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2" r:id="rId4"/>
  </p:sldMasterIdLst>
  <p:notesMasterIdLst>
    <p:notesMasterId r:id="rId25"/>
  </p:notesMasterIdLst>
  <p:sldIdLst>
    <p:sldId id="371" r:id="rId5"/>
    <p:sldId id="372" r:id="rId6"/>
    <p:sldId id="338" r:id="rId7"/>
    <p:sldId id="373" r:id="rId8"/>
    <p:sldId id="341" r:id="rId9"/>
    <p:sldId id="342" r:id="rId10"/>
    <p:sldId id="343" r:id="rId11"/>
    <p:sldId id="345" r:id="rId12"/>
    <p:sldId id="369" r:id="rId13"/>
    <p:sldId id="355" r:id="rId14"/>
    <p:sldId id="353" r:id="rId15"/>
    <p:sldId id="360" r:id="rId16"/>
    <p:sldId id="361" r:id="rId17"/>
    <p:sldId id="363" r:id="rId18"/>
    <p:sldId id="362" r:id="rId19"/>
    <p:sldId id="357" r:id="rId20"/>
    <p:sldId id="364" r:id="rId21"/>
    <p:sldId id="370" r:id="rId22"/>
    <p:sldId id="366" r:id="rId23"/>
    <p:sldId id="374" r:id="rId24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6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BE1F4"/>
    <a:srgbClr val="4F80BD"/>
    <a:srgbClr val="4E70A8"/>
    <a:srgbClr val="CC00CC"/>
    <a:srgbClr val="009900"/>
    <a:srgbClr val="FF6600"/>
    <a:srgbClr val="996633"/>
    <a:srgbClr val="CC0000"/>
    <a:srgbClr val="66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94"/>
    <p:restoredTop sz="94660"/>
  </p:normalViewPr>
  <p:slideViewPr>
    <p:cSldViewPr showGuides="1">
      <p:cViewPr varScale="1">
        <p:scale>
          <a:sx n="116" d="100"/>
          <a:sy n="116" d="100"/>
        </p:scale>
        <p:origin x="-1494" y="-96"/>
      </p:cViewPr>
      <p:guideLst>
        <p:guide orient="horz" pos="206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99" d="100"/>
        <a:sy n="99" d="100"/>
      </p:scale>
      <p:origin x="0" y="1932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86" y="11121"/>
            <a:ext cx="9128144" cy="684687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11318" y="1052835"/>
            <a:ext cx="5760400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第四单元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文本框 10"/>
          <p:cNvSpPr txBox="1"/>
          <p:nvPr/>
        </p:nvSpPr>
        <p:spPr>
          <a:xfrm>
            <a:off x="2655328" y="1623286"/>
            <a:ext cx="5472379" cy="182755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最</a:t>
            </a:r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大公因</a:t>
            </a:r>
            <a:r>
              <a:rPr lang="zh-CN" altLang="en-US" sz="5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数</a:t>
            </a:r>
            <a:endParaRPr lang="en-US" altLang="zh-CN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第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课时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7690" y="78719"/>
            <a:ext cx="27655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/>
              <a:t>人教版数学五年级下册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  <p:bldP spid="4" grpId="0" bldLvl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矩形 124"/>
          <p:cNvSpPr/>
          <p:nvPr/>
        </p:nvSpPr>
        <p:spPr>
          <a:xfrm>
            <a:off x="1115760" y="1628875"/>
            <a:ext cx="7356868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的因数、公因数分别填在相应的位置。再圈出它们的最大公因数。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119701" y="3148728"/>
            <a:ext cx="162095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因数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868343" y="3887392"/>
            <a:ext cx="1944136" cy="1368095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35" name="矩形 34"/>
          <p:cNvSpPr/>
          <p:nvPr/>
        </p:nvSpPr>
        <p:spPr>
          <a:xfrm>
            <a:off x="3148025" y="3178555"/>
            <a:ext cx="162095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因数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2896666" y="3887393"/>
            <a:ext cx="2107363" cy="1397922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37" name="矩形 36"/>
          <p:cNvSpPr/>
          <p:nvPr/>
        </p:nvSpPr>
        <p:spPr>
          <a:xfrm>
            <a:off x="5255388" y="3231426"/>
            <a:ext cx="162095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因数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5220043" y="3970090"/>
            <a:ext cx="2160151" cy="1368095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39" name="矩形 38"/>
          <p:cNvSpPr/>
          <p:nvPr/>
        </p:nvSpPr>
        <p:spPr>
          <a:xfrm>
            <a:off x="6767492" y="3212985"/>
            <a:ext cx="162095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因数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6300119" y="3951649"/>
            <a:ext cx="2232155" cy="1368095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41" name="矩形 40"/>
          <p:cNvSpPr/>
          <p:nvPr/>
        </p:nvSpPr>
        <p:spPr>
          <a:xfrm>
            <a:off x="5437597" y="5517144"/>
            <a:ext cx="269817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的公因数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下箭头 41"/>
          <p:cNvSpPr/>
          <p:nvPr/>
        </p:nvSpPr>
        <p:spPr>
          <a:xfrm>
            <a:off x="6681413" y="5265160"/>
            <a:ext cx="180000" cy="468000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1209469" y="3861030"/>
            <a:ext cx="1261884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1,2,4,</a:t>
            </a:r>
            <a:endParaRPr lang="en-US" altLang="zh-CN" sz="28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8,16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059527" y="3861030"/>
            <a:ext cx="1800493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1,2,3,4,</a:t>
            </a:r>
            <a:endParaRPr lang="en-US" altLang="zh-CN" sz="28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6,8,12,24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491925" y="4251356"/>
            <a:ext cx="543739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444130" y="3933035"/>
            <a:ext cx="902811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1,2,</a:t>
            </a:r>
            <a:endParaRPr lang="en-US" altLang="zh-CN" sz="28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4,8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7308190" y="3873114"/>
            <a:ext cx="1082348" cy="12840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3,6,</a:t>
            </a:r>
            <a:endParaRPr lang="en-US" altLang="zh-CN" sz="28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12,24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6767492" y="4712026"/>
            <a:ext cx="468693" cy="46869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10"/>
          <p:cNvSpPr txBox="1"/>
          <p:nvPr/>
        </p:nvSpPr>
        <p:spPr>
          <a:xfrm>
            <a:off x="418704" y="332785"/>
            <a:ext cx="1826141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0099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巩固新知</a:t>
            </a:r>
            <a:endParaRPr lang="zh-CN" altLang="en-US" sz="3200" dirty="0">
              <a:solidFill>
                <a:srgbClr val="0099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" grpId="0"/>
      <p:bldP spid="29" grpId="0"/>
      <p:bldP spid="31" grpId="0" animBg="1"/>
      <p:bldP spid="35" grpId="0"/>
      <p:bldP spid="36" grpId="0" animBg="1"/>
      <p:bldP spid="37" grpId="0"/>
      <p:bldP spid="38" grpId="0" animBg="1"/>
      <p:bldP spid="39" grpId="0"/>
      <p:bldP spid="40" grpId="0" animBg="1"/>
      <p:bldP spid="41" grpId="0"/>
      <p:bldP spid="42" grpId="0" animBg="1"/>
      <p:bldP spid="43" grpId="0"/>
      <p:bldP spid="44" grpId="0"/>
      <p:bldP spid="45" grpId="0"/>
      <p:bldP spid="46" grpId="0"/>
      <p:bldP spid="47" grpId="0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259649" y="548800"/>
            <a:ext cx="7121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6531" y="620805"/>
            <a:ext cx="8836280" cy="3238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" name="矩形 70"/>
          <p:cNvSpPr/>
          <p:nvPr/>
        </p:nvSpPr>
        <p:spPr>
          <a:xfrm>
            <a:off x="2267840" y="4581080"/>
            <a:ext cx="38931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号同学站中间。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93037" y="476795"/>
            <a:ext cx="62391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找出下列每组数的最大公因数。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10575" y="1628914"/>
            <a:ext cx="7896222" cy="864021"/>
            <a:chOff x="971750" y="1540377"/>
            <a:chExt cx="7896222" cy="864021"/>
          </a:xfrm>
        </p:grpSpPr>
        <p:sp>
          <p:nvSpPr>
            <p:cNvPr id="2" name="矩形 1"/>
            <p:cNvSpPr/>
            <p:nvPr/>
          </p:nvSpPr>
          <p:spPr>
            <a:xfrm>
              <a:off x="971750" y="1573401"/>
              <a:ext cx="1005403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en-US" altLang="zh-CN" sz="32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32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en-US" altLang="zh-CN" sz="32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483855" y="1581613"/>
              <a:ext cx="1415772" cy="7155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en-US" altLang="zh-CN" sz="32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r>
                <a:rPr lang="zh-CN" altLang="en-US" sz="32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en-US" altLang="zh-CN" sz="32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36</a:t>
              </a:r>
              <a:endPara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355985" y="1598086"/>
              <a:ext cx="1005403" cy="7155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en-US" altLang="zh-CN" sz="32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32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en-US" altLang="zh-CN" sz="32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5868089" y="1581613"/>
              <a:ext cx="1005403" cy="7155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en-US" altLang="zh-CN" sz="32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32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en-US" altLang="zh-CN" sz="32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7452200" y="1540377"/>
              <a:ext cx="1415772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en-US" altLang="zh-CN" sz="32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r>
                <a:rPr lang="zh-CN" altLang="en-US" sz="32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en-US" altLang="zh-CN" sz="32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35</a:t>
              </a:r>
              <a:endPara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68386" y="2727323"/>
            <a:ext cx="43116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的最大公因数是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355984" y="2735982"/>
            <a:ext cx="48061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的最大公因数是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5890" y="3708276"/>
            <a:ext cx="43766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的最大公因数是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473292" y="3711141"/>
            <a:ext cx="43766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的最大公因数是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8386" y="4542138"/>
            <a:ext cx="50160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的最大公因数是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611725" y="3861030"/>
            <a:ext cx="820857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当两个数只有公因数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它们的最大公因数是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1725" y="836820"/>
            <a:ext cx="812988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小结</a:t>
            </a:r>
            <a:r>
              <a:rPr lang="en-US" altLang="zh-CN" sz="32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求两个数的最大公因数有两种特殊情况。</a:t>
            </a:r>
            <a:endParaRPr lang="zh-CN" altLang="en-US" sz="32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1724" y="2070588"/>
            <a:ext cx="828057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①当两个数成倍数关系时</a:t>
            </a:r>
            <a:r>
              <a:rPr lang="en-US" altLang="zh-CN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较小的数就是它们的最大公因数。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34254" y="704872"/>
            <a:ext cx="25851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填空。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88400" y="2103230"/>
            <a:ext cx="7704535" cy="2062103"/>
            <a:chOff x="-1116395" y="1916895"/>
            <a:chExt cx="7704535" cy="2062103"/>
          </a:xfrm>
        </p:grpSpPr>
        <p:sp>
          <p:nvSpPr>
            <p:cNvPr id="82" name="矩形 81"/>
            <p:cNvSpPr/>
            <p:nvPr/>
          </p:nvSpPr>
          <p:spPr>
            <a:xfrm>
              <a:off x="-1116395" y="1916895"/>
              <a:ext cx="7704535" cy="20621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15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的公因数</a:t>
              </a:r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有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:</a:t>
              </a:r>
              <a:endPara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14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49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的公因数</a:t>
              </a:r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有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: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3" name="直接连接符 82"/>
            <p:cNvCxnSpPr/>
            <p:nvPr/>
          </p:nvCxnSpPr>
          <p:spPr>
            <a:xfrm>
              <a:off x="3389454" y="2805726"/>
              <a:ext cx="302421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>
              <a:off x="3461459" y="3811234"/>
              <a:ext cx="302421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" name="矩形 84"/>
          <p:cNvSpPr/>
          <p:nvPr/>
        </p:nvSpPr>
        <p:spPr>
          <a:xfrm>
            <a:off x="5830350" y="2122287"/>
            <a:ext cx="800219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1,5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5882416" y="3279629"/>
            <a:ext cx="800219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1,7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  <p:bldP spid="8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720" y="688969"/>
            <a:ext cx="65453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找出下面每组数的最大公因数。</a:t>
            </a:r>
            <a:endParaRPr lang="zh-CN" altLang="en-US" sz="3200" dirty="0"/>
          </a:p>
        </p:txBody>
      </p:sp>
      <p:sp>
        <p:nvSpPr>
          <p:cNvPr id="65" name="矩形 64"/>
          <p:cNvSpPr/>
          <p:nvPr/>
        </p:nvSpPr>
        <p:spPr>
          <a:xfrm>
            <a:off x="910575" y="3534068"/>
            <a:ext cx="79816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3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9   34</a:t>
            </a:r>
            <a:r>
              <a:rPr lang="zh-CN" altLang="en-US" sz="3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3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17  16</a:t>
            </a:r>
            <a:r>
              <a:rPr lang="zh-CN" altLang="en-US" sz="3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3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48   15</a:t>
            </a:r>
            <a:r>
              <a:rPr lang="zh-CN" altLang="en-US" sz="3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3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16  13</a:t>
            </a:r>
            <a:r>
              <a:rPr lang="zh-CN" altLang="en-US" sz="3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3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78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910575" y="1556870"/>
            <a:ext cx="79816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3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9   15</a:t>
            </a:r>
            <a:r>
              <a:rPr lang="zh-CN" altLang="en-US" sz="3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3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12  42</a:t>
            </a:r>
            <a:r>
              <a:rPr lang="zh-CN" altLang="en-US" sz="3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3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54   30</a:t>
            </a:r>
            <a:r>
              <a:rPr lang="zh-CN" altLang="en-US" sz="3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3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45  99</a:t>
            </a:r>
            <a:r>
              <a:rPr lang="zh-CN" altLang="en-US" sz="3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3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71511" y="258652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2871603" y="256561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4509425" y="258652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6372125" y="255440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7740220" y="255440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259770" y="436506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2769010" y="4347600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4304240" y="4346611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6372125" y="422105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7740220" y="423257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5" grpId="0"/>
      <p:bldP spid="66" grpId="0"/>
      <p:bldP spid="10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/>
          <p:cNvSpPr/>
          <p:nvPr/>
        </p:nvSpPr>
        <p:spPr>
          <a:xfrm>
            <a:off x="69040" y="653868"/>
            <a:ext cx="90059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先用“√”画出第一列各个数的因数，再填空。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79695" y="2132912"/>
          <a:ext cx="8817333" cy="230415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9873"/>
                <a:gridCol w="419873"/>
                <a:gridCol w="419873"/>
                <a:gridCol w="419873"/>
                <a:gridCol w="419873"/>
                <a:gridCol w="419873"/>
                <a:gridCol w="419873"/>
                <a:gridCol w="419873"/>
                <a:gridCol w="419873"/>
                <a:gridCol w="419873"/>
                <a:gridCol w="419873"/>
                <a:gridCol w="419873"/>
                <a:gridCol w="419873"/>
                <a:gridCol w="419873"/>
                <a:gridCol w="419873"/>
                <a:gridCol w="419873"/>
                <a:gridCol w="419873"/>
                <a:gridCol w="419873"/>
                <a:gridCol w="419873"/>
                <a:gridCol w="419873"/>
                <a:gridCol w="419873"/>
              </a:tblGrid>
              <a:tr h="645164">
                <a:tc>
                  <a:txBody>
                    <a:bodyPr/>
                    <a:lstStyle/>
                    <a:p>
                      <a:pPr algn="l"/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</a:t>
                      </a:r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</a:t>
                      </a:r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</a:t>
                      </a:r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11</a:t>
                      </a:r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</a:t>
                      </a:r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13</a:t>
                      </a:r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14</a:t>
                      </a:r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16</a:t>
                      </a:r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17</a:t>
                      </a:r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18</a:t>
                      </a:r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19</a:t>
                      </a:r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8666"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</a:t>
                      </a:r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5164"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16</a:t>
                      </a:r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5164"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539720" y="269976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971750" y="269751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1763805" y="269751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3491925" y="269751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539720" y="321298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971749" y="321298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43" name="矩形 142"/>
          <p:cNvSpPr/>
          <p:nvPr/>
        </p:nvSpPr>
        <p:spPr>
          <a:xfrm>
            <a:off x="1811165" y="328228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44" name="矩形 143"/>
          <p:cNvSpPr/>
          <p:nvPr/>
        </p:nvSpPr>
        <p:spPr>
          <a:xfrm>
            <a:off x="3491924" y="3282287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45" name="矩形 144"/>
          <p:cNvSpPr/>
          <p:nvPr/>
        </p:nvSpPr>
        <p:spPr>
          <a:xfrm>
            <a:off x="6876160" y="321298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46" name="矩形 145"/>
          <p:cNvSpPr/>
          <p:nvPr/>
        </p:nvSpPr>
        <p:spPr>
          <a:xfrm>
            <a:off x="550703" y="378299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47" name="矩形 146"/>
          <p:cNvSpPr/>
          <p:nvPr/>
        </p:nvSpPr>
        <p:spPr>
          <a:xfrm>
            <a:off x="982732" y="3782991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48" name="矩形 147"/>
          <p:cNvSpPr/>
          <p:nvPr/>
        </p:nvSpPr>
        <p:spPr>
          <a:xfrm>
            <a:off x="1822148" y="385229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49" name="矩形 148"/>
          <p:cNvSpPr/>
          <p:nvPr/>
        </p:nvSpPr>
        <p:spPr>
          <a:xfrm>
            <a:off x="2195835" y="385229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211975" y="385229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51" name="矩形 150"/>
          <p:cNvSpPr/>
          <p:nvPr/>
        </p:nvSpPr>
        <p:spPr>
          <a:xfrm>
            <a:off x="8461314" y="3782990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3" grpId="0"/>
      <p:bldP spid="77" grpId="0"/>
      <p:bldP spid="78" grpId="0"/>
      <p:bldP spid="79" grpId="0"/>
      <p:bldP spid="80" grpId="0"/>
      <p:bldP spid="81" grpId="0"/>
      <p:bldP spid="143" grpId="0"/>
      <p:bldP spid="144" grpId="0"/>
      <p:bldP spid="145" grpId="0"/>
      <p:bldP spid="146" grpId="0"/>
      <p:bldP spid="147" grpId="0"/>
      <p:bldP spid="148" grpId="0"/>
      <p:bldP spid="149" grpId="0"/>
      <p:bldP spid="150" grpId="0"/>
      <p:bldP spid="15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85928" y="890272"/>
            <a:ext cx="8658071" cy="4031873"/>
            <a:chOff x="485929" y="476795"/>
            <a:chExt cx="8658071" cy="4031873"/>
          </a:xfrm>
        </p:grpSpPr>
        <p:sp>
          <p:nvSpPr>
            <p:cNvPr id="15" name="矩形 14"/>
            <p:cNvSpPr/>
            <p:nvPr/>
          </p:nvSpPr>
          <p:spPr>
            <a:xfrm>
              <a:off x="485929" y="476795"/>
              <a:ext cx="8658071" cy="40318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16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的公因数有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:          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，最大公因数是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      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endPara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20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的公因数</a:t>
              </a:r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有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:          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，最大公因数是          。</a:t>
              </a:r>
              <a:endPara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4991778" y="1365626"/>
              <a:ext cx="198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475785" y="2251330"/>
              <a:ext cx="198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4991778" y="3403410"/>
              <a:ext cx="198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475785" y="4267470"/>
              <a:ext cx="198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矩形 21"/>
          <p:cNvSpPr/>
          <p:nvPr/>
        </p:nvSpPr>
        <p:spPr>
          <a:xfrm>
            <a:off x="2021312" y="1937847"/>
            <a:ext cx="389850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991777" y="980830"/>
            <a:ext cx="1620957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1,2,4,8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076035" y="3101306"/>
            <a:ext cx="1210588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1,2,4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183889" y="3965366"/>
            <a:ext cx="389850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85928" y="890272"/>
            <a:ext cx="8658071" cy="4031873"/>
            <a:chOff x="485929" y="476795"/>
            <a:chExt cx="8658071" cy="4031873"/>
          </a:xfrm>
        </p:grpSpPr>
        <p:sp>
          <p:nvSpPr>
            <p:cNvPr id="15" name="矩形 14"/>
            <p:cNvSpPr/>
            <p:nvPr/>
          </p:nvSpPr>
          <p:spPr>
            <a:xfrm>
              <a:off x="485929" y="476795"/>
              <a:ext cx="8658071" cy="40318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16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20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的公因数有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:          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，最大公因数是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      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endPara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、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16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20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的公因数</a:t>
              </a:r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有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:               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，最大公因数是          。</a:t>
              </a:r>
              <a:endPara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4991778" y="1365626"/>
              <a:ext cx="198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835811" y="2251330"/>
              <a:ext cx="198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5652076" y="3403410"/>
              <a:ext cx="3132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3096036" y="4267470"/>
              <a:ext cx="198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5171298" y="980830"/>
            <a:ext cx="1210588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1,2,4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30885" y="1833810"/>
            <a:ext cx="389850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28115" y="3101306"/>
            <a:ext cx="1210588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1,2,4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45844" y="3933035"/>
            <a:ext cx="389850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30183" y="620805"/>
            <a:ext cx="8640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找出下列各分数中分子和分母的最大公因数，写在括号里。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46837" y="2505998"/>
            <a:ext cx="1704279" cy="1075690"/>
            <a:chOff x="851582" y="3265916"/>
            <a:chExt cx="1704279" cy="1075690"/>
          </a:xfrm>
        </p:grpSpPr>
        <p:grpSp>
          <p:nvGrpSpPr>
            <p:cNvPr id="17" name="组合 16"/>
            <p:cNvGrpSpPr/>
            <p:nvPr/>
          </p:nvGrpSpPr>
          <p:grpSpPr>
            <a:xfrm>
              <a:off x="851582" y="3265916"/>
              <a:ext cx="747395" cy="1075690"/>
              <a:chOff x="2598" y="2864"/>
              <a:chExt cx="1177" cy="1694"/>
            </a:xfrm>
          </p:grpSpPr>
          <p:sp>
            <p:nvSpPr>
              <p:cNvPr id="23" name="文本框 2"/>
              <p:cNvSpPr txBox="1"/>
              <p:nvPr/>
            </p:nvSpPr>
            <p:spPr>
              <a:xfrm>
                <a:off x="2598" y="2864"/>
                <a:ext cx="729" cy="9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7</a:t>
                </a:r>
                <a:endParaRPr lang="en-US" altLang="zh-CN" sz="3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4" name="直接连接符 23"/>
              <p:cNvCxnSpPr/>
              <p:nvPr/>
            </p:nvCxnSpPr>
            <p:spPr>
              <a:xfrm flipV="1">
                <a:off x="2676" y="3686"/>
                <a:ext cx="56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文本框 5"/>
              <p:cNvSpPr txBox="1"/>
              <p:nvPr/>
            </p:nvSpPr>
            <p:spPr>
              <a:xfrm>
                <a:off x="2641" y="3637"/>
                <a:ext cx="1134" cy="9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9</a:t>
                </a:r>
                <a:endParaRPr lang="en-US" altLang="zh-CN" sz="3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8" name="矩形 17"/>
            <p:cNvSpPr/>
            <p:nvPr/>
          </p:nvSpPr>
          <p:spPr>
            <a:xfrm>
              <a:off x="1248595" y="3621080"/>
              <a:ext cx="130726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   ）   </a:t>
              </a:r>
              <a:endParaRPr lang="zh-CN" altLang="en-US" dirty="0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36040" y="2496766"/>
            <a:ext cx="1788099" cy="1012825"/>
            <a:chOff x="767762" y="3265916"/>
            <a:chExt cx="1788099" cy="1012825"/>
          </a:xfrm>
        </p:grpSpPr>
        <p:grpSp>
          <p:nvGrpSpPr>
            <p:cNvPr id="28" name="组合 27"/>
            <p:cNvGrpSpPr/>
            <p:nvPr/>
          </p:nvGrpSpPr>
          <p:grpSpPr>
            <a:xfrm>
              <a:off x="767762" y="3265916"/>
              <a:ext cx="720090" cy="1012825"/>
              <a:chOff x="2466" y="2864"/>
              <a:chExt cx="1134" cy="1595"/>
            </a:xfrm>
          </p:grpSpPr>
          <p:sp>
            <p:nvSpPr>
              <p:cNvPr id="30" name="文本框 2"/>
              <p:cNvSpPr txBox="1"/>
              <p:nvPr/>
            </p:nvSpPr>
            <p:spPr>
              <a:xfrm>
                <a:off x="2598" y="2864"/>
                <a:ext cx="729" cy="9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8</a:t>
                </a:r>
                <a:endParaRPr lang="en-US" altLang="zh-CN" sz="3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31" name="直接连接符 30"/>
              <p:cNvCxnSpPr/>
              <p:nvPr/>
            </p:nvCxnSpPr>
            <p:spPr>
              <a:xfrm flipV="1">
                <a:off x="2676" y="3686"/>
                <a:ext cx="56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文本框 5"/>
              <p:cNvSpPr txBox="1"/>
              <p:nvPr/>
            </p:nvSpPr>
            <p:spPr>
              <a:xfrm>
                <a:off x="2466" y="3538"/>
                <a:ext cx="1134" cy="9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36</a:t>
                </a:r>
                <a:endParaRPr lang="en-US" altLang="zh-CN" sz="3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9" name="矩形 28"/>
            <p:cNvSpPr/>
            <p:nvPr/>
          </p:nvSpPr>
          <p:spPr>
            <a:xfrm>
              <a:off x="1248595" y="3621080"/>
              <a:ext cx="130726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   ）   </a:t>
              </a:r>
              <a:endParaRPr lang="zh-CN" altLang="en-US" dirty="0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732400" y="2449776"/>
            <a:ext cx="1776034" cy="1059815"/>
            <a:chOff x="779827" y="3265916"/>
            <a:chExt cx="1776034" cy="1059815"/>
          </a:xfrm>
        </p:grpSpPr>
        <p:grpSp>
          <p:nvGrpSpPr>
            <p:cNvPr id="34" name="组合 33"/>
            <p:cNvGrpSpPr/>
            <p:nvPr/>
          </p:nvGrpSpPr>
          <p:grpSpPr>
            <a:xfrm>
              <a:off x="779827" y="3265916"/>
              <a:ext cx="720090" cy="1059815"/>
              <a:chOff x="2485" y="2864"/>
              <a:chExt cx="1134" cy="1669"/>
            </a:xfrm>
          </p:grpSpPr>
          <p:sp>
            <p:nvSpPr>
              <p:cNvPr id="36" name="文本框 2"/>
              <p:cNvSpPr txBox="1"/>
              <p:nvPr/>
            </p:nvSpPr>
            <p:spPr>
              <a:xfrm>
                <a:off x="2485" y="2864"/>
                <a:ext cx="1021" cy="9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18</a:t>
                </a:r>
                <a:endParaRPr lang="en-US" altLang="zh-CN" sz="3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37" name="直接连接符 36"/>
              <p:cNvCxnSpPr/>
              <p:nvPr/>
            </p:nvCxnSpPr>
            <p:spPr>
              <a:xfrm flipV="1">
                <a:off x="2676" y="3686"/>
                <a:ext cx="56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文本框 5"/>
              <p:cNvSpPr txBox="1"/>
              <p:nvPr/>
            </p:nvSpPr>
            <p:spPr>
              <a:xfrm>
                <a:off x="2485" y="3612"/>
                <a:ext cx="1134" cy="9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72</a:t>
                </a:r>
                <a:endParaRPr lang="en-US" altLang="zh-CN" sz="3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35" name="矩形 34"/>
            <p:cNvSpPr/>
            <p:nvPr/>
          </p:nvSpPr>
          <p:spPr>
            <a:xfrm>
              <a:off x="1248595" y="3621080"/>
              <a:ext cx="130726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   ）   </a:t>
              </a:r>
              <a:endParaRPr lang="zh-CN" altLang="en-US" dirty="0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11717" y="4061262"/>
            <a:ext cx="1767144" cy="1075690"/>
            <a:chOff x="788717" y="3265916"/>
            <a:chExt cx="1767144" cy="1075690"/>
          </a:xfrm>
        </p:grpSpPr>
        <p:grpSp>
          <p:nvGrpSpPr>
            <p:cNvPr id="40" name="组合 39"/>
            <p:cNvGrpSpPr/>
            <p:nvPr/>
          </p:nvGrpSpPr>
          <p:grpSpPr>
            <a:xfrm>
              <a:off x="788717" y="3265916"/>
              <a:ext cx="720090" cy="1075690"/>
              <a:chOff x="2499" y="2864"/>
              <a:chExt cx="1134" cy="1694"/>
            </a:xfrm>
          </p:grpSpPr>
          <p:sp>
            <p:nvSpPr>
              <p:cNvPr id="42" name="文本框 2"/>
              <p:cNvSpPr txBox="1"/>
              <p:nvPr/>
            </p:nvSpPr>
            <p:spPr>
              <a:xfrm>
                <a:off x="2598" y="2864"/>
                <a:ext cx="729" cy="9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9</a:t>
                </a:r>
                <a:endParaRPr lang="en-US" altLang="zh-CN" sz="3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43" name="直接连接符 42"/>
              <p:cNvCxnSpPr/>
              <p:nvPr/>
            </p:nvCxnSpPr>
            <p:spPr>
              <a:xfrm flipV="1">
                <a:off x="2676" y="3686"/>
                <a:ext cx="56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文本框 5"/>
              <p:cNvSpPr txBox="1"/>
              <p:nvPr/>
            </p:nvSpPr>
            <p:spPr>
              <a:xfrm>
                <a:off x="2499" y="3637"/>
                <a:ext cx="1134" cy="9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15</a:t>
                </a:r>
                <a:endParaRPr lang="en-US" altLang="zh-CN" sz="3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1" name="矩形 40"/>
            <p:cNvSpPr/>
            <p:nvPr/>
          </p:nvSpPr>
          <p:spPr>
            <a:xfrm>
              <a:off x="1248595" y="3621080"/>
              <a:ext cx="130726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   ）   </a:t>
              </a:r>
              <a:endParaRPr lang="zh-CN" altLang="en-US" dirty="0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636175" y="4052030"/>
            <a:ext cx="1715709" cy="1012825"/>
            <a:chOff x="840152" y="3265916"/>
            <a:chExt cx="1715709" cy="1012825"/>
          </a:xfrm>
        </p:grpSpPr>
        <p:grpSp>
          <p:nvGrpSpPr>
            <p:cNvPr id="46" name="组合 45"/>
            <p:cNvGrpSpPr/>
            <p:nvPr/>
          </p:nvGrpSpPr>
          <p:grpSpPr>
            <a:xfrm>
              <a:off x="840152" y="3265916"/>
              <a:ext cx="720090" cy="1012825"/>
              <a:chOff x="2580" y="2864"/>
              <a:chExt cx="1134" cy="1595"/>
            </a:xfrm>
          </p:grpSpPr>
          <p:sp>
            <p:nvSpPr>
              <p:cNvPr id="48" name="文本框 2"/>
              <p:cNvSpPr txBox="1"/>
              <p:nvPr/>
            </p:nvSpPr>
            <p:spPr>
              <a:xfrm>
                <a:off x="2598" y="2864"/>
                <a:ext cx="1002" cy="9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21</a:t>
                </a:r>
                <a:endParaRPr lang="en-US" altLang="zh-CN" sz="3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49" name="直接连接符 48"/>
              <p:cNvCxnSpPr/>
              <p:nvPr/>
            </p:nvCxnSpPr>
            <p:spPr>
              <a:xfrm flipV="1">
                <a:off x="2676" y="3686"/>
                <a:ext cx="56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文本框 5"/>
              <p:cNvSpPr txBox="1"/>
              <p:nvPr/>
            </p:nvSpPr>
            <p:spPr>
              <a:xfrm>
                <a:off x="2580" y="3538"/>
                <a:ext cx="1134" cy="9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49</a:t>
                </a:r>
                <a:endParaRPr lang="en-US" altLang="zh-CN" sz="3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7" name="矩形 46"/>
            <p:cNvSpPr/>
            <p:nvPr/>
          </p:nvSpPr>
          <p:spPr>
            <a:xfrm>
              <a:off x="1248595" y="3621080"/>
              <a:ext cx="130726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   ）   </a:t>
              </a:r>
              <a:endParaRPr lang="zh-CN" altLang="en-US" dirty="0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660145" y="4005040"/>
            <a:ext cx="1776034" cy="1059815"/>
            <a:chOff x="779827" y="3265916"/>
            <a:chExt cx="1776034" cy="1059815"/>
          </a:xfrm>
        </p:grpSpPr>
        <p:grpSp>
          <p:nvGrpSpPr>
            <p:cNvPr id="52" name="组合 51"/>
            <p:cNvGrpSpPr/>
            <p:nvPr/>
          </p:nvGrpSpPr>
          <p:grpSpPr>
            <a:xfrm>
              <a:off x="779827" y="3265916"/>
              <a:ext cx="720090" cy="1059815"/>
              <a:chOff x="2485" y="2864"/>
              <a:chExt cx="1134" cy="1669"/>
            </a:xfrm>
          </p:grpSpPr>
          <p:sp>
            <p:nvSpPr>
              <p:cNvPr id="54" name="文本框 2"/>
              <p:cNvSpPr txBox="1"/>
              <p:nvPr/>
            </p:nvSpPr>
            <p:spPr>
              <a:xfrm>
                <a:off x="2485" y="2864"/>
                <a:ext cx="1021" cy="9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11</a:t>
                </a:r>
                <a:endParaRPr lang="en-US" altLang="zh-CN" sz="3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55" name="直接连接符 54"/>
              <p:cNvCxnSpPr/>
              <p:nvPr/>
            </p:nvCxnSpPr>
            <p:spPr>
              <a:xfrm flipV="1">
                <a:off x="2676" y="3686"/>
                <a:ext cx="56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" name="文本框 5"/>
              <p:cNvSpPr txBox="1"/>
              <p:nvPr/>
            </p:nvSpPr>
            <p:spPr>
              <a:xfrm>
                <a:off x="2485" y="3612"/>
                <a:ext cx="1134" cy="9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66</a:t>
                </a:r>
                <a:endParaRPr lang="en-US" altLang="zh-CN" sz="3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53" name="矩形 52"/>
            <p:cNvSpPr/>
            <p:nvPr/>
          </p:nvSpPr>
          <p:spPr>
            <a:xfrm>
              <a:off x="1248595" y="3621080"/>
              <a:ext cx="130726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   ）   </a:t>
              </a:r>
              <a:endParaRPr lang="zh-CN" altLang="en-US" dirty="0"/>
            </a:p>
          </p:txBody>
        </p:sp>
      </p:grpSp>
      <p:sp>
        <p:nvSpPr>
          <p:cNvPr id="26" name="矩形 25"/>
          <p:cNvSpPr/>
          <p:nvPr/>
        </p:nvSpPr>
        <p:spPr>
          <a:xfrm>
            <a:off x="1785588" y="284833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4770506" y="277678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797934" y="2802490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580403" y="434444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4698251" y="436020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721225" y="436506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6" grpId="0"/>
      <p:bldP spid="58" grpId="0"/>
      <p:bldP spid="59" grpId="0"/>
      <p:bldP spid="60" grpId="0"/>
      <p:bldP spid="61" grpId="0"/>
      <p:bldP spid="6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"/>
          <p:cNvSpPr txBox="1"/>
          <p:nvPr/>
        </p:nvSpPr>
        <p:spPr>
          <a:xfrm>
            <a:off x="418704" y="332785"/>
            <a:ext cx="1826141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0099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sz="3200" dirty="0">
              <a:solidFill>
                <a:srgbClr val="0099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73292" y="1628875"/>
            <a:ext cx="705649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．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掌握公因数和最大公因数的概念。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．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能了解求两个数的公因数和最大公因数的方法，并能用自己喜欢的方法，找出两个数的最大公因数。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54301" y="2132910"/>
            <a:ext cx="66244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通过这节课的学习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你有什么收获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10"/>
          <p:cNvSpPr txBox="1"/>
          <p:nvPr/>
        </p:nvSpPr>
        <p:spPr>
          <a:xfrm>
            <a:off x="418704" y="332785"/>
            <a:ext cx="1826141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0099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课堂总结</a:t>
            </a:r>
            <a:endParaRPr lang="zh-CN" altLang="en-US" sz="3200" dirty="0">
              <a:solidFill>
                <a:srgbClr val="0099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5760" y="1277730"/>
            <a:ext cx="7056490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顺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次写出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的因数和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的因数，它们公有的因数是哪几个？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608721" y="2847390"/>
            <a:ext cx="5267439" cy="1885131"/>
            <a:chOff x="1608721" y="2847390"/>
            <a:chExt cx="5267439" cy="1885131"/>
          </a:xfrm>
        </p:grpSpPr>
        <p:sp>
          <p:nvSpPr>
            <p:cNvPr id="4" name="矩形 3"/>
            <p:cNvSpPr/>
            <p:nvPr/>
          </p:nvSpPr>
          <p:spPr>
            <a:xfrm>
              <a:off x="1608721" y="2847390"/>
              <a:ext cx="2441694" cy="18851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的因数有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:</a:t>
              </a:r>
              <a:endPara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200000"/>
                </a:lnSpc>
              </a:pP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的因数有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: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3779945" y="3727013"/>
              <a:ext cx="302421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3851950" y="4732521"/>
              <a:ext cx="302421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矩形 10"/>
          <p:cNvSpPr/>
          <p:nvPr/>
        </p:nvSpPr>
        <p:spPr>
          <a:xfrm>
            <a:off x="4213198" y="3011432"/>
            <a:ext cx="1620957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1,2,4,8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13198" y="3933035"/>
            <a:ext cx="2646878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1,2,3,4,6,12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0"/>
          <p:cNvSpPr txBox="1"/>
          <p:nvPr/>
        </p:nvSpPr>
        <p:spPr>
          <a:xfrm>
            <a:off x="418704" y="332785"/>
            <a:ext cx="1826141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0099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导入新知</a:t>
            </a:r>
            <a:endParaRPr lang="zh-CN" altLang="en-US" sz="3200" dirty="0">
              <a:solidFill>
                <a:srgbClr val="0099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7814" y="2780973"/>
            <a:ext cx="3821310" cy="382131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180000" y="1556870"/>
            <a:ext cx="5184360" cy="1930337"/>
          </a:xfrm>
          <a:prstGeom prst="rect">
            <a:avLst/>
          </a:prstGeom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accent3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同学们</a:t>
            </a:r>
            <a:r>
              <a:rPr lang="zh-CN" altLang="en-US" sz="2800" b="1" dirty="0">
                <a:solidFill>
                  <a:schemeClr val="accent3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，两组因数都是</a:t>
            </a:r>
            <a:r>
              <a:rPr lang="en-US" altLang="zh-CN" sz="2800" b="1" dirty="0">
                <a:solidFill>
                  <a:schemeClr val="accent3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solidFill>
                  <a:schemeClr val="accent3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sz="2800" b="1" dirty="0">
                <a:solidFill>
                  <a:schemeClr val="accent3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="1" dirty="0">
                <a:solidFill>
                  <a:schemeClr val="accent3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的一个因数，今</a:t>
            </a:r>
            <a:r>
              <a:rPr lang="zh-CN" altLang="en-US" sz="2800" b="1" dirty="0" smtClean="0">
                <a:solidFill>
                  <a:schemeClr val="accent3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en-US" altLang="zh-CN" sz="2800" b="1" dirty="0" smtClean="0">
                <a:solidFill>
                  <a:schemeClr val="accent3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chemeClr val="accent3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我们就一起来</a:t>
            </a:r>
            <a:r>
              <a:rPr lang="zh-CN" altLang="en-US" sz="2800" b="1" dirty="0">
                <a:solidFill>
                  <a:schemeClr val="accent3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研究两个数的因数。</a:t>
            </a:r>
            <a:endParaRPr lang="zh-CN" altLang="en-US" sz="2800" b="1" dirty="0">
              <a:solidFill>
                <a:schemeClr val="accent3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79820" y="1484865"/>
            <a:ext cx="6696465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公有的因数是哪几个？公有的最大因数是多少？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55735" y="1628875"/>
            <a:ext cx="1152140" cy="833237"/>
            <a:chOff x="226984" y="1227610"/>
            <a:chExt cx="1279891" cy="939494"/>
          </a:xfrm>
        </p:grpSpPr>
        <p:pic>
          <p:nvPicPr>
            <p:cNvPr id="8" name="Picture 2" descr="http://pic.90sjimg.com/design/00/59/79/86/590e7f2b7f790.png!/fw/282/quality/90/unsharp/true/compress/true/canvas/282x207a0a0/cvscolor/FFFFFFFF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26984" y="1227610"/>
              <a:ext cx="1279891" cy="9394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657555" y="1305609"/>
              <a:ext cx="470167" cy="728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黑体_GBK" pitchFamily="65" charset="-122"/>
                  <a:ea typeface="方正黑体_GBK" pitchFamily="65" charset="-122"/>
                </a:rPr>
                <a:t>1</a:t>
              </a:r>
              <a:endPara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itchFamily="65" charset="-122"/>
                <a:ea typeface="方正黑体_GBK" pitchFamily="65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2147612" y="3068975"/>
            <a:ext cx="162095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的因数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724080" y="3068975"/>
            <a:ext cx="182614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3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因数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547791" y="3933035"/>
            <a:ext cx="3456240" cy="158411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5232858" y="3887392"/>
            <a:ext cx="3456240" cy="158411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561121" y="4321656"/>
            <a:ext cx="1620957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1,2,4,8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637539" y="4290825"/>
            <a:ext cx="2646878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1,2,3,4,6,12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0"/>
          <p:cNvSpPr txBox="1"/>
          <p:nvPr/>
        </p:nvSpPr>
        <p:spPr>
          <a:xfrm>
            <a:off x="418704" y="332785"/>
            <a:ext cx="1826141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0099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合作探究</a:t>
            </a:r>
            <a:endParaRPr lang="zh-CN" altLang="en-US" sz="3200" dirty="0">
              <a:solidFill>
                <a:srgbClr val="0099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4" grpId="0"/>
      <p:bldP spid="4" grpId="0" animBg="1"/>
      <p:bldP spid="25" grpId="0" animBg="1"/>
      <p:bldP spid="26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1907815" y="404790"/>
            <a:ext cx="162095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的因数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484283" y="404790"/>
            <a:ext cx="182614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3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因数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1475785" y="1242489"/>
            <a:ext cx="3456240" cy="158411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3756163" y="1196845"/>
            <a:ext cx="3456240" cy="158411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3707940" y="1626237"/>
            <a:ext cx="1210588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1,2,4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92050" y="1624728"/>
            <a:ext cx="1620957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6,12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14055" y="1662166"/>
            <a:ext cx="38985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下箭头 3"/>
          <p:cNvSpPr/>
          <p:nvPr/>
        </p:nvSpPr>
        <p:spPr>
          <a:xfrm>
            <a:off x="4256444" y="2708950"/>
            <a:ext cx="421083" cy="936517"/>
          </a:xfrm>
          <a:prstGeom prst="downArrow">
            <a:avLst/>
          </a:prstGeom>
          <a:solidFill>
            <a:srgbClr val="0070C0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3361646" y="3439521"/>
            <a:ext cx="285206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3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3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3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的公因数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0067" y="4005040"/>
            <a:ext cx="895491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公有的因数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叫做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它们的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公因数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。其中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,4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是最大的公因数叫做它们的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最大公因数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4" grpId="0" animBg="1"/>
      <p:bldP spid="45" grpId="0" animBg="1"/>
      <p:bldP spid="46" grpId="0"/>
      <p:bldP spid="47" grpId="0"/>
      <p:bldP spid="2" grpId="0"/>
      <p:bldP spid="4" grpId="0" animBg="1"/>
      <p:bldP spid="48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725664" y="981643"/>
            <a:ext cx="565453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怎样求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的最大公因数？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67715" y="1083658"/>
            <a:ext cx="1152140" cy="833237"/>
            <a:chOff x="226984" y="1227610"/>
            <a:chExt cx="1279891" cy="939494"/>
          </a:xfrm>
        </p:grpSpPr>
        <p:pic>
          <p:nvPicPr>
            <p:cNvPr id="8" name="Picture 2" descr="http://pic.90sjimg.com/design/00/59/79/86/590e7f2b7f790.png!/fw/282/quality/90/unsharp/true/compress/true/canvas/282x207a0a0/cvscolor/FFFFFFFF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26984" y="1227610"/>
              <a:ext cx="1279891" cy="9394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657555" y="1305609"/>
              <a:ext cx="470167" cy="728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黑体_GBK" pitchFamily="65" charset="-122"/>
                  <a:ea typeface="方正黑体_GBK" pitchFamily="65" charset="-122"/>
                </a:rPr>
                <a:t>2</a:t>
              </a:r>
              <a:endPara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_GBK" pitchFamily="65" charset="-122"/>
                <a:ea typeface="方正黑体_GBK" pitchFamily="65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628402" y="2896931"/>
            <a:ext cx="71666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32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独立</a:t>
            </a:r>
            <a:r>
              <a:rPr lang="zh-CN" altLang="en-US" sz="32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思考用自己想到的方法试着找出</a:t>
            </a:r>
            <a:r>
              <a:rPr lang="en-US" altLang="zh-CN" sz="32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32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32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r>
              <a:rPr lang="zh-CN" altLang="en-US" sz="32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的最大公因数。</a:t>
            </a:r>
            <a:endParaRPr lang="zh-CN" altLang="en-US" sz="32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69866" y="1768517"/>
            <a:ext cx="63401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的因数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:1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2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3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6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18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9388" y="836820"/>
            <a:ext cx="16209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</a:t>
            </a:r>
            <a:r>
              <a:rPr lang="zh-CN" altLang="en-US" sz="32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32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en-US" sz="32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69866" y="2699763"/>
            <a:ext cx="49039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因数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:1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3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9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27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3203905" y="1844890"/>
            <a:ext cx="524248" cy="1491595"/>
          </a:xfrm>
          <a:custGeom>
            <a:avLst/>
            <a:gdLst>
              <a:gd name="connsiteX0" fmla="*/ 49427 w 572970"/>
              <a:gd name="connsiteY0" fmla="*/ 123567 h 1590063"/>
              <a:gd name="connsiteX1" fmla="*/ 32951 w 572970"/>
              <a:gd name="connsiteY1" fmla="*/ 164756 h 1590063"/>
              <a:gd name="connsiteX2" fmla="*/ 0 w 572970"/>
              <a:gd name="connsiteY2" fmla="*/ 354227 h 1590063"/>
              <a:gd name="connsiteX3" fmla="*/ 8238 w 572970"/>
              <a:gd name="connsiteY3" fmla="*/ 1210962 h 1590063"/>
              <a:gd name="connsiteX4" fmla="*/ 16476 w 572970"/>
              <a:gd name="connsiteY4" fmla="*/ 1235675 h 1590063"/>
              <a:gd name="connsiteX5" fmla="*/ 24714 w 572970"/>
              <a:gd name="connsiteY5" fmla="*/ 1268627 h 1590063"/>
              <a:gd name="connsiteX6" fmla="*/ 49427 w 572970"/>
              <a:gd name="connsiteY6" fmla="*/ 1342767 h 1590063"/>
              <a:gd name="connsiteX7" fmla="*/ 57665 w 572970"/>
              <a:gd name="connsiteY7" fmla="*/ 1367481 h 1590063"/>
              <a:gd name="connsiteX8" fmla="*/ 74141 w 572970"/>
              <a:gd name="connsiteY8" fmla="*/ 1425146 h 1590063"/>
              <a:gd name="connsiteX9" fmla="*/ 90616 w 572970"/>
              <a:gd name="connsiteY9" fmla="*/ 1449859 h 1590063"/>
              <a:gd name="connsiteX10" fmla="*/ 131805 w 572970"/>
              <a:gd name="connsiteY10" fmla="*/ 1524000 h 1590063"/>
              <a:gd name="connsiteX11" fmla="*/ 148281 w 572970"/>
              <a:gd name="connsiteY11" fmla="*/ 1548713 h 1590063"/>
              <a:gd name="connsiteX12" fmla="*/ 172995 w 572970"/>
              <a:gd name="connsiteY12" fmla="*/ 1565189 h 1590063"/>
              <a:gd name="connsiteX13" fmla="*/ 247135 w 572970"/>
              <a:gd name="connsiteY13" fmla="*/ 1581664 h 1590063"/>
              <a:gd name="connsiteX14" fmla="*/ 271849 w 572970"/>
              <a:gd name="connsiteY14" fmla="*/ 1589902 h 1590063"/>
              <a:gd name="connsiteX15" fmla="*/ 420130 w 572970"/>
              <a:gd name="connsiteY15" fmla="*/ 1573427 h 1590063"/>
              <a:gd name="connsiteX16" fmla="*/ 469557 w 572970"/>
              <a:gd name="connsiteY16" fmla="*/ 1524000 h 1590063"/>
              <a:gd name="connsiteX17" fmla="*/ 502508 w 572970"/>
              <a:gd name="connsiteY17" fmla="*/ 1441621 h 1590063"/>
              <a:gd name="connsiteX18" fmla="*/ 518984 w 572970"/>
              <a:gd name="connsiteY18" fmla="*/ 1392194 h 1590063"/>
              <a:gd name="connsiteX19" fmla="*/ 527222 w 572970"/>
              <a:gd name="connsiteY19" fmla="*/ 1359243 h 1590063"/>
              <a:gd name="connsiteX20" fmla="*/ 543697 w 572970"/>
              <a:gd name="connsiteY20" fmla="*/ 1309816 h 1590063"/>
              <a:gd name="connsiteX21" fmla="*/ 543697 w 572970"/>
              <a:gd name="connsiteY21" fmla="*/ 280086 h 1590063"/>
              <a:gd name="connsiteX22" fmla="*/ 527222 w 572970"/>
              <a:gd name="connsiteY22" fmla="*/ 230659 h 1590063"/>
              <a:gd name="connsiteX23" fmla="*/ 518984 w 572970"/>
              <a:gd name="connsiteY23" fmla="*/ 205946 h 1590063"/>
              <a:gd name="connsiteX24" fmla="*/ 477795 w 572970"/>
              <a:gd name="connsiteY24" fmla="*/ 131805 h 1590063"/>
              <a:gd name="connsiteX25" fmla="*/ 428368 w 572970"/>
              <a:gd name="connsiteY25" fmla="*/ 82378 h 1590063"/>
              <a:gd name="connsiteX26" fmla="*/ 387178 w 572970"/>
              <a:gd name="connsiteY26" fmla="*/ 32951 h 1590063"/>
              <a:gd name="connsiteX27" fmla="*/ 337751 w 572970"/>
              <a:gd name="connsiteY27" fmla="*/ 16475 h 1590063"/>
              <a:gd name="connsiteX28" fmla="*/ 288324 w 572970"/>
              <a:gd name="connsiteY28" fmla="*/ 0 h 1590063"/>
              <a:gd name="connsiteX29" fmla="*/ 156519 w 572970"/>
              <a:gd name="connsiteY29" fmla="*/ 8237 h 1590063"/>
              <a:gd name="connsiteX30" fmla="*/ 107092 w 572970"/>
              <a:gd name="connsiteY30" fmla="*/ 49427 h 1590063"/>
              <a:gd name="connsiteX31" fmla="*/ 90616 w 572970"/>
              <a:gd name="connsiteY31" fmla="*/ 82378 h 1590063"/>
              <a:gd name="connsiteX32" fmla="*/ 65903 w 572970"/>
              <a:gd name="connsiteY32" fmla="*/ 98854 h 1590063"/>
              <a:gd name="connsiteX33" fmla="*/ 49427 w 572970"/>
              <a:gd name="connsiteY33" fmla="*/ 123567 h 1590063"/>
              <a:gd name="connsiteX34" fmla="*/ 49427 w 572970"/>
              <a:gd name="connsiteY34" fmla="*/ 123567 h 1590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72970" h="1590063">
                <a:moveTo>
                  <a:pt x="49427" y="123567"/>
                </a:moveTo>
                <a:cubicBezTo>
                  <a:pt x="46681" y="130432"/>
                  <a:pt x="36049" y="150297"/>
                  <a:pt x="32951" y="164756"/>
                </a:cubicBezTo>
                <a:cubicBezTo>
                  <a:pt x="19519" y="227438"/>
                  <a:pt x="0" y="354227"/>
                  <a:pt x="0" y="354227"/>
                </a:cubicBezTo>
                <a:cubicBezTo>
                  <a:pt x="2746" y="639805"/>
                  <a:pt x="2901" y="925420"/>
                  <a:pt x="8238" y="1210962"/>
                </a:cubicBezTo>
                <a:cubicBezTo>
                  <a:pt x="8400" y="1219644"/>
                  <a:pt x="14090" y="1227326"/>
                  <a:pt x="16476" y="1235675"/>
                </a:cubicBezTo>
                <a:cubicBezTo>
                  <a:pt x="19586" y="1246561"/>
                  <a:pt x="21461" y="1257782"/>
                  <a:pt x="24714" y="1268627"/>
                </a:cubicBezTo>
                <a:cubicBezTo>
                  <a:pt x="24729" y="1268679"/>
                  <a:pt x="45299" y="1330385"/>
                  <a:pt x="49427" y="1342767"/>
                </a:cubicBezTo>
                <a:cubicBezTo>
                  <a:pt x="52173" y="1351005"/>
                  <a:pt x="55559" y="1359057"/>
                  <a:pt x="57665" y="1367481"/>
                </a:cubicBezTo>
                <a:cubicBezTo>
                  <a:pt x="60305" y="1378039"/>
                  <a:pt x="68232" y="1413328"/>
                  <a:pt x="74141" y="1425146"/>
                </a:cubicBezTo>
                <a:cubicBezTo>
                  <a:pt x="78569" y="1434001"/>
                  <a:pt x="86188" y="1441004"/>
                  <a:pt x="90616" y="1449859"/>
                </a:cubicBezTo>
                <a:cubicBezTo>
                  <a:pt x="134110" y="1536849"/>
                  <a:pt x="27921" y="1368175"/>
                  <a:pt x="131805" y="1524000"/>
                </a:cubicBezTo>
                <a:cubicBezTo>
                  <a:pt x="137297" y="1532238"/>
                  <a:pt x="140043" y="1543221"/>
                  <a:pt x="148281" y="1548713"/>
                </a:cubicBezTo>
                <a:cubicBezTo>
                  <a:pt x="156519" y="1554205"/>
                  <a:pt x="164139" y="1560761"/>
                  <a:pt x="172995" y="1565189"/>
                </a:cubicBezTo>
                <a:cubicBezTo>
                  <a:pt x="193276" y="1575330"/>
                  <a:pt x="228147" y="1578500"/>
                  <a:pt x="247135" y="1581664"/>
                </a:cubicBezTo>
                <a:cubicBezTo>
                  <a:pt x="255373" y="1584410"/>
                  <a:pt x="263165" y="1589902"/>
                  <a:pt x="271849" y="1589902"/>
                </a:cubicBezTo>
                <a:cubicBezTo>
                  <a:pt x="377630" y="1589902"/>
                  <a:pt x="361817" y="1592862"/>
                  <a:pt x="420130" y="1573427"/>
                </a:cubicBezTo>
                <a:cubicBezTo>
                  <a:pt x="436606" y="1556951"/>
                  <a:pt x="459137" y="1544840"/>
                  <a:pt x="469557" y="1524000"/>
                </a:cubicBezTo>
                <a:cubicBezTo>
                  <a:pt x="493801" y="1475512"/>
                  <a:pt x="482148" y="1502702"/>
                  <a:pt x="502508" y="1441621"/>
                </a:cubicBezTo>
                <a:lnTo>
                  <a:pt x="518984" y="1392194"/>
                </a:lnTo>
                <a:cubicBezTo>
                  <a:pt x="521730" y="1381210"/>
                  <a:pt x="523969" y="1370087"/>
                  <a:pt x="527222" y="1359243"/>
                </a:cubicBezTo>
                <a:cubicBezTo>
                  <a:pt x="532212" y="1342609"/>
                  <a:pt x="543697" y="1309816"/>
                  <a:pt x="543697" y="1309816"/>
                </a:cubicBezTo>
                <a:cubicBezTo>
                  <a:pt x="596962" y="936965"/>
                  <a:pt x="565427" y="1178277"/>
                  <a:pt x="543697" y="280086"/>
                </a:cubicBezTo>
                <a:cubicBezTo>
                  <a:pt x="543277" y="262724"/>
                  <a:pt x="532714" y="247135"/>
                  <a:pt x="527222" y="230659"/>
                </a:cubicBezTo>
                <a:lnTo>
                  <a:pt x="518984" y="205946"/>
                </a:lnTo>
                <a:cubicBezTo>
                  <a:pt x="508625" y="174869"/>
                  <a:pt x="506121" y="160131"/>
                  <a:pt x="477795" y="131805"/>
                </a:cubicBezTo>
                <a:cubicBezTo>
                  <a:pt x="461319" y="115329"/>
                  <a:pt x="441293" y="101765"/>
                  <a:pt x="428368" y="82378"/>
                </a:cubicBezTo>
                <a:cubicBezTo>
                  <a:pt x="418113" y="66995"/>
                  <a:pt x="403970" y="42280"/>
                  <a:pt x="387178" y="32951"/>
                </a:cubicBezTo>
                <a:cubicBezTo>
                  <a:pt x="371997" y="24517"/>
                  <a:pt x="354227" y="21967"/>
                  <a:pt x="337751" y="16475"/>
                </a:cubicBezTo>
                <a:lnTo>
                  <a:pt x="288324" y="0"/>
                </a:lnTo>
                <a:cubicBezTo>
                  <a:pt x="244389" y="2746"/>
                  <a:pt x="200001" y="1372"/>
                  <a:pt x="156519" y="8237"/>
                </a:cubicBezTo>
                <a:cubicBezTo>
                  <a:pt x="144884" y="10074"/>
                  <a:pt x="112010" y="42541"/>
                  <a:pt x="107092" y="49427"/>
                </a:cubicBezTo>
                <a:cubicBezTo>
                  <a:pt x="99954" y="59420"/>
                  <a:pt x="98478" y="72944"/>
                  <a:pt x="90616" y="82378"/>
                </a:cubicBezTo>
                <a:cubicBezTo>
                  <a:pt x="84278" y="89984"/>
                  <a:pt x="74141" y="93362"/>
                  <a:pt x="65903" y="98854"/>
                </a:cubicBezTo>
                <a:cubicBezTo>
                  <a:pt x="60411" y="107092"/>
                  <a:pt x="53855" y="114712"/>
                  <a:pt x="49427" y="123567"/>
                </a:cubicBezTo>
                <a:lnTo>
                  <a:pt x="49427" y="123567"/>
                </a:ln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1100783">
            <a:off x="4246593" y="1696864"/>
            <a:ext cx="849717" cy="1729745"/>
          </a:xfrm>
          <a:custGeom>
            <a:avLst/>
            <a:gdLst>
              <a:gd name="connsiteX0" fmla="*/ 494258 w 815534"/>
              <a:gd name="connsiteY0" fmla="*/ 65903 h 1540476"/>
              <a:gd name="connsiteX1" fmla="*/ 436593 w 815534"/>
              <a:gd name="connsiteY1" fmla="*/ 74141 h 1540476"/>
              <a:gd name="connsiteX2" fmla="*/ 387166 w 815534"/>
              <a:gd name="connsiteY2" fmla="*/ 123568 h 1540476"/>
              <a:gd name="connsiteX3" fmla="*/ 362453 w 815534"/>
              <a:gd name="connsiteY3" fmla="*/ 148281 h 1540476"/>
              <a:gd name="connsiteX4" fmla="*/ 345977 w 815534"/>
              <a:gd name="connsiteY4" fmla="*/ 197708 h 1540476"/>
              <a:gd name="connsiteX5" fmla="*/ 337739 w 815534"/>
              <a:gd name="connsiteY5" fmla="*/ 222422 h 1540476"/>
              <a:gd name="connsiteX6" fmla="*/ 321263 w 815534"/>
              <a:gd name="connsiteY6" fmla="*/ 247135 h 1540476"/>
              <a:gd name="connsiteX7" fmla="*/ 313026 w 815534"/>
              <a:gd name="connsiteY7" fmla="*/ 280087 h 1540476"/>
              <a:gd name="connsiteX8" fmla="*/ 296550 w 815534"/>
              <a:gd name="connsiteY8" fmla="*/ 329514 h 1540476"/>
              <a:gd name="connsiteX9" fmla="*/ 288312 w 815534"/>
              <a:gd name="connsiteY9" fmla="*/ 428368 h 1540476"/>
              <a:gd name="connsiteX10" fmla="*/ 238885 w 815534"/>
              <a:gd name="connsiteY10" fmla="*/ 527222 h 1540476"/>
              <a:gd name="connsiteX11" fmla="*/ 222409 w 815534"/>
              <a:gd name="connsiteY11" fmla="*/ 560173 h 1540476"/>
              <a:gd name="connsiteX12" fmla="*/ 197696 w 815534"/>
              <a:gd name="connsiteY12" fmla="*/ 584887 h 1540476"/>
              <a:gd name="connsiteX13" fmla="*/ 164744 w 815534"/>
              <a:gd name="connsiteY13" fmla="*/ 634314 h 1540476"/>
              <a:gd name="connsiteX14" fmla="*/ 148269 w 815534"/>
              <a:gd name="connsiteY14" fmla="*/ 659027 h 1540476"/>
              <a:gd name="connsiteX15" fmla="*/ 115317 w 815534"/>
              <a:gd name="connsiteY15" fmla="*/ 724930 h 1540476"/>
              <a:gd name="connsiteX16" fmla="*/ 74128 w 815534"/>
              <a:gd name="connsiteY16" fmla="*/ 799070 h 1540476"/>
              <a:gd name="connsiteX17" fmla="*/ 49415 w 815534"/>
              <a:gd name="connsiteY17" fmla="*/ 848497 h 1540476"/>
              <a:gd name="connsiteX18" fmla="*/ 41177 w 815534"/>
              <a:gd name="connsiteY18" fmla="*/ 873211 h 1540476"/>
              <a:gd name="connsiteX19" fmla="*/ 24701 w 815534"/>
              <a:gd name="connsiteY19" fmla="*/ 914400 h 1540476"/>
              <a:gd name="connsiteX20" fmla="*/ 16463 w 815534"/>
              <a:gd name="connsiteY20" fmla="*/ 1466335 h 1540476"/>
              <a:gd name="connsiteX21" fmla="*/ 32939 w 815534"/>
              <a:gd name="connsiteY21" fmla="*/ 1491049 h 1540476"/>
              <a:gd name="connsiteX22" fmla="*/ 82366 w 815534"/>
              <a:gd name="connsiteY22" fmla="*/ 1540476 h 1540476"/>
              <a:gd name="connsiteX23" fmla="*/ 288312 w 815534"/>
              <a:gd name="connsiteY23" fmla="*/ 1532238 h 1540476"/>
              <a:gd name="connsiteX24" fmla="*/ 329501 w 815534"/>
              <a:gd name="connsiteY24" fmla="*/ 1466335 h 1540476"/>
              <a:gd name="connsiteX25" fmla="*/ 345977 w 815534"/>
              <a:gd name="connsiteY25" fmla="*/ 1375719 h 1540476"/>
              <a:gd name="connsiteX26" fmla="*/ 354215 w 815534"/>
              <a:gd name="connsiteY26" fmla="*/ 1351006 h 1540476"/>
              <a:gd name="connsiteX27" fmla="*/ 370690 w 815534"/>
              <a:gd name="connsiteY27" fmla="*/ 1326292 h 1540476"/>
              <a:gd name="connsiteX28" fmla="*/ 378928 w 815534"/>
              <a:gd name="connsiteY28" fmla="*/ 1293341 h 1540476"/>
              <a:gd name="connsiteX29" fmla="*/ 387166 w 815534"/>
              <a:gd name="connsiteY29" fmla="*/ 1268627 h 1540476"/>
              <a:gd name="connsiteX30" fmla="*/ 395404 w 815534"/>
              <a:gd name="connsiteY30" fmla="*/ 1062681 h 1540476"/>
              <a:gd name="connsiteX31" fmla="*/ 428355 w 815534"/>
              <a:gd name="connsiteY31" fmla="*/ 1013254 h 1540476"/>
              <a:gd name="connsiteX32" fmla="*/ 444831 w 815534"/>
              <a:gd name="connsiteY32" fmla="*/ 988541 h 1540476"/>
              <a:gd name="connsiteX33" fmla="*/ 502496 w 815534"/>
              <a:gd name="connsiteY33" fmla="*/ 930876 h 1540476"/>
              <a:gd name="connsiteX34" fmla="*/ 551923 w 815534"/>
              <a:gd name="connsiteY34" fmla="*/ 881449 h 1540476"/>
              <a:gd name="connsiteX35" fmla="*/ 576636 w 815534"/>
              <a:gd name="connsiteY35" fmla="*/ 856735 h 1540476"/>
              <a:gd name="connsiteX36" fmla="*/ 634301 w 815534"/>
              <a:gd name="connsiteY36" fmla="*/ 815546 h 1540476"/>
              <a:gd name="connsiteX37" fmla="*/ 675490 w 815534"/>
              <a:gd name="connsiteY37" fmla="*/ 766119 h 1540476"/>
              <a:gd name="connsiteX38" fmla="*/ 700204 w 815534"/>
              <a:gd name="connsiteY38" fmla="*/ 749643 h 1540476"/>
              <a:gd name="connsiteX39" fmla="*/ 733155 w 815534"/>
              <a:gd name="connsiteY39" fmla="*/ 700216 h 1540476"/>
              <a:gd name="connsiteX40" fmla="*/ 749631 w 815534"/>
              <a:gd name="connsiteY40" fmla="*/ 675503 h 1540476"/>
              <a:gd name="connsiteX41" fmla="*/ 766107 w 815534"/>
              <a:gd name="connsiteY41" fmla="*/ 626076 h 1540476"/>
              <a:gd name="connsiteX42" fmla="*/ 782582 w 815534"/>
              <a:gd name="connsiteY42" fmla="*/ 593124 h 1540476"/>
              <a:gd name="connsiteX43" fmla="*/ 807296 w 815534"/>
              <a:gd name="connsiteY43" fmla="*/ 510746 h 1540476"/>
              <a:gd name="connsiteX44" fmla="*/ 815534 w 815534"/>
              <a:gd name="connsiteY44" fmla="*/ 461319 h 1540476"/>
              <a:gd name="connsiteX45" fmla="*/ 799058 w 815534"/>
              <a:gd name="connsiteY45" fmla="*/ 115330 h 1540476"/>
              <a:gd name="connsiteX46" fmla="*/ 782582 w 815534"/>
              <a:gd name="connsiteY46" fmla="*/ 82379 h 1540476"/>
              <a:gd name="connsiteX47" fmla="*/ 757869 w 815534"/>
              <a:gd name="connsiteY47" fmla="*/ 49427 h 1540476"/>
              <a:gd name="connsiteX48" fmla="*/ 683728 w 815534"/>
              <a:gd name="connsiteY48" fmla="*/ 16476 h 1540476"/>
              <a:gd name="connsiteX49" fmla="*/ 659015 w 815534"/>
              <a:gd name="connsiteY49" fmla="*/ 8238 h 1540476"/>
              <a:gd name="connsiteX50" fmla="*/ 634301 w 815534"/>
              <a:gd name="connsiteY50" fmla="*/ 0 h 1540476"/>
              <a:gd name="connsiteX51" fmla="*/ 510734 w 815534"/>
              <a:gd name="connsiteY51" fmla="*/ 8238 h 1540476"/>
              <a:gd name="connsiteX52" fmla="*/ 486020 w 815534"/>
              <a:gd name="connsiteY52" fmla="*/ 16476 h 1540476"/>
              <a:gd name="connsiteX53" fmla="*/ 469544 w 815534"/>
              <a:gd name="connsiteY53" fmla="*/ 41189 h 1540476"/>
              <a:gd name="connsiteX54" fmla="*/ 494258 w 815534"/>
              <a:gd name="connsiteY54" fmla="*/ 65903 h 1540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815534" h="1540476">
                <a:moveTo>
                  <a:pt x="494258" y="65903"/>
                </a:moveTo>
                <a:cubicBezTo>
                  <a:pt x="488766" y="71395"/>
                  <a:pt x="454841" y="67505"/>
                  <a:pt x="436593" y="74141"/>
                </a:cubicBezTo>
                <a:cubicBezTo>
                  <a:pt x="402619" y="86495"/>
                  <a:pt x="406284" y="100627"/>
                  <a:pt x="387166" y="123568"/>
                </a:cubicBezTo>
                <a:cubicBezTo>
                  <a:pt x="379708" y="132518"/>
                  <a:pt x="370691" y="140043"/>
                  <a:pt x="362453" y="148281"/>
                </a:cubicBezTo>
                <a:lnTo>
                  <a:pt x="345977" y="197708"/>
                </a:lnTo>
                <a:cubicBezTo>
                  <a:pt x="343231" y="205946"/>
                  <a:pt x="342556" y="215197"/>
                  <a:pt x="337739" y="222422"/>
                </a:cubicBezTo>
                <a:lnTo>
                  <a:pt x="321263" y="247135"/>
                </a:lnTo>
                <a:cubicBezTo>
                  <a:pt x="318517" y="258119"/>
                  <a:pt x="316279" y="269242"/>
                  <a:pt x="313026" y="280087"/>
                </a:cubicBezTo>
                <a:cubicBezTo>
                  <a:pt x="308036" y="296722"/>
                  <a:pt x="296550" y="329514"/>
                  <a:pt x="296550" y="329514"/>
                </a:cubicBezTo>
                <a:cubicBezTo>
                  <a:pt x="293804" y="362465"/>
                  <a:pt x="293748" y="395752"/>
                  <a:pt x="288312" y="428368"/>
                </a:cubicBezTo>
                <a:cubicBezTo>
                  <a:pt x="277959" y="490482"/>
                  <a:pt x="267348" y="470298"/>
                  <a:pt x="238885" y="527222"/>
                </a:cubicBezTo>
                <a:cubicBezTo>
                  <a:pt x="233393" y="538206"/>
                  <a:pt x="229547" y="550180"/>
                  <a:pt x="222409" y="560173"/>
                </a:cubicBezTo>
                <a:cubicBezTo>
                  <a:pt x="215638" y="569653"/>
                  <a:pt x="204848" y="575691"/>
                  <a:pt x="197696" y="584887"/>
                </a:cubicBezTo>
                <a:cubicBezTo>
                  <a:pt x="185539" y="600517"/>
                  <a:pt x="175728" y="617838"/>
                  <a:pt x="164744" y="634314"/>
                </a:cubicBezTo>
                <a:lnTo>
                  <a:pt x="148269" y="659027"/>
                </a:lnTo>
                <a:cubicBezTo>
                  <a:pt x="127345" y="763643"/>
                  <a:pt x="158586" y="647045"/>
                  <a:pt x="115317" y="724930"/>
                </a:cubicBezTo>
                <a:cubicBezTo>
                  <a:pt x="64919" y="815647"/>
                  <a:pt x="131407" y="741793"/>
                  <a:pt x="74128" y="799070"/>
                </a:cubicBezTo>
                <a:cubicBezTo>
                  <a:pt x="53421" y="861190"/>
                  <a:pt x="81353" y="784619"/>
                  <a:pt x="49415" y="848497"/>
                </a:cubicBezTo>
                <a:cubicBezTo>
                  <a:pt x="45532" y="856264"/>
                  <a:pt x="44226" y="865080"/>
                  <a:pt x="41177" y="873211"/>
                </a:cubicBezTo>
                <a:cubicBezTo>
                  <a:pt x="35985" y="887057"/>
                  <a:pt x="30193" y="900670"/>
                  <a:pt x="24701" y="914400"/>
                </a:cubicBezTo>
                <a:cubicBezTo>
                  <a:pt x="-9157" y="1151418"/>
                  <a:pt x="-4506" y="1074904"/>
                  <a:pt x="16463" y="1466335"/>
                </a:cubicBezTo>
                <a:cubicBezTo>
                  <a:pt x="16993" y="1476222"/>
                  <a:pt x="26361" y="1483649"/>
                  <a:pt x="32939" y="1491049"/>
                </a:cubicBezTo>
                <a:cubicBezTo>
                  <a:pt x="48419" y="1508464"/>
                  <a:pt x="82366" y="1540476"/>
                  <a:pt x="82366" y="1540476"/>
                </a:cubicBezTo>
                <a:cubicBezTo>
                  <a:pt x="151015" y="1537730"/>
                  <a:pt x="220299" y="1541954"/>
                  <a:pt x="288312" y="1532238"/>
                </a:cubicBezTo>
                <a:cubicBezTo>
                  <a:pt x="309753" y="1529175"/>
                  <a:pt x="326125" y="1477589"/>
                  <a:pt x="329501" y="1466335"/>
                </a:cubicBezTo>
                <a:cubicBezTo>
                  <a:pt x="335927" y="1444914"/>
                  <a:pt x="341506" y="1395836"/>
                  <a:pt x="345977" y="1375719"/>
                </a:cubicBezTo>
                <a:cubicBezTo>
                  <a:pt x="347861" y="1367242"/>
                  <a:pt x="350332" y="1358773"/>
                  <a:pt x="354215" y="1351006"/>
                </a:cubicBezTo>
                <a:cubicBezTo>
                  <a:pt x="358643" y="1342151"/>
                  <a:pt x="365198" y="1334530"/>
                  <a:pt x="370690" y="1326292"/>
                </a:cubicBezTo>
                <a:cubicBezTo>
                  <a:pt x="373436" y="1315308"/>
                  <a:pt x="375818" y="1304227"/>
                  <a:pt x="378928" y="1293341"/>
                </a:cubicBezTo>
                <a:cubicBezTo>
                  <a:pt x="381314" y="1284992"/>
                  <a:pt x="386547" y="1277289"/>
                  <a:pt x="387166" y="1268627"/>
                </a:cubicBezTo>
                <a:cubicBezTo>
                  <a:pt x="392061" y="1200098"/>
                  <a:pt x="390509" y="1131210"/>
                  <a:pt x="395404" y="1062681"/>
                </a:cubicBezTo>
                <a:cubicBezTo>
                  <a:pt x="397440" y="1034181"/>
                  <a:pt x="410766" y="1034360"/>
                  <a:pt x="428355" y="1013254"/>
                </a:cubicBezTo>
                <a:cubicBezTo>
                  <a:pt x="434693" y="1005648"/>
                  <a:pt x="438208" y="995900"/>
                  <a:pt x="444831" y="988541"/>
                </a:cubicBezTo>
                <a:cubicBezTo>
                  <a:pt x="463016" y="968336"/>
                  <a:pt x="483274" y="950098"/>
                  <a:pt x="502496" y="930876"/>
                </a:cubicBezTo>
                <a:lnTo>
                  <a:pt x="551923" y="881449"/>
                </a:lnTo>
                <a:cubicBezTo>
                  <a:pt x="560161" y="873211"/>
                  <a:pt x="567316" y="863725"/>
                  <a:pt x="576636" y="856735"/>
                </a:cubicBezTo>
                <a:cubicBezTo>
                  <a:pt x="617509" y="826082"/>
                  <a:pt x="598164" y="839638"/>
                  <a:pt x="634301" y="815546"/>
                </a:cubicBezTo>
                <a:cubicBezTo>
                  <a:pt x="650500" y="791249"/>
                  <a:pt x="651707" y="785939"/>
                  <a:pt x="675490" y="766119"/>
                </a:cubicBezTo>
                <a:cubicBezTo>
                  <a:pt x="683096" y="759781"/>
                  <a:pt x="691966" y="755135"/>
                  <a:pt x="700204" y="749643"/>
                </a:cubicBezTo>
                <a:lnTo>
                  <a:pt x="733155" y="700216"/>
                </a:lnTo>
                <a:lnTo>
                  <a:pt x="749631" y="675503"/>
                </a:lnTo>
                <a:cubicBezTo>
                  <a:pt x="755123" y="659027"/>
                  <a:pt x="758341" y="641610"/>
                  <a:pt x="766107" y="626076"/>
                </a:cubicBezTo>
                <a:cubicBezTo>
                  <a:pt x="771599" y="615092"/>
                  <a:pt x="778021" y="604526"/>
                  <a:pt x="782582" y="593124"/>
                </a:cubicBezTo>
                <a:cubicBezTo>
                  <a:pt x="790988" y="572109"/>
                  <a:pt x="802441" y="535021"/>
                  <a:pt x="807296" y="510746"/>
                </a:cubicBezTo>
                <a:cubicBezTo>
                  <a:pt x="810572" y="494367"/>
                  <a:pt x="812788" y="477795"/>
                  <a:pt x="815534" y="461319"/>
                </a:cubicBezTo>
                <a:cubicBezTo>
                  <a:pt x="810042" y="345989"/>
                  <a:pt x="809060" y="230356"/>
                  <a:pt x="799058" y="115330"/>
                </a:cubicBezTo>
                <a:cubicBezTo>
                  <a:pt x="797994" y="103096"/>
                  <a:pt x="789090" y="92793"/>
                  <a:pt x="782582" y="82379"/>
                </a:cubicBezTo>
                <a:cubicBezTo>
                  <a:pt x="775305" y="70736"/>
                  <a:pt x="767577" y="59135"/>
                  <a:pt x="757869" y="49427"/>
                </a:cubicBezTo>
                <a:cubicBezTo>
                  <a:pt x="738289" y="29847"/>
                  <a:pt x="708194" y="24631"/>
                  <a:pt x="683728" y="16476"/>
                </a:cubicBezTo>
                <a:lnTo>
                  <a:pt x="659015" y="8238"/>
                </a:lnTo>
                <a:lnTo>
                  <a:pt x="634301" y="0"/>
                </a:lnTo>
                <a:cubicBezTo>
                  <a:pt x="593112" y="2746"/>
                  <a:pt x="551762" y="3679"/>
                  <a:pt x="510734" y="8238"/>
                </a:cubicBezTo>
                <a:cubicBezTo>
                  <a:pt x="502103" y="9197"/>
                  <a:pt x="492801" y="11051"/>
                  <a:pt x="486020" y="16476"/>
                </a:cubicBezTo>
                <a:cubicBezTo>
                  <a:pt x="478289" y="22661"/>
                  <a:pt x="472675" y="31797"/>
                  <a:pt x="469544" y="41189"/>
                </a:cubicBezTo>
                <a:cubicBezTo>
                  <a:pt x="466939" y="49004"/>
                  <a:pt x="499750" y="60411"/>
                  <a:pt x="494258" y="65903"/>
                </a:cubicBez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rot="505471">
            <a:off x="4919088" y="1791202"/>
            <a:ext cx="1772966" cy="1660893"/>
          </a:xfrm>
          <a:custGeom>
            <a:avLst/>
            <a:gdLst>
              <a:gd name="connsiteX0" fmla="*/ 1178011 w 1696994"/>
              <a:gd name="connsiteY0" fmla="*/ 230660 h 1450595"/>
              <a:gd name="connsiteX1" fmla="*/ 1186248 w 1696994"/>
              <a:gd name="connsiteY1" fmla="*/ 164757 h 1450595"/>
              <a:gd name="connsiteX2" fmla="*/ 1194486 w 1696994"/>
              <a:gd name="connsiteY2" fmla="*/ 140044 h 1450595"/>
              <a:gd name="connsiteX3" fmla="*/ 1252151 w 1696994"/>
              <a:gd name="connsiteY3" fmla="*/ 90617 h 1450595"/>
              <a:gd name="connsiteX4" fmla="*/ 1276865 w 1696994"/>
              <a:gd name="connsiteY4" fmla="*/ 65903 h 1450595"/>
              <a:gd name="connsiteX5" fmla="*/ 1309816 w 1696994"/>
              <a:gd name="connsiteY5" fmla="*/ 49427 h 1450595"/>
              <a:gd name="connsiteX6" fmla="*/ 1334529 w 1696994"/>
              <a:gd name="connsiteY6" fmla="*/ 32952 h 1450595"/>
              <a:gd name="connsiteX7" fmla="*/ 1416908 w 1696994"/>
              <a:gd name="connsiteY7" fmla="*/ 8238 h 1450595"/>
              <a:gd name="connsiteX8" fmla="*/ 1441621 w 1696994"/>
              <a:gd name="connsiteY8" fmla="*/ 0 h 1450595"/>
              <a:gd name="connsiteX9" fmla="*/ 1614616 w 1696994"/>
              <a:gd name="connsiteY9" fmla="*/ 16476 h 1450595"/>
              <a:gd name="connsiteX10" fmla="*/ 1647567 w 1696994"/>
              <a:gd name="connsiteY10" fmla="*/ 65903 h 1450595"/>
              <a:gd name="connsiteX11" fmla="*/ 1664043 w 1696994"/>
              <a:gd name="connsiteY11" fmla="*/ 98854 h 1450595"/>
              <a:gd name="connsiteX12" fmla="*/ 1688757 w 1696994"/>
              <a:gd name="connsiteY12" fmla="*/ 181233 h 1450595"/>
              <a:gd name="connsiteX13" fmla="*/ 1696994 w 1696994"/>
              <a:gd name="connsiteY13" fmla="*/ 205946 h 1450595"/>
              <a:gd name="connsiteX14" fmla="*/ 1688757 w 1696994"/>
              <a:gd name="connsiteY14" fmla="*/ 354227 h 1450595"/>
              <a:gd name="connsiteX15" fmla="*/ 1606378 w 1696994"/>
              <a:gd name="connsiteY15" fmla="*/ 436606 h 1450595"/>
              <a:gd name="connsiteX16" fmla="*/ 1540475 w 1696994"/>
              <a:gd name="connsiteY16" fmla="*/ 469557 h 1450595"/>
              <a:gd name="connsiteX17" fmla="*/ 1507524 w 1696994"/>
              <a:gd name="connsiteY17" fmla="*/ 486033 h 1450595"/>
              <a:gd name="connsiteX18" fmla="*/ 1458097 w 1696994"/>
              <a:gd name="connsiteY18" fmla="*/ 502508 h 1450595"/>
              <a:gd name="connsiteX19" fmla="*/ 1359243 w 1696994"/>
              <a:gd name="connsiteY19" fmla="*/ 535460 h 1450595"/>
              <a:gd name="connsiteX20" fmla="*/ 1334529 w 1696994"/>
              <a:gd name="connsiteY20" fmla="*/ 551936 h 1450595"/>
              <a:gd name="connsiteX21" fmla="*/ 1227438 w 1696994"/>
              <a:gd name="connsiteY21" fmla="*/ 576649 h 1450595"/>
              <a:gd name="connsiteX22" fmla="*/ 1153297 w 1696994"/>
              <a:gd name="connsiteY22" fmla="*/ 601363 h 1450595"/>
              <a:gd name="connsiteX23" fmla="*/ 1128584 w 1696994"/>
              <a:gd name="connsiteY23" fmla="*/ 609600 h 1450595"/>
              <a:gd name="connsiteX24" fmla="*/ 1095632 w 1696994"/>
              <a:gd name="connsiteY24" fmla="*/ 617838 h 1450595"/>
              <a:gd name="connsiteX25" fmla="*/ 1062681 w 1696994"/>
              <a:gd name="connsiteY25" fmla="*/ 634314 h 1450595"/>
              <a:gd name="connsiteX26" fmla="*/ 1037967 w 1696994"/>
              <a:gd name="connsiteY26" fmla="*/ 642552 h 1450595"/>
              <a:gd name="connsiteX27" fmla="*/ 980302 w 1696994"/>
              <a:gd name="connsiteY27" fmla="*/ 683741 h 1450595"/>
              <a:gd name="connsiteX28" fmla="*/ 955589 w 1696994"/>
              <a:gd name="connsiteY28" fmla="*/ 700217 h 1450595"/>
              <a:gd name="connsiteX29" fmla="*/ 922638 w 1696994"/>
              <a:gd name="connsiteY29" fmla="*/ 708454 h 1450595"/>
              <a:gd name="connsiteX30" fmla="*/ 897924 w 1696994"/>
              <a:gd name="connsiteY30" fmla="*/ 724930 h 1450595"/>
              <a:gd name="connsiteX31" fmla="*/ 873211 w 1696994"/>
              <a:gd name="connsiteY31" fmla="*/ 733168 h 1450595"/>
              <a:gd name="connsiteX32" fmla="*/ 840259 w 1696994"/>
              <a:gd name="connsiteY32" fmla="*/ 749644 h 1450595"/>
              <a:gd name="connsiteX33" fmla="*/ 790832 w 1696994"/>
              <a:gd name="connsiteY33" fmla="*/ 790833 h 1450595"/>
              <a:gd name="connsiteX34" fmla="*/ 757881 w 1696994"/>
              <a:gd name="connsiteY34" fmla="*/ 815546 h 1450595"/>
              <a:gd name="connsiteX35" fmla="*/ 708454 w 1696994"/>
              <a:gd name="connsiteY35" fmla="*/ 864973 h 1450595"/>
              <a:gd name="connsiteX36" fmla="*/ 700216 w 1696994"/>
              <a:gd name="connsiteY36" fmla="*/ 889687 h 1450595"/>
              <a:gd name="connsiteX37" fmla="*/ 683740 w 1696994"/>
              <a:gd name="connsiteY37" fmla="*/ 914400 h 1450595"/>
              <a:gd name="connsiteX38" fmla="*/ 642551 w 1696994"/>
              <a:gd name="connsiteY38" fmla="*/ 972065 h 1450595"/>
              <a:gd name="connsiteX39" fmla="*/ 617838 w 1696994"/>
              <a:gd name="connsiteY39" fmla="*/ 1021492 h 1450595"/>
              <a:gd name="connsiteX40" fmla="*/ 609600 w 1696994"/>
              <a:gd name="connsiteY40" fmla="*/ 1046206 h 1450595"/>
              <a:gd name="connsiteX41" fmla="*/ 560173 w 1696994"/>
              <a:gd name="connsiteY41" fmla="*/ 1103871 h 1450595"/>
              <a:gd name="connsiteX42" fmla="*/ 527221 w 1696994"/>
              <a:gd name="connsiteY42" fmla="*/ 1153298 h 1450595"/>
              <a:gd name="connsiteX43" fmla="*/ 518984 w 1696994"/>
              <a:gd name="connsiteY43" fmla="*/ 1178011 h 1450595"/>
              <a:gd name="connsiteX44" fmla="*/ 477794 w 1696994"/>
              <a:gd name="connsiteY44" fmla="*/ 1227438 h 1450595"/>
              <a:gd name="connsiteX45" fmla="*/ 420129 w 1696994"/>
              <a:gd name="connsiteY45" fmla="*/ 1293341 h 1450595"/>
              <a:gd name="connsiteX46" fmla="*/ 411892 w 1696994"/>
              <a:gd name="connsiteY46" fmla="*/ 1318054 h 1450595"/>
              <a:gd name="connsiteX47" fmla="*/ 337751 w 1696994"/>
              <a:gd name="connsiteY47" fmla="*/ 1375719 h 1450595"/>
              <a:gd name="connsiteX48" fmla="*/ 313038 w 1696994"/>
              <a:gd name="connsiteY48" fmla="*/ 1400433 h 1450595"/>
              <a:gd name="connsiteX49" fmla="*/ 263611 w 1696994"/>
              <a:gd name="connsiteY49" fmla="*/ 1416908 h 1450595"/>
              <a:gd name="connsiteX50" fmla="*/ 238897 w 1696994"/>
              <a:gd name="connsiteY50" fmla="*/ 1433384 h 1450595"/>
              <a:gd name="connsiteX51" fmla="*/ 24713 w 1696994"/>
              <a:gd name="connsiteY51" fmla="*/ 1441622 h 1450595"/>
              <a:gd name="connsiteX52" fmla="*/ 8238 w 1696994"/>
              <a:gd name="connsiteY52" fmla="*/ 1383957 h 1450595"/>
              <a:gd name="connsiteX53" fmla="*/ 0 w 1696994"/>
              <a:gd name="connsiteY53" fmla="*/ 1260390 h 1450595"/>
              <a:gd name="connsiteX54" fmla="*/ 8238 w 1696994"/>
              <a:gd name="connsiteY54" fmla="*/ 1161536 h 1450595"/>
              <a:gd name="connsiteX55" fmla="*/ 32951 w 1696994"/>
              <a:gd name="connsiteY55" fmla="*/ 1136822 h 1450595"/>
              <a:gd name="connsiteX56" fmla="*/ 49427 w 1696994"/>
              <a:gd name="connsiteY56" fmla="*/ 1087395 h 1450595"/>
              <a:gd name="connsiteX57" fmla="*/ 74140 w 1696994"/>
              <a:gd name="connsiteY57" fmla="*/ 1054444 h 1450595"/>
              <a:gd name="connsiteX58" fmla="*/ 90616 w 1696994"/>
              <a:gd name="connsiteY58" fmla="*/ 1029730 h 1450595"/>
              <a:gd name="connsiteX59" fmla="*/ 115329 w 1696994"/>
              <a:gd name="connsiteY59" fmla="*/ 1013254 h 1450595"/>
              <a:gd name="connsiteX60" fmla="*/ 131805 w 1696994"/>
              <a:gd name="connsiteY60" fmla="*/ 980303 h 1450595"/>
              <a:gd name="connsiteX61" fmla="*/ 189470 w 1696994"/>
              <a:gd name="connsiteY61" fmla="*/ 906163 h 1450595"/>
              <a:gd name="connsiteX62" fmla="*/ 247135 w 1696994"/>
              <a:gd name="connsiteY62" fmla="*/ 873211 h 1450595"/>
              <a:gd name="connsiteX63" fmla="*/ 337751 w 1696994"/>
              <a:gd name="connsiteY63" fmla="*/ 840260 h 1450595"/>
              <a:gd name="connsiteX64" fmla="*/ 378940 w 1696994"/>
              <a:gd name="connsiteY64" fmla="*/ 832022 h 1450595"/>
              <a:gd name="connsiteX65" fmla="*/ 411892 w 1696994"/>
              <a:gd name="connsiteY65" fmla="*/ 823784 h 1450595"/>
              <a:gd name="connsiteX66" fmla="*/ 486032 w 1696994"/>
              <a:gd name="connsiteY66" fmla="*/ 815546 h 1450595"/>
              <a:gd name="connsiteX67" fmla="*/ 543697 w 1696994"/>
              <a:gd name="connsiteY67" fmla="*/ 807308 h 1450595"/>
              <a:gd name="connsiteX68" fmla="*/ 609600 w 1696994"/>
              <a:gd name="connsiteY68" fmla="*/ 790833 h 1450595"/>
              <a:gd name="connsiteX69" fmla="*/ 667265 w 1696994"/>
              <a:gd name="connsiteY69" fmla="*/ 774357 h 1450595"/>
              <a:gd name="connsiteX70" fmla="*/ 716692 w 1696994"/>
              <a:gd name="connsiteY70" fmla="*/ 741406 h 1450595"/>
              <a:gd name="connsiteX71" fmla="*/ 724929 w 1696994"/>
              <a:gd name="connsiteY71" fmla="*/ 716692 h 1450595"/>
              <a:gd name="connsiteX72" fmla="*/ 757881 w 1696994"/>
              <a:gd name="connsiteY72" fmla="*/ 708454 h 1450595"/>
              <a:gd name="connsiteX73" fmla="*/ 782594 w 1696994"/>
              <a:gd name="connsiteY73" fmla="*/ 683741 h 1450595"/>
              <a:gd name="connsiteX74" fmla="*/ 807308 w 1696994"/>
              <a:gd name="connsiteY74" fmla="*/ 675503 h 1450595"/>
              <a:gd name="connsiteX75" fmla="*/ 864973 w 1696994"/>
              <a:gd name="connsiteY75" fmla="*/ 617838 h 1450595"/>
              <a:gd name="connsiteX76" fmla="*/ 930875 w 1696994"/>
              <a:gd name="connsiteY76" fmla="*/ 576649 h 1450595"/>
              <a:gd name="connsiteX77" fmla="*/ 963827 w 1696994"/>
              <a:gd name="connsiteY77" fmla="*/ 527222 h 1450595"/>
              <a:gd name="connsiteX78" fmla="*/ 988540 w 1696994"/>
              <a:gd name="connsiteY78" fmla="*/ 502508 h 1450595"/>
              <a:gd name="connsiteX79" fmla="*/ 1021492 w 1696994"/>
              <a:gd name="connsiteY79" fmla="*/ 453081 h 1450595"/>
              <a:gd name="connsiteX80" fmla="*/ 1029729 w 1696994"/>
              <a:gd name="connsiteY80" fmla="*/ 428368 h 1450595"/>
              <a:gd name="connsiteX81" fmla="*/ 1070919 w 1696994"/>
              <a:gd name="connsiteY81" fmla="*/ 378941 h 1450595"/>
              <a:gd name="connsiteX82" fmla="*/ 1112108 w 1696994"/>
              <a:gd name="connsiteY82" fmla="*/ 304800 h 1450595"/>
              <a:gd name="connsiteX83" fmla="*/ 1136821 w 1696994"/>
              <a:gd name="connsiteY83" fmla="*/ 296563 h 1450595"/>
              <a:gd name="connsiteX84" fmla="*/ 1169773 w 1696994"/>
              <a:gd name="connsiteY84" fmla="*/ 255373 h 1450595"/>
              <a:gd name="connsiteX85" fmla="*/ 1178011 w 1696994"/>
              <a:gd name="connsiteY85" fmla="*/ 230660 h 1450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1696994" h="1450595">
                <a:moveTo>
                  <a:pt x="1178011" y="230660"/>
                </a:moveTo>
                <a:cubicBezTo>
                  <a:pt x="1180757" y="215557"/>
                  <a:pt x="1182288" y="186539"/>
                  <a:pt x="1186248" y="164757"/>
                </a:cubicBezTo>
                <a:cubicBezTo>
                  <a:pt x="1187801" y="156214"/>
                  <a:pt x="1189439" y="147110"/>
                  <a:pt x="1194486" y="140044"/>
                </a:cubicBezTo>
                <a:cubicBezTo>
                  <a:pt x="1223608" y="99274"/>
                  <a:pt x="1221416" y="116229"/>
                  <a:pt x="1252151" y="90617"/>
                </a:cubicBezTo>
                <a:cubicBezTo>
                  <a:pt x="1261101" y="83159"/>
                  <a:pt x="1267385" y="72675"/>
                  <a:pt x="1276865" y="65903"/>
                </a:cubicBezTo>
                <a:cubicBezTo>
                  <a:pt x="1286858" y="58765"/>
                  <a:pt x="1299154" y="55520"/>
                  <a:pt x="1309816" y="49427"/>
                </a:cubicBezTo>
                <a:cubicBezTo>
                  <a:pt x="1318412" y="44515"/>
                  <a:pt x="1325482" y="36973"/>
                  <a:pt x="1334529" y="32952"/>
                </a:cubicBezTo>
                <a:cubicBezTo>
                  <a:pt x="1369769" y="17290"/>
                  <a:pt x="1383359" y="17824"/>
                  <a:pt x="1416908" y="8238"/>
                </a:cubicBezTo>
                <a:cubicBezTo>
                  <a:pt x="1425257" y="5852"/>
                  <a:pt x="1433383" y="2746"/>
                  <a:pt x="1441621" y="0"/>
                </a:cubicBezTo>
                <a:cubicBezTo>
                  <a:pt x="1499286" y="5492"/>
                  <a:pt x="1557908" y="4662"/>
                  <a:pt x="1614616" y="16476"/>
                </a:cubicBezTo>
                <a:cubicBezTo>
                  <a:pt x="1638992" y="21554"/>
                  <a:pt x="1640472" y="49350"/>
                  <a:pt x="1647567" y="65903"/>
                </a:cubicBezTo>
                <a:cubicBezTo>
                  <a:pt x="1652405" y="77190"/>
                  <a:pt x="1659482" y="87452"/>
                  <a:pt x="1664043" y="98854"/>
                </a:cubicBezTo>
                <a:cubicBezTo>
                  <a:pt x="1683617" y="147788"/>
                  <a:pt x="1676621" y="138757"/>
                  <a:pt x="1688757" y="181233"/>
                </a:cubicBezTo>
                <a:cubicBezTo>
                  <a:pt x="1691142" y="189582"/>
                  <a:pt x="1694248" y="197708"/>
                  <a:pt x="1696994" y="205946"/>
                </a:cubicBezTo>
                <a:cubicBezTo>
                  <a:pt x="1694248" y="255373"/>
                  <a:pt x="1698853" y="305764"/>
                  <a:pt x="1688757" y="354227"/>
                </a:cubicBezTo>
                <a:cubicBezTo>
                  <a:pt x="1679899" y="396743"/>
                  <a:pt x="1637202" y="416056"/>
                  <a:pt x="1606378" y="436606"/>
                </a:cubicBezTo>
                <a:cubicBezTo>
                  <a:pt x="1562617" y="465780"/>
                  <a:pt x="1600931" y="442687"/>
                  <a:pt x="1540475" y="469557"/>
                </a:cubicBezTo>
                <a:cubicBezTo>
                  <a:pt x="1529253" y="474545"/>
                  <a:pt x="1518926" y="481472"/>
                  <a:pt x="1507524" y="486033"/>
                </a:cubicBezTo>
                <a:cubicBezTo>
                  <a:pt x="1491399" y="492483"/>
                  <a:pt x="1473630" y="494741"/>
                  <a:pt x="1458097" y="502508"/>
                </a:cubicBezTo>
                <a:cubicBezTo>
                  <a:pt x="1404893" y="529111"/>
                  <a:pt x="1437060" y="516006"/>
                  <a:pt x="1359243" y="535460"/>
                </a:cubicBezTo>
                <a:cubicBezTo>
                  <a:pt x="1351005" y="540952"/>
                  <a:pt x="1343834" y="548552"/>
                  <a:pt x="1334529" y="551936"/>
                </a:cubicBezTo>
                <a:cubicBezTo>
                  <a:pt x="1258194" y="579694"/>
                  <a:pt x="1288882" y="559093"/>
                  <a:pt x="1227438" y="576649"/>
                </a:cubicBezTo>
                <a:cubicBezTo>
                  <a:pt x="1202390" y="583806"/>
                  <a:pt x="1178011" y="593125"/>
                  <a:pt x="1153297" y="601363"/>
                </a:cubicBezTo>
                <a:cubicBezTo>
                  <a:pt x="1145059" y="604109"/>
                  <a:pt x="1137008" y="607494"/>
                  <a:pt x="1128584" y="609600"/>
                </a:cubicBezTo>
                <a:lnTo>
                  <a:pt x="1095632" y="617838"/>
                </a:lnTo>
                <a:cubicBezTo>
                  <a:pt x="1084648" y="623330"/>
                  <a:pt x="1073968" y="629477"/>
                  <a:pt x="1062681" y="634314"/>
                </a:cubicBezTo>
                <a:cubicBezTo>
                  <a:pt x="1054700" y="637735"/>
                  <a:pt x="1045734" y="638669"/>
                  <a:pt x="1037967" y="642552"/>
                </a:cubicBezTo>
                <a:cubicBezTo>
                  <a:pt x="1025023" y="649024"/>
                  <a:pt x="989009" y="677521"/>
                  <a:pt x="980302" y="683741"/>
                </a:cubicBezTo>
                <a:cubicBezTo>
                  <a:pt x="972246" y="689496"/>
                  <a:pt x="964689" y="696317"/>
                  <a:pt x="955589" y="700217"/>
                </a:cubicBezTo>
                <a:cubicBezTo>
                  <a:pt x="945183" y="704677"/>
                  <a:pt x="933622" y="705708"/>
                  <a:pt x="922638" y="708454"/>
                </a:cubicBezTo>
                <a:cubicBezTo>
                  <a:pt x="914400" y="713946"/>
                  <a:pt x="906780" y="720502"/>
                  <a:pt x="897924" y="724930"/>
                </a:cubicBezTo>
                <a:cubicBezTo>
                  <a:pt x="890157" y="728813"/>
                  <a:pt x="881192" y="729747"/>
                  <a:pt x="873211" y="733168"/>
                </a:cubicBezTo>
                <a:cubicBezTo>
                  <a:pt x="861923" y="738006"/>
                  <a:pt x="850921" y="743551"/>
                  <a:pt x="840259" y="749644"/>
                </a:cubicBezTo>
                <a:cubicBezTo>
                  <a:pt x="803845" y="770452"/>
                  <a:pt x="824909" y="761624"/>
                  <a:pt x="790832" y="790833"/>
                </a:cubicBezTo>
                <a:cubicBezTo>
                  <a:pt x="780408" y="799768"/>
                  <a:pt x="768086" y="806361"/>
                  <a:pt x="757881" y="815546"/>
                </a:cubicBezTo>
                <a:cubicBezTo>
                  <a:pt x="740562" y="831133"/>
                  <a:pt x="708454" y="864973"/>
                  <a:pt x="708454" y="864973"/>
                </a:cubicBezTo>
                <a:cubicBezTo>
                  <a:pt x="705708" y="873211"/>
                  <a:pt x="704099" y="881920"/>
                  <a:pt x="700216" y="889687"/>
                </a:cubicBezTo>
                <a:cubicBezTo>
                  <a:pt x="695788" y="898542"/>
                  <a:pt x="689495" y="906344"/>
                  <a:pt x="683740" y="914400"/>
                </a:cubicBezTo>
                <a:cubicBezTo>
                  <a:pt x="632651" y="985926"/>
                  <a:pt x="681380" y="913824"/>
                  <a:pt x="642551" y="972065"/>
                </a:cubicBezTo>
                <a:cubicBezTo>
                  <a:pt x="621844" y="1034185"/>
                  <a:pt x="649776" y="957614"/>
                  <a:pt x="617838" y="1021492"/>
                </a:cubicBezTo>
                <a:cubicBezTo>
                  <a:pt x="613955" y="1029259"/>
                  <a:pt x="613908" y="1038667"/>
                  <a:pt x="609600" y="1046206"/>
                </a:cubicBezTo>
                <a:cubicBezTo>
                  <a:pt x="595511" y="1070861"/>
                  <a:pt x="579647" y="1084396"/>
                  <a:pt x="560173" y="1103871"/>
                </a:cubicBezTo>
                <a:cubicBezTo>
                  <a:pt x="541253" y="1179547"/>
                  <a:pt x="568596" y="1101579"/>
                  <a:pt x="527221" y="1153298"/>
                </a:cubicBezTo>
                <a:cubicBezTo>
                  <a:pt x="521797" y="1160078"/>
                  <a:pt x="522867" y="1170244"/>
                  <a:pt x="518984" y="1178011"/>
                </a:cubicBezTo>
                <a:cubicBezTo>
                  <a:pt x="501321" y="1213338"/>
                  <a:pt x="503302" y="1194643"/>
                  <a:pt x="477794" y="1227438"/>
                </a:cubicBezTo>
                <a:cubicBezTo>
                  <a:pt x="426042" y="1293976"/>
                  <a:pt x="467973" y="1261445"/>
                  <a:pt x="420129" y="1293341"/>
                </a:cubicBezTo>
                <a:cubicBezTo>
                  <a:pt x="417383" y="1301579"/>
                  <a:pt x="416709" y="1310829"/>
                  <a:pt x="411892" y="1318054"/>
                </a:cubicBezTo>
                <a:cubicBezTo>
                  <a:pt x="388701" y="1352841"/>
                  <a:pt x="370485" y="1342983"/>
                  <a:pt x="337751" y="1375719"/>
                </a:cubicBezTo>
                <a:cubicBezTo>
                  <a:pt x="329513" y="1383957"/>
                  <a:pt x="323222" y="1394775"/>
                  <a:pt x="313038" y="1400433"/>
                </a:cubicBezTo>
                <a:cubicBezTo>
                  <a:pt x="297857" y="1408867"/>
                  <a:pt x="263611" y="1416908"/>
                  <a:pt x="263611" y="1416908"/>
                </a:cubicBezTo>
                <a:cubicBezTo>
                  <a:pt x="255373" y="1422400"/>
                  <a:pt x="248290" y="1430253"/>
                  <a:pt x="238897" y="1433384"/>
                </a:cubicBezTo>
                <a:cubicBezTo>
                  <a:pt x="153048" y="1462001"/>
                  <a:pt x="127339" y="1447659"/>
                  <a:pt x="24713" y="1441622"/>
                </a:cubicBezTo>
                <a:cubicBezTo>
                  <a:pt x="19607" y="1426304"/>
                  <a:pt x="9830" y="1399079"/>
                  <a:pt x="8238" y="1383957"/>
                </a:cubicBezTo>
                <a:cubicBezTo>
                  <a:pt x="3917" y="1342903"/>
                  <a:pt x="2746" y="1301579"/>
                  <a:pt x="0" y="1260390"/>
                </a:cubicBezTo>
                <a:cubicBezTo>
                  <a:pt x="2746" y="1227439"/>
                  <a:pt x="-282" y="1193485"/>
                  <a:pt x="8238" y="1161536"/>
                </a:cubicBezTo>
                <a:cubicBezTo>
                  <a:pt x="11240" y="1150279"/>
                  <a:pt x="27293" y="1147006"/>
                  <a:pt x="32951" y="1136822"/>
                </a:cubicBezTo>
                <a:cubicBezTo>
                  <a:pt x="41385" y="1121641"/>
                  <a:pt x="39007" y="1101289"/>
                  <a:pt x="49427" y="1087395"/>
                </a:cubicBezTo>
                <a:cubicBezTo>
                  <a:pt x="57665" y="1076411"/>
                  <a:pt x="66160" y="1065616"/>
                  <a:pt x="74140" y="1054444"/>
                </a:cubicBezTo>
                <a:cubicBezTo>
                  <a:pt x="79895" y="1046387"/>
                  <a:pt x="83615" y="1036731"/>
                  <a:pt x="90616" y="1029730"/>
                </a:cubicBezTo>
                <a:cubicBezTo>
                  <a:pt x="97617" y="1022729"/>
                  <a:pt x="107091" y="1018746"/>
                  <a:pt x="115329" y="1013254"/>
                </a:cubicBezTo>
                <a:cubicBezTo>
                  <a:pt x="120821" y="1002270"/>
                  <a:pt x="125487" y="990833"/>
                  <a:pt x="131805" y="980303"/>
                </a:cubicBezTo>
                <a:cubicBezTo>
                  <a:pt x="150175" y="949687"/>
                  <a:pt x="163136" y="928108"/>
                  <a:pt x="189470" y="906163"/>
                </a:cubicBezTo>
                <a:cubicBezTo>
                  <a:pt x="204615" y="893543"/>
                  <a:pt x="229871" y="880884"/>
                  <a:pt x="247135" y="873211"/>
                </a:cubicBezTo>
                <a:cubicBezTo>
                  <a:pt x="270539" y="862809"/>
                  <a:pt x="314121" y="846705"/>
                  <a:pt x="337751" y="840260"/>
                </a:cubicBezTo>
                <a:cubicBezTo>
                  <a:pt x="351259" y="836576"/>
                  <a:pt x="365272" y="835059"/>
                  <a:pt x="378940" y="832022"/>
                </a:cubicBezTo>
                <a:cubicBezTo>
                  <a:pt x="389992" y="829566"/>
                  <a:pt x="400702" y="825506"/>
                  <a:pt x="411892" y="823784"/>
                </a:cubicBezTo>
                <a:cubicBezTo>
                  <a:pt x="436468" y="820003"/>
                  <a:pt x="461359" y="818630"/>
                  <a:pt x="486032" y="815546"/>
                </a:cubicBezTo>
                <a:cubicBezTo>
                  <a:pt x="505299" y="813138"/>
                  <a:pt x="524544" y="810500"/>
                  <a:pt x="543697" y="807308"/>
                </a:cubicBezTo>
                <a:cubicBezTo>
                  <a:pt x="603992" y="797259"/>
                  <a:pt x="565034" y="803566"/>
                  <a:pt x="609600" y="790833"/>
                </a:cubicBezTo>
                <a:cubicBezTo>
                  <a:pt x="682008" y="770145"/>
                  <a:pt x="608009" y="794109"/>
                  <a:pt x="667265" y="774357"/>
                </a:cubicBezTo>
                <a:cubicBezTo>
                  <a:pt x="683741" y="763373"/>
                  <a:pt x="710431" y="760191"/>
                  <a:pt x="716692" y="741406"/>
                </a:cubicBezTo>
                <a:cubicBezTo>
                  <a:pt x="719438" y="733168"/>
                  <a:pt x="718148" y="722117"/>
                  <a:pt x="724929" y="716692"/>
                </a:cubicBezTo>
                <a:cubicBezTo>
                  <a:pt x="733770" y="709619"/>
                  <a:pt x="746897" y="711200"/>
                  <a:pt x="757881" y="708454"/>
                </a:cubicBezTo>
                <a:cubicBezTo>
                  <a:pt x="766119" y="700216"/>
                  <a:pt x="772901" y="690203"/>
                  <a:pt x="782594" y="683741"/>
                </a:cubicBezTo>
                <a:cubicBezTo>
                  <a:pt x="789819" y="678924"/>
                  <a:pt x="800527" y="680928"/>
                  <a:pt x="807308" y="675503"/>
                </a:cubicBezTo>
                <a:cubicBezTo>
                  <a:pt x="828535" y="658522"/>
                  <a:pt x="840659" y="629995"/>
                  <a:pt x="864973" y="617838"/>
                </a:cubicBezTo>
                <a:cubicBezTo>
                  <a:pt x="887251" y="606699"/>
                  <a:pt x="913763" y="595900"/>
                  <a:pt x="930875" y="576649"/>
                </a:cubicBezTo>
                <a:cubicBezTo>
                  <a:pt x="944030" y="561849"/>
                  <a:pt x="949826" y="541224"/>
                  <a:pt x="963827" y="527222"/>
                </a:cubicBezTo>
                <a:cubicBezTo>
                  <a:pt x="972065" y="518984"/>
                  <a:pt x="981388" y="511704"/>
                  <a:pt x="988540" y="502508"/>
                </a:cubicBezTo>
                <a:cubicBezTo>
                  <a:pt x="1000697" y="486878"/>
                  <a:pt x="1021492" y="453081"/>
                  <a:pt x="1021492" y="453081"/>
                </a:cubicBezTo>
                <a:cubicBezTo>
                  <a:pt x="1024238" y="444843"/>
                  <a:pt x="1025846" y="436135"/>
                  <a:pt x="1029729" y="428368"/>
                </a:cubicBezTo>
                <a:cubicBezTo>
                  <a:pt x="1041198" y="405429"/>
                  <a:pt x="1052699" y="397160"/>
                  <a:pt x="1070919" y="378941"/>
                </a:cubicBezTo>
                <a:cubicBezTo>
                  <a:pt x="1078172" y="357181"/>
                  <a:pt x="1090864" y="311881"/>
                  <a:pt x="1112108" y="304800"/>
                </a:cubicBezTo>
                <a:lnTo>
                  <a:pt x="1136821" y="296563"/>
                </a:lnTo>
                <a:cubicBezTo>
                  <a:pt x="1157527" y="234446"/>
                  <a:pt x="1127188" y="308603"/>
                  <a:pt x="1169773" y="255373"/>
                </a:cubicBezTo>
                <a:cubicBezTo>
                  <a:pt x="1180616" y="241819"/>
                  <a:pt x="1175265" y="245763"/>
                  <a:pt x="1178011" y="230660"/>
                </a:cubicBez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444086" y="3873965"/>
            <a:ext cx="58237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它们的公因数</a:t>
            </a:r>
            <a:r>
              <a:rPr lang="en-US" altLang="zh-CN" sz="32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1,3,9</a:t>
            </a:r>
            <a:r>
              <a:rPr lang="zh-CN" altLang="en-US" sz="32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中，</a:t>
            </a:r>
            <a:r>
              <a:rPr lang="en-US" altLang="zh-CN" sz="32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32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最大。</a:t>
            </a:r>
            <a:endParaRPr lang="zh-CN" altLang="en-US" sz="32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465137" y="4706119"/>
            <a:ext cx="5823798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的最大公因数。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/>
      <p:bldP spid="11" grpId="0" animBg="1"/>
      <p:bldP spid="12" grpId="0" animBg="1"/>
      <p:bldP spid="16" grpId="0" animBg="1"/>
      <p:bldP spid="18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69866" y="1768517"/>
            <a:ext cx="65453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的因数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:1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2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3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6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9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18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9388" y="836820"/>
            <a:ext cx="16209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方法二</a:t>
            </a:r>
            <a:r>
              <a:rPr lang="en-US" altLang="zh-CN" sz="32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en-US" sz="32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69866" y="2699763"/>
            <a:ext cx="49039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因数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:1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3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9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27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444086" y="3873965"/>
            <a:ext cx="58237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它们的公因数</a:t>
            </a:r>
            <a:r>
              <a:rPr lang="en-US" altLang="zh-CN" sz="32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1,3,9</a:t>
            </a:r>
            <a:r>
              <a:rPr lang="zh-CN" altLang="en-US" sz="32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中，</a:t>
            </a:r>
            <a:r>
              <a:rPr lang="en-US" altLang="zh-CN" sz="32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32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最大。</a:t>
            </a:r>
            <a:endParaRPr lang="zh-CN" altLang="en-US" sz="32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203905" y="1844890"/>
            <a:ext cx="508402" cy="50840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226833" y="2776136"/>
            <a:ext cx="508402" cy="50840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860020" y="1806703"/>
            <a:ext cx="508402" cy="50840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030038" y="2776136"/>
            <a:ext cx="508402" cy="50840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444130" y="1875482"/>
            <a:ext cx="508402" cy="50840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811562" y="2787523"/>
            <a:ext cx="508402" cy="50840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455378" y="4797095"/>
            <a:ext cx="5823798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的最大公因数。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/>
      <p:bldP spid="18" grpId="0"/>
      <p:bldP spid="4" grpId="0" animBg="1"/>
      <p:bldP spid="13" grpId="0" animBg="1"/>
      <p:bldP spid="14" grpId="0" animBg="1"/>
      <p:bldP spid="15" grpId="0" animBg="1"/>
      <p:bldP spid="17" grpId="0" animBg="1"/>
      <p:bldP spid="19" grpId="0" animBg="1"/>
      <p:bldP spid="20" grpId="0"/>
    </p:bldLst>
  </p:timing>
</p:sld>
</file>

<file path=ppt/tags/tag1.xml><?xml version="1.0" encoding="utf-8"?>
<p:tagLst xmlns:p="http://schemas.openxmlformats.org/presentationml/2006/main">
  <p:tag name="KSO_WPP_MARK_KEY" val="08e07919-64c8-40d7-b795-efa77cf36cd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第一PPT模板网-WWW.1PPT.COM 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1360</Words>
  <Application>WPS 演示</Application>
  <PresentationFormat>全屏显示(4:3)</PresentationFormat>
  <Paragraphs>328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Calibri</vt:lpstr>
      <vt:lpstr>黑体</vt:lpstr>
      <vt:lpstr>微软雅黑</vt:lpstr>
      <vt:lpstr>楷体</vt:lpstr>
      <vt:lpstr>方正黑体_GBK</vt:lpstr>
      <vt:lpstr>Arial Unicode MS</vt:lpstr>
      <vt:lpstr>Arial</vt:lpstr>
      <vt:lpstr>第一PPT模板网-WWW.1PPT.COM</vt:lpstr>
      <vt:lpstr>第一PPT模板网-WWW.1PPT.COM </vt:lpstr>
      <vt:lpstr>第一PPT模板网-WWW.1PPT.COM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759</cp:revision>
  <dcterms:created xsi:type="dcterms:W3CDTF">2009-04-21T00:44:00Z</dcterms:created>
  <dcterms:modified xsi:type="dcterms:W3CDTF">2023-02-10T05:06:34Z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C8479EBF06C24262936F23BE3BF3CED8</vt:lpwstr>
  </property>
</Properties>
</file>