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3"/>
    <p:sldMasterId id="2147483652" r:id="rId4"/>
  </p:sldMasterIdLst>
  <p:notesMasterIdLst>
    <p:notesMasterId r:id="rId22"/>
  </p:notesMasterIdLst>
  <p:sldIdLst>
    <p:sldId id="373" r:id="rId5"/>
    <p:sldId id="374" r:id="rId6"/>
    <p:sldId id="375" r:id="rId7"/>
    <p:sldId id="341" r:id="rId8"/>
    <p:sldId id="342" r:id="rId9"/>
    <p:sldId id="343" r:id="rId10"/>
    <p:sldId id="371" r:id="rId11"/>
    <p:sldId id="345" r:id="rId12"/>
    <p:sldId id="355" r:id="rId13"/>
    <p:sldId id="353" r:id="rId14"/>
    <p:sldId id="360" r:id="rId15"/>
    <p:sldId id="361" r:id="rId16"/>
    <p:sldId id="363" r:id="rId17"/>
    <p:sldId id="362" r:id="rId18"/>
    <p:sldId id="364" r:id="rId19"/>
    <p:sldId id="372" r:id="rId20"/>
    <p:sldId id="376" r:id="rId21"/>
  </p:sldIdLst>
  <p:sldSz cx="9144000" cy="6858000" type="screen4x3"/>
  <p:notesSz cx="6858000" cy="9144000"/>
  <p:custDataLst>
    <p:tags r:id="rId26"/>
  </p:custDataLst>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069"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BE1F4"/>
    <a:srgbClr val="4F80BD"/>
    <a:srgbClr val="4E70A8"/>
    <a:srgbClr val="CC00CC"/>
    <a:srgbClr val="009900"/>
    <a:srgbClr val="FF6600"/>
    <a:srgbClr val="996633"/>
    <a:srgbClr val="CC0000"/>
    <a:srgbClr val="66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294"/>
    <p:restoredTop sz="94660"/>
  </p:normalViewPr>
  <p:slideViewPr>
    <p:cSldViewPr showGuides="1">
      <p:cViewPr varScale="1">
        <p:scale>
          <a:sx n="116" d="100"/>
          <a:sy n="116" d="100"/>
        </p:scale>
        <p:origin x="-1494" y="-96"/>
      </p:cViewPr>
      <p:guideLst>
        <p:guide orient="horz" pos="2069"/>
        <p:guide pos="2880"/>
      </p:guideLst>
    </p:cSldViewPr>
  </p:slideViewPr>
  <p:notesTextViewPr>
    <p:cViewPr>
      <p:scale>
        <a:sx n="100" d="100"/>
        <a:sy n="100" d="100"/>
      </p:scale>
      <p:origin x="0" y="0"/>
    </p:cViewPr>
  </p:notesTextViewPr>
  <p:sorterViewPr showFormatting="0">
    <p:cViewPr>
      <p:scale>
        <a:sx n="99" d="100"/>
        <a:sy n="99" d="100"/>
      </p:scale>
      <p:origin x="0" y="1932"/>
    </p:cViewPr>
  </p:sorter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slide" Target="slides/slide1.xml"/><Relationship Id="rId4" Type="http://schemas.openxmlformats.org/officeDocument/2006/relationships/slideMaster" Target="slideMasters/slideMaster3.xml"/><Relationship Id="rId3" Type="http://schemas.openxmlformats.org/officeDocument/2006/relationships/slideMaster" Target="slideMasters/slideMaster2.xml"/><Relationship Id="rId26" Type="http://schemas.openxmlformats.org/officeDocument/2006/relationships/tags" Target="tags/tag1.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notesMaster" Target="notesMasters/notesMaster1.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buFontTx/>
              <a:buNone/>
              <a:defRPr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buFontTx/>
              <a:buNone/>
              <a:defRPr sz="1200">
                <a:latin typeface="Arial" panose="020B060402020202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buFontTx/>
              <a:buNone/>
              <a:defRPr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p>
            <a:pPr lvl="0" algn="r" eaLnBrk="1" fontAlgn="base" hangingPunct="1"/>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1" r:id="rId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3" r:id="rId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6886" y="11121"/>
            <a:ext cx="9128144" cy="6846879"/>
          </a:xfrm>
          <a:prstGeom prst="rect">
            <a:avLst/>
          </a:prstGeom>
        </p:spPr>
      </p:pic>
      <p:sp>
        <p:nvSpPr>
          <p:cNvPr id="5" name="文本框 4"/>
          <p:cNvSpPr txBox="1"/>
          <p:nvPr/>
        </p:nvSpPr>
        <p:spPr>
          <a:xfrm>
            <a:off x="107690" y="78719"/>
            <a:ext cx="2765501" cy="400110"/>
          </a:xfrm>
          <a:prstGeom prst="rect">
            <a:avLst/>
          </a:prstGeom>
          <a:noFill/>
        </p:spPr>
        <p:txBody>
          <a:bodyPr wrap="none" rtlCol="0">
            <a:spAutoFit/>
          </a:bodyPr>
          <a:lstStyle/>
          <a:p>
            <a:r>
              <a:rPr lang="zh-CN" altLang="en-US" sz="2000" b="1" dirty="0" smtClean="0"/>
              <a:t>人教版数学五年级下册</a:t>
            </a:r>
            <a:endParaRPr lang="zh-CN" altLang="en-US" sz="2000" b="1" dirty="0"/>
          </a:p>
        </p:txBody>
      </p:sp>
      <p:sp>
        <p:nvSpPr>
          <p:cNvPr id="6" name="文本框 2"/>
          <p:cNvSpPr txBox="1"/>
          <p:nvPr/>
        </p:nvSpPr>
        <p:spPr>
          <a:xfrm>
            <a:off x="2511318" y="1052835"/>
            <a:ext cx="5760400" cy="523220"/>
          </a:xfrm>
          <a:prstGeom prst="rect">
            <a:avLst/>
          </a:prstGeom>
          <a:noFill/>
          <a:effectLst/>
        </p:spPr>
        <p:txBody>
          <a:bodyPr wrap="square" rtlCol="0">
            <a:spAutoFit/>
          </a:bodyPr>
          <a:lstStyle/>
          <a:p>
            <a:pPr algn="ctr"/>
            <a:r>
              <a:rPr lang="zh-CN" altLang="en-US" sz="2800" b="1" dirty="0" smtClean="0">
                <a:solidFill>
                  <a:srgbClr val="FF0000"/>
                </a:solidFill>
                <a:latin typeface="黑体" panose="02010609060101010101" pitchFamily="49" charset="-122"/>
                <a:ea typeface="黑体" panose="02010609060101010101" pitchFamily="49" charset="-122"/>
                <a:cs typeface="黑体" panose="02010609060101010101" pitchFamily="49" charset="-122"/>
              </a:rPr>
              <a:t>第四单元</a:t>
            </a:r>
            <a:endParaRPr lang="zh-CN" altLang="en-US" sz="2800" b="1" dirty="0">
              <a:solidFill>
                <a:srgbClr val="FF0000"/>
              </a:solidFill>
              <a:latin typeface="黑体" panose="02010609060101010101" pitchFamily="49" charset="-122"/>
              <a:ea typeface="黑体" panose="02010609060101010101" pitchFamily="49" charset="-122"/>
              <a:cs typeface="黑体" panose="02010609060101010101" pitchFamily="49" charset="-122"/>
            </a:endParaRPr>
          </a:p>
        </p:txBody>
      </p:sp>
      <p:sp>
        <p:nvSpPr>
          <p:cNvPr id="7" name="文本框 10"/>
          <p:cNvSpPr txBox="1"/>
          <p:nvPr/>
        </p:nvSpPr>
        <p:spPr>
          <a:xfrm>
            <a:off x="2655328" y="1623286"/>
            <a:ext cx="5472379" cy="1892826"/>
          </a:xfrm>
          <a:prstGeom prst="rect">
            <a:avLst/>
          </a:prstGeom>
          <a:noFill/>
          <a:effectLst/>
        </p:spPr>
        <p:txBody>
          <a:bodyPr wrap="square" rtlCol="0">
            <a:spAutoFit/>
          </a:bodyPr>
          <a:lstStyle/>
          <a:p>
            <a:pPr algn="ctr">
              <a:lnSpc>
                <a:spcPct val="150000"/>
              </a:lnSpc>
            </a:pPr>
            <a:r>
              <a:rPr lang="zh-CN" altLang="en-US" sz="5400" b="1" dirty="0" smtClean="0">
                <a:solidFill>
                  <a:srgbClr val="FF0000"/>
                </a:solidFill>
                <a:latin typeface="微软雅黑" panose="020B0503020204020204" pitchFamily="34" charset="-122"/>
                <a:ea typeface="微软雅黑" panose="020B0503020204020204" pitchFamily="34" charset="-122"/>
                <a:cs typeface="黑体" panose="02010609060101010101" pitchFamily="49" charset="-122"/>
              </a:rPr>
              <a:t>最</a:t>
            </a:r>
            <a:r>
              <a:rPr lang="zh-CN" altLang="en-US" sz="5400" b="1" dirty="0">
                <a:solidFill>
                  <a:srgbClr val="FF0000"/>
                </a:solidFill>
                <a:latin typeface="微软雅黑" panose="020B0503020204020204" pitchFamily="34" charset="-122"/>
                <a:ea typeface="微软雅黑" panose="020B0503020204020204" pitchFamily="34" charset="-122"/>
                <a:cs typeface="黑体" panose="02010609060101010101" pitchFamily="49" charset="-122"/>
              </a:rPr>
              <a:t>大公因</a:t>
            </a:r>
            <a:r>
              <a:rPr lang="zh-CN" altLang="en-US" sz="5400" b="1" dirty="0" smtClean="0">
                <a:solidFill>
                  <a:srgbClr val="FF0000"/>
                </a:solidFill>
                <a:latin typeface="微软雅黑" panose="020B0503020204020204" pitchFamily="34" charset="-122"/>
                <a:ea typeface="微软雅黑" panose="020B0503020204020204" pitchFamily="34" charset="-122"/>
                <a:cs typeface="黑体" panose="02010609060101010101" pitchFamily="49" charset="-122"/>
              </a:rPr>
              <a:t>数</a:t>
            </a:r>
            <a:endParaRPr lang="en-US" altLang="zh-CN" sz="5400" b="1" dirty="0">
              <a:solidFill>
                <a:srgbClr val="FF0000"/>
              </a:solidFill>
              <a:latin typeface="微软雅黑" panose="020B0503020204020204" pitchFamily="34" charset="-122"/>
              <a:ea typeface="微软雅黑" panose="020B0503020204020204" pitchFamily="34" charset="-122"/>
              <a:cs typeface="黑体" panose="02010609060101010101" pitchFamily="49" charset="-122"/>
            </a:endParaRPr>
          </a:p>
          <a:p>
            <a:pPr algn="ctr">
              <a:lnSpc>
                <a:spcPct val="150000"/>
              </a:lnSpc>
            </a:pPr>
            <a:r>
              <a:rPr lang="zh-CN" altLang="en-US" sz="2400" b="1" dirty="0" smtClean="0">
                <a:solidFill>
                  <a:srgbClr val="FF0000"/>
                </a:solidFill>
                <a:latin typeface="微软雅黑" panose="020B0503020204020204" pitchFamily="34" charset="-122"/>
                <a:ea typeface="微软雅黑" panose="020B0503020204020204" pitchFamily="34" charset="-122"/>
                <a:cs typeface="黑体" panose="02010609060101010101" pitchFamily="49" charset="-122"/>
              </a:rPr>
              <a:t>第</a:t>
            </a:r>
            <a:r>
              <a:rPr lang="en-US" altLang="zh-CN" sz="2400" b="1" dirty="0" smtClean="0">
                <a:solidFill>
                  <a:srgbClr val="FF0000"/>
                </a:solidFill>
                <a:latin typeface="微软雅黑" panose="020B0503020204020204" pitchFamily="34" charset="-122"/>
                <a:ea typeface="微软雅黑" panose="020B0503020204020204" pitchFamily="34" charset="-122"/>
                <a:cs typeface="黑体" panose="02010609060101010101" pitchFamily="49" charset="-122"/>
              </a:rPr>
              <a:t>2</a:t>
            </a:r>
            <a:r>
              <a:rPr lang="zh-CN" altLang="en-US" sz="2400" b="1" dirty="0" smtClean="0">
                <a:solidFill>
                  <a:srgbClr val="FF0000"/>
                </a:solidFill>
                <a:latin typeface="微软雅黑" panose="020B0503020204020204" pitchFamily="34" charset="-122"/>
                <a:ea typeface="微软雅黑" panose="020B0503020204020204" pitchFamily="34" charset="-122"/>
                <a:cs typeface="黑体" panose="02010609060101010101" pitchFamily="49" charset="-122"/>
              </a:rPr>
              <a:t>课</a:t>
            </a:r>
            <a:r>
              <a:rPr lang="zh-CN" altLang="en-US" sz="2400" b="1" dirty="0" smtClean="0">
                <a:solidFill>
                  <a:srgbClr val="FF0000"/>
                </a:solidFill>
                <a:latin typeface="微软雅黑" panose="020B0503020204020204" pitchFamily="34" charset="-122"/>
                <a:ea typeface="微软雅黑" panose="020B0503020204020204" pitchFamily="34" charset="-122"/>
                <a:cs typeface="黑体" panose="02010609060101010101" pitchFamily="49" charset="-122"/>
              </a:rPr>
              <a:t>时</a:t>
            </a:r>
            <a:endParaRPr lang="zh-CN" altLang="en-US" sz="2400" b="1" dirty="0">
              <a:solidFill>
                <a:srgbClr val="FF0000"/>
              </a:solidFill>
              <a:latin typeface="微软雅黑" panose="020B0503020204020204" pitchFamily="34" charset="-122"/>
              <a:ea typeface="微软雅黑" panose="020B0503020204020204" pitchFamily="34" charset="-122"/>
              <a:cs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p:bldP spid="7" grpId="0" bldLvl="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259649" y="548800"/>
            <a:ext cx="712101" cy="830997"/>
          </a:xfrm>
          <a:prstGeom prst="rect">
            <a:avLst/>
          </a:prstGeom>
        </p:spPr>
        <p:txBody>
          <a:bodyPr wrap="square">
            <a:spAutoFit/>
          </a:bodyPr>
          <a:lstStyle/>
          <a:p>
            <a:pPr>
              <a:lnSpc>
                <a:spcPct val="150000"/>
              </a:lnSpc>
            </a:pPr>
            <a:r>
              <a:rPr lang="en-US" altLang="zh-CN" sz="3200" dirty="0" smtClean="0">
                <a:latin typeface="楷体" panose="02010609060101010101" pitchFamily="49" charset="-122"/>
                <a:ea typeface="楷体" panose="02010609060101010101" pitchFamily="49" charset="-122"/>
              </a:rPr>
              <a:t>2.</a:t>
            </a:r>
            <a:endParaRPr lang="zh-CN" altLang="en-US" sz="3200" dirty="0">
              <a:latin typeface="楷体" panose="02010609060101010101" pitchFamily="49" charset="-122"/>
              <a:ea typeface="楷体" panose="02010609060101010101" pitchFamily="49" charset="-122"/>
            </a:endParaRPr>
          </a:p>
        </p:txBody>
      </p:sp>
      <p:sp>
        <p:nvSpPr>
          <p:cNvPr id="71" name="矩形 70"/>
          <p:cNvSpPr/>
          <p:nvPr/>
        </p:nvSpPr>
        <p:spPr>
          <a:xfrm>
            <a:off x="971750" y="2654304"/>
            <a:ext cx="4320300" cy="738664"/>
          </a:xfrm>
          <a:prstGeom prst="rect">
            <a:avLst/>
          </a:prstGeom>
        </p:spPr>
        <p:txBody>
          <a:bodyPr wrap="square">
            <a:spAutoFit/>
          </a:bodyPr>
          <a:lstStyle/>
          <a:p>
            <a:pPr>
              <a:lnSpc>
                <a:spcPct val="150000"/>
              </a:lnSpc>
            </a:pPr>
            <a:r>
              <a:rPr lang="zh-CN" altLang="en-US" sz="2800" dirty="0" smtClean="0">
                <a:solidFill>
                  <a:srgbClr val="FF0000"/>
                </a:solidFill>
                <a:latin typeface="楷体" panose="02010609060101010101" pitchFamily="49" charset="-122"/>
                <a:ea typeface="楷体" panose="02010609060101010101" pitchFamily="49" charset="-122"/>
              </a:rPr>
              <a:t>（</a:t>
            </a:r>
            <a:r>
              <a:rPr lang="en-US" altLang="zh-CN" sz="2800" dirty="0" smtClean="0">
                <a:solidFill>
                  <a:srgbClr val="FF0000"/>
                </a:solidFill>
                <a:latin typeface="楷体" panose="02010609060101010101" pitchFamily="49" charset="-122"/>
                <a:ea typeface="楷体" panose="02010609060101010101" pitchFamily="49" charset="-122"/>
              </a:rPr>
              <a:t>1</a:t>
            </a:r>
            <a:r>
              <a:rPr lang="zh-CN" altLang="en-US" sz="2800" dirty="0" smtClean="0">
                <a:solidFill>
                  <a:srgbClr val="FF0000"/>
                </a:solidFill>
                <a:latin typeface="楷体" panose="02010609060101010101" pitchFamily="49" charset="-122"/>
                <a:ea typeface="楷体" panose="02010609060101010101" pitchFamily="49" charset="-122"/>
              </a:rPr>
              <a:t>）</a:t>
            </a:r>
            <a:r>
              <a:rPr lang="en-US" altLang="zh-CN" sz="2800" dirty="0" smtClean="0">
                <a:solidFill>
                  <a:srgbClr val="FF0000"/>
                </a:solidFill>
                <a:latin typeface="楷体" panose="02010609060101010101" pitchFamily="49" charset="-122"/>
                <a:ea typeface="楷体" panose="02010609060101010101" pitchFamily="49" charset="-122"/>
              </a:rPr>
              <a:t>48</a:t>
            </a:r>
            <a:r>
              <a:rPr lang="zh-CN" altLang="en-US" sz="2800" dirty="0" smtClean="0">
                <a:solidFill>
                  <a:srgbClr val="FF0000"/>
                </a:solidFill>
                <a:latin typeface="楷体" panose="02010609060101010101" pitchFamily="49" charset="-122"/>
                <a:ea typeface="楷体" panose="02010609060101010101" pitchFamily="49" charset="-122"/>
              </a:rPr>
              <a:t>＝</a:t>
            </a:r>
            <a:r>
              <a:rPr lang="en-US" altLang="zh-CN" sz="2800" dirty="0" smtClean="0">
                <a:solidFill>
                  <a:srgbClr val="FF0000"/>
                </a:solidFill>
                <a:latin typeface="楷体" panose="02010609060101010101" pitchFamily="49" charset="-122"/>
                <a:ea typeface="楷体" panose="02010609060101010101" pitchFamily="49" charset="-122"/>
              </a:rPr>
              <a:t>2×2×2×2×3</a:t>
            </a:r>
            <a:endParaRPr lang="zh-CN" altLang="en-US" sz="2800" dirty="0">
              <a:solidFill>
                <a:srgbClr val="FF0000"/>
              </a:solidFill>
              <a:latin typeface="楷体" panose="02010609060101010101" pitchFamily="49" charset="-122"/>
              <a:ea typeface="楷体" panose="02010609060101010101" pitchFamily="49" charset="-122"/>
            </a:endParaRPr>
          </a:p>
        </p:txBody>
      </p:sp>
      <p:pic>
        <p:nvPicPr>
          <p:cNvPr id="3074" name="Picture 2"/>
          <p:cNvPicPr>
            <a:picLocks noChangeAspect="1" noChangeArrowheads="1"/>
          </p:cNvPicPr>
          <p:nvPr/>
        </p:nvPicPr>
        <p:blipFill>
          <a:blip r:embed="rId1" cstate="email"/>
          <a:srcRect/>
          <a:stretch>
            <a:fillRect/>
          </a:stretch>
        </p:blipFill>
        <p:spPr bwMode="auto">
          <a:xfrm>
            <a:off x="971750" y="836820"/>
            <a:ext cx="7920550" cy="18174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544176" y="2654906"/>
            <a:ext cx="2698175" cy="738664"/>
          </a:xfrm>
          <a:prstGeom prst="rect">
            <a:avLst/>
          </a:prstGeom>
        </p:spPr>
        <p:txBody>
          <a:bodyPr wrap="none">
            <a:spAutoFit/>
          </a:bodyPr>
          <a:lstStyle/>
          <a:p>
            <a:pPr>
              <a:lnSpc>
                <a:spcPct val="150000"/>
              </a:lnSpc>
            </a:pPr>
            <a:r>
              <a:rPr lang="en-US" altLang="zh-CN" sz="2800" dirty="0" smtClean="0">
                <a:solidFill>
                  <a:srgbClr val="FF0000"/>
                </a:solidFill>
                <a:latin typeface="楷体" panose="02010609060101010101" pitchFamily="49" charset="-122"/>
                <a:ea typeface="楷体" panose="02010609060101010101" pitchFamily="49" charset="-122"/>
              </a:rPr>
              <a:t>36</a:t>
            </a:r>
            <a:r>
              <a:rPr lang="zh-CN" altLang="en-US" sz="2800" dirty="0" smtClean="0">
                <a:solidFill>
                  <a:srgbClr val="FF0000"/>
                </a:solidFill>
                <a:latin typeface="楷体" panose="02010609060101010101" pitchFamily="49" charset="-122"/>
                <a:ea typeface="楷体" panose="02010609060101010101" pitchFamily="49" charset="-122"/>
              </a:rPr>
              <a:t>＝</a:t>
            </a:r>
            <a:r>
              <a:rPr lang="en-US" altLang="zh-CN" sz="2800" dirty="0" smtClean="0">
                <a:solidFill>
                  <a:srgbClr val="FF0000"/>
                </a:solidFill>
                <a:latin typeface="楷体" panose="02010609060101010101" pitchFamily="49" charset="-122"/>
                <a:ea typeface="楷体" panose="02010609060101010101" pitchFamily="49" charset="-122"/>
              </a:rPr>
              <a:t>2×2×3×3</a:t>
            </a:r>
            <a:endParaRPr lang="zh-CN" altLang="en-US" sz="2800" dirty="0">
              <a:solidFill>
                <a:srgbClr val="FF0000"/>
              </a:solidFill>
              <a:latin typeface="楷体" panose="02010609060101010101" pitchFamily="49" charset="-122"/>
              <a:ea typeface="楷体" panose="02010609060101010101" pitchFamily="49" charset="-122"/>
            </a:endParaRPr>
          </a:p>
        </p:txBody>
      </p:sp>
      <p:sp>
        <p:nvSpPr>
          <p:cNvPr id="7" name="矩形 6"/>
          <p:cNvSpPr/>
          <p:nvPr/>
        </p:nvSpPr>
        <p:spPr>
          <a:xfrm>
            <a:off x="1786622" y="3370487"/>
            <a:ext cx="6109365" cy="738664"/>
          </a:xfrm>
          <a:prstGeom prst="rect">
            <a:avLst/>
          </a:prstGeom>
        </p:spPr>
        <p:txBody>
          <a:bodyPr wrap="none">
            <a:spAutoFit/>
          </a:bodyPr>
          <a:lstStyle/>
          <a:p>
            <a:pPr>
              <a:lnSpc>
                <a:spcPct val="150000"/>
              </a:lnSpc>
            </a:pPr>
            <a:r>
              <a:rPr lang="en-US" altLang="zh-CN" sz="2800" dirty="0" smtClean="0">
                <a:solidFill>
                  <a:srgbClr val="FF0000"/>
                </a:solidFill>
                <a:latin typeface="楷体" panose="02010609060101010101" pitchFamily="49" charset="-122"/>
                <a:ea typeface="楷体" panose="02010609060101010101" pitchFamily="49" charset="-122"/>
              </a:rPr>
              <a:t>48</a:t>
            </a:r>
            <a:r>
              <a:rPr lang="zh-CN" altLang="en-US" sz="2800" dirty="0" smtClean="0">
                <a:solidFill>
                  <a:srgbClr val="FF0000"/>
                </a:solidFill>
                <a:latin typeface="楷体" panose="02010609060101010101" pitchFamily="49" charset="-122"/>
                <a:ea typeface="楷体" panose="02010609060101010101" pitchFamily="49" charset="-122"/>
              </a:rPr>
              <a:t>和</a:t>
            </a:r>
            <a:r>
              <a:rPr lang="en-US" altLang="zh-CN" sz="2800" dirty="0" smtClean="0">
                <a:solidFill>
                  <a:srgbClr val="FF0000"/>
                </a:solidFill>
                <a:latin typeface="楷体" panose="02010609060101010101" pitchFamily="49" charset="-122"/>
                <a:ea typeface="楷体" panose="02010609060101010101" pitchFamily="49" charset="-122"/>
              </a:rPr>
              <a:t>36</a:t>
            </a:r>
            <a:r>
              <a:rPr lang="zh-CN" altLang="en-US" sz="2800" dirty="0" smtClean="0">
                <a:solidFill>
                  <a:srgbClr val="FF0000"/>
                </a:solidFill>
                <a:latin typeface="楷体" panose="02010609060101010101" pitchFamily="49" charset="-122"/>
                <a:ea typeface="楷体" panose="02010609060101010101" pitchFamily="49" charset="-122"/>
              </a:rPr>
              <a:t>的最大公因数是：</a:t>
            </a:r>
            <a:r>
              <a:rPr lang="en-US" altLang="zh-CN" sz="2800" dirty="0" smtClean="0">
                <a:solidFill>
                  <a:srgbClr val="FF0000"/>
                </a:solidFill>
                <a:latin typeface="楷体" panose="02010609060101010101" pitchFamily="49" charset="-122"/>
                <a:ea typeface="楷体" panose="02010609060101010101" pitchFamily="49" charset="-122"/>
              </a:rPr>
              <a:t>2×2×3</a:t>
            </a:r>
            <a:r>
              <a:rPr lang="zh-CN" altLang="en-US" sz="2800" dirty="0" smtClean="0">
                <a:solidFill>
                  <a:srgbClr val="FF0000"/>
                </a:solidFill>
                <a:latin typeface="楷体" panose="02010609060101010101" pitchFamily="49" charset="-122"/>
                <a:ea typeface="楷体" panose="02010609060101010101" pitchFamily="49" charset="-122"/>
              </a:rPr>
              <a:t>＝</a:t>
            </a:r>
            <a:r>
              <a:rPr lang="en-US" altLang="zh-CN" sz="2800" dirty="0" smtClean="0">
                <a:solidFill>
                  <a:srgbClr val="FF0000"/>
                </a:solidFill>
                <a:latin typeface="楷体" panose="02010609060101010101" pitchFamily="49" charset="-122"/>
                <a:ea typeface="楷体" panose="02010609060101010101" pitchFamily="49" charset="-122"/>
              </a:rPr>
              <a:t>12</a:t>
            </a:r>
            <a:endParaRPr lang="zh-CN" altLang="en-US" sz="2800" dirty="0">
              <a:solidFill>
                <a:srgbClr val="FF0000"/>
              </a:solidFill>
              <a:latin typeface="楷体" panose="02010609060101010101" pitchFamily="49" charset="-122"/>
              <a:ea typeface="楷体" panose="02010609060101010101" pitchFamily="49" charset="-122"/>
            </a:endParaRPr>
          </a:p>
        </p:txBody>
      </p:sp>
      <p:sp>
        <p:nvSpPr>
          <p:cNvPr id="8" name="矩形 7"/>
          <p:cNvSpPr/>
          <p:nvPr/>
        </p:nvSpPr>
        <p:spPr>
          <a:xfrm>
            <a:off x="1691800" y="4005040"/>
            <a:ext cx="3775393" cy="738664"/>
          </a:xfrm>
          <a:prstGeom prst="rect">
            <a:avLst/>
          </a:prstGeom>
        </p:spPr>
        <p:txBody>
          <a:bodyPr wrap="none">
            <a:spAutoFit/>
          </a:bodyPr>
          <a:lstStyle/>
          <a:p>
            <a:pPr>
              <a:lnSpc>
                <a:spcPct val="150000"/>
              </a:lnSpc>
            </a:pPr>
            <a:r>
              <a:rPr lang="zh-CN" altLang="en-US" sz="2800" dirty="0" smtClean="0">
                <a:solidFill>
                  <a:srgbClr val="FF0000"/>
                </a:solidFill>
                <a:latin typeface="楷体" panose="02010609060101010101" pitchFamily="49" charset="-122"/>
                <a:ea typeface="楷体" panose="02010609060101010101" pitchFamily="49" charset="-122"/>
              </a:rPr>
              <a:t>答：每排最多有</a:t>
            </a:r>
            <a:r>
              <a:rPr lang="en-US" altLang="zh-CN" sz="2800" dirty="0" smtClean="0">
                <a:solidFill>
                  <a:srgbClr val="FF0000"/>
                </a:solidFill>
                <a:latin typeface="楷体" panose="02010609060101010101" pitchFamily="49" charset="-122"/>
                <a:ea typeface="楷体" panose="02010609060101010101" pitchFamily="49" charset="-122"/>
              </a:rPr>
              <a:t>12</a:t>
            </a:r>
            <a:r>
              <a:rPr lang="zh-CN" altLang="en-US" sz="2800" dirty="0" smtClean="0">
                <a:solidFill>
                  <a:srgbClr val="FF0000"/>
                </a:solidFill>
                <a:latin typeface="楷体" panose="02010609060101010101" pitchFamily="49" charset="-122"/>
                <a:ea typeface="楷体" panose="02010609060101010101" pitchFamily="49" charset="-122"/>
              </a:rPr>
              <a:t>人。</a:t>
            </a:r>
            <a:endParaRPr lang="zh-CN" altLang="en-US" sz="2800" dirty="0">
              <a:solidFill>
                <a:srgbClr val="FF0000"/>
              </a:solidFill>
              <a:latin typeface="楷体" panose="02010609060101010101" pitchFamily="49" charset="-122"/>
              <a:ea typeface="楷体" panose="02010609060101010101" pitchFamily="49" charset="-122"/>
            </a:endParaRPr>
          </a:p>
        </p:txBody>
      </p:sp>
      <p:sp>
        <p:nvSpPr>
          <p:cNvPr id="9" name="矩形 8"/>
          <p:cNvSpPr/>
          <p:nvPr/>
        </p:nvSpPr>
        <p:spPr>
          <a:xfrm>
            <a:off x="971750" y="4731942"/>
            <a:ext cx="4680325" cy="738664"/>
          </a:xfrm>
          <a:prstGeom prst="rect">
            <a:avLst/>
          </a:prstGeom>
        </p:spPr>
        <p:txBody>
          <a:bodyPr wrap="square">
            <a:spAutoFit/>
          </a:bodyPr>
          <a:lstStyle/>
          <a:p>
            <a:pPr>
              <a:lnSpc>
                <a:spcPct val="150000"/>
              </a:lnSpc>
            </a:pPr>
            <a:r>
              <a:rPr lang="zh-CN" altLang="en-US" sz="2800" dirty="0" smtClean="0">
                <a:solidFill>
                  <a:srgbClr val="FF0000"/>
                </a:solidFill>
                <a:latin typeface="楷体" panose="02010609060101010101" pitchFamily="49" charset="-122"/>
                <a:ea typeface="楷体" panose="02010609060101010101" pitchFamily="49" charset="-122"/>
              </a:rPr>
              <a:t>（</a:t>
            </a:r>
            <a:r>
              <a:rPr lang="en-US" altLang="zh-CN" sz="2800" dirty="0" smtClean="0">
                <a:solidFill>
                  <a:srgbClr val="FF0000"/>
                </a:solidFill>
                <a:latin typeface="楷体" panose="02010609060101010101" pitchFamily="49" charset="-122"/>
                <a:ea typeface="楷体" panose="02010609060101010101" pitchFamily="49" charset="-122"/>
              </a:rPr>
              <a:t>2</a:t>
            </a:r>
            <a:r>
              <a:rPr lang="zh-CN" altLang="en-US" sz="2800" dirty="0" smtClean="0">
                <a:solidFill>
                  <a:srgbClr val="FF0000"/>
                </a:solidFill>
                <a:latin typeface="楷体" panose="02010609060101010101" pitchFamily="49" charset="-122"/>
                <a:ea typeface="楷体" panose="02010609060101010101" pitchFamily="49" charset="-122"/>
              </a:rPr>
              <a:t>）男生：</a:t>
            </a:r>
            <a:r>
              <a:rPr lang="en-US" altLang="zh-CN" sz="2800" dirty="0" smtClean="0">
                <a:solidFill>
                  <a:srgbClr val="FF0000"/>
                </a:solidFill>
                <a:latin typeface="楷体" panose="02010609060101010101" pitchFamily="49" charset="-122"/>
                <a:ea typeface="楷体" panose="02010609060101010101" pitchFamily="49" charset="-122"/>
              </a:rPr>
              <a:t>48÷12</a:t>
            </a:r>
            <a:r>
              <a:rPr lang="zh-CN" altLang="en-US" sz="2800" dirty="0" smtClean="0">
                <a:solidFill>
                  <a:srgbClr val="FF0000"/>
                </a:solidFill>
                <a:latin typeface="楷体" panose="02010609060101010101" pitchFamily="49" charset="-122"/>
                <a:ea typeface="楷体" panose="02010609060101010101" pitchFamily="49" charset="-122"/>
              </a:rPr>
              <a:t>＝</a:t>
            </a:r>
            <a:r>
              <a:rPr lang="en-US" altLang="zh-CN" sz="2800" dirty="0" smtClean="0">
                <a:solidFill>
                  <a:srgbClr val="FF0000"/>
                </a:solidFill>
                <a:latin typeface="楷体" panose="02010609060101010101" pitchFamily="49" charset="-122"/>
                <a:ea typeface="楷体" panose="02010609060101010101" pitchFamily="49" charset="-122"/>
              </a:rPr>
              <a:t>4</a:t>
            </a:r>
            <a:r>
              <a:rPr lang="zh-CN" altLang="en-US" sz="2800" dirty="0" smtClean="0">
                <a:solidFill>
                  <a:srgbClr val="FF0000"/>
                </a:solidFill>
                <a:latin typeface="楷体" panose="02010609060101010101" pitchFamily="49" charset="-122"/>
                <a:ea typeface="楷体" panose="02010609060101010101" pitchFamily="49" charset="-122"/>
              </a:rPr>
              <a:t>（排）</a:t>
            </a:r>
            <a:endParaRPr lang="zh-CN" altLang="en-US" sz="2800" dirty="0">
              <a:solidFill>
                <a:srgbClr val="FF0000"/>
              </a:solidFill>
              <a:latin typeface="楷体" panose="02010609060101010101" pitchFamily="49" charset="-122"/>
              <a:ea typeface="楷体" panose="02010609060101010101" pitchFamily="49" charset="-122"/>
            </a:endParaRPr>
          </a:p>
        </p:txBody>
      </p:sp>
      <p:sp>
        <p:nvSpPr>
          <p:cNvPr id="10" name="矩形 9"/>
          <p:cNvSpPr/>
          <p:nvPr/>
        </p:nvSpPr>
        <p:spPr>
          <a:xfrm>
            <a:off x="5467193" y="4725090"/>
            <a:ext cx="3569117" cy="738664"/>
          </a:xfrm>
          <a:prstGeom prst="rect">
            <a:avLst/>
          </a:prstGeom>
        </p:spPr>
        <p:txBody>
          <a:bodyPr wrap="square">
            <a:spAutoFit/>
          </a:bodyPr>
          <a:lstStyle/>
          <a:p>
            <a:pPr>
              <a:lnSpc>
                <a:spcPct val="150000"/>
              </a:lnSpc>
            </a:pPr>
            <a:r>
              <a:rPr lang="zh-CN" altLang="en-US" sz="2800" dirty="0" smtClean="0">
                <a:solidFill>
                  <a:srgbClr val="FF0000"/>
                </a:solidFill>
                <a:latin typeface="楷体" panose="02010609060101010101" pitchFamily="49" charset="-122"/>
                <a:ea typeface="楷体" panose="02010609060101010101" pitchFamily="49" charset="-122"/>
              </a:rPr>
              <a:t>女生：</a:t>
            </a:r>
            <a:r>
              <a:rPr lang="en-US" altLang="zh-CN" sz="2800" dirty="0" smtClean="0">
                <a:solidFill>
                  <a:srgbClr val="FF0000"/>
                </a:solidFill>
                <a:latin typeface="楷体" panose="02010609060101010101" pitchFamily="49" charset="-122"/>
                <a:ea typeface="楷体" panose="02010609060101010101" pitchFamily="49" charset="-122"/>
              </a:rPr>
              <a:t>36÷12</a:t>
            </a:r>
            <a:r>
              <a:rPr lang="zh-CN" altLang="en-US" sz="2800" dirty="0" smtClean="0">
                <a:solidFill>
                  <a:srgbClr val="FF0000"/>
                </a:solidFill>
                <a:latin typeface="楷体" panose="02010609060101010101" pitchFamily="49" charset="-122"/>
                <a:ea typeface="楷体" panose="02010609060101010101" pitchFamily="49" charset="-122"/>
              </a:rPr>
              <a:t>＝</a:t>
            </a:r>
            <a:r>
              <a:rPr lang="en-US" altLang="zh-CN" sz="2800" dirty="0" smtClean="0">
                <a:solidFill>
                  <a:srgbClr val="FF0000"/>
                </a:solidFill>
                <a:latin typeface="楷体" panose="02010609060101010101" pitchFamily="49" charset="-122"/>
                <a:ea typeface="楷体" panose="02010609060101010101" pitchFamily="49" charset="-122"/>
              </a:rPr>
              <a:t>3</a:t>
            </a:r>
            <a:r>
              <a:rPr lang="zh-CN" altLang="en-US" sz="2800" dirty="0" smtClean="0">
                <a:solidFill>
                  <a:srgbClr val="FF0000"/>
                </a:solidFill>
                <a:latin typeface="楷体" panose="02010609060101010101" pitchFamily="49" charset="-122"/>
                <a:ea typeface="楷体" panose="02010609060101010101" pitchFamily="49" charset="-122"/>
              </a:rPr>
              <a:t>（排）</a:t>
            </a:r>
            <a:endParaRPr lang="zh-CN" altLang="en-US" sz="2800" dirty="0">
              <a:solidFill>
                <a:srgbClr val="FF0000"/>
              </a:solidFill>
              <a:latin typeface="楷体" panose="02010609060101010101" pitchFamily="49" charset="-122"/>
              <a:ea typeface="楷体" panose="02010609060101010101" pitchFamily="49" charset="-122"/>
            </a:endParaRPr>
          </a:p>
        </p:txBody>
      </p:sp>
      <p:sp>
        <p:nvSpPr>
          <p:cNvPr id="11" name="矩形 10"/>
          <p:cNvSpPr/>
          <p:nvPr/>
        </p:nvSpPr>
        <p:spPr>
          <a:xfrm>
            <a:off x="1696680" y="5373135"/>
            <a:ext cx="5929828" cy="738664"/>
          </a:xfrm>
          <a:prstGeom prst="rect">
            <a:avLst/>
          </a:prstGeom>
        </p:spPr>
        <p:txBody>
          <a:bodyPr wrap="none">
            <a:spAutoFit/>
          </a:bodyPr>
          <a:lstStyle/>
          <a:p>
            <a:pPr>
              <a:lnSpc>
                <a:spcPct val="150000"/>
              </a:lnSpc>
            </a:pPr>
            <a:r>
              <a:rPr lang="zh-CN" altLang="en-US" sz="2800" dirty="0" smtClean="0">
                <a:solidFill>
                  <a:srgbClr val="FF0000"/>
                </a:solidFill>
                <a:latin typeface="楷体" panose="02010609060101010101" pitchFamily="49" charset="-122"/>
                <a:ea typeface="楷体" panose="02010609060101010101" pitchFamily="49" charset="-122"/>
              </a:rPr>
              <a:t>答：这时男、女生分别有</a:t>
            </a:r>
            <a:r>
              <a:rPr lang="en-US" altLang="zh-CN" sz="2800" dirty="0" smtClean="0">
                <a:solidFill>
                  <a:srgbClr val="FF0000"/>
                </a:solidFill>
                <a:latin typeface="楷体" panose="02010609060101010101" pitchFamily="49" charset="-122"/>
                <a:ea typeface="楷体" panose="02010609060101010101" pitchFamily="49" charset="-122"/>
              </a:rPr>
              <a:t>4</a:t>
            </a:r>
            <a:r>
              <a:rPr lang="zh-CN" altLang="en-US" sz="2800" dirty="0" smtClean="0">
                <a:solidFill>
                  <a:srgbClr val="FF0000"/>
                </a:solidFill>
                <a:latin typeface="楷体" panose="02010609060101010101" pitchFamily="49" charset="-122"/>
                <a:ea typeface="楷体" panose="02010609060101010101" pitchFamily="49" charset="-122"/>
              </a:rPr>
              <a:t>排、</a:t>
            </a:r>
            <a:r>
              <a:rPr lang="en-US" altLang="zh-CN" sz="2800" dirty="0" smtClean="0">
                <a:solidFill>
                  <a:srgbClr val="FF0000"/>
                </a:solidFill>
                <a:latin typeface="楷体" panose="02010609060101010101" pitchFamily="49" charset="-122"/>
                <a:ea typeface="楷体" panose="02010609060101010101" pitchFamily="49" charset="-122"/>
              </a:rPr>
              <a:t>3</a:t>
            </a:r>
            <a:r>
              <a:rPr lang="zh-CN" altLang="en-US" sz="2800" dirty="0" smtClean="0">
                <a:solidFill>
                  <a:srgbClr val="FF0000"/>
                </a:solidFill>
                <a:latin typeface="楷体" panose="02010609060101010101" pitchFamily="49" charset="-122"/>
                <a:ea typeface="楷体" panose="02010609060101010101" pitchFamily="49" charset="-122"/>
              </a:rPr>
              <a:t>排。</a:t>
            </a:r>
            <a:endParaRPr lang="zh-CN" altLang="en-US" sz="2800" dirty="0">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barn(inVertical)">
                                      <p:cBhvr>
                                        <p:cTn id="7" dur="500"/>
                                        <p:tgtEl>
                                          <p:spTgt spid="7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arn(inVertic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arn(inVertic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arn(inVertic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arn(inVertical)">
                                      <p:cBhvr>
                                        <p:cTn id="3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2" grpId="0"/>
      <p:bldP spid="7" grpId="0"/>
      <p:bldP spid="8" grpId="0"/>
      <p:bldP spid="9" grpId="0"/>
      <p:bldP spid="10" grpId="0"/>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493037" y="476795"/>
            <a:ext cx="8543273" cy="1569660"/>
          </a:xfrm>
          <a:prstGeom prst="rect">
            <a:avLst/>
          </a:prstGeom>
        </p:spPr>
        <p:txBody>
          <a:bodyPr wrap="square">
            <a:spAutoFit/>
          </a:bodyPr>
          <a:lstStyle/>
          <a:p>
            <a:pPr>
              <a:lnSpc>
                <a:spcPct val="150000"/>
              </a:lnSpc>
            </a:pPr>
            <a:r>
              <a:rPr lang="en-US" altLang="zh-CN" sz="3200" dirty="0" smtClean="0">
                <a:latin typeface="楷体" panose="02010609060101010101" pitchFamily="49" charset="-122"/>
                <a:ea typeface="楷体" panose="02010609060101010101" pitchFamily="49" charset="-122"/>
              </a:rPr>
              <a:t>3.</a:t>
            </a:r>
            <a:r>
              <a:rPr lang="zh-CN" altLang="en-US" sz="3200" dirty="0" smtClean="0">
                <a:latin typeface="楷体" panose="02010609060101010101" pitchFamily="49" charset="-122"/>
                <a:ea typeface="楷体" panose="02010609060101010101" pitchFamily="49" charset="-122"/>
              </a:rPr>
              <a:t>在相应的括号里写出相邻阶梯上两个数的最大公因数。</a:t>
            </a:r>
            <a:endParaRPr lang="zh-CN" altLang="en-US" sz="3200" dirty="0">
              <a:latin typeface="楷体" panose="02010609060101010101" pitchFamily="49" charset="-122"/>
              <a:ea typeface="楷体" panose="02010609060101010101" pitchFamily="49" charset="-122"/>
            </a:endParaRPr>
          </a:p>
        </p:txBody>
      </p:sp>
      <p:pic>
        <p:nvPicPr>
          <p:cNvPr id="4099" name="Picture 3"/>
          <p:cNvPicPr>
            <a:picLocks noChangeAspect="1" noChangeArrowheads="1"/>
          </p:cNvPicPr>
          <p:nvPr/>
        </p:nvPicPr>
        <p:blipFill rotWithShape="1">
          <a:blip r:embed="rId1" cstate="email"/>
          <a:srcRect r="-2684"/>
          <a:stretch>
            <a:fillRect/>
          </a:stretch>
        </p:blipFill>
        <p:spPr bwMode="auto">
          <a:xfrm>
            <a:off x="1763805" y="2132910"/>
            <a:ext cx="5313157" cy="29522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2913063" y="3789025"/>
            <a:ext cx="389850" cy="584775"/>
          </a:xfrm>
          <a:prstGeom prst="rect">
            <a:avLst/>
          </a:prstGeom>
        </p:spPr>
        <p:txBody>
          <a:bodyPr wrap="none">
            <a:spAutoFit/>
          </a:bodyPr>
          <a:lstStyle/>
          <a:p>
            <a:r>
              <a:rPr lang="en-US" altLang="zh-CN" sz="3200" dirty="0">
                <a:solidFill>
                  <a:srgbClr val="FF0000"/>
                </a:solidFill>
                <a:latin typeface="楷体" panose="02010609060101010101" pitchFamily="49" charset="-122"/>
                <a:ea typeface="楷体" panose="02010609060101010101" pitchFamily="49" charset="-122"/>
              </a:rPr>
              <a:t>5</a:t>
            </a:r>
            <a:endParaRPr lang="zh-CN" altLang="en-US" dirty="0">
              <a:solidFill>
                <a:srgbClr val="FF0000"/>
              </a:solidFill>
            </a:endParaRPr>
          </a:p>
        </p:txBody>
      </p:sp>
      <p:sp>
        <p:nvSpPr>
          <p:cNvPr id="17" name="矩形 16"/>
          <p:cNvSpPr/>
          <p:nvPr/>
        </p:nvSpPr>
        <p:spPr>
          <a:xfrm>
            <a:off x="3707940" y="3571505"/>
            <a:ext cx="389850" cy="584775"/>
          </a:xfrm>
          <a:prstGeom prst="rect">
            <a:avLst/>
          </a:prstGeom>
        </p:spPr>
        <p:txBody>
          <a:bodyPr wrap="none">
            <a:spAutoFit/>
          </a:bodyPr>
          <a:lstStyle/>
          <a:p>
            <a:r>
              <a:rPr lang="en-US" altLang="zh-CN" sz="3200" dirty="0" smtClean="0">
                <a:solidFill>
                  <a:srgbClr val="FF0000"/>
                </a:solidFill>
                <a:latin typeface="楷体" panose="02010609060101010101" pitchFamily="49" charset="-122"/>
                <a:ea typeface="楷体" panose="02010609060101010101" pitchFamily="49" charset="-122"/>
              </a:rPr>
              <a:t>3</a:t>
            </a:r>
            <a:endParaRPr lang="zh-CN" altLang="en-US" dirty="0">
              <a:solidFill>
                <a:srgbClr val="FF0000"/>
              </a:solidFill>
            </a:endParaRPr>
          </a:p>
        </p:txBody>
      </p:sp>
      <p:sp>
        <p:nvSpPr>
          <p:cNvPr id="19" name="矩形 18"/>
          <p:cNvSpPr/>
          <p:nvPr/>
        </p:nvSpPr>
        <p:spPr>
          <a:xfrm>
            <a:off x="4569748" y="3204250"/>
            <a:ext cx="389850" cy="584775"/>
          </a:xfrm>
          <a:prstGeom prst="rect">
            <a:avLst/>
          </a:prstGeom>
        </p:spPr>
        <p:txBody>
          <a:bodyPr wrap="none">
            <a:spAutoFit/>
          </a:bodyPr>
          <a:lstStyle/>
          <a:p>
            <a:r>
              <a:rPr lang="en-US" altLang="zh-CN" sz="3200" dirty="0">
                <a:solidFill>
                  <a:srgbClr val="FF0000"/>
                </a:solidFill>
                <a:latin typeface="楷体" panose="02010609060101010101" pitchFamily="49" charset="-122"/>
                <a:ea typeface="楷体" panose="02010609060101010101" pitchFamily="49" charset="-122"/>
              </a:rPr>
              <a:t>6</a:t>
            </a:r>
            <a:endParaRPr lang="zh-CN" altLang="en-US" dirty="0">
              <a:solidFill>
                <a:srgbClr val="FF0000"/>
              </a:solidFill>
            </a:endParaRPr>
          </a:p>
        </p:txBody>
      </p:sp>
      <p:sp>
        <p:nvSpPr>
          <p:cNvPr id="21" name="矩形 20"/>
          <p:cNvSpPr/>
          <p:nvPr/>
        </p:nvSpPr>
        <p:spPr>
          <a:xfrm>
            <a:off x="5148040" y="2852960"/>
            <a:ext cx="595035" cy="584775"/>
          </a:xfrm>
          <a:prstGeom prst="rect">
            <a:avLst/>
          </a:prstGeom>
        </p:spPr>
        <p:txBody>
          <a:bodyPr wrap="none">
            <a:spAutoFit/>
          </a:bodyPr>
          <a:lstStyle/>
          <a:p>
            <a:r>
              <a:rPr lang="en-US" altLang="zh-CN" sz="3200" dirty="0" smtClean="0">
                <a:solidFill>
                  <a:srgbClr val="FF0000"/>
                </a:solidFill>
                <a:latin typeface="楷体" panose="02010609060101010101" pitchFamily="49" charset="-122"/>
                <a:ea typeface="楷体" panose="02010609060101010101" pitchFamily="49" charset="-122"/>
              </a:rPr>
              <a:t>12</a:t>
            </a:r>
            <a:endParaRPr lang="zh-CN" altLang="en-US" dirty="0">
              <a:solidFill>
                <a:srgbClr val="FF0000"/>
              </a:solidFill>
            </a:endParaRPr>
          </a:p>
        </p:txBody>
      </p:sp>
      <p:sp>
        <p:nvSpPr>
          <p:cNvPr id="23" name="矩形 22"/>
          <p:cNvSpPr/>
          <p:nvPr/>
        </p:nvSpPr>
        <p:spPr>
          <a:xfrm>
            <a:off x="5940095" y="2560572"/>
            <a:ext cx="595035" cy="584775"/>
          </a:xfrm>
          <a:prstGeom prst="rect">
            <a:avLst/>
          </a:prstGeom>
        </p:spPr>
        <p:txBody>
          <a:bodyPr wrap="none">
            <a:spAutoFit/>
          </a:bodyPr>
          <a:lstStyle/>
          <a:p>
            <a:r>
              <a:rPr lang="en-US" altLang="zh-CN" sz="3200" dirty="0" smtClean="0">
                <a:solidFill>
                  <a:srgbClr val="FF0000"/>
                </a:solidFill>
                <a:latin typeface="楷体" panose="02010609060101010101" pitchFamily="49" charset="-122"/>
                <a:ea typeface="楷体" panose="02010609060101010101" pitchFamily="49" charset="-122"/>
              </a:rPr>
              <a:t>36</a:t>
            </a:r>
            <a:endParaRPr lang="zh-CN" altLang="en-US" dirty="0">
              <a:solidFill>
                <a:srgbClr val="FF0000"/>
              </a:solidFill>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par>
                                <p:cTn id="8" presetID="16" presetClass="entr" presetSubtype="21" fill="hold" nodeType="withEffect">
                                  <p:stCondLst>
                                    <p:cond delay="0"/>
                                  </p:stCondLst>
                                  <p:childTnLst>
                                    <p:set>
                                      <p:cBhvr>
                                        <p:cTn id="9" dur="1" fill="hold">
                                          <p:stCondLst>
                                            <p:cond delay="0"/>
                                          </p:stCondLst>
                                        </p:cTn>
                                        <p:tgtEl>
                                          <p:spTgt spid="4099"/>
                                        </p:tgtEl>
                                        <p:attrNameLst>
                                          <p:attrName>style.visibility</p:attrName>
                                        </p:attrNameLst>
                                      </p:cBhvr>
                                      <p:to>
                                        <p:strVal val="visible"/>
                                      </p:to>
                                    </p:set>
                                    <p:animEffect transition="in" filter="barn(inVertical)">
                                      <p:cBhvr>
                                        <p:cTn id="10" dur="500"/>
                                        <p:tgtEl>
                                          <p:spTgt spid="4099"/>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down)">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wipe(down)">
                                      <p:cBhvr>
                                        <p:cTn id="20" dur="500"/>
                                        <p:tgtEl>
                                          <p:spTgt spid="17"/>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wipe(down)">
                                      <p:cBhvr>
                                        <p:cTn id="25" dur="500"/>
                                        <p:tgtEl>
                                          <p:spTgt spid="19"/>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wipe(down)">
                                      <p:cBhvr>
                                        <p:cTn id="30" dur="500"/>
                                        <p:tgtEl>
                                          <p:spTgt spid="21"/>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ipe(down)">
                                      <p:cBhvr>
                                        <p:cTn id="3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4" grpId="0"/>
      <p:bldP spid="17" grpId="0"/>
      <p:bldP spid="19" grpId="0"/>
      <p:bldP spid="21" grpId="0"/>
      <p:bldP spid="2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00363" y="500509"/>
            <a:ext cx="8543273" cy="715581"/>
          </a:xfrm>
          <a:prstGeom prst="rect">
            <a:avLst/>
          </a:prstGeom>
        </p:spPr>
        <p:txBody>
          <a:bodyPr wrap="square">
            <a:spAutoFit/>
          </a:bodyPr>
          <a:lstStyle/>
          <a:p>
            <a:pPr>
              <a:lnSpc>
                <a:spcPct val="150000"/>
              </a:lnSpc>
            </a:pPr>
            <a:r>
              <a:rPr lang="en-US" altLang="zh-CN" sz="3200" dirty="0" smtClean="0">
                <a:latin typeface="楷体" panose="02010609060101010101" pitchFamily="49" charset="-122"/>
                <a:ea typeface="楷体" panose="02010609060101010101" pitchFamily="49" charset="-122"/>
              </a:rPr>
              <a:t>4.</a:t>
            </a:r>
            <a:r>
              <a:rPr lang="zh-CN" altLang="en-US" sz="3200" dirty="0" smtClean="0">
                <a:latin typeface="楷体" panose="02010609060101010101" pitchFamily="49" charset="-122"/>
                <a:ea typeface="楷体" panose="02010609060101010101" pitchFamily="49" charset="-122"/>
              </a:rPr>
              <a:t>按要求写出两个数，使它们的最大公因数是</a:t>
            </a:r>
            <a:r>
              <a:rPr lang="en-US" altLang="zh-CN" sz="3200" dirty="0" smtClean="0">
                <a:latin typeface="楷体" panose="02010609060101010101" pitchFamily="49" charset="-122"/>
                <a:ea typeface="楷体" panose="02010609060101010101" pitchFamily="49" charset="-122"/>
              </a:rPr>
              <a:t>1</a:t>
            </a:r>
            <a:r>
              <a:rPr lang="zh-CN" altLang="en-US" sz="3200" dirty="0" smtClean="0">
                <a:latin typeface="楷体" panose="02010609060101010101" pitchFamily="49" charset="-122"/>
                <a:ea typeface="楷体" panose="02010609060101010101" pitchFamily="49" charset="-122"/>
              </a:rPr>
              <a:t>。</a:t>
            </a:r>
            <a:endParaRPr lang="zh-CN" altLang="en-US" sz="3200" dirty="0">
              <a:latin typeface="楷体" panose="02010609060101010101" pitchFamily="49" charset="-122"/>
              <a:ea typeface="楷体" panose="02010609060101010101" pitchFamily="49" charset="-122"/>
            </a:endParaRPr>
          </a:p>
        </p:txBody>
      </p:sp>
      <p:grpSp>
        <p:nvGrpSpPr>
          <p:cNvPr id="9" name="组合 8"/>
          <p:cNvGrpSpPr/>
          <p:nvPr/>
        </p:nvGrpSpPr>
        <p:grpSpPr>
          <a:xfrm>
            <a:off x="1314989" y="1412860"/>
            <a:ext cx="5921196" cy="4572548"/>
            <a:chOff x="1314989" y="1412860"/>
            <a:chExt cx="5921196" cy="4572548"/>
          </a:xfrm>
        </p:grpSpPr>
        <p:sp>
          <p:nvSpPr>
            <p:cNvPr id="7" name="矩形 6"/>
            <p:cNvSpPr/>
            <p:nvPr/>
          </p:nvSpPr>
          <p:spPr>
            <a:xfrm>
              <a:off x="1386994" y="1412860"/>
              <a:ext cx="4824335" cy="715581"/>
            </a:xfrm>
            <a:prstGeom prst="rect">
              <a:avLst/>
            </a:prstGeom>
          </p:spPr>
          <p:txBody>
            <a:bodyPr wrap="square">
              <a:spAutoFit/>
            </a:bodyPr>
            <a:lstStyle/>
            <a:p>
              <a:pPr>
                <a:lnSpc>
                  <a:spcPct val="150000"/>
                </a:lnSpc>
              </a:pPr>
              <a:r>
                <a:rPr lang="zh-CN" altLang="en-US" sz="3200" dirty="0" smtClean="0">
                  <a:latin typeface="楷体" panose="02010609060101010101" pitchFamily="49" charset="-122"/>
                  <a:ea typeface="楷体" panose="02010609060101010101" pitchFamily="49" charset="-122"/>
                </a:rPr>
                <a:t>（</a:t>
              </a:r>
              <a:r>
                <a:rPr lang="en-US" altLang="zh-CN" sz="3200" dirty="0" smtClean="0">
                  <a:latin typeface="楷体" panose="02010609060101010101" pitchFamily="49" charset="-122"/>
                  <a:ea typeface="楷体" panose="02010609060101010101" pitchFamily="49" charset="-122"/>
                </a:rPr>
                <a:t>1</a:t>
              </a:r>
              <a:r>
                <a:rPr lang="zh-CN" altLang="en-US" sz="3200" dirty="0" smtClean="0">
                  <a:latin typeface="楷体" panose="02010609060101010101" pitchFamily="49" charset="-122"/>
                  <a:ea typeface="楷体" panose="02010609060101010101" pitchFamily="49" charset="-122"/>
                </a:rPr>
                <a:t>）两个数都是质数：</a:t>
              </a:r>
              <a:endParaRPr lang="zh-CN" altLang="en-US" sz="3200" dirty="0">
                <a:latin typeface="楷体" panose="02010609060101010101" pitchFamily="49" charset="-122"/>
                <a:ea typeface="楷体" panose="02010609060101010101" pitchFamily="49" charset="-122"/>
              </a:endParaRPr>
            </a:p>
          </p:txBody>
        </p:sp>
        <p:grpSp>
          <p:nvGrpSpPr>
            <p:cNvPr id="5" name="组合 4"/>
            <p:cNvGrpSpPr/>
            <p:nvPr/>
          </p:nvGrpSpPr>
          <p:grpSpPr>
            <a:xfrm>
              <a:off x="2323059" y="2204915"/>
              <a:ext cx="4913126" cy="715581"/>
              <a:chOff x="1835810" y="2581470"/>
              <a:chExt cx="4913126" cy="715581"/>
            </a:xfrm>
          </p:grpSpPr>
          <p:cxnSp>
            <p:nvCxnSpPr>
              <p:cNvPr id="8" name="直接连接符 7"/>
              <p:cNvCxnSpPr/>
              <p:nvPr/>
            </p:nvCxnSpPr>
            <p:spPr>
              <a:xfrm>
                <a:off x="1835810" y="3068975"/>
                <a:ext cx="1800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3691689" y="2581470"/>
                <a:ext cx="3057247" cy="715581"/>
              </a:xfrm>
              <a:prstGeom prst="rect">
                <a:avLst/>
              </a:prstGeom>
            </p:spPr>
            <p:txBody>
              <a:bodyPr wrap="none">
                <a:spAutoFit/>
              </a:bodyPr>
              <a:lstStyle/>
              <a:p>
                <a:pPr lvl="0">
                  <a:lnSpc>
                    <a:spcPct val="150000"/>
                  </a:lnSpc>
                </a:pPr>
                <a:r>
                  <a:rPr lang="zh-CN" altLang="en-US" sz="3200" dirty="0" smtClean="0">
                    <a:solidFill>
                      <a:prstClr val="black"/>
                    </a:solidFill>
                    <a:latin typeface="楷体" panose="02010609060101010101" pitchFamily="49" charset="-122"/>
                    <a:ea typeface="楷体" panose="02010609060101010101" pitchFamily="49" charset="-122"/>
                  </a:rPr>
                  <a:t>和          </a:t>
                </a:r>
                <a:r>
                  <a:rPr lang="zh-CN" altLang="en-US" sz="3200" dirty="0">
                    <a:solidFill>
                      <a:prstClr val="black"/>
                    </a:solidFill>
                    <a:latin typeface="楷体" panose="02010609060101010101" pitchFamily="49" charset="-122"/>
                    <a:ea typeface="楷体" panose="02010609060101010101" pitchFamily="49" charset="-122"/>
                  </a:rPr>
                  <a:t>。</a:t>
                </a:r>
                <a:endParaRPr lang="zh-CN" altLang="en-US" sz="3200" dirty="0">
                  <a:solidFill>
                    <a:prstClr val="black"/>
                  </a:solidFill>
                  <a:latin typeface="楷体" panose="02010609060101010101" pitchFamily="49" charset="-122"/>
                  <a:ea typeface="楷体" panose="02010609060101010101" pitchFamily="49" charset="-122"/>
                </a:endParaRPr>
              </a:p>
            </p:txBody>
          </p:sp>
          <p:cxnSp>
            <p:nvCxnSpPr>
              <p:cNvPr id="11" name="直接连接符 10"/>
              <p:cNvCxnSpPr/>
              <p:nvPr/>
            </p:nvCxnSpPr>
            <p:spPr>
              <a:xfrm>
                <a:off x="4286724" y="3068975"/>
                <a:ext cx="1800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1314989" y="2852960"/>
              <a:ext cx="4824335" cy="830997"/>
            </a:xfrm>
            <a:prstGeom prst="rect">
              <a:avLst/>
            </a:prstGeom>
          </p:spPr>
          <p:txBody>
            <a:bodyPr wrap="square">
              <a:spAutoFit/>
            </a:bodyPr>
            <a:lstStyle/>
            <a:p>
              <a:pPr>
                <a:lnSpc>
                  <a:spcPct val="150000"/>
                </a:lnSpc>
              </a:pPr>
              <a:r>
                <a:rPr lang="zh-CN" altLang="en-US" sz="3200" dirty="0" smtClean="0">
                  <a:latin typeface="楷体" panose="02010609060101010101" pitchFamily="49" charset="-122"/>
                  <a:ea typeface="楷体" panose="02010609060101010101" pitchFamily="49" charset="-122"/>
                </a:rPr>
                <a:t>（</a:t>
              </a:r>
              <a:r>
                <a:rPr lang="en-US" altLang="zh-CN" sz="3200" dirty="0" smtClean="0">
                  <a:latin typeface="楷体" panose="02010609060101010101" pitchFamily="49" charset="-122"/>
                  <a:ea typeface="楷体" panose="02010609060101010101" pitchFamily="49" charset="-122"/>
                </a:rPr>
                <a:t>2</a:t>
              </a:r>
              <a:r>
                <a:rPr lang="zh-CN" altLang="en-US" sz="3200" dirty="0" smtClean="0">
                  <a:latin typeface="楷体" panose="02010609060101010101" pitchFamily="49" charset="-122"/>
                  <a:ea typeface="楷体" panose="02010609060101010101" pitchFamily="49" charset="-122"/>
                </a:rPr>
                <a:t>）两个数都是合数：</a:t>
              </a:r>
              <a:endParaRPr lang="zh-CN" altLang="en-US" sz="3200" dirty="0">
                <a:latin typeface="楷体" panose="02010609060101010101" pitchFamily="49" charset="-122"/>
                <a:ea typeface="楷体" panose="02010609060101010101" pitchFamily="49" charset="-122"/>
              </a:endParaRPr>
            </a:p>
          </p:txBody>
        </p:sp>
        <p:grpSp>
          <p:nvGrpSpPr>
            <p:cNvPr id="14" name="组合 13"/>
            <p:cNvGrpSpPr/>
            <p:nvPr/>
          </p:nvGrpSpPr>
          <p:grpSpPr>
            <a:xfrm>
              <a:off x="2179049" y="3683957"/>
              <a:ext cx="4913126" cy="715581"/>
              <a:chOff x="1835810" y="2581470"/>
              <a:chExt cx="4913126" cy="715581"/>
            </a:xfrm>
          </p:grpSpPr>
          <p:cxnSp>
            <p:nvCxnSpPr>
              <p:cNvPr id="15" name="直接连接符 14"/>
              <p:cNvCxnSpPr/>
              <p:nvPr/>
            </p:nvCxnSpPr>
            <p:spPr>
              <a:xfrm>
                <a:off x="1835810" y="3068975"/>
                <a:ext cx="1800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3691689" y="2581470"/>
                <a:ext cx="3057247" cy="715581"/>
              </a:xfrm>
              <a:prstGeom prst="rect">
                <a:avLst/>
              </a:prstGeom>
            </p:spPr>
            <p:txBody>
              <a:bodyPr wrap="none">
                <a:spAutoFit/>
              </a:bodyPr>
              <a:lstStyle/>
              <a:p>
                <a:pPr lvl="0">
                  <a:lnSpc>
                    <a:spcPct val="150000"/>
                  </a:lnSpc>
                </a:pPr>
                <a:r>
                  <a:rPr lang="zh-CN" altLang="en-US" sz="3200" dirty="0" smtClean="0">
                    <a:solidFill>
                      <a:prstClr val="black"/>
                    </a:solidFill>
                    <a:latin typeface="楷体" panose="02010609060101010101" pitchFamily="49" charset="-122"/>
                    <a:ea typeface="楷体" panose="02010609060101010101" pitchFamily="49" charset="-122"/>
                  </a:rPr>
                  <a:t>和          </a:t>
                </a:r>
                <a:r>
                  <a:rPr lang="zh-CN" altLang="en-US" sz="3200" dirty="0">
                    <a:solidFill>
                      <a:prstClr val="black"/>
                    </a:solidFill>
                    <a:latin typeface="楷体" panose="02010609060101010101" pitchFamily="49" charset="-122"/>
                    <a:ea typeface="楷体" panose="02010609060101010101" pitchFamily="49" charset="-122"/>
                  </a:rPr>
                  <a:t>。</a:t>
                </a:r>
                <a:endParaRPr lang="zh-CN" altLang="en-US" sz="3200" dirty="0">
                  <a:solidFill>
                    <a:prstClr val="black"/>
                  </a:solidFill>
                  <a:latin typeface="楷体" panose="02010609060101010101" pitchFamily="49" charset="-122"/>
                  <a:ea typeface="楷体" panose="02010609060101010101" pitchFamily="49" charset="-122"/>
                </a:endParaRPr>
              </a:p>
            </p:txBody>
          </p:sp>
          <p:cxnSp>
            <p:nvCxnSpPr>
              <p:cNvPr id="17" name="直接连接符 16"/>
              <p:cNvCxnSpPr/>
              <p:nvPr/>
            </p:nvCxnSpPr>
            <p:spPr>
              <a:xfrm>
                <a:off x="4286724" y="3068975"/>
                <a:ext cx="1800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8" name="矩形 17"/>
            <p:cNvSpPr/>
            <p:nvPr/>
          </p:nvSpPr>
          <p:spPr>
            <a:xfrm>
              <a:off x="1322303" y="4437070"/>
              <a:ext cx="5913882" cy="830997"/>
            </a:xfrm>
            <a:prstGeom prst="rect">
              <a:avLst/>
            </a:prstGeom>
          </p:spPr>
          <p:txBody>
            <a:bodyPr wrap="square">
              <a:spAutoFit/>
            </a:bodyPr>
            <a:lstStyle/>
            <a:p>
              <a:pPr>
                <a:lnSpc>
                  <a:spcPct val="150000"/>
                </a:lnSpc>
              </a:pPr>
              <a:r>
                <a:rPr lang="zh-CN" altLang="en-US" sz="3200" dirty="0" smtClean="0">
                  <a:latin typeface="楷体" panose="02010609060101010101" pitchFamily="49" charset="-122"/>
                  <a:ea typeface="楷体" panose="02010609060101010101" pitchFamily="49" charset="-122"/>
                </a:rPr>
                <a:t>（</a:t>
              </a:r>
              <a:r>
                <a:rPr lang="en-US" altLang="zh-CN" sz="3200" dirty="0">
                  <a:latin typeface="楷体" panose="02010609060101010101" pitchFamily="49" charset="-122"/>
                  <a:ea typeface="楷体" panose="02010609060101010101" pitchFamily="49" charset="-122"/>
                </a:rPr>
                <a:t>3</a:t>
              </a:r>
              <a:r>
                <a:rPr lang="zh-CN" altLang="en-US" sz="3200" dirty="0" smtClean="0">
                  <a:latin typeface="楷体" panose="02010609060101010101" pitchFamily="49" charset="-122"/>
                  <a:ea typeface="楷体" panose="02010609060101010101" pitchFamily="49" charset="-122"/>
                </a:rPr>
                <a:t>）一个质数、一个合数：</a:t>
              </a:r>
              <a:endParaRPr lang="zh-CN" altLang="en-US" sz="3200" dirty="0">
                <a:latin typeface="楷体" panose="02010609060101010101" pitchFamily="49" charset="-122"/>
                <a:ea typeface="楷体" panose="02010609060101010101" pitchFamily="49" charset="-122"/>
              </a:endParaRPr>
            </a:p>
          </p:txBody>
        </p:sp>
        <p:grpSp>
          <p:nvGrpSpPr>
            <p:cNvPr id="19" name="组合 18"/>
            <p:cNvGrpSpPr/>
            <p:nvPr/>
          </p:nvGrpSpPr>
          <p:grpSpPr>
            <a:xfrm>
              <a:off x="2179049" y="5269827"/>
              <a:ext cx="4913126" cy="715581"/>
              <a:chOff x="1835810" y="2581470"/>
              <a:chExt cx="4913126" cy="715581"/>
            </a:xfrm>
          </p:grpSpPr>
          <p:cxnSp>
            <p:nvCxnSpPr>
              <p:cNvPr id="20" name="直接连接符 19"/>
              <p:cNvCxnSpPr/>
              <p:nvPr/>
            </p:nvCxnSpPr>
            <p:spPr>
              <a:xfrm>
                <a:off x="1835810" y="3068975"/>
                <a:ext cx="1800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3691689" y="2581470"/>
                <a:ext cx="3057247" cy="715581"/>
              </a:xfrm>
              <a:prstGeom prst="rect">
                <a:avLst/>
              </a:prstGeom>
            </p:spPr>
            <p:txBody>
              <a:bodyPr wrap="none">
                <a:spAutoFit/>
              </a:bodyPr>
              <a:lstStyle/>
              <a:p>
                <a:pPr lvl="0">
                  <a:lnSpc>
                    <a:spcPct val="150000"/>
                  </a:lnSpc>
                </a:pPr>
                <a:r>
                  <a:rPr lang="zh-CN" altLang="en-US" sz="3200" dirty="0" smtClean="0">
                    <a:solidFill>
                      <a:prstClr val="black"/>
                    </a:solidFill>
                    <a:latin typeface="楷体" panose="02010609060101010101" pitchFamily="49" charset="-122"/>
                    <a:ea typeface="楷体" panose="02010609060101010101" pitchFamily="49" charset="-122"/>
                  </a:rPr>
                  <a:t>和          </a:t>
                </a:r>
                <a:r>
                  <a:rPr lang="zh-CN" altLang="en-US" sz="3200" dirty="0">
                    <a:solidFill>
                      <a:prstClr val="black"/>
                    </a:solidFill>
                    <a:latin typeface="楷体" panose="02010609060101010101" pitchFamily="49" charset="-122"/>
                    <a:ea typeface="楷体" panose="02010609060101010101" pitchFamily="49" charset="-122"/>
                  </a:rPr>
                  <a:t>。</a:t>
                </a:r>
                <a:endParaRPr lang="zh-CN" altLang="en-US" sz="3200" dirty="0">
                  <a:solidFill>
                    <a:prstClr val="black"/>
                  </a:solidFill>
                  <a:latin typeface="楷体" panose="02010609060101010101" pitchFamily="49" charset="-122"/>
                  <a:ea typeface="楷体" panose="02010609060101010101" pitchFamily="49" charset="-122"/>
                </a:endParaRPr>
              </a:p>
            </p:txBody>
          </p:sp>
          <p:cxnSp>
            <p:nvCxnSpPr>
              <p:cNvPr id="22" name="直接连接符 21"/>
              <p:cNvCxnSpPr/>
              <p:nvPr/>
            </p:nvCxnSpPr>
            <p:spPr>
              <a:xfrm>
                <a:off x="4286724" y="3068975"/>
                <a:ext cx="1800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13" name="矩形 12"/>
          <p:cNvSpPr/>
          <p:nvPr/>
        </p:nvSpPr>
        <p:spPr>
          <a:xfrm>
            <a:off x="3028134" y="2100256"/>
            <a:ext cx="389850" cy="584775"/>
          </a:xfrm>
          <a:prstGeom prst="rect">
            <a:avLst/>
          </a:prstGeom>
        </p:spPr>
        <p:txBody>
          <a:bodyPr wrap="none">
            <a:spAutoFit/>
          </a:bodyPr>
          <a:lstStyle/>
          <a:p>
            <a:r>
              <a:rPr lang="en-US" altLang="zh-CN" sz="3200" dirty="0">
                <a:solidFill>
                  <a:srgbClr val="FF0000"/>
                </a:solidFill>
                <a:latin typeface="楷体" panose="02010609060101010101" pitchFamily="49" charset="-122"/>
                <a:ea typeface="楷体" panose="02010609060101010101" pitchFamily="49" charset="-122"/>
              </a:rPr>
              <a:t>2</a:t>
            </a:r>
            <a:endParaRPr lang="zh-CN" altLang="en-US" dirty="0">
              <a:solidFill>
                <a:srgbClr val="FF0000"/>
              </a:solidFill>
            </a:endParaRPr>
          </a:p>
        </p:txBody>
      </p:sp>
      <p:sp>
        <p:nvSpPr>
          <p:cNvPr id="25" name="矩形 24"/>
          <p:cNvSpPr/>
          <p:nvPr/>
        </p:nvSpPr>
        <p:spPr>
          <a:xfrm>
            <a:off x="5368626" y="2107645"/>
            <a:ext cx="389850" cy="584775"/>
          </a:xfrm>
          <a:prstGeom prst="rect">
            <a:avLst/>
          </a:prstGeom>
        </p:spPr>
        <p:txBody>
          <a:bodyPr wrap="none">
            <a:spAutoFit/>
          </a:bodyPr>
          <a:lstStyle/>
          <a:p>
            <a:r>
              <a:rPr lang="en-US" altLang="zh-CN" sz="3200" dirty="0" smtClean="0">
                <a:solidFill>
                  <a:srgbClr val="FF0000"/>
                </a:solidFill>
                <a:latin typeface="楷体" panose="02010609060101010101" pitchFamily="49" charset="-122"/>
                <a:ea typeface="楷体" panose="02010609060101010101" pitchFamily="49" charset="-122"/>
              </a:rPr>
              <a:t>5</a:t>
            </a:r>
            <a:endParaRPr lang="zh-CN" altLang="en-US" dirty="0">
              <a:solidFill>
                <a:srgbClr val="FF0000"/>
              </a:solidFill>
            </a:endParaRPr>
          </a:p>
        </p:txBody>
      </p:sp>
      <p:sp>
        <p:nvSpPr>
          <p:cNvPr id="26" name="矩形 25"/>
          <p:cNvSpPr/>
          <p:nvPr/>
        </p:nvSpPr>
        <p:spPr>
          <a:xfrm>
            <a:off x="2985042" y="3683957"/>
            <a:ext cx="389850" cy="584775"/>
          </a:xfrm>
          <a:prstGeom prst="rect">
            <a:avLst/>
          </a:prstGeom>
        </p:spPr>
        <p:txBody>
          <a:bodyPr wrap="none">
            <a:spAutoFit/>
          </a:bodyPr>
          <a:lstStyle/>
          <a:p>
            <a:r>
              <a:rPr lang="en-US" altLang="zh-CN" sz="3200" dirty="0" smtClean="0">
                <a:solidFill>
                  <a:srgbClr val="FF0000"/>
                </a:solidFill>
                <a:latin typeface="楷体" panose="02010609060101010101" pitchFamily="49" charset="-122"/>
                <a:ea typeface="楷体" panose="02010609060101010101" pitchFamily="49" charset="-122"/>
              </a:rPr>
              <a:t>4</a:t>
            </a:r>
            <a:endParaRPr lang="zh-CN" altLang="en-US" dirty="0">
              <a:solidFill>
                <a:srgbClr val="FF0000"/>
              </a:solidFill>
            </a:endParaRPr>
          </a:p>
        </p:txBody>
      </p:sp>
      <p:sp>
        <p:nvSpPr>
          <p:cNvPr id="28" name="矩形 27"/>
          <p:cNvSpPr/>
          <p:nvPr/>
        </p:nvSpPr>
        <p:spPr>
          <a:xfrm>
            <a:off x="5357854" y="3585445"/>
            <a:ext cx="389850" cy="584775"/>
          </a:xfrm>
          <a:prstGeom prst="rect">
            <a:avLst/>
          </a:prstGeom>
        </p:spPr>
        <p:txBody>
          <a:bodyPr wrap="none">
            <a:spAutoFit/>
          </a:bodyPr>
          <a:lstStyle/>
          <a:p>
            <a:r>
              <a:rPr lang="en-US" altLang="zh-CN" sz="3200" dirty="0">
                <a:solidFill>
                  <a:srgbClr val="FF0000"/>
                </a:solidFill>
                <a:latin typeface="楷体" panose="02010609060101010101" pitchFamily="49" charset="-122"/>
                <a:ea typeface="楷体" panose="02010609060101010101" pitchFamily="49" charset="-122"/>
              </a:rPr>
              <a:t>9</a:t>
            </a:r>
            <a:endParaRPr lang="zh-CN" altLang="en-US" dirty="0">
              <a:solidFill>
                <a:srgbClr val="FF0000"/>
              </a:solidFill>
            </a:endParaRPr>
          </a:p>
        </p:txBody>
      </p:sp>
      <p:sp>
        <p:nvSpPr>
          <p:cNvPr id="29" name="矩形 28"/>
          <p:cNvSpPr/>
          <p:nvPr/>
        </p:nvSpPr>
        <p:spPr>
          <a:xfrm>
            <a:off x="2965817" y="5172557"/>
            <a:ext cx="389850" cy="584775"/>
          </a:xfrm>
          <a:prstGeom prst="rect">
            <a:avLst/>
          </a:prstGeom>
        </p:spPr>
        <p:txBody>
          <a:bodyPr wrap="none">
            <a:spAutoFit/>
          </a:bodyPr>
          <a:lstStyle/>
          <a:p>
            <a:r>
              <a:rPr lang="en-US" altLang="zh-CN" sz="3200" dirty="0" smtClean="0">
                <a:solidFill>
                  <a:srgbClr val="FF0000"/>
                </a:solidFill>
                <a:latin typeface="楷体" panose="02010609060101010101" pitchFamily="49" charset="-122"/>
                <a:ea typeface="楷体" panose="02010609060101010101" pitchFamily="49" charset="-122"/>
              </a:rPr>
              <a:t>5</a:t>
            </a:r>
            <a:endParaRPr lang="zh-CN" altLang="en-US" dirty="0">
              <a:solidFill>
                <a:srgbClr val="FF0000"/>
              </a:solidFill>
            </a:endParaRPr>
          </a:p>
        </p:txBody>
      </p:sp>
      <p:sp>
        <p:nvSpPr>
          <p:cNvPr id="30" name="矩形 29"/>
          <p:cNvSpPr/>
          <p:nvPr/>
        </p:nvSpPr>
        <p:spPr>
          <a:xfrm>
            <a:off x="5357854" y="5155276"/>
            <a:ext cx="595035" cy="584775"/>
          </a:xfrm>
          <a:prstGeom prst="rect">
            <a:avLst/>
          </a:prstGeom>
        </p:spPr>
        <p:txBody>
          <a:bodyPr wrap="none">
            <a:spAutoFit/>
          </a:bodyPr>
          <a:lstStyle/>
          <a:p>
            <a:r>
              <a:rPr lang="en-US" altLang="zh-CN" sz="3200" dirty="0" smtClean="0">
                <a:solidFill>
                  <a:srgbClr val="FF0000"/>
                </a:solidFill>
                <a:latin typeface="楷体" panose="02010609060101010101" pitchFamily="49" charset="-122"/>
                <a:ea typeface="楷体" panose="02010609060101010101" pitchFamily="49" charset="-122"/>
              </a:rPr>
              <a:t>18</a:t>
            </a:r>
            <a:endParaRPr lang="zh-CN" altLang="en-US" dirty="0">
              <a:solidFill>
                <a:srgbClr val="FF0000"/>
              </a:solidFill>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down)">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wipe(down)">
                                      <p:cBhvr>
                                        <p:cTn id="22" dur="500"/>
                                        <p:tgtEl>
                                          <p:spTgt spid="2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wipe(down)">
                                      <p:cBhvr>
                                        <p:cTn id="27" dur="500"/>
                                        <p:tgtEl>
                                          <p:spTgt spid="2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wipe(down)">
                                      <p:cBhvr>
                                        <p:cTn id="32" dur="500"/>
                                        <p:tgtEl>
                                          <p:spTgt spid="2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wipe(down)">
                                      <p:cBhvr>
                                        <p:cTn id="37" dur="500"/>
                                        <p:tgtEl>
                                          <p:spTgt spid="2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wipe(down)">
                                      <p:cBhvr>
                                        <p:cTn id="4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3" grpId="0"/>
      <p:bldP spid="25" grpId="0"/>
      <p:bldP spid="26" grpId="0"/>
      <p:bldP spid="28" grpId="0"/>
      <p:bldP spid="29" grpId="0"/>
      <p:bldP spid="3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34254" y="548800"/>
            <a:ext cx="6945941" cy="637675"/>
          </a:xfrm>
          <a:prstGeom prst="rect">
            <a:avLst/>
          </a:prstGeom>
        </p:spPr>
        <p:txBody>
          <a:bodyPr wrap="square">
            <a:spAutoFit/>
          </a:bodyPr>
          <a:lstStyle/>
          <a:p>
            <a:pPr>
              <a:lnSpc>
                <a:spcPct val="150000"/>
              </a:lnSpc>
            </a:pPr>
            <a:r>
              <a:rPr lang="en-US" altLang="zh-CN" sz="2800" dirty="0" smtClean="0">
                <a:latin typeface="楷体" panose="02010609060101010101" pitchFamily="49" charset="-122"/>
                <a:ea typeface="楷体" panose="02010609060101010101" pitchFamily="49" charset="-122"/>
              </a:rPr>
              <a:t>5.</a:t>
            </a:r>
            <a:r>
              <a:rPr lang="zh-CN" altLang="en-US" sz="2800" dirty="0">
                <a:latin typeface="楷体" panose="02010609060101010101" pitchFamily="49" charset="-122"/>
                <a:ea typeface="楷体" panose="02010609060101010101" pitchFamily="49" charset="-122"/>
              </a:rPr>
              <a:t>选出正确答案的序号填在横线上</a:t>
            </a:r>
            <a:r>
              <a:rPr lang="zh-CN" altLang="en-US" sz="2800" dirty="0" smtClean="0">
                <a:latin typeface="楷体" panose="02010609060101010101" pitchFamily="49" charset="-122"/>
                <a:ea typeface="楷体" panose="02010609060101010101" pitchFamily="49" charset="-122"/>
              </a:rPr>
              <a:t>。</a:t>
            </a:r>
            <a:endParaRPr lang="zh-CN" altLang="en-US" sz="2800" dirty="0">
              <a:latin typeface="楷体" panose="02010609060101010101" pitchFamily="49" charset="-122"/>
              <a:ea typeface="楷体" panose="02010609060101010101" pitchFamily="49" charset="-122"/>
            </a:endParaRPr>
          </a:p>
        </p:txBody>
      </p:sp>
      <p:grpSp>
        <p:nvGrpSpPr>
          <p:cNvPr id="5" name="组合 4"/>
          <p:cNvGrpSpPr/>
          <p:nvPr/>
        </p:nvGrpSpPr>
        <p:grpSpPr>
          <a:xfrm>
            <a:off x="719732" y="1196845"/>
            <a:ext cx="7704535" cy="821735"/>
            <a:chOff x="588400" y="2103230"/>
            <a:chExt cx="7704535" cy="821735"/>
          </a:xfrm>
        </p:grpSpPr>
        <p:sp>
          <p:nvSpPr>
            <p:cNvPr id="82" name="矩形 81"/>
            <p:cNvSpPr/>
            <p:nvPr/>
          </p:nvSpPr>
          <p:spPr>
            <a:xfrm>
              <a:off x="588400" y="2103230"/>
              <a:ext cx="7704535" cy="799258"/>
            </a:xfrm>
            <a:prstGeom prst="rect">
              <a:avLst/>
            </a:prstGeom>
          </p:spPr>
          <p:txBody>
            <a:bodyPr wrap="square">
              <a:spAutoFit/>
            </a:bodyPr>
            <a:lstStyle/>
            <a:p>
              <a:pPr>
                <a:lnSpc>
                  <a:spcPct val="200000"/>
                </a:lnSpc>
              </a:pPr>
              <a:r>
                <a:rPr lang="en-US" altLang="zh-CN" sz="2800" dirty="0" smtClean="0">
                  <a:latin typeface="楷体" panose="02010609060101010101" pitchFamily="49" charset="-122"/>
                  <a:ea typeface="楷体" panose="02010609060101010101" pitchFamily="49" charset="-122"/>
                </a:rPr>
                <a:t>(1)9</a:t>
              </a:r>
              <a:r>
                <a:rPr lang="zh-CN" altLang="en-US" sz="2800" dirty="0" smtClean="0">
                  <a:latin typeface="楷体" panose="02010609060101010101" pitchFamily="49" charset="-122"/>
                  <a:ea typeface="楷体" panose="02010609060101010101" pitchFamily="49" charset="-122"/>
                </a:rPr>
                <a:t>和</a:t>
              </a:r>
              <a:r>
                <a:rPr lang="en-US" altLang="zh-CN" sz="2800" dirty="0" smtClean="0">
                  <a:latin typeface="楷体" panose="02010609060101010101" pitchFamily="49" charset="-122"/>
                  <a:ea typeface="楷体" panose="02010609060101010101" pitchFamily="49" charset="-122"/>
                </a:rPr>
                <a:t>16</a:t>
              </a:r>
              <a:r>
                <a:rPr lang="zh-CN" altLang="en-US" sz="2800" dirty="0" smtClean="0">
                  <a:latin typeface="楷体" panose="02010609060101010101" pitchFamily="49" charset="-122"/>
                  <a:ea typeface="楷体" panose="02010609060101010101" pitchFamily="49" charset="-122"/>
                </a:rPr>
                <a:t>的最大公因数是</a:t>
              </a:r>
              <a:r>
                <a:rPr lang="en-US" altLang="zh-CN" sz="2800" dirty="0" smtClean="0">
                  <a:latin typeface="楷体" panose="02010609060101010101" pitchFamily="49" charset="-122"/>
                  <a:ea typeface="楷体" panose="02010609060101010101" pitchFamily="49" charset="-122"/>
                </a:rPr>
                <a:t>:</a:t>
              </a:r>
              <a:endParaRPr lang="en-US" altLang="zh-CN" sz="2800" dirty="0" smtClean="0">
                <a:latin typeface="楷体" panose="02010609060101010101" pitchFamily="49" charset="-122"/>
                <a:ea typeface="楷体" panose="02010609060101010101" pitchFamily="49" charset="-122"/>
              </a:endParaRPr>
            </a:p>
          </p:txBody>
        </p:sp>
        <p:cxnSp>
          <p:nvCxnSpPr>
            <p:cNvPr id="83" name="直接连接符 82"/>
            <p:cNvCxnSpPr/>
            <p:nvPr/>
          </p:nvCxnSpPr>
          <p:spPr>
            <a:xfrm>
              <a:off x="4800693" y="2924965"/>
              <a:ext cx="1800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nvGrpSpPr>
        <p:grpSpPr>
          <a:xfrm>
            <a:off x="756640" y="2564940"/>
            <a:ext cx="6407415" cy="861203"/>
            <a:chOff x="756640" y="3503862"/>
            <a:chExt cx="6407415" cy="861203"/>
          </a:xfrm>
        </p:grpSpPr>
        <p:cxnSp>
          <p:nvCxnSpPr>
            <p:cNvPr id="84" name="直接连接符 83"/>
            <p:cNvCxnSpPr/>
            <p:nvPr/>
          </p:nvCxnSpPr>
          <p:spPr>
            <a:xfrm>
              <a:off x="5364055" y="4365065"/>
              <a:ext cx="1800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756640" y="3503862"/>
              <a:ext cx="5255460" cy="799258"/>
            </a:xfrm>
            <a:prstGeom prst="rect">
              <a:avLst/>
            </a:prstGeom>
          </p:spPr>
          <p:txBody>
            <a:bodyPr wrap="square">
              <a:spAutoFit/>
            </a:bodyPr>
            <a:lstStyle/>
            <a:p>
              <a:pPr lvl="0">
                <a:lnSpc>
                  <a:spcPct val="200000"/>
                </a:lnSpc>
              </a:pPr>
              <a:r>
                <a:rPr lang="en-US" altLang="zh-CN" sz="2800" dirty="0">
                  <a:solidFill>
                    <a:prstClr val="black"/>
                  </a:solidFill>
                  <a:latin typeface="楷体" panose="02010609060101010101" pitchFamily="49" charset="-122"/>
                  <a:ea typeface="楷体" panose="02010609060101010101" pitchFamily="49" charset="-122"/>
                </a:rPr>
                <a:t>(2) 36</a:t>
              </a:r>
              <a:r>
                <a:rPr lang="zh-CN" altLang="en-US" sz="2800" dirty="0">
                  <a:solidFill>
                    <a:prstClr val="black"/>
                  </a:solidFill>
                  <a:latin typeface="楷体" panose="02010609060101010101" pitchFamily="49" charset="-122"/>
                  <a:ea typeface="楷体" panose="02010609060101010101" pitchFamily="49" charset="-122"/>
                </a:rPr>
                <a:t>和</a:t>
              </a:r>
              <a:r>
                <a:rPr lang="en-US" altLang="zh-CN" sz="2800" dirty="0">
                  <a:solidFill>
                    <a:prstClr val="black"/>
                  </a:solidFill>
                  <a:latin typeface="楷体" panose="02010609060101010101" pitchFamily="49" charset="-122"/>
                  <a:ea typeface="楷体" panose="02010609060101010101" pitchFamily="49" charset="-122"/>
                </a:rPr>
                <a:t>48</a:t>
              </a:r>
              <a:r>
                <a:rPr lang="zh-CN" altLang="en-US" sz="2800" dirty="0">
                  <a:solidFill>
                    <a:prstClr val="black"/>
                  </a:solidFill>
                  <a:latin typeface="楷体" panose="02010609060101010101" pitchFamily="49" charset="-122"/>
                  <a:ea typeface="楷体" panose="02010609060101010101" pitchFamily="49" charset="-122"/>
                </a:rPr>
                <a:t>的最大公因数是</a:t>
              </a:r>
              <a:r>
                <a:rPr lang="en-US" altLang="zh-CN" sz="2800" dirty="0" smtClean="0">
                  <a:solidFill>
                    <a:prstClr val="black"/>
                  </a:solidFill>
                  <a:latin typeface="楷体" panose="02010609060101010101" pitchFamily="49" charset="-122"/>
                  <a:ea typeface="楷体" panose="02010609060101010101" pitchFamily="49" charset="-122"/>
                </a:rPr>
                <a:t>:</a:t>
              </a:r>
              <a:endParaRPr lang="zh-CN" altLang="en-US" sz="2800" dirty="0">
                <a:solidFill>
                  <a:prstClr val="black"/>
                </a:solidFill>
                <a:latin typeface="楷体" panose="02010609060101010101" pitchFamily="49" charset="-122"/>
                <a:ea typeface="楷体" panose="02010609060101010101" pitchFamily="49" charset="-122"/>
              </a:endParaRPr>
            </a:p>
          </p:txBody>
        </p:sp>
      </p:grpSp>
      <p:sp>
        <p:nvSpPr>
          <p:cNvPr id="6" name="矩形 5"/>
          <p:cNvSpPr/>
          <p:nvPr/>
        </p:nvSpPr>
        <p:spPr>
          <a:xfrm>
            <a:off x="1321784" y="2132910"/>
            <a:ext cx="5211683" cy="523220"/>
          </a:xfrm>
          <a:prstGeom prst="rect">
            <a:avLst/>
          </a:prstGeom>
        </p:spPr>
        <p:txBody>
          <a:bodyPr wrap="none">
            <a:spAutoFit/>
          </a:bodyPr>
          <a:lstStyle/>
          <a:p>
            <a:r>
              <a:rPr lang="en-US" altLang="zh-CN" sz="2800" dirty="0" smtClean="0">
                <a:latin typeface="楷体" panose="02010609060101010101" pitchFamily="49" charset="-122"/>
                <a:ea typeface="楷体" panose="02010609060101010101" pitchFamily="49" charset="-122"/>
              </a:rPr>
              <a:t>A.1     B.3     C.4      D.9</a:t>
            </a:r>
            <a:endParaRPr lang="en-US" altLang="zh-CN" sz="2800" dirty="0" smtClean="0">
              <a:latin typeface="楷体" panose="02010609060101010101" pitchFamily="49" charset="-122"/>
              <a:ea typeface="楷体" panose="02010609060101010101" pitchFamily="49" charset="-122"/>
            </a:endParaRPr>
          </a:p>
        </p:txBody>
      </p:sp>
      <p:sp>
        <p:nvSpPr>
          <p:cNvPr id="8" name="矩形 7"/>
          <p:cNvSpPr/>
          <p:nvPr/>
        </p:nvSpPr>
        <p:spPr>
          <a:xfrm>
            <a:off x="1321784" y="3573010"/>
            <a:ext cx="5570756" cy="523220"/>
          </a:xfrm>
          <a:prstGeom prst="rect">
            <a:avLst/>
          </a:prstGeom>
        </p:spPr>
        <p:txBody>
          <a:bodyPr wrap="none">
            <a:spAutoFit/>
          </a:bodyPr>
          <a:lstStyle/>
          <a:p>
            <a:r>
              <a:rPr lang="en-US" altLang="zh-CN" sz="2800" dirty="0">
                <a:latin typeface="楷体" panose="02010609060101010101" pitchFamily="49" charset="-122"/>
                <a:ea typeface="楷体" panose="02010609060101010101" pitchFamily="49" charset="-122"/>
              </a:rPr>
              <a:t>A.4  </a:t>
            </a:r>
            <a:r>
              <a:rPr lang="en-US" altLang="zh-CN" sz="2800" dirty="0" smtClean="0">
                <a:latin typeface="楷体" panose="02010609060101010101" pitchFamily="49" charset="-122"/>
                <a:ea typeface="楷体" panose="02010609060101010101" pitchFamily="49" charset="-122"/>
              </a:rPr>
              <a:t>    B.6     </a:t>
            </a:r>
            <a:r>
              <a:rPr lang="en-US" altLang="zh-CN" sz="2800" dirty="0">
                <a:latin typeface="楷体" panose="02010609060101010101" pitchFamily="49" charset="-122"/>
                <a:ea typeface="楷体" panose="02010609060101010101" pitchFamily="49" charset="-122"/>
              </a:rPr>
              <a:t>C.12 </a:t>
            </a:r>
            <a:r>
              <a:rPr lang="en-US" altLang="zh-CN" sz="2800" dirty="0" smtClean="0">
                <a:latin typeface="楷体" panose="02010609060101010101" pitchFamily="49" charset="-122"/>
                <a:ea typeface="楷体" panose="02010609060101010101" pitchFamily="49" charset="-122"/>
              </a:rPr>
              <a:t>    </a:t>
            </a:r>
            <a:r>
              <a:rPr lang="en-US" altLang="zh-CN" sz="2800" dirty="0">
                <a:latin typeface="楷体" panose="02010609060101010101" pitchFamily="49" charset="-122"/>
                <a:ea typeface="楷体" panose="02010609060101010101" pitchFamily="49" charset="-122"/>
              </a:rPr>
              <a:t>D.36</a:t>
            </a:r>
            <a:endParaRPr lang="zh-CN" altLang="en-US" sz="2800" dirty="0">
              <a:latin typeface="楷体" panose="02010609060101010101" pitchFamily="49" charset="-122"/>
              <a:ea typeface="楷体" panose="02010609060101010101" pitchFamily="49" charset="-122"/>
            </a:endParaRPr>
          </a:p>
        </p:txBody>
      </p:sp>
      <p:grpSp>
        <p:nvGrpSpPr>
          <p:cNvPr id="9" name="组合 8"/>
          <p:cNvGrpSpPr/>
          <p:nvPr/>
        </p:nvGrpSpPr>
        <p:grpSpPr>
          <a:xfrm>
            <a:off x="683730" y="3789025"/>
            <a:ext cx="8424268" cy="1815882"/>
            <a:chOff x="683730" y="4064044"/>
            <a:chExt cx="8424268" cy="1815882"/>
          </a:xfrm>
        </p:grpSpPr>
        <p:cxnSp>
          <p:nvCxnSpPr>
            <p:cNvPr id="15" name="直接连接符 14"/>
            <p:cNvCxnSpPr/>
            <p:nvPr/>
          </p:nvCxnSpPr>
          <p:spPr>
            <a:xfrm>
              <a:off x="1187765" y="5589150"/>
              <a:ext cx="1800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683730" y="4064044"/>
              <a:ext cx="8424268" cy="1815882"/>
            </a:xfrm>
            <a:prstGeom prst="rect">
              <a:avLst/>
            </a:prstGeom>
          </p:spPr>
          <p:txBody>
            <a:bodyPr wrap="square">
              <a:spAutoFit/>
            </a:bodyPr>
            <a:lstStyle/>
            <a:p>
              <a:pPr lvl="0">
                <a:lnSpc>
                  <a:spcPct val="200000"/>
                </a:lnSpc>
              </a:pPr>
              <a:r>
                <a:rPr lang="en-US" altLang="zh-CN" sz="2800" dirty="0">
                  <a:solidFill>
                    <a:prstClr val="black"/>
                  </a:solidFill>
                  <a:latin typeface="楷体" panose="02010609060101010101" pitchFamily="49" charset="-122"/>
                  <a:ea typeface="楷体" panose="02010609060101010101" pitchFamily="49" charset="-122"/>
                </a:rPr>
                <a:t>(3)</a:t>
              </a:r>
              <a:r>
                <a:rPr lang="zh-CN" altLang="en-US" sz="2800" dirty="0">
                  <a:solidFill>
                    <a:prstClr val="black"/>
                  </a:solidFill>
                  <a:latin typeface="楷体" panose="02010609060101010101" pitchFamily="49" charset="-122"/>
                  <a:ea typeface="楷体" panose="02010609060101010101" pitchFamily="49" charset="-122"/>
                </a:rPr>
                <a:t>甲数是乙</a:t>
              </a:r>
              <a:r>
                <a:rPr lang="en-US" altLang="zh-CN" sz="2800" dirty="0">
                  <a:solidFill>
                    <a:prstClr val="black"/>
                  </a:solidFill>
                  <a:latin typeface="楷体" panose="02010609060101010101" pitchFamily="49" charset="-122"/>
                  <a:ea typeface="楷体" panose="02010609060101010101" pitchFamily="49" charset="-122"/>
                </a:rPr>
                <a:t>,</a:t>
              </a:r>
              <a:r>
                <a:rPr lang="zh-CN" altLang="en-US" sz="2800" dirty="0">
                  <a:solidFill>
                    <a:prstClr val="black"/>
                  </a:solidFill>
                  <a:latin typeface="楷体" panose="02010609060101010101" pitchFamily="49" charset="-122"/>
                  <a:ea typeface="楷体" panose="02010609060101010101" pitchFamily="49" charset="-122"/>
                </a:rPr>
                <a:t>数的倍数，甲、乙两数的最大公因数</a:t>
              </a:r>
              <a:r>
                <a:rPr lang="zh-CN" altLang="en-US" sz="2800" dirty="0" smtClean="0">
                  <a:solidFill>
                    <a:prstClr val="black"/>
                  </a:solidFill>
                  <a:latin typeface="楷体" panose="02010609060101010101" pitchFamily="49" charset="-122"/>
                  <a:ea typeface="楷体" panose="02010609060101010101" pitchFamily="49" charset="-122"/>
                </a:rPr>
                <a:t>是</a:t>
              </a:r>
              <a:r>
                <a:rPr lang="en-US" altLang="zh-CN" sz="2800" dirty="0" smtClean="0">
                  <a:solidFill>
                    <a:prstClr val="black"/>
                  </a:solidFill>
                  <a:latin typeface="楷体" panose="02010609060101010101" pitchFamily="49" charset="-122"/>
                  <a:ea typeface="楷体" panose="02010609060101010101" pitchFamily="49" charset="-122"/>
                </a:rPr>
                <a:t>           </a:t>
              </a:r>
              <a:r>
                <a:rPr lang="zh-CN" altLang="en-US" sz="2800" dirty="0" smtClean="0">
                  <a:solidFill>
                    <a:prstClr val="black"/>
                  </a:solidFill>
                  <a:latin typeface="楷体" panose="02010609060101010101" pitchFamily="49" charset="-122"/>
                  <a:ea typeface="楷体" panose="02010609060101010101" pitchFamily="49" charset="-122"/>
                </a:rPr>
                <a:t>。</a:t>
              </a:r>
              <a:endParaRPr lang="zh-CN" altLang="en-US" sz="2800" dirty="0">
                <a:solidFill>
                  <a:prstClr val="black"/>
                </a:solidFill>
                <a:latin typeface="楷体" panose="02010609060101010101" pitchFamily="49" charset="-122"/>
                <a:ea typeface="楷体" panose="02010609060101010101" pitchFamily="49" charset="-122"/>
              </a:endParaRPr>
            </a:p>
          </p:txBody>
        </p:sp>
      </p:grpSp>
      <p:sp>
        <p:nvSpPr>
          <p:cNvPr id="10" name="矩形 9"/>
          <p:cNvSpPr/>
          <p:nvPr/>
        </p:nvSpPr>
        <p:spPr>
          <a:xfrm>
            <a:off x="755735" y="5425955"/>
            <a:ext cx="6827510" cy="523220"/>
          </a:xfrm>
          <a:prstGeom prst="rect">
            <a:avLst/>
          </a:prstGeom>
        </p:spPr>
        <p:txBody>
          <a:bodyPr wrap="none">
            <a:spAutoFit/>
          </a:bodyPr>
          <a:lstStyle/>
          <a:p>
            <a:r>
              <a:rPr lang="en-US" altLang="zh-CN" sz="2800" dirty="0">
                <a:latin typeface="楷体" panose="02010609060101010101" pitchFamily="49" charset="-122"/>
                <a:ea typeface="楷体" panose="02010609060101010101" pitchFamily="49" charset="-122"/>
              </a:rPr>
              <a:t>A.1  B.</a:t>
            </a:r>
            <a:r>
              <a:rPr lang="zh-CN" altLang="en-US" sz="2800" dirty="0">
                <a:latin typeface="楷体" panose="02010609060101010101" pitchFamily="49" charset="-122"/>
                <a:ea typeface="楷体" panose="02010609060101010101" pitchFamily="49" charset="-122"/>
              </a:rPr>
              <a:t>甲数  </a:t>
            </a:r>
            <a:r>
              <a:rPr lang="en-US" altLang="zh-CN" sz="2800" dirty="0">
                <a:latin typeface="楷体" panose="02010609060101010101" pitchFamily="49" charset="-122"/>
                <a:ea typeface="楷体" panose="02010609060101010101" pitchFamily="49" charset="-122"/>
              </a:rPr>
              <a:t>C.</a:t>
            </a:r>
            <a:r>
              <a:rPr lang="zh-CN" altLang="en-US" sz="2800" dirty="0">
                <a:latin typeface="楷体" panose="02010609060101010101" pitchFamily="49" charset="-122"/>
                <a:ea typeface="楷体" panose="02010609060101010101" pitchFamily="49" charset="-122"/>
              </a:rPr>
              <a:t>乙数  </a:t>
            </a:r>
            <a:r>
              <a:rPr lang="en-US" altLang="zh-CN" sz="2800" dirty="0">
                <a:latin typeface="楷体" panose="02010609060101010101" pitchFamily="49" charset="-122"/>
                <a:ea typeface="楷体" panose="02010609060101010101" pitchFamily="49" charset="-122"/>
              </a:rPr>
              <a:t>D.</a:t>
            </a:r>
            <a:r>
              <a:rPr lang="zh-CN" altLang="en-US" sz="2800" dirty="0">
                <a:latin typeface="楷体" panose="02010609060101010101" pitchFamily="49" charset="-122"/>
                <a:ea typeface="楷体" panose="02010609060101010101" pitchFamily="49" charset="-122"/>
              </a:rPr>
              <a:t>甲、乙两数的积</a:t>
            </a:r>
            <a:endParaRPr lang="zh-CN" altLang="en-US" sz="2800" dirty="0">
              <a:latin typeface="楷体" panose="02010609060101010101" pitchFamily="49" charset="-122"/>
              <a:ea typeface="楷体" panose="02010609060101010101" pitchFamily="49" charset="-122"/>
            </a:endParaRPr>
          </a:p>
        </p:txBody>
      </p:sp>
      <p:sp>
        <p:nvSpPr>
          <p:cNvPr id="11" name="矩形 10"/>
          <p:cNvSpPr/>
          <p:nvPr/>
        </p:nvSpPr>
        <p:spPr>
          <a:xfrm>
            <a:off x="5613740" y="1472883"/>
            <a:ext cx="364202" cy="523220"/>
          </a:xfrm>
          <a:prstGeom prst="rect">
            <a:avLst/>
          </a:prstGeom>
        </p:spPr>
        <p:txBody>
          <a:bodyPr wrap="none">
            <a:spAutoFit/>
          </a:bodyPr>
          <a:lstStyle/>
          <a:p>
            <a:r>
              <a:rPr lang="en-US" altLang="zh-CN" sz="2800" dirty="0">
                <a:solidFill>
                  <a:srgbClr val="FF0000"/>
                </a:solidFill>
                <a:latin typeface="楷体" panose="02010609060101010101" pitchFamily="49" charset="-122"/>
                <a:ea typeface="楷体" panose="02010609060101010101" pitchFamily="49" charset="-122"/>
              </a:rPr>
              <a:t>A</a:t>
            </a:r>
            <a:endParaRPr lang="zh-CN" altLang="en-US" dirty="0">
              <a:solidFill>
                <a:srgbClr val="FF0000"/>
              </a:solidFill>
            </a:endParaRPr>
          </a:p>
        </p:txBody>
      </p:sp>
      <p:sp>
        <p:nvSpPr>
          <p:cNvPr id="20" name="矩形 19"/>
          <p:cNvSpPr/>
          <p:nvPr/>
        </p:nvSpPr>
        <p:spPr>
          <a:xfrm>
            <a:off x="5795841" y="2831050"/>
            <a:ext cx="364202" cy="523220"/>
          </a:xfrm>
          <a:prstGeom prst="rect">
            <a:avLst/>
          </a:prstGeom>
        </p:spPr>
        <p:txBody>
          <a:bodyPr wrap="none">
            <a:spAutoFit/>
          </a:bodyPr>
          <a:lstStyle/>
          <a:p>
            <a:r>
              <a:rPr lang="en-US" altLang="zh-CN" sz="2800" dirty="0" smtClean="0">
                <a:solidFill>
                  <a:srgbClr val="FF0000"/>
                </a:solidFill>
                <a:latin typeface="楷体" panose="02010609060101010101" pitchFamily="49" charset="-122"/>
                <a:ea typeface="楷体" panose="02010609060101010101" pitchFamily="49" charset="-122"/>
              </a:rPr>
              <a:t>C</a:t>
            </a:r>
            <a:endParaRPr lang="zh-CN" altLang="en-US" dirty="0">
              <a:solidFill>
                <a:srgbClr val="FF0000"/>
              </a:solidFill>
            </a:endParaRPr>
          </a:p>
        </p:txBody>
      </p:sp>
      <p:sp>
        <p:nvSpPr>
          <p:cNvPr id="21" name="矩形 20"/>
          <p:cNvSpPr/>
          <p:nvPr/>
        </p:nvSpPr>
        <p:spPr>
          <a:xfrm>
            <a:off x="1835810" y="4777910"/>
            <a:ext cx="364202" cy="523220"/>
          </a:xfrm>
          <a:prstGeom prst="rect">
            <a:avLst/>
          </a:prstGeom>
        </p:spPr>
        <p:txBody>
          <a:bodyPr wrap="none">
            <a:spAutoFit/>
          </a:bodyPr>
          <a:lstStyle/>
          <a:p>
            <a:r>
              <a:rPr lang="en-US" altLang="zh-CN" sz="2800" dirty="0" smtClean="0">
                <a:solidFill>
                  <a:srgbClr val="FF0000"/>
                </a:solidFill>
                <a:latin typeface="楷体" panose="02010609060101010101" pitchFamily="49" charset="-122"/>
                <a:ea typeface="楷体" panose="02010609060101010101" pitchFamily="49" charset="-122"/>
              </a:rPr>
              <a:t>C</a:t>
            </a:r>
            <a:endParaRPr lang="zh-CN" altLang="en-US" dirty="0">
              <a:solidFill>
                <a:srgbClr val="FF0000"/>
              </a:solidFill>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barn(inVertical)">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barn(inVertical)">
                                      <p:cBhvr>
                                        <p:cTn id="1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0" grpId="0"/>
      <p:bldP spid="2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0785" y="548800"/>
            <a:ext cx="8352580" cy="1569660"/>
          </a:xfrm>
          <a:prstGeom prst="rect">
            <a:avLst/>
          </a:prstGeom>
        </p:spPr>
        <p:txBody>
          <a:bodyPr wrap="square">
            <a:spAutoFit/>
          </a:bodyPr>
          <a:lstStyle/>
          <a:p>
            <a:pPr>
              <a:lnSpc>
                <a:spcPct val="150000"/>
              </a:lnSpc>
            </a:pPr>
            <a:r>
              <a:rPr lang="en-US" altLang="zh-CN" sz="3200" dirty="0" smtClean="0">
                <a:latin typeface="楷体" panose="02010609060101010101" pitchFamily="49" charset="-122"/>
                <a:ea typeface="楷体" panose="02010609060101010101" pitchFamily="49" charset="-122"/>
              </a:rPr>
              <a:t>6.</a:t>
            </a:r>
            <a:r>
              <a:rPr lang="zh-CN" altLang="en-US" sz="3200" dirty="0">
                <a:latin typeface="楷体" panose="02010609060101010101" pitchFamily="49" charset="-122"/>
                <a:ea typeface="楷体" panose="02010609060101010101" pitchFamily="49" charset="-122"/>
              </a:rPr>
              <a:t>写出</a:t>
            </a:r>
            <a:r>
              <a:rPr lang="en-US" altLang="zh-CN" sz="3200" dirty="0">
                <a:latin typeface="楷体" panose="02010609060101010101" pitchFamily="49" charset="-122"/>
                <a:ea typeface="楷体" panose="02010609060101010101" pitchFamily="49" charset="-122"/>
              </a:rPr>
              <a:t>1, 2</a:t>
            </a:r>
            <a:r>
              <a:rPr lang="zh-CN" altLang="en-US" sz="3200" dirty="0">
                <a:latin typeface="楷体" panose="02010609060101010101" pitchFamily="49" charset="-122"/>
                <a:ea typeface="楷体" panose="02010609060101010101" pitchFamily="49" charset="-122"/>
              </a:rPr>
              <a:t>，</a:t>
            </a:r>
            <a:r>
              <a:rPr lang="en-US" altLang="zh-CN" sz="3200" dirty="0">
                <a:latin typeface="楷体" panose="02010609060101010101" pitchFamily="49" charset="-122"/>
                <a:ea typeface="楷体" panose="02010609060101010101" pitchFamily="49" charset="-122"/>
              </a:rPr>
              <a:t>3, </a:t>
            </a:r>
            <a:r>
              <a:rPr lang="en-US" altLang="zh-CN" sz="3200" dirty="0" smtClean="0">
                <a:latin typeface="楷体" panose="02010609060101010101" pitchFamily="49" charset="-122"/>
                <a:ea typeface="楷体" panose="02010609060101010101" pitchFamily="49" charset="-122"/>
              </a:rPr>
              <a:t>....20</a:t>
            </a:r>
            <a:r>
              <a:rPr lang="zh-CN" altLang="en-US" sz="3200" dirty="0">
                <a:latin typeface="楷体" panose="02010609060101010101" pitchFamily="49" charset="-122"/>
                <a:ea typeface="楷体" panose="02010609060101010101" pitchFamily="49" charset="-122"/>
              </a:rPr>
              <a:t>各数与</a:t>
            </a:r>
            <a:r>
              <a:rPr lang="en-US" altLang="zh-CN" sz="3200" dirty="0">
                <a:latin typeface="楷体" panose="02010609060101010101" pitchFamily="49" charset="-122"/>
                <a:ea typeface="楷体" panose="02010609060101010101" pitchFamily="49" charset="-122"/>
              </a:rPr>
              <a:t>5</a:t>
            </a:r>
            <a:r>
              <a:rPr lang="zh-CN" altLang="en-US" sz="3200" dirty="0">
                <a:latin typeface="楷体" panose="02010609060101010101" pitchFamily="49" charset="-122"/>
                <a:ea typeface="楷体" panose="02010609060101010101" pitchFamily="49" charset="-122"/>
              </a:rPr>
              <a:t>的最大公因数，你能发现什么规律</a:t>
            </a:r>
            <a:r>
              <a:rPr lang="en-US" altLang="zh-CN" sz="3200" dirty="0" smtClean="0">
                <a:latin typeface="楷体" panose="02010609060101010101" pitchFamily="49" charset="-122"/>
                <a:ea typeface="楷体" panose="02010609060101010101" pitchFamily="49" charset="-122"/>
              </a:rPr>
              <a:t>?</a:t>
            </a:r>
            <a:endParaRPr lang="zh-CN" altLang="en-US" sz="3200" dirty="0"/>
          </a:p>
        </p:txBody>
      </p:sp>
      <p:graphicFrame>
        <p:nvGraphicFramePr>
          <p:cNvPr id="15" name="表格 14"/>
          <p:cNvGraphicFramePr>
            <a:graphicFrameLocks noGrp="1"/>
          </p:cNvGraphicFramePr>
          <p:nvPr/>
        </p:nvGraphicFramePr>
        <p:xfrm>
          <a:off x="163333" y="2492935"/>
          <a:ext cx="8817333" cy="2931164"/>
        </p:xfrm>
        <a:graphic>
          <a:graphicData uri="http://schemas.openxmlformats.org/drawingml/2006/table">
            <a:tbl>
              <a:tblPr firstRow="1" bandRow="1">
                <a:tableStyleId>{5940675A-B579-460E-94D1-54222C63F5DA}</a:tableStyleId>
              </a:tblPr>
              <a:tblGrid>
                <a:gridCol w="448392"/>
                <a:gridCol w="391354"/>
                <a:gridCol w="419873"/>
                <a:gridCol w="419873"/>
                <a:gridCol w="419873"/>
                <a:gridCol w="419873"/>
                <a:gridCol w="419873"/>
                <a:gridCol w="419873"/>
                <a:gridCol w="419873"/>
                <a:gridCol w="419873"/>
                <a:gridCol w="419873"/>
                <a:gridCol w="419873"/>
                <a:gridCol w="419873"/>
                <a:gridCol w="419873"/>
                <a:gridCol w="419873"/>
                <a:gridCol w="419873"/>
                <a:gridCol w="419873"/>
                <a:gridCol w="419873"/>
                <a:gridCol w="419873"/>
                <a:gridCol w="419873"/>
                <a:gridCol w="419873"/>
              </a:tblGrid>
              <a:tr h="645164">
                <a:tc>
                  <a:txBody>
                    <a:bodyPr/>
                    <a:lstStyle/>
                    <a:p>
                      <a:endParaRPr lang="zh-CN" altLang="en-US" dirty="0"/>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tcPr>
                </a:tc>
                <a:tc>
                  <a:txBody>
                    <a:bodyPr/>
                    <a:lstStyle/>
                    <a:p>
                      <a:r>
                        <a:rPr lang="en-US" altLang="zh-CN" dirty="0" smtClean="0">
                          <a:latin typeface="楷体" panose="02010609060101010101" pitchFamily="49" charset="-122"/>
                          <a:ea typeface="楷体" panose="02010609060101010101" pitchFamily="49" charset="-122"/>
                        </a:rPr>
                        <a:t>1</a:t>
                      </a:r>
                      <a:endParaRPr lang="zh-CN" altLang="en-US" dirty="0">
                        <a:latin typeface="楷体" panose="02010609060101010101" pitchFamily="49" charset="-122"/>
                        <a:ea typeface="楷体" panose="02010609060101010101" pitchFamily="49" charset="-122"/>
                      </a:endParaRPr>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tcPr>
                </a:tc>
                <a:tc>
                  <a:txBody>
                    <a:bodyPr/>
                    <a:lstStyle/>
                    <a:p>
                      <a:r>
                        <a:rPr lang="en-US" altLang="zh-CN" dirty="0" smtClean="0">
                          <a:latin typeface="楷体" panose="02010609060101010101" pitchFamily="49" charset="-122"/>
                          <a:ea typeface="楷体" panose="02010609060101010101" pitchFamily="49" charset="-122"/>
                        </a:rPr>
                        <a:t>2</a:t>
                      </a:r>
                      <a:endParaRPr lang="zh-CN" altLang="en-US" dirty="0">
                        <a:latin typeface="楷体" panose="02010609060101010101" pitchFamily="49" charset="-122"/>
                        <a:ea typeface="楷体" panose="02010609060101010101" pitchFamily="49" charset="-122"/>
                      </a:endParaRPr>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tcPr>
                </a:tc>
                <a:tc>
                  <a:txBody>
                    <a:bodyPr/>
                    <a:lstStyle/>
                    <a:p>
                      <a:r>
                        <a:rPr lang="en-US" altLang="zh-CN" dirty="0" smtClean="0">
                          <a:latin typeface="楷体" panose="02010609060101010101" pitchFamily="49" charset="-122"/>
                          <a:ea typeface="楷体" panose="02010609060101010101" pitchFamily="49" charset="-122"/>
                        </a:rPr>
                        <a:t>3</a:t>
                      </a:r>
                      <a:endParaRPr lang="zh-CN" altLang="en-US" dirty="0">
                        <a:latin typeface="楷体" panose="02010609060101010101" pitchFamily="49" charset="-122"/>
                        <a:ea typeface="楷体" panose="02010609060101010101" pitchFamily="49" charset="-122"/>
                      </a:endParaRPr>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tcPr>
                </a:tc>
                <a:tc>
                  <a:txBody>
                    <a:bodyPr/>
                    <a:lstStyle/>
                    <a:p>
                      <a:r>
                        <a:rPr lang="en-US" altLang="zh-CN" dirty="0" smtClean="0">
                          <a:latin typeface="楷体" panose="02010609060101010101" pitchFamily="49" charset="-122"/>
                          <a:ea typeface="楷体" panose="02010609060101010101" pitchFamily="49" charset="-122"/>
                        </a:rPr>
                        <a:t>4</a:t>
                      </a:r>
                      <a:endParaRPr lang="zh-CN" altLang="en-US" dirty="0">
                        <a:latin typeface="楷体" panose="02010609060101010101" pitchFamily="49" charset="-122"/>
                        <a:ea typeface="楷体" panose="02010609060101010101" pitchFamily="49" charset="-122"/>
                      </a:endParaRPr>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tcPr>
                </a:tc>
                <a:tc>
                  <a:txBody>
                    <a:bodyPr/>
                    <a:lstStyle/>
                    <a:p>
                      <a:r>
                        <a:rPr lang="en-US" altLang="zh-CN" dirty="0" smtClean="0">
                          <a:latin typeface="楷体" panose="02010609060101010101" pitchFamily="49" charset="-122"/>
                          <a:ea typeface="楷体" panose="02010609060101010101" pitchFamily="49" charset="-122"/>
                        </a:rPr>
                        <a:t>5</a:t>
                      </a:r>
                      <a:endParaRPr lang="zh-CN" altLang="en-US" dirty="0">
                        <a:latin typeface="楷体" panose="02010609060101010101" pitchFamily="49" charset="-122"/>
                        <a:ea typeface="楷体" panose="02010609060101010101" pitchFamily="49" charset="-122"/>
                      </a:endParaRPr>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tcPr>
                </a:tc>
                <a:tc>
                  <a:txBody>
                    <a:bodyPr/>
                    <a:lstStyle/>
                    <a:p>
                      <a:r>
                        <a:rPr lang="en-US" altLang="zh-CN" dirty="0" smtClean="0">
                          <a:latin typeface="楷体" panose="02010609060101010101" pitchFamily="49" charset="-122"/>
                          <a:ea typeface="楷体" panose="02010609060101010101" pitchFamily="49" charset="-122"/>
                        </a:rPr>
                        <a:t>6</a:t>
                      </a:r>
                      <a:endParaRPr lang="zh-CN" altLang="en-US" dirty="0">
                        <a:latin typeface="楷体" panose="02010609060101010101" pitchFamily="49" charset="-122"/>
                        <a:ea typeface="楷体" panose="02010609060101010101" pitchFamily="49" charset="-122"/>
                      </a:endParaRPr>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tcPr>
                </a:tc>
                <a:tc>
                  <a:txBody>
                    <a:bodyPr/>
                    <a:lstStyle/>
                    <a:p>
                      <a:r>
                        <a:rPr lang="en-US" altLang="zh-CN" dirty="0" smtClean="0">
                          <a:latin typeface="楷体" panose="02010609060101010101" pitchFamily="49" charset="-122"/>
                          <a:ea typeface="楷体" panose="02010609060101010101" pitchFamily="49" charset="-122"/>
                        </a:rPr>
                        <a:t>7</a:t>
                      </a:r>
                      <a:endParaRPr lang="zh-CN" altLang="en-US" dirty="0">
                        <a:latin typeface="楷体" panose="02010609060101010101" pitchFamily="49" charset="-122"/>
                        <a:ea typeface="楷体" panose="02010609060101010101" pitchFamily="49" charset="-122"/>
                      </a:endParaRPr>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tcPr>
                </a:tc>
                <a:tc>
                  <a:txBody>
                    <a:bodyPr/>
                    <a:lstStyle/>
                    <a:p>
                      <a:r>
                        <a:rPr lang="en-US" altLang="zh-CN" dirty="0" smtClean="0">
                          <a:latin typeface="楷体" panose="02010609060101010101" pitchFamily="49" charset="-122"/>
                          <a:ea typeface="楷体" panose="02010609060101010101" pitchFamily="49" charset="-122"/>
                        </a:rPr>
                        <a:t>8</a:t>
                      </a:r>
                      <a:endParaRPr lang="zh-CN" altLang="en-US" dirty="0">
                        <a:latin typeface="楷体" panose="02010609060101010101" pitchFamily="49" charset="-122"/>
                        <a:ea typeface="楷体" panose="02010609060101010101" pitchFamily="49" charset="-122"/>
                      </a:endParaRPr>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tcPr>
                </a:tc>
                <a:tc>
                  <a:txBody>
                    <a:bodyPr/>
                    <a:lstStyle/>
                    <a:p>
                      <a:r>
                        <a:rPr lang="en-US" altLang="zh-CN" dirty="0" smtClean="0">
                          <a:latin typeface="楷体" panose="02010609060101010101" pitchFamily="49" charset="-122"/>
                          <a:ea typeface="楷体" panose="02010609060101010101" pitchFamily="49" charset="-122"/>
                        </a:rPr>
                        <a:t>9</a:t>
                      </a:r>
                      <a:endParaRPr lang="zh-CN" altLang="en-US" dirty="0">
                        <a:latin typeface="楷体" panose="02010609060101010101" pitchFamily="49" charset="-122"/>
                        <a:ea typeface="楷体" panose="02010609060101010101" pitchFamily="49" charset="-122"/>
                      </a:endParaRPr>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tcPr>
                </a:tc>
                <a:tc>
                  <a:txBody>
                    <a:bodyPr/>
                    <a:lstStyle/>
                    <a:p>
                      <a:r>
                        <a:rPr lang="en-US" altLang="zh-CN" dirty="0" smtClean="0">
                          <a:latin typeface="楷体" panose="02010609060101010101" pitchFamily="49" charset="-122"/>
                          <a:ea typeface="楷体" panose="02010609060101010101" pitchFamily="49" charset="-122"/>
                        </a:rPr>
                        <a:t>10</a:t>
                      </a:r>
                      <a:endParaRPr lang="zh-CN" altLang="en-US" dirty="0">
                        <a:latin typeface="楷体" panose="02010609060101010101" pitchFamily="49" charset="-122"/>
                        <a:ea typeface="楷体" panose="02010609060101010101" pitchFamily="49" charset="-122"/>
                      </a:endParaRPr>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tcPr>
                </a:tc>
                <a:tc>
                  <a:txBody>
                    <a:bodyPr/>
                    <a:lstStyle/>
                    <a:p>
                      <a:r>
                        <a:rPr lang="en-US" altLang="zh-CN" dirty="0" smtClean="0">
                          <a:latin typeface="楷体" panose="02010609060101010101" pitchFamily="49" charset="-122"/>
                          <a:ea typeface="楷体" panose="02010609060101010101" pitchFamily="49" charset="-122"/>
                        </a:rPr>
                        <a:t>11</a:t>
                      </a:r>
                      <a:endParaRPr lang="zh-CN" altLang="en-US" dirty="0">
                        <a:latin typeface="楷体" panose="02010609060101010101" pitchFamily="49" charset="-122"/>
                        <a:ea typeface="楷体" panose="02010609060101010101" pitchFamily="49" charset="-122"/>
                      </a:endParaRPr>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tcPr>
                </a:tc>
                <a:tc>
                  <a:txBody>
                    <a:bodyPr/>
                    <a:lstStyle/>
                    <a:p>
                      <a:r>
                        <a:rPr lang="en-US" altLang="zh-CN" dirty="0" smtClean="0">
                          <a:latin typeface="楷体" panose="02010609060101010101" pitchFamily="49" charset="-122"/>
                          <a:ea typeface="楷体" panose="02010609060101010101" pitchFamily="49" charset="-122"/>
                        </a:rPr>
                        <a:t>12</a:t>
                      </a:r>
                      <a:endParaRPr lang="zh-CN" altLang="en-US" dirty="0">
                        <a:latin typeface="楷体" panose="02010609060101010101" pitchFamily="49" charset="-122"/>
                        <a:ea typeface="楷体" panose="02010609060101010101" pitchFamily="49" charset="-122"/>
                      </a:endParaRPr>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tcPr>
                </a:tc>
                <a:tc>
                  <a:txBody>
                    <a:bodyPr/>
                    <a:lstStyle/>
                    <a:p>
                      <a:r>
                        <a:rPr lang="en-US" altLang="zh-CN" dirty="0" smtClean="0">
                          <a:latin typeface="楷体" panose="02010609060101010101" pitchFamily="49" charset="-122"/>
                          <a:ea typeface="楷体" panose="02010609060101010101" pitchFamily="49" charset="-122"/>
                        </a:rPr>
                        <a:t>13</a:t>
                      </a:r>
                      <a:endParaRPr lang="zh-CN" altLang="en-US" dirty="0">
                        <a:latin typeface="楷体" panose="02010609060101010101" pitchFamily="49" charset="-122"/>
                        <a:ea typeface="楷体" panose="02010609060101010101" pitchFamily="49" charset="-122"/>
                      </a:endParaRPr>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tcPr>
                </a:tc>
                <a:tc>
                  <a:txBody>
                    <a:bodyPr/>
                    <a:lstStyle/>
                    <a:p>
                      <a:r>
                        <a:rPr lang="en-US" altLang="zh-CN" dirty="0" smtClean="0">
                          <a:latin typeface="楷体" panose="02010609060101010101" pitchFamily="49" charset="-122"/>
                          <a:ea typeface="楷体" panose="02010609060101010101" pitchFamily="49" charset="-122"/>
                        </a:rPr>
                        <a:t>14</a:t>
                      </a:r>
                      <a:endParaRPr lang="zh-CN" altLang="en-US" dirty="0">
                        <a:latin typeface="楷体" panose="02010609060101010101" pitchFamily="49" charset="-122"/>
                        <a:ea typeface="楷体" panose="02010609060101010101" pitchFamily="49" charset="-122"/>
                      </a:endParaRPr>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tcPr>
                </a:tc>
                <a:tc>
                  <a:txBody>
                    <a:bodyPr/>
                    <a:lstStyle/>
                    <a:p>
                      <a:r>
                        <a:rPr lang="en-US" altLang="zh-CN" dirty="0" smtClean="0">
                          <a:latin typeface="楷体" panose="02010609060101010101" pitchFamily="49" charset="-122"/>
                          <a:ea typeface="楷体" panose="02010609060101010101" pitchFamily="49" charset="-122"/>
                        </a:rPr>
                        <a:t>15</a:t>
                      </a:r>
                      <a:endParaRPr lang="zh-CN" altLang="en-US" dirty="0">
                        <a:latin typeface="楷体" panose="02010609060101010101" pitchFamily="49" charset="-122"/>
                        <a:ea typeface="楷体" panose="02010609060101010101" pitchFamily="49" charset="-122"/>
                      </a:endParaRPr>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tcPr>
                </a:tc>
                <a:tc>
                  <a:txBody>
                    <a:bodyPr/>
                    <a:lstStyle/>
                    <a:p>
                      <a:r>
                        <a:rPr lang="en-US" altLang="zh-CN" dirty="0" smtClean="0">
                          <a:latin typeface="楷体" panose="02010609060101010101" pitchFamily="49" charset="-122"/>
                          <a:ea typeface="楷体" panose="02010609060101010101" pitchFamily="49" charset="-122"/>
                        </a:rPr>
                        <a:t>16</a:t>
                      </a:r>
                      <a:endParaRPr lang="zh-CN" altLang="en-US" dirty="0">
                        <a:latin typeface="楷体" panose="02010609060101010101" pitchFamily="49" charset="-122"/>
                        <a:ea typeface="楷体" panose="02010609060101010101" pitchFamily="49" charset="-122"/>
                      </a:endParaRPr>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tcPr>
                </a:tc>
                <a:tc>
                  <a:txBody>
                    <a:bodyPr/>
                    <a:lstStyle/>
                    <a:p>
                      <a:r>
                        <a:rPr lang="en-US" altLang="zh-CN" dirty="0" smtClean="0">
                          <a:latin typeface="楷体" panose="02010609060101010101" pitchFamily="49" charset="-122"/>
                          <a:ea typeface="楷体" panose="02010609060101010101" pitchFamily="49" charset="-122"/>
                        </a:rPr>
                        <a:t>17</a:t>
                      </a:r>
                      <a:endParaRPr lang="zh-CN" altLang="en-US" dirty="0">
                        <a:latin typeface="楷体" panose="02010609060101010101" pitchFamily="49" charset="-122"/>
                        <a:ea typeface="楷体" panose="02010609060101010101" pitchFamily="49" charset="-122"/>
                      </a:endParaRPr>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tcPr>
                </a:tc>
                <a:tc>
                  <a:txBody>
                    <a:bodyPr/>
                    <a:lstStyle/>
                    <a:p>
                      <a:r>
                        <a:rPr lang="en-US" altLang="zh-CN" dirty="0" smtClean="0">
                          <a:latin typeface="楷体" panose="02010609060101010101" pitchFamily="49" charset="-122"/>
                          <a:ea typeface="楷体" panose="02010609060101010101" pitchFamily="49" charset="-122"/>
                        </a:rPr>
                        <a:t>18</a:t>
                      </a:r>
                      <a:endParaRPr lang="zh-CN" altLang="en-US" dirty="0">
                        <a:latin typeface="楷体" panose="02010609060101010101" pitchFamily="49" charset="-122"/>
                        <a:ea typeface="楷体" panose="02010609060101010101" pitchFamily="49" charset="-122"/>
                      </a:endParaRPr>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tcPr>
                </a:tc>
                <a:tc>
                  <a:txBody>
                    <a:bodyPr/>
                    <a:lstStyle/>
                    <a:p>
                      <a:r>
                        <a:rPr lang="en-US" altLang="zh-CN" dirty="0" smtClean="0">
                          <a:latin typeface="楷体" panose="02010609060101010101" pitchFamily="49" charset="-122"/>
                          <a:ea typeface="楷体" panose="02010609060101010101" pitchFamily="49" charset="-122"/>
                        </a:rPr>
                        <a:t>19</a:t>
                      </a:r>
                      <a:endParaRPr lang="zh-CN" altLang="en-US" dirty="0">
                        <a:latin typeface="楷体" panose="02010609060101010101" pitchFamily="49" charset="-122"/>
                        <a:ea typeface="楷体" panose="02010609060101010101" pitchFamily="49" charset="-122"/>
                      </a:endParaRPr>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tcPr>
                </a:tc>
                <a:tc>
                  <a:txBody>
                    <a:bodyPr/>
                    <a:lstStyle/>
                    <a:p>
                      <a:r>
                        <a:rPr lang="en-US" altLang="zh-CN" dirty="0" smtClean="0">
                          <a:latin typeface="楷体" panose="02010609060101010101" pitchFamily="49" charset="-122"/>
                          <a:ea typeface="楷体" panose="02010609060101010101" pitchFamily="49" charset="-122"/>
                        </a:rPr>
                        <a:t>20</a:t>
                      </a:r>
                      <a:endParaRPr lang="zh-CN" altLang="en-US" dirty="0">
                        <a:latin typeface="楷体" panose="02010609060101010101" pitchFamily="49" charset="-122"/>
                        <a:ea typeface="楷体" panose="02010609060101010101" pitchFamily="49" charset="-122"/>
                      </a:endParaRPr>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tcPr>
                </a:tc>
              </a:tr>
              <a:tr h="645164">
                <a:tc>
                  <a:txBody>
                    <a:bodyPr/>
                    <a:lstStyle/>
                    <a:p>
                      <a:r>
                        <a:rPr lang="zh-CN" altLang="en-US" dirty="0" smtClean="0">
                          <a:latin typeface="楷体" panose="02010609060101010101" pitchFamily="49" charset="-122"/>
                          <a:ea typeface="楷体" panose="02010609060101010101" pitchFamily="49" charset="-122"/>
                        </a:rPr>
                        <a:t>与   </a:t>
                      </a:r>
                      <a:r>
                        <a:rPr lang="en-US" altLang="zh-CN" dirty="0" smtClean="0">
                          <a:latin typeface="楷体" panose="02010609060101010101" pitchFamily="49" charset="-122"/>
                          <a:ea typeface="楷体" panose="02010609060101010101" pitchFamily="49" charset="-122"/>
                        </a:rPr>
                        <a:t>5</a:t>
                      </a:r>
                      <a:r>
                        <a:rPr lang="zh-CN" altLang="en-US" dirty="0" smtClean="0">
                          <a:latin typeface="楷体" panose="02010609060101010101" pitchFamily="49" charset="-122"/>
                          <a:ea typeface="楷体" panose="02010609060101010101" pitchFamily="49" charset="-122"/>
                        </a:rPr>
                        <a:t>的最大公因数</a:t>
                      </a:r>
                      <a:endParaRPr lang="zh-CN" altLang="en-US" dirty="0">
                        <a:latin typeface="楷体" panose="02010609060101010101" pitchFamily="49" charset="-122"/>
                        <a:ea typeface="楷体" panose="02010609060101010101" pitchFamily="49" charset="-122"/>
                      </a:endParaRPr>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tcPr>
                </a:tc>
                <a:tc>
                  <a:txBody>
                    <a:bodyPr/>
                    <a:lstStyle/>
                    <a:p>
                      <a:endParaRPr lang="zh-CN" altLang="en-US" dirty="0"/>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tcPr>
                </a:tc>
                <a:tc>
                  <a:txBody>
                    <a:bodyPr/>
                    <a:lstStyle/>
                    <a:p>
                      <a:endParaRPr lang="zh-CN" altLang="en-US" dirty="0"/>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tcPr>
                </a:tc>
                <a:tc>
                  <a:txBody>
                    <a:bodyPr/>
                    <a:lstStyle/>
                    <a:p>
                      <a:endParaRPr lang="zh-CN" altLang="en-US" dirty="0"/>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tcPr>
                </a:tc>
                <a:tc>
                  <a:txBody>
                    <a:bodyPr/>
                    <a:lstStyle/>
                    <a:p>
                      <a:endParaRPr lang="zh-CN" altLang="en-US" dirty="0"/>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tcPr>
                </a:tc>
                <a:tc>
                  <a:txBody>
                    <a:bodyPr/>
                    <a:lstStyle/>
                    <a:p>
                      <a:endParaRPr lang="zh-CN" altLang="en-US" dirty="0"/>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tcPr>
                </a:tc>
                <a:tc>
                  <a:txBody>
                    <a:bodyPr/>
                    <a:lstStyle/>
                    <a:p>
                      <a:endParaRPr lang="zh-CN" altLang="en-US" dirty="0"/>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tcPr>
                </a:tc>
                <a:tc>
                  <a:txBody>
                    <a:bodyPr/>
                    <a:lstStyle/>
                    <a:p>
                      <a:endParaRPr lang="zh-CN" altLang="en-US" dirty="0"/>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tcPr>
                </a:tc>
                <a:tc>
                  <a:txBody>
                    <a:bodyPr/>
                    <a:lstStyle/>
                    <a:p>
                      <a:endParaRPr lang="zh-CN" altLang="en-US" dirty="0"/>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tcPr>
                </a:tc>
                <a:tc>
                  <a:txBody>
                    <a:bodyPr/>
                    <a:lstStyle/>
                    <a:p>
                      <a:endParaRPr lang="zh-CN" altLang="en-US" dirty="0"/>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tcPr>
                </a:tc>
                <a:tc>
                  <a:txBody>
                    <a:bodyPr/>
                    <a:lstStyle/>
                    <a:p>
                      <a:endParaRPr lang="zh-CN" altLang="en-US" dirty="0"/>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tcPr>
                </a:tc>
                <a:tc>
                  <a:txBody>
                    <a:bodyPr/>
                    <a:lstStyle/>
                    <a:p>
                      <a:endParaRPr lang="zh-CN" altLang="en-US" dirty="0"/>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tcPr>
                </a:tc>
                <a:tc>
                  <a:txBody>
                    <a:bodyPr/>
                    <a:lstStyle/>
                    <a:p>
                      <a:endParaRPr lang="zh-CN" altLang="en-US" dirty="0"/>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tcPr>
                </a:tc>
                <a:tc>
                  <a:txBody>
                    <a:bodyPr/>
                    <a:lstStyle/>
                    <a:p>
                      <a:endParaRPr lang="zh-CN" altLang="en-US" dirty="0"/>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tcPr>
                </a:tc>
                <a:tc>
                  <a:txBody>
                    <a:bodyPr/>
                    <a:lstStyle/>
                    <a:p>
                      <a:endParaRPr lang="zh-CN" altLang="en-US" dirty="0"/>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tcPr>
                </a:tc>
                <a:tc>
                  <a:txBody>
                    <a:bodyPr/>
                    <a:lstStyle/>
                    <a:p>
                      <a:endParaRPr lang="zh-CN" altLang="en-US" dirty="0"/>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tcPr>
                </a:tc>
                <a:tc>
                  <a:txBody>
                    <a:bodyPr/>
                    <a:lstStyle/>
                    <a:p>
                      <a:endParaRPr lang="zh-CN" altLang="en-US" dirty="0"/>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tcPr>
                </a:tc>
                <a:tc>
                  <a:txBody>
                    <a:bodyPr/>
                    <a:lstStyle/>
                    <a:p>
                      <a:endParaRPr lang="zh-CN" altLang="en-US" dirty="0"/>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tcPr>
                </a:tc>
                <a:tc>
                  <a:txBody>
                    <a:bodyPr/>
                    <a:lstStyle/>
                    <a:p>
                      <a:endParaRPr lang="zh-CN" altLang="en-US" dirty="0"/>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tcPr>
                </a:tc>
                <a:tc>
                  <a:txBody>
                    <a:bodyPr/>
                    <a:lstStyle/>
                    <a:p>
                      <a:endParaRPr lang="zh-CN" altLang="en-US" dirty="0"/>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tcPr>
                </a:tc>
                <a:tc>
                  <a:txBody>
                    <a:bodyPr/>
                    <a:lstStyle/>
                    <a:p>
                      <a:endParaRPr lang="zh-CN" altLang="en-US" dirty="0"/>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tcPr>
                </a:tc>
              </a:tr>
            </a:tbl>
          </a:graphicData>
        </a:graphic>
      </p:graphicFrame>
      <p:sp>
        <p:nvSpPr>
          <p:cNvPr id="3" name="矩形 2"/>
          <p:cNvSpPr/>
          <p:nvPr/>
        </p:nvSpPr>
        <p:spPr>
          <a:xfrm>
            <a:off x="611725" y="3852295"/>
            <a:ext cx="389850" cy="584775"/>
          </a:xfrm>
          <a:prstGeom prst="rect">
            <a:avLst/>
          </a:prstGeom>
        </p:spPr>
        <p:txBody>
          <a:bodyPr wrap="none">
            <a:spAutoFit/>
          </a:bodyPr>
          <a:lstStyle/>
          <a:p>
            <a:r>
              <a:rPr lang="en-US" altLang="zh-CN" sz="3200" dirty="0">
                <a:solidFill>
                  <a:srgbClr val="FF0000"/>
                </a:solidFill>
                <a:latin typeface="楷体" panose="02010609060101010101" pitchFamily="49" charset="-122"/>
                <a:ea typeface="楷体" panose="02010609060101010101" pitchFamily="49" charset="-122"/>
              </a:rPr>
              <a:t>1</a:t>
            </a:r>
            <a:endParaRPr lang="zh-CN" altLang="en-US" dirty="0">
              <a:solidFill>
                <a:srgbClr val="FF0000"/>
              </a:solidFill>
            </a:endParaRPr>
          </a:p>
        </p:txBody>
      </p:sp>
      <p:sp>
        <p:nvSpPr>
          <p:cNvPr id="17" name="矩形 16"/>
          <p:cNvSpPr/>
          <p:nvPr/>
        </p:nvSpPr>
        <p:spPr>
          <a:xfrm>
            <a:off x="1001575" y="3852295"/>
            <a:ext cx="389850" cy="584775"/>
          </a:xfrm>
          <a:prstGeom prst="rect">
            <a:avLst/>
          </a:prstGeom>
        </p:spPr>
        <p:txBody>
          <a:bodyPr wrap="none">
            <a:spAutoFit/>
          </a:bodyPr>
          <a:lstStyle/>
          <a:p>
            <a:r>
              <a:rPr lang="en-US" altLang="zh-CN" sz="3200" dirty="0">
                <a:solidFill>
                  <a:srgbClr val="FF0000"/>
                </a:solidFill>
                <a:latin typeface="楷体" panose="02010609060101010101" pitchFamily="49" charset="-122"/>
                <a:ea typeface="楷体" panose="02010609060101010101" pitchFamily="49" charset="-122"/>
              </a:rPr>
              <a:t>1</a:t>
            </a:r>
            <a:endParaRPr lang="zh-CN" altLang="en-US" dirty="0">
              <a:solidFill>
                <a:srgbClr val="FF0000"/>
              </a:solidFill>
            </a:endParaRPr>
          </a:p>
        </p:txBody>
      </p:sp>
      <p:sp>
        <p:nvSpPr>
          <p:cNvPr id="18" name="矩形 17"/>
          <p:cNvSpPr/>
          <p:nvPr/>
        </p:nvSpPr>
        <p:spPr>
          <a:xfrm>
            <a:off x="1378601" y="3852295"/>
            <a:ext cx="389850" cy="584775"/>
          </a:xfrm>
          <a:prstGeom prst="rect">
            <a:avLst/>
          </a:prstGeom>
        </p:spPr>
        <p:txBody>
          <a:bodyPr wrap="none">
            <a:spAutoFit/>
          </a:bodyPr>
          <a:lstStyle/>
          <a:p>
            <a:r>
              <a:rPr lang="en-US" altLang="zh-CN" sz="3200" dirty="0">
                <a:solidFill>
                  <a:srgbClr val="FF0000"/>
                </a:solidFill>
                <a:latin typeface="楷体" panose="02010609060101010101" pitchFamily="49" charset="-122"/>
                <a:ea typeface="楷体" panose="02010609060101010101" pitchFamily="49" charset="-122"/>
              </a:rPr>
              <a:t>1</a:t>
            </a:r>
            <a:endParaRPr lang="zh-CN" altLang="en-US" dirty="0">
              <a:solidFill>
                <a:srgbClr val="FF0000"/>
              </a:solidFill>
            </a:endParaRPr>
          </a:p>
        </p:txBody>
      </p:sp>
      <p:sp>
        <p:nvSpPr>
          <p:cNvPr id="19" name="矩形 18"/>
          <p:cNvSpPr/>
          <p:nvPr/>
        </p:nvSpPr>
        <p:spPr>
          <a:xfrm>
            <a:off x="1768451" y="3852295"/>
            <a:ext cx="389850" cy="584775"/>
          </a:xfrm>
          <a:prstGeom prst="rect">
            <a:avLst/>
          </a:prstGeom>
        </p:spPr>
        <p:txBody>
          <a:bodyPr wrap="none">
            <a:spAutoFit/>
          </a:bodyPr>
          <a:lstStyle/>
          <a:p>
            <a:r>
              <a:rPr lang="en-US" altLang="zh-CN" sz="3200" dirty="0">
                <a:solidFill>
                  <a:srgbClr val="FF0000"/>
                </a:solidFill>
                <a:latin typeface="楷体" panose="02010609060101010101" pitchFamily="49" charset="-122"/>
                <a:ea typeface="楷体" panose="02010609060101010101" pitchFamily="49" charset="-122"/>
              </a:rPr>
              <a:t>1</a:t>
            </a:r>
            <a:endParaRPr lang="zh-CN" altLang="en-US" dirty="0">
              <a:solidFill>
                <a:srgbClr val="FF0000"/>
              </a:solidFill>
            </a:endParaRPr>
          </a:p>
        </p:txBody>
      </p:sp>
      <p:sp>
        <p:nvSpPr>
          <p:cNvPr id="20" name="矩形 19"/>
          <p:cNvSpPr/>
          <p:nvPr/>
        </p:nvSpPr>
        <p:spPr>
          <a:xfrm>
            <a:off x="2278208" y="3852295"/>
            <a:ext cx="389850" cy="584775"/>
          </a:xfrm>
          <a:prstGeom prst="rect">
            <a:avLst/>
          </a:prstGeom>
        </p:spPr>
        <p:txBody>
          <a:bodyPr wrap="none">
            <a:spAutoFit/>
          </a:bodyPr>
          <a:lstStyle/>
          <a:p>
            <a:r>
              <a:rPr lang="en-US" altLang="zh-CN" sz="3200" dirty="0" smtClean="0">
                <a:solidFill>
                  <a:srgbClr val="FF0000"/>
                </a:solidFill>
                <a:latin typeface="楷体" panose="02010609060101010101" pitchFamily="49" charset="-122"/>
                <a:ea typeface="楷体" panose="02010609060101010101" pitchFamily="49" charset="-122"/>
              </a:rPr>
              <a:t>5</a:t>
            </a:r>
            <a:endParaRPr lang="zh-CN" altLang="en-US" dirty="0">
              <a:solidFill>
                <a:srgbClr val="FF0000"/>
              </a:solidFill>
            </a:endParaRPr>
          </a:p>
        </p:txBody>
      </p:sp>
      <p:sp>
        <p:nvSpPr>
          <p:cNvPr id="21" name="矩形 20"/>
          <p:cNvSpPr/>
          <p:nvPr/>
        </p:nvSpPr>
        <p:spPr>
          <a:xfrm>
            <a:off x="2668058" y="3852295"/>
            <a:ext cx="389850" cy="584775"/>
          </a:xfrm>
          <a:prstGeom prst="rect">
            <a:avLst/>
          </a:prstGeom>
        </p:spPr>
        <p:txBody>
          <a:bodyPr wrap="none">
            <a:spAutoFit/>
          </a:bodyPr>
          <a:lstStyle/>
          <a:p>
            <a:r>
              <a:rPr lang="en-US" altLang="zh-CN" sz="3200" dirty="0">
                <a:solidFill>
                  <a:srgbClr val="FF0000"/>
                </a:solidFill>
                <a:latin typeface="楷体" panose="02010609060101010101" pitchFamily="49" charset="-122"/>
                <a:ea typeface="楷体" panose="02010609060101010101" pitchFamily="49" charset="-122"/>
              </a:rPr>
              <a:t>1</a:t>
            </a:r>
            <a:endParaRPr lang="zh-CN" altLang="en-US" dirty="0">
              <a:solidFill>
                <a:srgbClr val="FF0000"/>
              </a:solidFill>
            </a:endParaRPr>
          </a:p>
        </p:txBody>
      </p:sp>
      <p:sp>
        <p:nvSpPr>
          <p:cNvPr id="22" name="矩形 21"/>
          <p:cNvSpPr/>
          <p:nvPr/>
        </p:nvSpPr>
        <p:spPr>
          <a:xfrm>
            <a:off x="3049058" y="3852295"/>
            <a:ext cx="389850" cy="584775"/>
          </a:xfrm>
          <a:prstGeom prst="rect">
            <a:avLst/>
          </a:prstGeom>
        </p:spPr>
        <p:txBody>
          <a:bodyPr wrap="none">
            <a:spAutoFit/>
          </a:bodyPr>
          <a:lstStyle/>
          <a:p>
            <a:r>
              <a:rPr lang="en-US" altLang="zh-CN" sz="3200" dirty="0">
                <a:solidFill>
                  <a:srgbClr val="FF0000"/>
                </a:solidFill>
                <a:latin typeface="楷体" panose="02010609060101010101" pitchFamily="49" charset="-122"/>
                <a:ea typeface="楷体" panose="02010609060101010101" pitchFamily="49" charset="-122"/>
              </a:rPr>
              <a:t>1</a:t>
            </a:r>
            <a:endParaRPr lang="zh-CN" altLang="en-US" dirty="0">
              <a:solidFill>
                <a:srgbClr val="FF0000"/>
              </a:solidFill>
            </a:endParaRPr>
          </a:p>
        </p:txBody>
      </p:sp>
      <p:sp>
        <p:nvSpPr>
          <p:cNvPr id="23" name="矩形 22"/>
          <p:cNvSpPr/>
          <p:nvPr/>
        </p:nvSpPr>
        <p:spPr>
          <a:xfrm>
            <a:off x="3462100" y="3852295"/>
            <a:ext cx="389850" cy="584775"/>
          </a:xfrm>
          <a:prstGeom prst="rect">
            <a:avLst/>
          </a:prstGeom>
        </p:spPr>
        <p:txBody>
          <a:bodyPr wrap="none">
            <a:spAutoFit/>
          </a:bodyPr>
          <a:lstStyle/>
          <a:p>
            <a:r>
              <a:rPr lang="en-US" altLang="zh-CN" sz="3200" dirty="0">
                <a:solidFill>
                  <a:srgbClr val="FF0000"/>
                </a:solidFill>
                <a:latin typeface="楷体" panose="02010609060101010101" pitchFamily="49" charset="-122"/>
                <a:ea typeface="楷体" panose="02010609060101010101" pitchFamily="49" charset="-122"/>
              </a:rPr>
              <a:t>1</a:t>
            </a:r>
            <a:endParaRPr lang="zh-CN" altLang="en-US" dirty="0">
              <a:solidFill>
                <a:srgbClr val="FF0000"/>
              </a:solidFill>
            </a:endParaRPr>
          </a:p>
        </p:txBody>
      </p:sp>
      <p:sp>
        <p:nvSpPr>
          <p:cNvPr id="24" name="矩形 23"/>
          <p:cNvSpPr/>
          <p:nvPr/>
        </p:nvSpPr>
        <p:spPr>
          <a:xfrm>
            <a:off x="3964608" y="3852295"/>
            <a:ext cx="389850" cy="584775"/>
          </a:xfrm>
          <a:prstGeom prst="rect">
            <a:avLst/>
          </a:prstGeom>
        </p:spPr>
        <p:txBody>
          <a:bodyPr wrap="none">
            <a:spAutoFit/>
          </a:bodyPr>
          <a:lstStyle/>
          <a:p>
            <a:r>
              <a:rPr lang="en-US" altLang="zh-CN" sz="3200" dirty="0">
                <a:solidFill>
                  <a:srgbClr val="FF0000"/>
                </a:solidFill>
                <a:latin typeface="楷体" panose="02010609060101010101" pitchFamily="49" charset="-122"/>
                <a:ea typeface="楷体" panose="02010609060101010101" pitchFamily="49" charset="-122"/>
              </a:rPr>
              <a:t>1</a:t>
            </a:r>
            <a:endParaRPr lang="zh-CN" altLang="en-US" dirty="0">
              <a:solidFill>
                <a:srgbClr val="FF0000"/>
              </a:solidFill>
            </a:endParaRPr>
          </a:p>
        </p:txBody>
      </p:sp>
      <p:sp>
        <p:nvSpPr>
          <p:cNvPr id="26" name="矩形 25"/>
          <p:cNvSpPr/>
          <p:nvPr/>
        </p:nvSpPr>
        <p:spPr>
          <a:xfrm>
            <a:off x="4377075" y="3852295"/>
            <a:ext cx="389850" cy="584775"/>
          </a:xfrm>
          <a:prstGeom prst="rect">
            <a:avLst/>
          </a:prstGeom>
        </p:spPr>
        <p:txBody>
          <a:bodyPr wrap="none">
            <a:spAutoFit/>
          </a:bodyPr>
          <a:lstStyle/>
          <a:p>
            <a:r>
              <a:rPr lang="en-US" altLang="zh-CN" sz="3200" dirty="0" smtClean="0">
                <a:solidFill>
                  <a:srgbClr val="FF0000"/>
                </a:solidFill>
                <a:latin typeface="楷体" panose="02010609060101010101" pitchFamily="49" charset="-122"/>
                <a:ea typeface="楷体" panose="02010609060101010101" pitchFamily="49" charset="-122"/>
              </a:rPr>
              <a:t>5</a:t>
            </a:r>
            <a:endParaRPr lang="zh-CN" altLang="en-US" dirty="0">
              <a:solidFill>
                <a:srgbClr val="FF0000"/>
              </a:solidFill>
            </a:endParaRPr>
          </a:p>
        </p:txBody>
      </p:sp>
      <p:sp>
        <p:nvSpPr>
          <p:cNvPr id="27" name="矩形 26"/>
          <p:cNvSpPr/>
          <p:nvPr/>
        </p:nvSpPr>
        <p:spPr>
          <a:xfrm>
            <a:off x="6444130" y="3852295"/>
            <a:ext cx="389850" cy="584775"/>
          </a:xfrm>
          <a:prstGeom prst="rect">
            <a:avLst/>
          </a:prstGeom>
        </p:spPr>
        <p:txBody>
          <a:bodyPr wrap="none">
            <a:spAutoFit/>
          </a:bodyPr>
          <a:lstStyle/>
          <a:p>
            <a:r>
              <a:rPr lang="en-US" altLang="zh-CN" sz="3200" dirty="0" smtClean="0">
                <a:solidFill>
                  <a:srgbClr val="FF0000"/>
                </a:solidFill>
                <a:latin typeface="楷体" panose="02010609060101010101" pitchFamily="49" charset="-122"/>
                <a:ea typeface="楷体" panose="02010609060101010101" pitchFamily="49" charset="-122"/>
              </a:rPr>
              <a:t>5</a:t>
            </a:r>
            <a:endParaRPr lang="zh-CN" altLang="en-US" dirty="0">
              <a:solidFill>
                <a:srgbClr val="FF0000"/>
              </a:solidFill>
            </a:endParaRPr>
          </a:p>
        </p:txBody>
      </p:sp>
      <p:sp>
        <p:nvSpPr>
          <p:cNvPr id="28" name="矩形 27"/>
          <p:cNvSpPr/>
          <p:nvPr/>
        </p:nvSpPr>
        <p:spPr>
          <a:xfrm>
            <a:off x="4766925" y="3852295"/>
            <a:ext cx="389850" cy="584775"/>
          </a:xfrm>
          <a:prstGeom prst="rect">
            <a:avLst/>
          </a:prstGeom>
        </p:spPr>
        <p:txBody>
          <a:bodyPr wrap="none">
            <a:spAutoFit/>
          </a:bodyPr>
          <a:lstStyle/>
          <a:p>
            <a:r>
              <a:rPr lang="en-US" altLang="zh-CN" sz="3200" dirty="0">
                <a:solidFill>
                  <a:srgbClr val="FF0000"/>
                </a:solidFill>
                <a:latin typeface="楷体" panose="02010609060101010101" pitchFamily="49" charset="-122"/>
                <a:ea typeface="楷体" panose="02010609060101010101" pitchFamily="49" charset="-122"/>
              </a:rPr>
              <a:t>1</a:t>
            </a:r>
            <a:endParaRPr lang="zh-CN" altLang="en-US" dirty="0">
              <a:solidFill>
                <a:srgbClr val="FF0000"/>
              </a:solidFill>
            </a:endParaRPr>
          </a:p>
        </p:txBody>
      </p:sp>
      <p:sp>
        <p:nvSpPr>
          <p:cNvPr id="29" name="矩形 28"/>
          <p:cNvSpPr/>
          <p:nvPr/>
        </p:nvSpPr>
        <p:spPr>
          <a:xfrm>
            <a:off x="5247469" y="3852295"/>
            <a:ext cx="389850" cy="584775"/>
          </a:xfrm>
          <a:prstGeom prst="rect">
            <a:avLst/>
          </a:prstGeom>
        </p:spPr>
        <p:txBody>
          <a:bodyPr wrap="none">
            <a:spAutoFit/>
          </a:bodyPr>
          <a:lstStyle/>
          <a:p>
            <a:r>
              <a:rPr lang="en-US" altLang="zh-CN" sz="3200" dirty="0">
                <a:solidFill>
                  <a:srgbClr val="FF0000"/>
                </a:solidFill>
                <a:latin typeface="楷体" panose="02010609060101010101" pitchFamily="49" charset="-122"/>
                <a:ea typeface="楷体" panose="02010609060101010101" pitchFamily="49" charset="-122"/>
              </a:rPr>
              <a:t>1</a:t>
            </a:r>
            <a:endParaRPr lang="zh-CN" altLang="en-US" dirty="0">
              <a:solidFill>
                <a:srgbClr val="FF0000"/>
              </a:solidFill>
            </a:endParaRPr>
          </a:p>
        </p:txBody>
      </p:sp>
      <p:sp>
        <p:nvSpPr>
          <p:cNvPr id="30" name="矩形 29"/>
          <p:cNvSpPr/>
          <p:nvPr/>
        </p:nvSpPr>
        <p:spPr>
          <a:xfrm>
            <a:off x="5637319" y="3852295"/>
            <a:ext cx="389850" cy="584775"/>
          </a:xfrm>
          <a:prstGeom prst="rect">
            <a:avLst/>
          </a:prstGeom>
        </p:spPr>
        <p:txBody>
          <a:bodyPr wrap="none">
            <a:spAutoFit/>
          </a:bodyPr>
          <a:lstStyle/>
          <a:p>
            <a:r>
              <a:rPr lang="en-US" altLang="zh-CN" sz="3200" dirty="0">
                <a:solidFill>
                  <a:srgbClr val="FF0000"/>
                </a:solidFill>
                <a:latin typeface="楷体" panose="02010609060101010101" pitchFamily="49" charset="-122"/>
                <a:ea typeface="楷体" panose="02010609060101010101" pitchFamily="49" charset="-122"/>
              </a:rPr>
              <a:t>1</a:t>
            </a:r>
            <a:endParaRPr lang="zh-CN" altLang="en-US" dirty="0">
              <a:solidFill>
                <a:srgbClr val="FF0000"/>
              </a:solidFill>
            </a:endParaRPr>
          </a:p>
        </p:txBody>
      </p:sp>
      <p:sp>
        <p:nvSpPr>
          <p:cNvPr id="31" name="矩形 30"/>
          <p:cNvSpPr/>
          <p:nvPr/>
        </p:nvSpPr>
        <p:spPr>
          <a:xfrm>
            <a:off x="6027169" y="3852295"/>
            <a:ext cx="389850" cy="584775"/>
          </a:xfrm>
          <a:prstGeom prst="rect">
            <a:avLst/>
          </a:prstGeom>
        </p:spPr>
        <p:txBody>
          <a:bodyPr wrap="none">
            <a:spAutoFit/>
          </a:bodyPr>
          <a:lstStyle/>
          <a:p>
            <a:r>
              <a:rPr lang="en-US" altLang="zh-CN" sz="3200" dirty="0">
                <a:solidFill>
                  <a:srgbClr val="FF0000"/>
                </a:solidFill>
                <a:latin typeface="楷体" panose="02010609060101010101" pitchFamily="49" charset="-122"/>
                <a:ea typeface="楷体" panose="02010609060101010101" pitchFamily="49" charset="-122"/>
              </a:rPr>
              <a:t>1</a:t>
            </a:r>
            <a:endParaRPr lang="zh-CN" altLang="en-US" dirty="0">
              <a:solidFill>
                <a:srgbClr val="FF0000"/>
              </a:solidFill>
            </a:endParaRPr>
          </a:p>
        </p:txBody>
      </p:sp>
      <p:sp>
        <p:nvSpPr>
          <p:cNvPr id="32" name="矩形 31"/>
          <p:cNvSpPr/>
          <p:nvPr/>
        </p:nvSpPr>
        <p:spPr>
          <a:xfrm>
            <a:off x="8589652" y="3852295"/>
            <a:ext cx="389850" cy="584775"/>
          </a:xfrm>
          <a:prstGeom prst="rect">
            <a:avLst/>
          </a:prstGeom>
        </p:spPr>
        <p:txBody>
          <a:bodyPr wrap="none">
            <a:spAutoFit/>
          </a:bodyPr>
          <a:lstStyle/>
          <a:p>
            <a:r>
              <a:rPr lang="en-US" altLang="zh-CN" sz="3200" dirty="0" smtClean="0">
                <a:solidFill>
                  <a:srgbClr val="FF0000"/>
                </a:solidFill>
                <a:latin typeface="楷体" panose="02010609060101010101" pitchFamily="49" charset="-122"/>
                <a:ea typeface="楷体" panose="02010609060101010101" pitchFamily="49" charset="-122"/>
              </a:rPr>
              <a:t>5</a:t>
            </a:r>
            <a:endParaRPr lang="zh-CN" altLang="en-US" dirty="0">
              <a:solidFill>
                <a:srgbClr val="FF0000"/>
              </a:solidFill>
            </a:endParaRPr>
          </a:p>
        </p:txBody>
      </p:sp>
      <p:sp>
        <p:nvSpPr>
          <p:cNvPr id="33" name="矩形 32"/>
          <p:cNvSpPr/>
          <p:nvPr/>
        </p:nvSpPr>
        <p:spPr>
          <a:xfrm>
            <a:off x="6836425" y="3852295"/>
            <a:ext cx="389850" cy="584775"/>
          </a:xfrm>
          <a:prstGeom prst="rect">
            <a:avLst/>
          </a:prstGeom>
        </p:spPr>
        <p:txBody>
          <a:bodyPr wrap="none">
            <a:spAutoFit/>
          </a:bodyPr>
          <a:lstStyle/>
          <a:p>
            <a:r>
              <a:rPr lang="en-US" altLang="zh-CN" sz="3200" dirty="0">
                <a:solidFill>
                  <a:srgbClr val="FF0000"/>
                </a:solidFill>
                <a:latin typeface="楷体" panose="02010609060101010101" pitchFamily="49" charset="-122"/>
                <a:ea typeface="楷体" panose="02010609060101010101" pitchFamily="49" charset="-122"/>
              </a:rPr>
              <a:t>1</a:t>
            </a:r>
            <a:endParaRPr lang="zh-CN" altLang="en-US" dirty="0">
              <a:solidFill>
                <a:srgbClr val="FF0000"/>
              </a:solidFill>
            </a:endParaRPr>
          </a:p>
        </p:txBody>
      </p:sp>
      <p:sp>
        <p:nvSpPr>
          <p:cNvPr id="34" name="矩形 33"/>
          <p:cNvSpPr/>
          <p:nvPr/>
        </p:nvSpPr>
        <p:spPr>
          <a:xfrm>
            <a:off x="7226275" y="3852295"/>
            <a:ext cx="389850" cy="584775"/>
          </a:xfrm>
          <a:prstGeom prst="rect">
            <a:avLst/>
          </a:prstGeom>
        </p:spPr>
        <p:txBody>
          <a:bodyPr wrap="none">
            <a:spAutoFit/>
          </a:bodyPr>
          <a:lstStyle/>
          <a:p>
            <a:r>
              <a:rPr lang="en-US" altLang="zh-CN" sz="3200" dirty="0">
                <a:solidFill>
                  <a:srgbClr val="FF0000"/>
                </a:solidFill>
                <a:latin typeface="楷体" panose="02010609060101010101" pitchFamily="49" charset="-122"/>
                <a:ea typeface="楷体" panose="02010609060101010101" pitchFamily="49" charset="-122"/>
              </a:rPr>
              <a:t>1</a:t>
            </a:r>
            <a:endParaRPr lang="zh-CN" altLang="en-US" dirty="0">
              <a:solidFill>
                <a:srgbClr val="FF0000"/>
              </a:solidFill>
            </a:endParaRPr>
          </a:p>
        </p:txBody>
      </p:sp>
      <p:sp>
        <p:nvSpPr>
          <p:cNvPr id="35" name="矩形 34"/>
          <p:cNvSpPr/>
          <p:nvPr/>
        </p:nvSpPr>
        <p:spPr>
          <a:xfrm>
            <a:off x="7740220" y="3852295"/>
            <a:ext cx="389850" cy="584775"/>
          </a:xfrm>
          <a:prstGeom prst="rect">
            <a:avLst/>
          </a:prstGeom>
        </p:spPr>
        <p:txBody>
          <a:bodyPr wrap="none">
            <a:spAutoFit/>
          </a:bodyPr>
          <a:lstStyle/>
          <a:p>
            <a:r>
              <a:rPr lang="en-US" altLang="zh-CN" sz="3200" dirty="0">
                <a:solidFill>
                  <a:srgbClr val="FF0000"/>
                </a:solidFill>
                <a:latin typeface="楷体" panose="02010609060101010101" pitchFamily="49" charset="-122"/>
                <a:ea typeface="楷体" panose="02010609060101010101" pitchFamily="49" charset="-122"/>
              </a:rPr>
              <a:t>1</a:t>
            </a:r>
            <a:endParaRPr lang="zh-CN" altLang="en-US" dirty="0">
              <a:solidFill>
                <a:srgbClr val="FF0000"/>
              </a:solidFill>
            </a:endParaRPr>
          </a:p>
        </p:txBody>
      </p:sp>
      <p:sp>
        <p:nvSpPr>
          <p:cNvPr id="36" name="矩形 35"/>
          <p:cNvSpPr/>
          <p:nvPr/>
        </p:nvSpPr>
        <p:spPr>
          <a:xfrm>
            <a:off x="8130070" y="3852295"/>
            <a:ext cx="389850" cy="584775"/>
          </a:xfrm>
          <a:prstGeom prst="rect">
            <a:avLst/>
          </a:prstGeom>
        </p:spPr>
        <p:txBody>
          <a:bodyPr wrap="none">
            <a:spAutoFit/>
          </a:bodyPr>
          <a:lstStyle/>
          <a:p>
            <a:r>
              <a:rPr lang="en-US" altLang="zh-CN" sz="3200" dirty="0">
                <a:solidFill>
                  <a:srgbClr val="FF0000"/>
                </a:solidFill>
                <a:latin typeface="楷体" panose="02010609060101010101" pitchFamily="49" charset="-122"/>
                <a:ea typeface="楷体" panose="02010609060101010101" pitchFamily="49" charset="-122"/>
              </a:rPr>
              <a:t>1</a:t>
            </a:r>
            <a:endParaRPr lang="zh-CN" altLang="en-US" dirty="0">
              <a:solidFill>
                <a:srgbClr val="FF0000"/>
              </a:solidFill>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down)">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arn(inVertic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barn(inVertical)">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barn(inVertical)">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barn(inVertical)">
                                      <p:cBhvr>
                                        <p:cTn id="32" dur="500"/>
                                        <p:tgtEl>
                                          <p:spTgt spid="19"/>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barn(inVertical)">
                                      <p:cBhvr>
                                        <p:cTn id="37" dur="500"/>
                                        <p:tgtEl>
                                          <p:spTgt spid="20"/>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barn(inVertical)">
                                      <p:cBhvr>
                                        <p:cTn id="42" dur="500"/>
                                        <p:tgtEl>
                                          <p:spTgt spid="21"/>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barn(inVertical)">
                                      <p:cBhvr>
                                        <p:cTn id="47" dur="500"/>
                                        <p:tgtEl>
                                          <p:spTgt spid="22"/>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21" fill="hold" grpId="0" nodeType="click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barn(inVertical)">
                                      <p:cBhvr>
                                        <p:cTn id="52" dur="500"/>
                                        <p:tgtEl>
                                          <p:spTgt spid="23"/>
                                        </p:tgtEl>
                                      </p:cBhvr>
                                    </p:animEffect>
                                  </p:childTnLst>
                                </p:cTn>
                              </p:par>
                            </p:childTnLst>
                          </p:cTn>
                        </p:par>
                      </p:childTnLst>
                    </p:cTn>
                  </p:par>
                  <p:par>
                    <p:cTn id="53" fill="hold">
                      <p:stCondLst>
                        <p:cond delay="indefinite"/>
                      </p:stCondLst>
                      <p:childTnLst>
                        <p:par>
                          <p:cTn id="54" fill="hold">
                            <p:stCondLst>
                              <p:cond delay="0"/>
                            </p:stCondLst>
                            <p:childTnLst>
                              <p:par>
                                <p:cTn id="55" presetID="16" presetClass="entr" presetSubtype="21" fill="hold" grpId="0" nodeType="click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barn(inVertical)">
                                      <p:cBhvr>
                                        <p:cTn id="57" dur="500"/>
                                        <p:tgtEl>
                                          <p:spTgt spid="24"/>
                                        </p:tgtEl>
                                      </p:cBhvr>
                                    </p:animEffect>
                                  </p:childTnLst>
                                </p:cTn>
                              </p:par>
                            </p:childTnLst>
                          </p:cTn>
                        </p:par>
                      </p:childTnLst>
                    </p:cTn>
                  </p:par>
                  <p:par>
                    <p:cTn id="58" fill="hold">
                      <p:stCondLst>
                        <p:cond delay="indefinite"/>
                      </p:stCondLst>
                      <p:childTnLst>
                        <p:par>
                          <p:cTn id="59" fill="hold">
                            <p:stCondLst>
                              <p:cond delay="0"/>
                            </p:stCondLst>
                            <p:childTnLst>
                              <p:par>
                                <p:cTn id="60" presetID="16" presetClass="entr" presetSubtype="21" fill="hold" grpId="0" nodeType="clickEffect">
                                  <p:stCondLst>
                                    <p:cond delay="0"/>
                                  </p:stCondLst>
                                  <p:childTnLst>
                                    <p:set>
                                      <p:cBhvr>
                                        <p:cTn id="61" dur="1" fill="hold">
                                          <p:stCondLst>
                                            <p:cond delay="0"/>
                                          </p:stCondLst>
                                        </p:cTn>
                                        <p:tgtEl>
                                          <p:spTgt spid="26"/>
                                        </p:tgtEl>
                                        <p:attrNameLst>
                                          <p:attrName>style.visibility</p:attrName>
                                        </p:attrNameLst>
                                      </p:cBhvr>
                                      <p:to>
                                        <p:strVal val="visible"/>
                                      </p:to>
                                    </p:set>
                                    <p:animEffect transition="in" filter="barn(inVertical)">
                                      <p:cBhvr>
                                        <p:cTn id="62" dur="500"/>
                                        <p:tgtEl>
                                          <p:spTgt spid="26"/>
                                        </p:tgtEl>
                                      </p:cBhvr>
                                    </p:animEffect>
                                  </p:childTnLst>
                                </p:cTn>
                              </p:par>
                            </p:childTnLst>
                          </p:cTn>
                        </p:par>
                      </p:childTnLst>
                    </p:cTn>
                  </p:par>
                  <p:par>
                    <p:cTn id="63" fill="hold">
                      <p:stCondLst>
                        <p:cond delay="indefinite"/>
                      </p:stCondLst>
                      <p:childTnLst>
                        <p:par>
                          <p:cTn id="64" fill="hold">
                            <p:stCondLst>
                              <p:cond delay="0"/>
                            </p:stCondLst>
                            <p:childTnLst>
                              <p:par>
                                <p:cTn id="65" presetID="16" presetClass="entr" presetSubtype="21" fill="hold" grpId="0" nodeType="click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barn(inVertical)">
                                      <p:cBhvr>
                                        <p:cTn id="67" dur="500"/>
                                        <p:tgtEl>
                                          <p:spTgt spid="28"/>
                                        </p:tgtEl>
                                      </p:cBhvr>
                                    </p:animEffect>
                                  </p:childTnLst>
                                </p:cTn>
                              </p:par>
                            </p:childTnLst>
                          </p:cTn>
                        </p:par>
                      </p:childTnLst>
                    </p:cTn>
                  </p:par>
                  <p:par>
                    <p:cTn id="68" fill="hold">
                      <p:stCondLst>
                        <p:cond delay="indefinite"/>
                      </p:stCondLst>
                      <p:childTnLst>
                        <p:par>
                          <p:cTn id="69" fill="hold">
                            <p:stCondLst>
                              <p:cond delay="0"/>
                            </p:stCondLst>
                            <p:childTnLst>
                              <p:par>
                                <p:cTn id="70" presetID="16" presetClass="entr" presetSubtype="21" fill="hold" grpId="0" nodeType="clickEffect">
                                  <p:stCondLst>
                                    <p:cond delay="0"/>
                                  </p:stCondLst>
                                  <p:childTnLst>
                                    <p:set>
                                      <p:cBhvr>
                                        <p:cTn id="71" dur="1" fill="hold">
                                          <p:stCondLst>
                                            <p:cond delay="0"/>
                                          </p:stCondLst>
                                        </p:cTn>
                                        <p:tgtEl>
                                          <p:spTgt spid="29"/>
                                        </p:tgtEl>
                                        <p:attrNameLst>
                                          <p:attrName>style.visibility</p:attrName>
                                        </p:attrNameLst>
                                      </p:cBhvr>
                                      <p:to>
                                        <p:strVal val="visible"/>
                                      </p:to>
                                    </p:set>
                                    <p:animEffect transition="in" filter="barn(inVertical)">
                                      <p:cBhvr>
                                        <p:cTn id="72" dur="500"/>
                                        <p:tgtEl>
                                          <p:spTgt spid="29"/>
                                        </p:tgtEl>
                                      </p:cBhvr>
                                    </p:animEffect>
                                  </p:childTnLst>
                                </p:cTn>
                              </p:par>
                            </p:childTnLst>
                          </p:cTn>
                        </p:par>
                      </p:childTnLst>
                    </p:cTn>
                  </p:par>
                  <p:par>
                    <p:cTn id="73" fill="hold">
                      <p:stCondLst>
                        <p:cond delay="indefinite"/>
                      </p:stCondLst>
                      <p:childTnLst>
                        <p:par>
                          <p:cTn id="74" fill="hold">
                            <p:stCondLst>
                              <p:cond delay="0"/>
                            </p:stCondLst>
                            <p:childTnLst>
                              <p:par>
                                <p:cTn id="75" presetID="16" presetClass="entr" presetSubtype="21" fill="hold" grpId="0" nodeType="clickEffect">
                                  <p:stCondLst>
                                    <p:cond delay="0"/>
                                  </p:stCondLst>
                                  <p:childTnLst>
                                    <p:set>
                                      <p:cBhvr>
                                        <p:cTn id="76" dur="1" fill="hold">
                                          <p:stCondLst>
                                            <p:cond delay="0"/>
                                          </p:stCondLst>
                                        </p:cTn>
                                        <p:tgtEl>
                                          <p:spTgt spid="30"/>
                                        </p:tgtEl>
                                        <p:attrNameLst>
                                          <p:attrName>style.visibility</p:attrName>
                                        </p:attrNameLst>
                                      </p:cBhvr>
                                      <p:to>
                                        <p:strVal val="visible"/>
                                      </p:to>
                                    </p:set>
                                    <p:animEffect transition="in" filter="barn(inVertical)">
                                      <p:cBhvr>
                                        <p:cTn id="77" dur="500"/>
                                        <p:tgtEl>
                                          <p:spTgt spid="30"/>
                                        </p:tgtEl>
                                      </p:cBhvr>
                                    </p:animEffect>
                                  </p:childTnLst>
                                </p:cTn>
                              </p:par>
                            </p:childTnLst>
                          </p:cTn>
                        </p:par>
                      </p:childTnLst>
                    </p:cTn>
                  </p:par>
                  <p:par>
                    <p:cTn id="78" fill="hold">
                      <p:stCondLst>
                        <p:cond delay="indefinite"/>
                      </p:stCondLst>
                      <p:childTnLst>
                        <p:par>
                          <p:cTn id="79" fill="hold">
                            <p:stCondLst>
                              <p:cond delay="0"/>
                            </p:stCondLst>
                            <p:childTnLst>
                              <p:par>
                                <p:cTn id="80" presetID="16" presetClass="entr" presetSubtype="21" fill="hold" grpId="0" nodeType="clickEffect">
                                  <p:stCondLst>
                                    <p:cond delay="0"/>
                                  </p:stCondLst>
                                  <p:childTnLst>
                                    <p:set>
                                      <p:cBhvr>
                                        <p:cTn id="81" dur="1" fill="hold">
                                          <p:stCondLst>
                                            <p:cond delay="0"/>
                                          </p:stCondLst>
                                        </p:cTn>
                                        <p:tgtEl>
                                          <p:spTgt spid="31"/>
                                        </p:tgtEl>
                                        <p:attrNameLst>
                                          <p:attrName>style.visibility</p:attrName>
                                        </p:attrNameLst>
                                      </p:cBhvr>
                                      <p:to>
                                        <p:strVal val="visible"/>
                                      </p:to>
                                    </p:set>
                                    <p:animEffect transition="in" filter="barn(inVertical)">
                                      <p:cBhvr>
                                        <p:cTn id="82" dur="500"/>
                                        <p:tgtEl>
                                          <p:spTgt spid="31"/>
                                        </p:tgtEl>
                                      </p:cBhvr>
                                    </p:animEffect>
                                  </p:childTnLst>
                                </p:cTn>
                              </p:par>
                            </p:childTnLst>
                          </p:cTn>
                        </p:par>
                      </p:childTnLst>
                    </p:cTn>
                  </p:par>
                  <p:par>
                    <p:cTn id="83" fill="hold">
                      <p:stCondLst>
                        <p:cond delay="indefinite"/>
                      </p:stCondLst>
                      <p:childTnLst>
                        <p:par>
                          <p:cTn id="84" fill="hold">
                            <p:stCondLst>
                              <p:cond delay="0"/>
                            </p:stCondLst>
                            <p:childTnLst>
                              <p:par>
                                <p:cTn id="85" presetID="16" presetClass="entr" presetSubtype="21" fill="hold" grpId="0" nodeType="clickEffect">
                                  <p:stCondLst>
                                    <p:cond delay="0"/>
                                  </p:stCondLst>
                                  <p:childTnLst>
                                    <p:set>
                                      <p:cBhvr>
                                        <p:cTn id="86" dur="1" fill="hold">
                                          <p:stCondLst>
                                            <p:cond delay="0"/>
                                          </p:stCondLst>
                                        </p:cTn>
                                        <p:tgtEl>
                                          <p:spTgt spid="27"/>
                                        </p:tgtEl>
                                        <p:attrNameLst>
                                          <p:attrName>style.visibility</p:attrName>
                                        </p:attrNameLst>
                                      </p:cBhvr>
                                      <p:to>
                                        <p:strVal val="visible"/>
                                      </p:to>
                                    </p:set>
                                    <p:animEffect transition="in" filter="barn(inVertical)">
                                      <p:cBhvr>
                                        <p:cTn id="87" dur="500"/>
                                        <p:tgtEl>
                                          <p:spTgt spid="27"/>
                                        </p:tgtEl>
                                      </p:cBhvr>
                                    </p:animEffect>
                                  </p:childTnLst>
                                </p:cTn>
                              </p:par>
                            </p:childTnLst>
                          </p:cTn>
                        </p:par>
                      </p:childTnLst>
                    </p:cTn>
                  </p:par>
                  <p:par>
                    <p:cTn id="88" fill="hold">
                      <p:stCondLst>
                        <p:cond delay="indefinite"/>
                      </p:stCondLst>
                      <p:childTnLst>
                        <p:par>
                          <p:cTn id="89" fill="hold">
                            <p:stCondLst>
                              <p:cond delay="0"/>
                            </p:stCondLst>
                            <p:childTnLst>
                              <p:par>
                                <p:cTn id="90" presetID="16" presetClass="entr" presetSubtype="21" fill="hold" grpId="0" nodeType="clickEffect">
                                  <p:stCondLst>
                                    <p:cond delay="0"/>
                                  </p:stCondLst>
                                  <p:childTnLst>
                                    <p:set>
                                      <p:cBhvr>
                                        <p:cTn id="91" dur="1" fill="hold">
                                          <p:stCondLst>
                                            <p:cond delay="0"/>
                                          </p:stCondLst>
                                        </p:cTn>
                                        <p:tgtEl>
                                          <p:spTgt spid="33"/>
                                        </p:tgtEl>
                                        <p:attrNameLst>
                                          <p:attrName>style.visibility</p:attrName>
                                        </p:attrNameLst>
                                      </p:cBhvr>
                                      <p:to>
                                        <p:strVal val="visible"/>
                                      </p:to>
                                    </p:set>
                                    <p:animEffect transition="in" filter="barn(inVertical)">
                                      <p:cBhvr>
                                        <p:cTn id="92" dur="500"/>
                                        <p:tgtEl>
                                          <p:spTgt spid="33"/>
                                        </p:tgtEl>
                                      </p:cBhvr>
                                    </p:animEffect>
                                  </p:childTnLst>
                                </p:cTn>
                              </p:par>
                            </p:childTnLst>
                          </p:cTn>
                        </p:par>
                      </p:childTnLst>
                    </p:cTn>
                  </p:par>
                  <p:par>
                    <p:cTn id="93" fill="hold">
                      <p:stCondLst>
                        <p:cond delay="indefinite"/>
                      </p:stCondLst>
                      <p:childTnLst>
                        <p:par>
                          <p:cTn id="94" fill="hold">
                            <p:stCondLst>
                              <p:cond delay="0"/>
                            </p:stCondLst>
                            <p:childTnLst>
                              <p:par>
                                <p:cTn id="95" presetID="16" presetClass="entr" presetSubtype="21" fill="hold" grpId="0" nodeType="clickEffect">
                                  <p:stCondLst>
                                    <p:cond delay="0"/>
                                  </p:stCondLst>
                                  <p:childTnLst>
                                    <p:set>
                                      <p:cBhvr>
                                        <p:cTn id="96" dur="1" fill="hold">
                                          <p:stCondLst>
                                            <p:cond delay="0"/>
                                          </p:stCondLst>
                                        </p:cTn>
                                        <p:tgtEl>
                                          <p:spTgt spid="34"/>
                                        </p:tgtEl>
                                        <p:attrNameLst>
                                          <p:attrName>style.visibility</p:attrName>
                                        </p:attrNameLst>
                                      </p:cBhvr>
                                      <p:to>
                                        <p:strVal val="visible"/>
                                      </p:to>
                                    </p:set>
                                    <p:animEffect transition="in" filter="barn(inVertical)">
                                      <p:cBhvr>
                                        <p:cTn id="97" dur="500"/>
                                        <p:tgtEl>
                                          <p:spTgt spid="34"/>
                                        </p:tgtEl>
                                      </p:cBhvr>
                                    </p:animEffect>
                                  </p:childTnLst>
                                </p:cTn>
                              </p:par>
                            </p:childTnLst>
                          </p:cTn>
                        </p:par>
                      </p:childTnLst>
                    </p:cTn>
                  </p:par>
                  <p:par>
                    <p:cTn id="98" fill="hold">
                      <p:stCondLst>
                        <p:cond delay="indefinite"/>
                      </p:stCondLst>
                      <p:childTnLst>
                        <p:par>
                          <p:cTn id="99" fill="hold">
                            <p:stCondLst>
                              <p:cond delay="0"/>
                            </p:stCondLst>
                            <p:childTnLst>
                              <p:par>
                                <p:cTn id="100" presetID="16" presetClass="entr" presetSubtype="21" fill="hold" grpId="0" nodeType="clickEffect">
                                  <p:stCondLst>
                                    <p:cond delay="0"/>
                                  </p:stCondLst>
                                  <p:childTnLst>
                                    <p:set>
                                      <p:cBhvr>
                                        <p:cTn id="101" dur="1" fill="hold">
                                          <p:stCondLst>
                                            <p:cond delay="0"/>
                                          </p:stCondLst>
                                        </p:cTn>
                                        <p:tgtEl>
                                          <p:spTgt spid="35"/>
                                        </p:tgtEl>
                                        <p:attrNameLst>
                                          <p:attrName>style.visibility</p:attrName>
                                        </p:attrNameLst>
                                      </p:cBhvr>
                                      <p:to>
                                        <p:strVal val="visible"/>
                                      </p:to>
                                    </p:set>
                                    <p:animEffect transition="in" filter="barn(inVertical)">
                                      <p:cBhvr>
                                        <p:cTn id="102" dur="500"/>
                                        <p:tgtEl>
                                          <p:spTgt spid="35"/>
                                        </p:tgtEl>
                                      </p:cBhvr>
                                    </p:animEffect>
                                  </p:childTnLst>
                                </p:cTn>
                              </p:par>
                            </p:childTnLst>
                          </p:cTn>
                        </p:par>
                      </p:childTnLst>
                    </p:cTn>
                  </p:par>
                  <p:par>
                    <p:cTn id="103" fill="hold">
                      <p:stCondLst>
                        <p:cond delay="indefinite"/>
                      </p:stCondLst>
                      <p:childTnLst>
                        <p:par>
                          <p:cTn id="104" fill="hold">
                            <p:stCondLst>
                              <p:cond delay="0"/>
                            </p:stCondLst>
                            <p:childTnLst>
                              <p:par>
                                <p:cTn id="105" presetID="16" presetClass="entr" presetSubtype="21" fill="hold" grpId="0" nodeType="clickEffect">
                                  <p:stCondLst>
                                    <p:cond delay="0"/>
                                  </p:stCondLst>
                                  <p:childTnLst>
                                    <p:set>
                                      <p:cBhvr>
                                        <p:cTn id="106" dur="1" fill="hold">
                                          <p:stCondLst>
                                            <p:cond delay="0"/>
                                          </p:stCondLst>
                                        </p:cTn>
                                        <p:tgtEl>
                                          <p:spTgt spid="36"/>
                                        </p:tgtEl>
                                        <p:attrNameLst>
                                          <p:attrName>style.visibility</p:attrName>
                                        </p:attrNameLst>
                                      </p:cBhvr>
                                      <p:to>
                                        <p:strVal val="visible"/>
                                      </p:to>
                                    </p:set>
                                    <p:animEffect transition="in" filter="barn(inVertical)">
                                      <p:cBhvr>
                                        <p:cTn id="107" dur="500"/>
                                        <p:tgtEl>
                                          <p:spTgt spid="36"/>
                                        </p:tgtEl>
                                      </p:cBhvr>
                                    </p:animEffect>
                                  </p:childTnLst>
                                </p:cTn>
                              </p:par>
                            </p:childTnLst>
                          </p:cTn>
                        </p:par>
                      </p:childTnLst>
                    </p:cTn>
                  </p:par>
                  <p:par>
                    <p:cTn id="108" fill="hold">
                      <p:stCondLst>
                        <p:cond delay="indefinite"/>
                      </p:stCondLst>
                      <p:childTnLst>
                        <p:par>
                          <p:cTn id="109" fill="hold">
                            <p:stCondLst>
                              <p:cond delay="0"/>
                            </p:stCondLst>
                            <p:childTnLst>
                              <p:par>
                                <p:cTn id="110" presetID="16" presetClass="entr" presetSubtype="21" fill="hold" grpId="0" nodeType="clickEffect">
                                  <p:stCondLst>
                                    <p:cond delay="0"/>
                                  </p:stCondLst>
                                  <p:childTnLst>
                                    <p:set>
                                      <p:cBhvr>
                                        <p:cTn id="111" dur="1" fill="hold">
                                          <p:stCondLst>
                                            <p:cond delay="0"/>
                                          </p:stCondLst>
                                        </p:cTn>
                                        <p:tgtEl>
                                          <p:spTgt spid="32"/>
                                        </p:tgtEl>
                                        <p:attrNameLst>
                                          <p:attrName>style.visibility</p:attrName>
                                        </p:attrNameLst>
                                      </p:cBhvr>
                                      <p:to>
                                        <p:strVal val="visible"/>
                                      </p:to>
                                    </p:set>
                                    <p:animEffect transition="in" filter="barn(inVertical)">
                                      <p:cBhvr>
                                        <p:cTn id="11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7" grpId="0"/>
      <p:bldP spid="18" grpId="0"/>
      <p:bldP spid="19" grpId="0"/>
      <p:bldP spid="20" grpId="0"/>
      <p:bldP spid="21" grpId="0"/>
      <p:bldP spid="22" grpId="0"/>
      <p:bldP spid="23" grpId="0"/>
      <p:bldP spid="24" grpId="0"/>
      <p:bldP spid="26" grpId="0"/>
      <p:bldP spid="27" grpId="0"/>
      <p:bldP spid="28" grpId="0"/>
      <p:bldP spid="29" grpId="0"/>
      <p:bldP spid="30" grpId="0"/>
      <p:bldP spid="31" grpId="0"/>
      <p:bldP spid="32" grpId="0"/>
      <p:bldP spid="33" grpId="0"/>
      <p:bldP spid="34" grpId="0"/>
      <p:bldP spid="35" grpId="0"/>
      <p:bldP spid="3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6994" y="3429000"/>
            <a:ext cx="8316260" cy="1113766"/>
          </a:xfrm>
          <a:prstGeom prst="rect">
            <a:avLst/>
          </a:prstGeom>
        </p:spPr>
        <p:txBody>
          <a:bodyPr wrap="square">
            <a:spAutoFit/>
          </a:bodyPr>
          <a:lstStyle/>
          <a:p>
            <a:pPr>
              <a:lnSpc>
                <a:spcPct val="150000"/>
              </a:lnSpc>
            </a:pPr>
            <a:r>
              <a:rPr lang="zh-CN" altLang="en-US" sz="2400" dirty="0">
                <a:solidFill>
                  <a:srgbClr val="FF0000"/>
                </a:solidFill>
                <a:latin typeface="楷体" panose="02010609060101010101" pitchFamily="49" charset="-122"/>
                <a:ea typeface="楷体" panose="02010609060101010101" pitchFamily="49" charset="-122"/>
              </a:rPr>
              <a:t>答</a:t>
            </a:r>
            <a:r>
              <a:rPr lang="en-US" altLang="zh-CN" sz="2400" dirty="0">
                <a:solidFill>
                  <a:srgbClr val="FF0000"/>
                </a:solidFill>
                <a:latin typeface="楷体" panose="02010609060101010101" pitchFamily="49" charset="-122"/>
                <a:ea typeface="楷体" panose="02010609060101010101" pitchFamily="49" charset="-122"/>
              </a:rPr>
              <a:t>:</a:t>
            </a:r>
            <a:r>
              <a:rPr lang="zh-CN" altLang="en-US" sz="2400" dirty="0">
                <a:solidFill>
                  <a:srgbClr val="FF0000"/>
                </a:solidFill>
                <a:latin typeface="楷体" panose="02010609060101010101" pitchFamily="49" charset="-122"/>
                <a:ea typeface="楷体" panose="02010609060101010101" pitchFamily="49" charset="-122"/>
              </a:rPr>
              <a:t>由表可推断出规律为</a:t>
            </a:r>
            <a:r>
              <a:rPr lang="en-US" altLang="zh-CN" sz="2400" dirty="0">
                <a:solidFill>
                  <a:srgbClr val="FF0000"/>
                </a:solidFill>
                <a:latin typeface="楷体" panose="02010609060101010101" pitchFamily="49" charset="-122"/>
                <a:ea typeface="楷体" panose="02010609060101010101" pitchFamily="49" charset="-122"/>
              </a:rPr>
              <a:t>:</a:t>
            </a:r>
            <a:r>
              <a:rPr lang="zh-CN" altLang="en-US" sz="2400" dirty="0">
                <a:solidFill>
                  <a:srgbClr val="FF0000"/>
                </a:solidFill>
                <a:latin typeface="楷体" panose="02010609060101010101" pitchFamily="49" charset="-122"/>
                <a:ea typeface="楷体" panose="02010609060101010101" pitchFamily="49" charset="-122"/>
              </a:rPr>
              <a:t>两个数的最大公因数也就是这两个数的公有互质的两个数的最大公约数是</a:t>
            </a:r>
            <a:r>
              <a:rPr lang="en-US" altLang="zh-CN" sz="2400" dirty="0" smtClean="0">
                <a:solidFill>
                  <a:srgbClr val="FF0000"/>
                </a:solidFill>
                <a:latin typeface="楷体" panose="02010609060101010101" pitchFamily="49" charset="-122"/>
                <a:ea typeface="楷体" panose="02010609060101010101" pitchFamily="49" charset="-122"/>
              </a:rPr>
              <a:t>1</a:t>
            </a:r>
            <a:r>
              <a:rPr lang="zh-CN" altLang="en-US" sz="2400" dirty="0" smtClean="0">
                <a:solidFill>
                  <a:srgbClr val="FF0000"/>
                </a:solidFill>
                <a:latin typeface="楷体" panose="02010609060101010101" pitchFamily="49" charset="-122"/>
                <a:ea typeface="楷体" panose="02010609060101010101" pitchFamily="49" charset="-122"/>
              </a:rPr>
              <a:t>。</a:t>
            </a:r>
            <a:endParaRPr lang="zh-CN" altLang="en-US" sz="2400" dirty="0">
              <a:solidFill>
                <a:srgbClr val="FF0000"/>
              </a:solidFill>
              <a:latin typeface="楷体" panose="02010609060101010101" pitchFamily="49" charset="-122"/>
              <a:ea typeface="楷体" panose="02010609060101010101" pitchFamily="49" charset="-122"/>
            </a:endParaRPr>
          </a:p>
        </p:txBody>
      </p:sp>
      <p:sp>
        <p:nvSpPr>
          <p:cNvPr id="3" name="矩形 2"/>
          <p:cNvSpPr/>
          <p:nvPr/>
        </p:nvSpPr>
        <p:spPr>
          <a:xfrm>
            <a:off x="383738" y="4941105"/>
            <a:ext cx="8495418" cy="1198854"/>
          </a:xfrm>
          <a:prstGeom prst="rect">
            <a:avLst/>
          </a:prstGeom>
        </p:spPr>
        <p:txBody>
          <a:bodyPr wrap="square">
            <a:spAutoFit/>
          </a:bodyPr>
          <a:lstStyle/>
          <a:p>
            <a:pPr lvl="0">
              <a:lnSpc>
                <a:spcPct val="150000"/>
              </a:lnSpc>
            </a:pPr>
            <a:r>
              <a:rPr lang="zh-CN" altLang="en-US" sz="2400" dirty="0" smtClean="0">
                <a:solidFill>
                  <a:prstClr val="black"/>
                </a:solidFill>
                <a:latin typeface="楷体" panose="02010609060101010101" pitchFamily="49" charset="-122"/>
                <a:ea typeface="楷体" panose="02010609060101010101" pitchFamily="49" charset="-122"/>
              </a:rPr>
              <a:t>有</a:t>
            </a:r>
            <a:r>
              <a:rPr lang="zh-CN" altLang="en-US" sz="2400" dirty="0">
                <a:solidFill>
                  <a:prstClr val="black"/>
                </a:solidFill>
                <a:latin typeface="楷体" panose="02010609060101010101" pitchFamily="49" charset="-122"/>
                <a:ea typeface="楷体" panose="02010609060101010101" pitchFamily="49" charset="-122"/>
              </a:rPr>
              <a:t>公因数的两个数的最大公因数也就是这两个数的公有质因数的连乘积。</a:t>
            </a:r>
            <a:endParaRPr lang="zh-CN" altLang="en-US" sz="2400" dirty="0">
              <a:solidFill>
                <a:prstClr val="black"/>
              </a:solidFill>
              <a:latin typeface="楷体" panose="02010609060101010101" pitchFamily="49" charset="-122"/>
              <a:ea typeface="楷体" panose="02010609060101010101" pitchFamily="49" charset="-122"/>
            </a:endParaRPr>
          </a:p>
        </p:txBody>
      </p:sp>
      <p:sp>
        <p:nvSpPr>
          <p:cNvPr id="5" name="矩形 4"/>
          <p:cNvSpPr/>
          <p:nvPr/>
        </p:nvSpPr>
        <p:spPr>
          <a:xfrm>
            <a:off x="396882" y="4512789"/>
            <a:ext cx="8241820" cy="646331"/>
          </a:xfrm>
          <a:prstGeom prst="rect">
            <a:avLst/>
          </a:prstGeom>
        </p:spPr>
        <p:txBody>
          <a:bodyPr wrap="square">
            <a:spAutoFit/>
          </a:bodyPr>
          <a:lstStyle/>
          <a:p>
            <a:pPr lvl="0">
              <a:lnSpc>
                <a:spcPct val="150000"/>
              </a:lnSpc>
            </a:pPr>
            <a:r>
              <a:rPr lang="zh-CN" altLang="en-US" sz="2400" dirty="0">
                <a:solidFill>
                  <a:prstClr val="black"/>
                </a:solidFill>
                <a:latin typeface="楷体" panose="02010609060101010101" pitchFamily="49" charset="-122"/>
                <a:ea typeface="楷体" panose="02010609060101010101" pitchFamily="49" charset="-122"/>
              </a:rPr>
              <a:t>互为倍数关系的两个数的最大公约数是较小的数</a:t>
            </a:r>
            <a:r>
              <a:rPr lang="en-US" altLang="zh-CN" sz="2400" dirty="0">
                <a:solidFill>
                  <a:prstClr val="black"/>
                </a:solidFill>
                <a:latin typeface="楷体" panose="02010609060101010101" pitchFamily="49" charset="-122"/>
                <a:ea typeface="楷体" panose="02010609060101010101" pitchFamily="49" charset="-122"/>
              </a:rPr>
              <a:t>;</a:t>
            </a:r>
            <a:endParaRPr lang="zh-CN" altLang="en-US" sz="2400" dirty="0">
              <a:solidFill>
                <a:srgbClr val="0070C0"/>
              </a:solidFill>
              <a:latin typeface="楷体" panose="02010609060101010101" pitchFamily="49" charset="-122"/>
              <a:ea typeface="楷体" panose="02010609060101010101" pitchFamily="49" charset="-122"/>
            </a:endParaRPr>
          </a:p>
        </p:txBody>
      </p:sp>
      <p:graphicFrame>
        <p:nvGraphicFramePr>
          <p:cNvPr id="6" name="表格 5"/>
          <p:cNvGraphicFramePr>
            <a:graphicFrameLocks noGrp="1"/>
          </p:cNvGraphicFramePr>
          <p:nvPr/>
        </p:nvGraphicFramePr>
        <p:xfrm>
          <a:off x="326667" y="777240"/>
          <a:ext cx="8637638" cy="2651760"/>
        </p:xfrm>
        <a:graphic>
          <a:graphicData uri="http://schemas.openxmlformats.org/drawingml/2006/table">
            <a:tbl>
              <a:tblPr firstRow="1" bandRow="1">
                <a:tableStyleId>{5940675A-B579-460E-94D1-54222C63F5DA}</a:tableStyleId>
              </a:tblPr>
              <a:tblGrid>
                <a:gridCol w="573078"/>
                <a:gridCol w="266668"/>
                <a:gridCol w="419873"/>
                <a:gridCol w="419873"/>
                <a:gridCol w="419873"/>
                <a:gridCol w="419873"/>
                <a:gridCol w="419873"/>
                <a:gridCol w="419873"/>
                <a:gridCol w="419873"/>
                <a:gridCol w="419873"/>
                <a:gridCol w="419873"/>
                <a:gridCol w="419873"/>
                <a:gridCol w="419873"/>
                <a:gridCol w="419873"/>
                <a:gridCol w="419873"/>
                <a:gridCol w="419873"/>
                <a:gridCol w="419873"/>
                <a:gridCol w="419873"/>
                <a:gridCol w="419873"/>
                <a:gridCol w="372031"/>
                <a:gridCol w="288020"/>
              </a:tblGrid>
              <a:tr h="417483">
                <a:tc>
                  <a:txBody>
                    <a:bodyPr/>
                    <a:lstStyle/>
                    <a:p>
                      <a:endParaRPr lang="zh-CN" altLang="en-US" dirty="0"/>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tcPr>
                </a:tc>
                <a:tc>
                  <a:txBody>
                    <a:bodyPr/>
                    <a:lstStyle/>
                    <a:p>
                      <a:r>
                        <a:rPr lang="en-US" altLang="zh-CN" dirty="0" smtClean="0">
                          <a:latin typeface="楷体" panose="02010609060101010101" pitchFamily="49" charset="-122"/>
                          <a:ea typeface="楷体" panose="02010609060101010101" pitchFamily="49" charset="-122"/>
                        </a:rPr>
                        <a:t>1</a:t>
                      </a:r>
                      <a:endParaRPr lang="zh-CN" altLang="en-US" dirty="0">
                        <a:latin typeface="楷体" panose="02010609060101010101" pitchFamily="49" charset="-122"/>
                        <a:ea typeface="楷体" panose="02010609060101010101" pitchFamily="49" charset="-122"/>
                      </a:endParaRPr>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tcPr>
                </a:tc>
                <a:tc>
                  <a:txBody>
                    <a:bodyPr/>
                    <a:lstStyle/>
                    <a:p>
                      <a:r>
                        <a:rPr lang="en-US" altLang="zh-CN" dirty="0" smtClean="0">
                          <a:latin typeface="楷体" panose="02010609060101010101" pitchFamily="49" charset="-122"/>
                          <a:ea typeface="楷体" panose="02010609060101010101" pitchFamily="49" charset="-122"/>
                        </a:rPr>
                        <a:t>2</a:t>
                      </a:r>
                      <a:endParaRPr lang="zh-CN" altLang="en-US" dirty="0">
                        <a:latin typeface="楷体" panose="02010609060101010101" pitchFamily="49" charset="-122"/>
                        <a:ea typeface="楷体" panose="02010609060101010101" pitchFamily="49" charset="-122"/>
                      </a:endParaRPr>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tcPr>
                </a:tc>
                <a:tc>
                  <a:txBody>
                    <a:bodyPr/>
                    <a:lstStyle/>
                    <a:p>
                      <a:r>
                        <a:rPr lang="en-US" altLang="zh-CN" dirty="0" smtClean="0">
                          <a:latin typeface="楷体" panose="02010609060101010101" pitchFamily="49" charset="-122"/>
                          <a:ea typeface="楷体" panose="02010609060101010101" pitchFamily="49" charset="-122"/>
                        </a:rPr>
                        <a:t>3</a:t>
                      </a:r>
                      <a:endParaRPr lang="zh-CN" altLang="en-US" dirty="0">
                        <a:latin typeface="楷体" panose="02010609060101010101" pitchFamily="49" charset="-122"/>
                        <a:ea typeface="楷体" panose="02010609060101010101" pitchFamily="49" charset="-122"/>
                      </a:endParaRPr>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tcPr>
                </a:tc>
                <a:tc>
                  <a:txBody>
                    <a:bodyPr/>
                    <a:lstStyle/>
                    <a:p>
                      <a:r>
                        <a:rPr lang="en-US" altLang="zh-CN" dirty="0" smtClean="0">
                          <a:latin typeface="楷体" panose="02010609060101010101" pitchFamily="49" charset="-122"/>
                          <a:ea typeface="楷体" panose="02010609060101010101" pitchFamily="49" charset="-122"/>
                        </a:rPr>
                        <a:t>4</a:t>
                      </a:r>
                      <a:endParaRPr lang="zh-CN" altLang="en-US" dirty="0">
                        <a:latin typeface="楷体" panose="02010609060101010101" pitchFamily="49" charset="-122"/>
                        <a:ea typeface="楷体" panose="02010609060101010101" pitchFamily="49" charset="-122"/>
                      </a:endParaRPr>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tcPr>
                </a:tc>
                <a:tc>
                  <a:txBody>
                    <a:bodyPr/>
                    <a:lstStyle/>
                    <a:p>
                      <a:r>
                        <a:rPr lang="en-US" altLang="zh-CN" dirty="0" smtClean="0">
                          <a:latin typeface="楷体" panose="02010609060101010101" pitchFamily="49" charset="-122"/>
                          <a:ea typeface="楷体" panose="02010609060101010101" pitchFamily="49" charset="-122"/>
                        </a:rPr>
                        <a:t>5</a:t>
                      </a:r>
                      <a:endParaRPr lang="zh-CN" altLang="en-US" dirty="0">
                        <a:latin typeface="楷体" panose="02010609060101010101" pitchFamily="49" charset="-122"/>
                        <a:ea typeface="楷体" panose="02010609060101010101" pitchFamily="49" charset="-122"/>
                      </a:endParaRPr>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tcPr>
                </a:tc>
                <a:tc>
                  <a:txBody>
                    <a:bodyPr/>
                    <a:lstStyle/>
                    <a:p>
                      <a:r>
                        <a:rPr lang="en-US" altLang="zh-CN" dirty="0" smtClean="0">
                          <a:latin typeface="楷体" panose="02010609060101010101" pitchFamily="49" charset="-122"/>
                          <a:ea typeface="楷体" panose="02010609060101010101" pitchFamily="49" charset="-122"/>
                        </a:rPr>
                        <a:t>6</a:t>
                      </a:r>
                      <a:endParaRPr lang="zh-CN" altLang="en-US" dirty="0">
                        <a:latin typeface="楷体" panose="02010609060101010101" pitchFamily="49" charset="-122"/>
                        <a:ea typeface="楷体" panose="02010609060101010101" pitchFamily="49" charset="-122"/>
                      </a:endParaRPr>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tcPr>
                </a:tc>
                <a:tc>
                  <a:txBody>
                    <a:bodyPr/>
                    <a:lstStyle/>
                    <a:p>
                      <a:r>
                        <a:rPr lang="en-US" altLang="zh-CN" dirty="0" smtClean="0">
                          <a:latin typeface="楷体" panose="02010609060101010101" pitchFamily="49" charset="-122"/>
                          <a:ea typeface="楷体" panose="02010609060101010101" pitchFamily="49" charset="-122"/>
                        </a:rPr>
                        <a:t>7</a:t>
                      </a:r>
                      <a:endParaRPr lang="zh-CN" altLang="en-US" dirty="0">
                        <a:latin typeface="楷体" panose="02010609060101010101" pitchFamily="49" charset="-122"/>
                        <a:ea typeface="楷体" panose="02010609060101010101" pitchFamily="49" charset="-122"/>
                      </a:endParaRPr>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tcPr>
                </a:tc>
                <a:tc>
                  <a:txBody>
                    <a:bodyPr/>
                    <a:lstStyle/>
                    <a:p>
                      <a:r>
                        <a:rPr lang="en-US" altLang="zh-CN" dirty="0" smtClean="0">
                          <a:latin typeface="楷体" panose="02010609060101010101" pitchFamily="49" charset="-122"/>
                          <a:ea typeface="楷体" panose="02010609060101010101" pitchFamily="49" charset="-122"/>
                        </a:rPr>
                        <a:t>8</a:t>
                      </a:r>
                      <a:endParaRPr lang="zh-CN" altLang="en-US" dirty="0">
                        <a:latin typeface="楷体" panose="02010609060101010101" pitchFamily="49" charset="-122"/>
                        <a:ea typeface="楷体" panose="02010609060101010101" pitchFamily="49" charset="-122"/>
                      </a:endParaRPr>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tcPr>
                </a:tc>
                <a:tc>
                  <a:txBody>
                    <a:bodyPr/>
                    <a:lstStyle/>
                    <a:p>
                      <a:r>
                        <a:rPr lang="en-US" altLang="zh-CN" dirty="0" smtClean="0">
                          <a:latin typeface="楷体" panose="02010609060101010101" pitchFamily="49" charset="-122"/>
                          <a:ea typeface="楷体" panose="02010609060101010101" pitchFamily="49" charset="-122"/>
                        </a:rPr>
                        <a:t>9</a:t>
                      </a:r>
                      <a:endParaRPr lang="zh-CN" altLang="en-US" dirty="0">
                        <a:latin typeface="楷体" panose="02010609060101010101" pitchFamily="49" charset="-122"/>
                        <a:ea typeface="楷体" panose="02010609060101010101" pitchFamily="49" charset="-122"/>
                      </a:endParaRPr>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tcPr>
                </a:tc>
                <a:tc>
                  <a:txBody>
                    <a:bodyPr/>
                    <a:lstStyle/>
                    <a:p>
                      <a:r>
                        <a:rPr lang="en-US" altLang="zh-CN" dirty="0" smtClean="0">
                          <a:latin typeface="楷体" panose="02010609060101010101" pitchFamily="49" charset="-122"/>
                          <a:ea typeface="楷体" panose="02010609060101010101" pitchFamily="49" charset="-122"/>
                        </a:rPr>
                        <a:t>10</a:t>
                      </a:r>
                      <a:endParaRPr lang="zh-CN" altLang="en-US" dirty="0">
                        <a:latin typeface="楷体" panose="02010609060101010101" pitchFamily="49" charset="-122"/>
                        <a:ea typeface="楷体" panose="02010609060101010101" pitchFamily="49" charset="-122"/>
                      </a:endParaRPr>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tcPr>
                </a:tc>
                <a:tc>
                  <a:txBody>
                    <a:bodyPr/>
                    <a:lstStyle/>
                    <a:p>
                      <a:r>
                        <a:rPr lang="en-US" altLang="zh-CN" dirty="0" smtClean="0">
                          <a:latin typeface="楷体" panose="02010609060101010101" pitchFamily="49" charset="-122"/>
                          <a:ea typeface="楷体" panose="02010609060101010101" pitchFamily="49" charset="-122"/>
                        </a:rPr>
                        <a:t>11</a:t>
                      </a:r>
                      <a:endParaRPr lang="zh-CN" altLang="en-US" dirty="0">
                        <a:latin typeface="楷体" panose="02010609060101010101" pitchFamily="49" charset="-122"/>
                        <a:ea typeface="楷体" panose="02010609060101010101" pitchFamily="49" charset="-122"/>
                      </a:endParaRPr>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tcPr>
                </a:tc>
                <a:tc>
                  <a:txBody>
                    <a:bodyPr/>
                    <a:lstStyle/>
                    <a:p>
                      <a:r>
                        <a:rPr lang="en-US" altLang="zh-CN" dirty="0" smtClean="0">
                          <a:latin typeface="楷体" panose="02010609060101010101" pitchFamily="49" charset="-122"/>
                          <a:ea typeface="楷体" panose="02010609060101010101" pitchFamily="49" charset="-122"/>
                        </a:rPr>
                        <a:t>12</a:t>
                      </a:r>
                      <a:endParaRPr lang="zh-CN" altLang="en-US" dirty="0">
                        <a:latin typeface="楷体" panose="02010609060101010101" pitchFamily="49" charset="-122"/>
                        <a:ea typeface="楷体" panose="02010609060101010101" pitchFamily="49" charset="-122"/>
                      </a:endParaRPr>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tcPr>
                </a:tc>
                <a:tc>
                  <a:txBody>
                    <a:bodyPr/>
                    <a:lstStyle/>
                    <a:p>
                      <a:r>
                        <a:rPr lang="en-US" altLang="zh-CN" dirty="0" smtClean="0">
                          <a:latin typeface="楷体" panose="02010609060101010101" pitchFamily="49" charset="-122"/>
                          <a:ea typeface="楷体" panose="02010609060101010101" pitchFamily="49" charset="-122"/>
                        </a:rPr>
                        <a:t>13</a:t>
                      </a:r>
                      <a:endParaRPr lang="zh-CN" altLang="en-US" dirty="0">
                        <a:latin typeface="楷体" panose="02010609060101010101" pitchFamily="49" charset="-122"/>
                        <a:ea typeface="楷体" panose="02010609060101010101" pitchFamily="49" charset="-122"/>
                      </a:endParaRPr>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tcPr>
                </a:tc>
                <a:tc>
                  <a:txBody>
                    <a:bodyPr/>
                    <a:lstStyle/>
                    <a:p>
                      <a:r>
                        <a:rPr lang="en-US" altLang="zh-CN" dirty="0" smtClean="0">
                          <a:latin typeface="楷体" panose="02010609060101010101" pitchFamily="49" charset="-122"/>
                          <a:ea typeface="楷体" panose="02010609060101010101" pitchFamily="49" charset="-122"/>
                        </a:rPr>
                        <a:t>14</a:t>
                      </a:r>
                      <a:endParaRPr lang="zh-CN" altLang="en-US" dirty="0">
                        <a:latin typeface="楷体" panose="02010609060101010101" pitchFamily="49" charset="-122"/>
                        <a:ea typeface="楷体" panose="02010609060101010101" pitchFamily="49" charset="-122"/>
                      </a:endParaRPr>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tcPr>
                </a:tc>
                <a:tc>
                  <a:txBody>
                    <a:bodyPr/>
                    <a:lstStyle/>
                    <a:p>
                      <a:r>
                        <a:rPr lang="en-US" altLang="zh-CN" dirty="0" smtClean="0">
                          <a:latin typeface="楷体" panose="02010609060101010101" pitchFamily="49" charset="-122"/>
                          <a:ea typeface="楷体" panose="02010609060101010101" pitchFamily="49" charset="-122"/>
                        </a:rPr>
                        <a:t>15</a:t>
                      </a:r>
                      <a:endParaRPr lang="zh-CN" altLang="en-US" dirty="0">
                        <a:latin typeface="楷体" panose="02010609060101010101" pitchFamily="49" charset="-122"/>
                        <a:ea typeface="楷体" panose="02010609060101010101" pitchFamily="49" charset="-122"/>
                      </a:endParaRPr>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tcPr>
                </a:tc>
                <a:tc>
                  <a:txBody>
                    <a:bodyPr/>
                    <a:lstStyle/>
                    <a:p>
                      <a:r>
                        <a:rPr lang="en-US" altLang="zh-CN" dirty="0" smtClean="0">
                          <a:latin typeface="楷体" panose="02010609060101010101" pitchFamily="49" charset="-122"/>
                          <a:ea typeface="楷体" panose="02010609060101010101" pitchFamily="49" charset="-122"/>
                        </a:rPr>
                        <a:t>16</a:t>
                      </a:r>
                      <a:endParaRPr lang="zh-CN" altLang="en-US" dirty="0">
                        <a:latin typeface="楷体" panose="02010609060101010101" pitchFamily="49" charset="-122"/>
                        <a:ea typeface="楷体" panose="02010609060101010101" pitchFamily="49" charset="-122"/>
                      </a:endParaRPr>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tcPr>
                </a:tc>
                <a:tc>
                  <a:txBody>
                    <a:bodyPr/>
                    <a:lstStyle/>
                    <a:p>
                      <a:r>
                        <a:rPr lang="en-US" altLang="zh-CN" dirty="0" smtClean="0">
                          <a:latin typeface="楷体" panose="02010609060101010101" pitchFamily="49" charset="-122"/>
                          <a:ea typeface="楷体" panose="02010609060101010101" pitchFamily="49" charset="-122"/>
                        </a:rPr>
                        <a:t>17</a:t>
                      </a:r>
                      <a:endParaRPr lang="zh-CN" altLang="en-US" dirty="0">
                        <a:latin typeface="楷体" panose="02010609060101010101" pitchFamily="49" charset="-122"/>
                        <a:ea typeface="楷体" panose="02010609060101010101" pitchFamily="49" charset="-122"/>
                      </a:endParaRPr>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tcPr>
                </a:tc>
                <a:tc>
                  <a:txBody>
                    <a:bodyPr/>
                    <a:lstStyle/>
                    <a:p>
                      <a:r>
                        <a:rPr lang="en-US" altLang="zh-CN" dirty="0" smtClean="0">
                          <a:latin typeface="楷体" panose="02010609060101010101" pitchFamily="49" charset="-122"/>
                          <a:ea typeface="楷体" panose="02010609060101010101" pitchFamily="49" charset="-122"/>
                        </a:rPr>
                        <a:t>18</a:t>
                      </a:r>
                      <a:endParaRPr lang="zh-CN" altLang="en-US" dirty="0">
                        <a:latin typeface="楷体" panose="02010609060101010101" pitchFamily="49" charset="-122"/>
                        <a:ea typeface="楷体" panose="02010609060101010101" pitchFamily="49" charset="-122"/>
                      </a:endParaRPr>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tcPr>
                </a:tc>
                <a:tc>
                  <a:txBody>
                    <a:bodyPr/>
                    <a:lstStyle/>
                    <a:p>
                      <a:r>
                        <a:rPr lang="en-US" altLang="zh-CN" dirty="0" smtClean="0">
                          <a:latin typeface="楷体" panose="02010609060101010101" pitchFamily="49" charset="-122"/>
                          <a:ea typeface="楷体" panose="02010609060101010101" pitchFamily="49" charset="-122"/>
                        </a:rPr>
                        <a:t>19</a:t>
                      </a:r>
                      <a:endParaRPr lang="zh-CN" altLang="en-US" dirty="0">
                        <a:latin typeface="楷体" panose="02010609060101010101" pitchFamily="49" charset="-122"/>
                        <a:ea typeface="楷体" panose="02010609060101010101" pitchFamily="49" charset="-122"/>
                      </a:endParaRPr>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tcPr>
                </a:tc>
                <a:tc>
                  <a:txBody>
                    <a:bodyPr/>
                    <a:lstStyle/>
                    <a:p>
                      <a:r>
                        <a:rPr lang="en-US" altLang="zh-CN" dirty="0" smtClean="0">
                          <a:latin typeface="楷体" panose="02010609060101010101" pitchFamily="49" charset="-122"/>
                          <a:ea typeface="楷体" panose="02010609060101010101" pitchFamily="49" charset="-122"/>
                        </a:rPr>
                        <a:t>20</a:t>
                      </a:r>
                      <a:endParaRPr lang="zh-CN" altLang="en-US" dirty="0">
                        <a:latin typeface="楷体" panose="02010609060101010101" pitchFamily="49" charset="-122"/>
                        <a:ea typeface="楷体" panose="02010609060101010101" pitchFamily="49" charset="-122"/>
                      </a:endParaRPr>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tcPr>
                </a:tc>
              </a:tr>
              <a:tr h="645164">
                <a:tc>
                  <a:txBody>
                    <a:bodyPr/>
                    <a:lstStyle/>
                    <a:p>
                      <a:r>
                        <a:rPr lang="zh-CN" altLang="en-US" dirty="0" smtClean="0">
                          <a:latin typeface="楷体" panose="02010609060101010101" pitchFamily="49" charset="-122"/>
                          <a:ea typeface="楷体" panose="02010609060101010101" pitchFamily="49" charset="-122"/>
                        </a:rPr>
                        <a:t>与   </a:t>
                      </a:r>
                      <a:r>
                        <a:rPr lang="en-US" altLang="zh-CN" dirty="0" smtClean="0">
                          <a:latin typeface="楷体" panose="02010609060101010101" pitchFamily="49" charset="-122"/>
                          <a:ea typeface="楷体" panose="02010609060101010101" pitchFamily="49" charset="-122"/>
                        </a:rPr>
                        <a:t>5</a:t>
                      </a:r>
                      <a:r>
                        <a:rPr lang="zh-CN" altLang="en-US" dirty="0" smtClean="0">
                          <a:latin typeface="楷体" panose="02010609060101010101" pitchFamily="49" charset="-122"/>
                          <a:ea typeface="楷体" panose="02010609060101010101" pitchFamily="49" charset="-122"/>
                        </a:rPr>
                        <a:t>的最大公因数</a:t>
                      </a:r>
                      <a:endParaRPr lang="zh-CN" altLang="en-US" dirty="0">
                        <a:latin typeface="楷体" panose="02010609060101010101" pitchFamily="49" charset="-122"/>
                        <a:ea typeface="楷体" panose="02010609060101010101" pitchFamily="49" charset="-122"/>
                      </a:endParaRPr>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tcPr>
                </a:tc>
                <a:tc>
                  <a:txBody>
                    <a:bodyPr/>
                    <a:lstStyle/>
                    <a:p>
                      <a:endParaRPr lang="zh-CN" altLang="en-US" dirty="0"/>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tcPr>
                </a:tc>
                <a:tc>
                  <a:txBody>
                    <a:bodyPr/>
                    <a:lstStyle/>
                    <a:p>
                      <a:endParaRPr lang="zh-CN" altLang="en-US" dirty="0"/>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tcPr>
                </a:tc>
                <a:tc>
                  <a:txBody>
                    <a:bodyPr/>
                    <a:lstStyle/>
                    <a:p>
                      <a:endParaRPr lang="zh-CN" altLang="en-US" dirty="0"/>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tcPr>
                </a:tc>
                <a:tc>
                  <a:txBody>
                    <a:bodyPr/>
                    <a:lstStyle/>
                    <a:p>
                      <a:endParaRPr lang="zh-CN" altLang="en-US" dirty="0"/>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tcPr>
                </a:tc>
                <a:tc>
                  <a:txBody>
                    <a:bodyPr/>
                    <a:lstStyle/>
                    <a:p>
                      <a:endParaRPr lang="zh-CN" altLang="en-US" dirty="0"/>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tcPr>
                </a:tc>
                <a:tc>
                  <a:txBody>
                    <a:bodyPr/>
                    <a:lstStyle/>
                    <a:p>
                      <a:endParaRPr lang="zh-CN" altLang="en-US" dirty="0"/>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tcPr>
                </a:tc>
                <a:tc>
                  <a:txBody>
                    <a:bodyPr/>
                    <a:lstStyle/>
                    <a:p>
                      <a:endParaRPr lang="zh-CN" altLang="en-US" dirty="0"/>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tcPr>
                </a:tc>
                <a:tc>
                  <a:txBody>
                    <a:bodyPr/>
                    <a:lstStyle/>
                    <a:p>
                      <a:endParaRPr lang="zh-CN" altLang="en-US" dirty="0"/>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tcPr>
                </a:tc>
                <a:tc>
                  <a:txBody>
                    <a:bodyPr/>
                    <a:lstStyle/>
                    <a:p>
                      <a:endParaRPr lang="zh-CN" altLang="en-US" dirty="0"/>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tcPr>
                </a:tc>
                <a:tc>
                  <a:txBody>
                    <a:bodyPr/>
                    <a:lstStyle/>
                    <a:p>
                      <a:endParaRPr lang="zh-CN" altLang="en-US" dirty="0"/>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tcPr>
                </a:tc>
                <a:tc>
                  <a:txBody>
                    <a:bodyPr/>
                    <a:lstStyle/>
                    <a:p>
                      <a:endParaRPr lang="zh-CN" altLang="en-US" dirty="0"/>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tcPr>
                </a:tc>
                <a:tc>
                  <a:txBody>
                    <a:bodyPr/>
                    <a:lstStyle/>
                    <a:p>
                      <a:endParaRPr lang="zh-CN" altLang="en-US" dirty="0"/>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tcPr>
                </a:tc>
                <a:tc>
                  <a:txBody>
                    <a:bodyPr/>
                    <a:lstStyle/>
                    <a:p>
                      <a:endParaRPr lang="zh-CN" altLang="en-US" dirty="0"/>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tcPr>
                </a:tc>
                <a:tc>
                  <a:txBody>
                    <a:bodyPr/>
                    <a:lstStyle/>
                    <a:p>
                      <a:endParaRPr lang="zh-CN" altLang="en-US" dirty="0"/>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tcPr>
                </a:tc>
                <a:tc>
                  <a:txBody>
                    <a:bodyPr/>
                    <a:lstStyle/>
                    <a:p>
                      <a:endParaRPr lang="zh-CN" altLang="en-US" dirty="0"/>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tcPr>
                </a:tc>
                <a:tc>
                  <a:txBody>
                    <a:bodyPr/>
                    <a:lstStyle/>
                    <a:p>
                      <a:endParaRPr lang="zh-CN" altLang="en-US" dirty="0"/>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tcPr>
                </a:tc>
                <a:tc>
                  <a:txBody>
                    <a:bodyPr/>
                    <a:lstStyle/>
                    <a:p>
                      <a:endParaRPr lang="zh-CN" altLang="en-US" dirty="0"/>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tcPr>
                </a:tc>
                <a:tc>
                  <a:txBody>
                    <a:bodyPr/>
                    <a:lstStyle/>
                    <a:p>
                      <a:endParaRPr lang="zh-CN" altLang="en-US" dirty="0"/>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tcPr>
                </a:tc>
                <a:tc>
                  <a:txBody>
                    <a:bodyPr/>
                    <a:lstStyle/>
                    <a:p>
                      <a:endParaRPr lang="zh-CN" altLang="en-US" dirty="0"/>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tcPr>
                </a:tc>
                <a:tc>
                  <a:txBody>
                    <a:bodyPr/>
                    <a:lstStyle/>
                    <a:p>
                      <a:endParaRPr lang="zh-CN" altLang="en-US" dirty="0"/>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tcPr>
                </a:tc>
              </a:tr>
            </a:tbl>
          </a:graphicData>
        </a:graphic>
      </p:graphicFrame>
      <p:sp>
        <p:nvSpPr>
          <p:cNvPr id="7" name="矩形 6"/>
          <p:cNvSpPr/>
          <p:nvPr/>
        </p:nvSpPr>
        <p:spPr>
          <a:xfrm>
            <a:off x="827740" y="2136600"/>
            <a:ext cx="389850" cy="584775"/>
          </a:xfrm>
          <a:prstGeom prst="rect">
            <a:avLst/>
          </a:prstGeom>
        </p:spPr>
        <p:txBody>
          <a:bodyPr wrap="none">
            <a:spAutoFit/>
          </a:bodyPr>
          <a:lstStyle/>
          <a:p>
            <a:r>
              <a:rPr lang="en-US" altLang="zh-CN" sz="3200" dirty="0">
                <a:solidFill>
                  <a:srgbClr val="FF0000"/>
                </a:solidFill>
                <a:latin typeface="楷体" panose="02010609060101010101" pitchFamily="49" charset="-122"/>
                <a:ea typeface="楷体" panose="02010609060101010101" pitchFamily="49" charset="-122"/>
              </a:rPr>
              <a:t>1</a:t>
            </a:r>
            <a:endParaRPr lang="zh-CN" altLang="en-US" dirty="0">
              <a:solidFill>
                <a:srgbClr val="FF0000"/>
              </a:solidFill>
            </a:endParaRPr>
          </a:p>
        </p:txBody>
      </p:sp>
      <p:sp>
        <p:nvSpPr>
          <p:cNvPr id="8" name="矩形 7"/>
          <p:cNvSpPr/>
          <p:nvPr/>
        </p:nvSpPr>
        <p:spPr>
          <a:xfrm>
            <a:off x="1164909" y="2136600"/>
            <a:ext cx="389850" cy="584775"/>
          </a:xfrm>
          <a:prstGeom prst="rect">
            <a:avLst/>
          </a:prstGeom>
        </p:spPr>
        <p:txBody>
          <a:bodyPr wrap="none">
            <a:spAutoFit/>
          </a:bodyPr>
          <a:lstStyle/>
          <a:p>
            <a:r>
              <a:rPr lang="en-US" altLang="zh-CN" sz="3200" dirty="0">
                <a:solidFill>
                  <a:srgbClr val="FF0000"/>
                </a:solidFill>
                <a:latin typeface="楷体" panose="02010609060101010101" pitchFamily="49" charset="-122"/>
                <a:ea typeface="楷体" panose="02010609060101010101" pitchFamily="49" charset="-122"/>
              </a:rPr>
              <a:t>1</a:t>
            </a:r>
            <a:endParaRPr lang="zh-CN" altLang="en-US" dirty="0">
              <a:solidFill>
                <a:srgbClr val="FF0000"/>
              </a:solidFill>
            </a:endParaRPr>
          </a:p>
        </p:txBody>
      </p:sp>
      <p:sp>
        <p:nvSpPr>
          <p:cNvPr id="9" name="矩形 8"/>
          <p:cNvSpPr/>
          <p:nvPr/>
        </p:nvSpPr>
        <p:spPr>
          <a:xfrm>
            <a:off x="1541935" y="2136600"/>
            <a:ext cx="389850" cy="584775"/>
          </a:xfrm>
          <a:prstGeom prst="rect">
            <a:avLst/>
          </a:prstGeom>
        </p:spPr>
        <p:txBody>
          <a:bodyPr wrap="none">
            <a:spAutoFit/>
          </a:bodyPr>
          <a:lstStyle/>
          <a:p>
            <a:r>
              <a:rPr lang="en-US" altLang="zh-CN" sz="3200" dirty="0">
                <a:solidFill>
                  <a:srgbClr val="FF0000"/>
                </a:solidFill>
                <a:latin typeface="楷体" panose="02010609060101010101" pitchFamily="49" charset="-122"/>
                <a:ea typeface="楷体" panose="02010609060101010101" pitchFamily="49" charset="-122"/>
              </a:rPr>
              <a:t>1</a:t>
            </a:r>
            <a:endParaRPr lang="zh-CN" altLang="en-US" dirty="0">
              <a:solidFill>
                <a:srgbClr val="FF0000"/>
              </a:solidFill>
            </a:endParaRPr>
          </a:p>
        </p:txBody>
      </p:sp>
      <p:sp>
        <p:nvSpPr>
          <p:cNvPr id="10" name="矩形 9"/>
          <p:cNvSpPr/>
          <p:nvPr/>
        </p:nvSpPr>
        <p:spPr>
          <a:xfrm>
            <a:off x="1931785" y="2136600"/>
            <a:ext cx="389850" cy="584775"/>
          </a:xfrm>
          <a:prstGeom prst="rect">
            <a:avLst/>
          </a:prstGeom>
        </p:spPr>
        <p:txBody>
          <a:bodyPr wrap="none">
            <a:spAutoFit/>
          </a:bodyPr>
          <a:lstStyle/>
          <a:p>
            <a:r>
              <a:rPr lang="en-US" altLang="zh-CN" sz="3200" dirty="0">
                <a:solidFill>
                  <a:srgbClr val="FF0000"/>
                </a:solidFill>
                <a:latin typeface="楷体" panose="02010609060101010101" pitchFamily="49" charset="-122"/>
                <a:ea typeface="楷体" panose="02010609060101010101" pitchFamily="49" charset="-122"/>
              </a:rPr>
              <a:t>1</a:t>
            </a:r>
            <a:endParaRPr lang="zh-CN" altLang="en-US" dirty="0">
              <a:solidFill>
                <a:srgbClr val="FF0000"/>
              </a:solidFill>
            </a:endParaRPr>
          </a:p>
        </p:txBody>
      </p:sp>
      <p:sp>
        <p:nvSpPr>
          <p:cNvPr id="11" name="矩形 10"/>
          <p:cNvSpPr/>
          <p:nvPr/>
        </p:nvSpPr>
        <p:spPr>
          <a:xfrm>
            <a:off x="2441542" y="2136600"/>
            <a:ext cx="389850" cy="584775"/>
          </a:xfrm>
          <a:prstGeom prst="rect">
            <a:avLst/>
          </a:prstGeom>
        </p:spPr>
        <p:txBody>
          <a:bodyPr wrap="none">
            <a:spAutoFit/>
          </a:bodyPr>
          <a:lstStyle/>
          <a:p>
            <a:r>
              <a:rPr lang="en-US" altLang="zh-CN" sz="3200" dirty="0" smtClean="0">
                <a:solidFill>
                  <a:srgbClr val="FF0000"/>
                </a:solidFill>
                <a:latin typeface="楷体" panose="02010609060101010101" pitchFamily="49" charset="-122"/>
                <a:ea typeface="楷体" panose="02010609060101010101" pitchFamily="49" charset="-122"/>
              </a:rPr>
              <a:t>5</a:t>
            </a:r>
            <a:endParaRPr lang="zh-CN" altLang="en-US" dirty="0">
              <a:solidFill>
                <a:srgbClr val="FF0000"/>
              </a:solidFill>
            </a:endParaRPr>
          </a:p>
        </p:txBody>
      </p:sp>
      <p:sp>
        <p:nvSpPr>
          <p:cNvPr id="12" name="矩形 11"/>
          <p:cNvSpPr/>
          <p:nvPr/>
        </p:nvSpPr>
        <p:spPr>
          <a:xfrm>
            <a:off x="2831392" y="2136600"/>
            <a:ext cx="389850" cy="584775"/>
          </a:xfrm>
          <a:prstGeom prst="rect">
            <a:avLst/>
          </a:prstGeom>
        </p:spPr>
        <p:txBody>
          <a:bodyPr wrap="none">
            <a:spAutoFit/>
          </a:bodyPr>
          <a:lstStyle/>
          <a:p>
            <a:r>
              <a:rPr lang="en-US" altLang="zh-CN" sz="3200" dirty="0">
                <a:solidFill>
                  <a:srgbClr val="FF0000"/>
                </a:solidFill>
                <a:latin typeface="楷体" panose="02010609060101010101" pitchFamily="49" charset="-122"/>
                <a:ea typeface="楷体" panose="02010609060101010101" pitchFamily="49" charset="-122"/>
              </a:rPr>
              <a:t>1</a:t>
            </a:r>
            <a:endParaRPr lang="zh-CN" altLang="en-US" dirty="0">
              <a:solidFill>
                <a:srgbClr val="FF0000"/>
              </a:solidFill>
            </a:endParaRPr>
          </a:p>
        </p:txBody>
      </p:sp>
      <p:sp>
        <p:nvSpPr>
          <p:cNvPr id="13" name="矩形 12"/>
          <p:cNvSpPr/>
          <p:nvPr/>
        </p:nvSpPr>
        <p:spPr>
          <a:xfrm>
            <a:off x="3212392" y="2136600"/>
            <a:ext cx="389850" cy="584775"/>
          </a:xfrm>
          <a:prstGeom prst="rect">
            <a:avLst/>
          </a:prstGeom>
        </p:spPr>
        <p:txBody>
          <a:bodyPr wrap="none">
            <a:spAutoFit/>
          </a:bodyPr>
          <a:lstStyle/>
          <a:p>
            <a:r>
              <a:rPr lang="en-US" altLang="zh-CN" sz="3200" dirty="0">
                <a:solidFill>
                  <a:srgbClr val="FF0000"/>
                </a:solidFill>
                <a:latin typeface="楷体" panose="02010609060101010101" pitchFamily="49" charset="-122"/>
                <a:ea typeface="楷体" panose="02010609060101010101" pitchFamily="49" charset="-122"/>
              </a:rPr>
              <a:t>1</a:t>
            </a:r>
            <a:endParaRPr lang="zh-CN" altLang="en-US" dirty="0">
              <a:solidFill>
                <a:srgbClr val="FF0000"/>
              </a:solidFill>
            </a:endParaRPr>
          </a:p>
        </p:txBody>
      </p:sp>
      <p:sp>
        <p:nvSpPr>
          <p:cNvPr id="14" name="矩形 13"/>
          <p:cNvSpPr/>
          <p:nvPr/>
        </p:nvSpPr>
        <p:spPr>
          <a:xfrm>
            <a:off x="3625434" y="2136600"/>
            <a:ext cx="389850" cy="584775"/>
          </a:xfrm>
          <a:prstGeom prst="rect">
            <a:avLst/>
          </a:prstGeom>
        </p:spPr>
        <p:txBody>
          <a:bodyPr wrap="none">
            <a:spAutoFit/>
          </a:bodyPr>
          <a:lstStyle/>
          <a:p>
            <a:r>
              <a:rPr lang="en-US" altLang="zh-CN" sz="3200" dirty="0">
                <a:solidFill>
                  <a:srgbClr val="FF0000"/>
                </a:solidFill>
                <a:latin typeface="楷体" panose="02010609060101010101" pitchFamily="49" charset="-122"/>
                <a:ea typeface="楷体" panose="02010609060101010101" pitchFamily="49" charset="-122"/>
              </a:rPr>
              <a:t>1</a:t>
            </a:r>
            <a:endParaRPr lang="zh-CN" altLang="en-US" dirty="0">
              <a:solidFill>
                <a:srgbClr val="FF0000"/>
              </a:solidFill>
            </a:endParaRPr>
          </a:p>
        </p:txBody>
      </p:sp>
      <p:sp>
        <p:nvSpPr>
          <p:cNvPr id="15" name="矩形 14"/>
          <p:cNvSpPr/>
          <p:nvPr/>
        </p:nvSpPr>
        <p:spPr>
          <a:xfrm>
            <a:off x="4127942" y="2136600"/>
            <a:ext cx="389850" cy="584775"/>
          </a:xfrm>
          <a:prstGeom prst="rect">
            <a:avLst/>
          </a:prstGeom>
        </p:spPr>
        <p:txBody>
          <a:bodyPr wrap="none">
            <a:spAutoFit/>
          </a:bodyPr>
          <a:lstStyle/>
          <a:p>
            <a:r>
              <a:rPr lang="en-US" altLang="zh-CN" sz="3200" dirty="0">
                <a:solidFill>
                  <a:srgbClr val="FF0000"/>
                </a:solidFill>
                <a:latin typeface="楷体" panose="02010609060101010101" pitchFamily="49" charset="-122"/>
                <a:ea typeface="楷体" panose="02010609060101010101" pitchFamily="49" charset="-122"/>
              </a:rPr>
              <a:t>1</a:t>
            </a:r>
            <a:endParaRPr lang="zh-CN" altLang="en-US" dirty="0">
              <a:solidFill>
                <a:srgbClr val="FF0000"/>
              </a:solidFill>
            </a:endParaRPr>
          </a:p>
        </p:txBody>
      </p:sp>
      <p:sp>
        <p:nvSpPr>
          <p:cNvPr id="16" name="矩形 15"/>
          <p:cNvSpPr/>
          <p:nvPr/>
        </p:nvSpPr>
        <p:spPr>
          <a:xfrm>
            <a:off x="4540409" y="2136600"/>
            <a:ext cx="389850" cy="584775"/>
          </a:xfrm>
          <a:prstGeom prst="rect">
            <a:avLst/>
          </a:prstGeom>
        </p:spPr>
        <p:txBody>
          <a:bodyPr wrap="none">
            <a:spAutoFit/>
          </a:bodyPr>
          <a:lstStyle/>
          <a:p>
            <a:r>
              <a:rPr lang="en-US" altLang="zh-CN" sz="3200" dirty="0" smtClean="0">
                <a:solidFill>
                  <a:srgbClr val="FF0000"/>
                </a:solidFill>
                <a:latin typeface="楷体" panose="02010609060101010101" pitchFamily="49" charset="-122"/>
                <a:ea typeface="楷体" panose="02010609060101010101" pitchFamily="49" charset="-122"/>
              </a:rPr>
              <a:t>5</a:t>
            </a:r>
            <a:endParaRPr lang="zh-CN" altLang="en-US" dirty="0">
              <a:solidFill>
                <a:srgbClr val="FF0000"/>
              </a:solidFill>
            </a:endParaRPr>
          </a:p>
        </p:txBody>
      </p:sp>
      <p:sp>
        <p:nvSpPr>
          <p:cNvPr id="17" name="矩形 16"/>
          <p:cNvSpPr/>
          <p:nvPr/>
        </p:nvSpPr>
        <p:spPr>
          <a:xfrm>
            <a:off x="6607464" y="2136600"/>
            <a:ext cx="389850" cy="584775"/>
          </a:xfrm>
          <a:prstGeom prst="rect">
            <a:avLst/>
          </a:prstGeom>
        </p:spPr>
        <p:txBody>
          <a:bodyPr wrap="none">
            <a:spAutoFit/>
          </a:bodyPr>
          <a:lstStyle/>
          <a:p>
            <a:r>
              <a:rPr lang="en-US" altLang="zh-CN" sz="3200" dirty="0" smtClean="0">
                <a:solidFill>
                  <a:srgbClr val="FF0000"/>
                </a:solidFill>
                <a:latin typeface="楷体" panose="02010609060101010101" pitchFamily="49" charset="-122"/>
                <a:ea typeface="楷体" panose="02010609060101010101" pitchFamily="49" charset="-122"/>
              </a:rPr>
              <a:t>5</a:t>
            </a:r>
            <a:endParaRPr lang="zh-CN" altLang="en-US" dirty="0">
              <a:solidFill>
                <a:srgbClr val="FF0000"/>
              </a:solidFill>
            </a:endParaRPr>
          </a:p>
        </p:txBody>
      </p:sp>
      <p:sp>
        <p:nvSpPr>
          <p:cNvPr id="18" name="矩形 17"/>
          <p:cNvSpPr/>
          <p:nvPr/>
        </p:nvSpPr>
        <p:spPr>
          <a:xfrm>
            <a:off x="4930259" y="2136600"/>
            <a:ext cx="389850" cy="584775"/>
          </a:xfrm>
          <a:prstGeom prst="rect">
            <a:avLst/>
          </a:prstGeom>
        </p:spPr>
        <p:txBody>
          <a:bodyPr wrap="none">
            <a:spAutoFit/>
          </a:bodyPr>
          <a:lstStyle/>
          <a:p>
            <a:r>
              <a:rPr lang="en-US" altLang="zh-CN" sz="3200" dirty="0">
                <a:solidFill>
                  <a:srgbClr val="FF0000"/>
                </a:solidFill>
                <a:latin typeface="楷体" panose="02010609060101010101" pitchFamily="49" charset="-122"/>
                <a:ea typeface="楷体" panose="02010609060101010101" pitchFamily="49" charset="-122"/>
              </a:rPr>
              <a:t>1</a:t>
            </a:r>
            <a:endParaRPr lang="zh-CN" altLang="en-US" dirty="0">
              <a:solidFill>
                <a:srgbClr val="FF0000"/>
              </a:solidFill>
            </a:endParaRPr>
          </a:p>
        </p:txBody>
      </p:sp>
      <p:sp>
        <p:nvSpPr>
          <p:cNvPr id="19" name="矩形 18"/>
          <p:cNvSpPr/>
          <p:nvPr/>
        </p:nvSpPr>
        <p:spPr>
          <a:xfrm>
            <a:off x="5410803" y="2136600"/>
            <a:ext cx="389850" cy="584775"/>
          </a:xfrm>
          <a:prstGeom prst="rect">
            <a:avLst/>
          </a:prstGeom>
        </p:spPr>
        <p:txBody>
          <a:bodyPr wrap="none">
            <a:spAutoFit/>
          </a:bodyPr>
          <a:lstStyle/>
          <a:p>
            <a:r>
              <a:rPr lang="en-US" altLang="zh-CN" sz="3200" dirty="0">
                <a:solidFill>
                  <a:srgbClr val="FF0000"/>
                </a:solidFill>
                <a:latin typeface="楷体" panose="02010609060101010101" pitchFamily="49" charset="-122"/>
                <a:ea typeface="楷体" panose="02010609060101010101" pitchFamily="49" charset="-122"/>
              </a:rPr>
              <a:t>1</a:t>
            </a:r>
            <a:endParaRPr lang="zh-CN" altLang="en-US" dirty="0">
              <a:solidFill>
                <a:srgbClr val="FF0000"/>
              </a:solidFill>
            </a:endParaRPr>
          </a:p>
        </p:txBody>
      </p:sp>
      <p:sp>
        <p:nvSpPr>
          <p:cNvPr id="20" name="矩形 19"/>
          <p:cNvSpPr/>
          <p:nvPr/>
        </p:nvSpPr>
        <p:spPr>
          <a:xfrm>
            <a:off x="5800653" y="2136600"/>
            <a:ext cx="389850" cy="584775"/>
          </a:xfrm>
          <a:prstGeom prst="rect">
            <a:avLst/>
          </a:prstGeom>
        </p:spPr>
        <p:txBody>
          <a:bodyPr wrap="none">
            <a:spAutoFit/>
          </a:bodyPr>
          <a:lstStyle/>
          <a:p>
            <a:r>
              <a:rPr lang="en-US" altLang="zh-CN" sz="3200" dirty="0">
                <a:solidFill>
                  <a:srgbClr val="FF0000"/>
                </a:solidFill>
                <a:latin typeface="楷体" panose="02010609060101010101" pitchFamily="49" charset="-122"/>
                <a:ea typeface="楷体" panose="02010609060101010101" pitchFamily="49" charset="-122"/>
              </a:rPr>
              <a:t>1</a:t>
            </a:r>
            <a:endParaRPr lang="zh-CN" altLang="en-US" dirty="0">
              <a:solidFill>
                <a:srgbClr val="FF0000"/>
              </a:solidFill>
            </a:endParaRPr>
          </a:p>
        </p:txBody>
      </p:sp>
      <p:sp>
        <p:nvSpPr>
          <p:cNvPr id="21" name="矩形 20"/>
          <p:cNvSpPr/>
          <p:nvPr/>
        </p:nvSpPr>
        <p:spPr>
          <a:xfrm>
            <a:off x="6190503" y="2136600"/>
            <a:ext cx="389850" cy="584775"/>
          </a:xfrm>
          <a:prstGeom prst="rect">
            <a:avLst/>
          </a:prstGeom>
        </p:spPr>
        <p:txBody>
          <a:bodyPr wrap="none">
            <a:spAutoFit/>
          </a:bodyPr>
          <a:lstStyle/>
          <a:p>
            <a:r>
              <a:rPr lang="en-US" altLang="zh-CN" sz="3200" dirty="0">
                <a:solidFill>
                  <a:srgbClr val="FF0000"/>
                </a:solidFill>
                <a:latin typeface="楷体" panose="02010609060101010101" pitchFamily="49" charset="-122"/>
                <a:ea typeface="楷体" panose="02010609060101010101" pitchFamily="49" charset="-122"/>
              </a:rPr>
              <a:t>1</a:t>
            </a:r>
            <a:endParaRPr lang="zh-CN" altLang="en-US" dirty="0">
              <a:solidFill>
                <a:srgbClr val="FF0000"/>
              </a:solidFill>
            </a:endParaRPr>
          </a:p>
        </p:txBody>
      </p:sp>
      <p:sp>
        <p:nvSpPr>
          <p:cNvPr id="22" name="矩形 21"/>
          <p:cNvSpPr/>
          <p:nvPr/>
        </p:nvSpPr>
        <p:spPr>
          <a:xfrm>
            <a:off x="8646460" y="2136600"/>
            <a:ext cx="389850" cy="584775"/>
          </a:xfrm>
          <a:prstGeom prst="rect">
            <a:avLst/>
          </a:prstGeom>
        </p:spPr>
        <p:txBody>
          <a:bodyPr wrap="none">
            <a:spAutoFit/>
          </a:bodyPr>
          <a:lstStyle/>
          <a:p>
            <a:r>
              <a:rPr lang="en-US" altLang="zh-CN" sz="3200" dirty="0" smtClean="0">
                <a:solidFill>
                  <a:srgbClr val="FF0000"/>
                </a:solidFill>
                <a:latin typeface="楷体" panose="02010609060101010101" pitchFamily="49" charset="-122"/>
                <a:ea typeface="楷体" panose="02010609060101010101" pitchFamily="49" charset="-122"/>
              </a:rPr>
              <a:t>5</a:t>
            </a:r>
            <a:endParaRPr lang="zh-CN" altLang="en-US" dirty="0">
              <a:solidFill>
                <a:srgbClr val="FF0000"/>
              </a:solidFill>
            </a:endParaRPr>
          </a:p>
        </p:txBody>
      </p:sp>
      <p:sp>
        <p:nvSpPr>
          <p:cNvPr id="23" name="矩形 22"/>
          <p:cNvSpPr/>
          <p:nvPr/>
        </p:nvSpPr>
        <p:spPr>
          <a:xfrm>
            <a:off x="6999759" y="2136600"/>
            <a:ext cx="389850" cy="584775"/>
          </a:xfrm>
          <a:prstGeom prst="rect">
            <a:avLst/>
          </a:prstGeom>
        </p:spPr>
        <p:txBody>
          <a:bodyPr wrap="none">
            <a:spAutoFit/>
          </a:bodyPr>
          <a:lstStyle/>
          <a:p>
            <a:r>
              <a:rPr lang="en-US" altLang="zh-CN" sz="3200" dirty="0">
                <a:solidFill>
                  <a:srgbClr val="FF0000"/>
                </a:solidFill>
                <a:latin typeface="楷体" panose="02010609060101010101" pitchFamily="49" charset="-122"/>
                <a:ea typeface="楷体" panose="02010609060101010101" pitchFamily="49" charset="-122"/>
              </a:rPr>
              <a:t>1</a:t>
            </a:r>
            <a:endParaRPr lang="zh-CN" altLang="en-US" dirty="0">
              <a:solidFill>
                <a:srgbClr val="FF0000"/>
              </a:solidFill>
            </a:endParaRPr>
          </a:p>
        </p:txBody>
      </p:sp>
      <p:sp>
        <p:nvSpPr>
          <p:cNvPr id="24" name="矩形 23"/>
          <p:cNvSpPr/>
          <p:nvPr/>
        </p:nvSpPr>
        <p:spPr>
          <a:xfrm>
            <a:off x="7389609" y="2136600"/>
            <a:ext cx="389850" cy="584775"/>
          </a:xfrm>
          <a:prstGeom prst="rect">
            <a:avLst/>
          </a:prstGeom>
        </p:spPr>
        <p:txBody>
          <a:bodyPr wrap="none">
            <a:spAutoFit/>
          </a:bodyPr>
          <a:lstStyle/>
          <a:p>
            <a:r>
              <a:rPr lang="en-US" altLang="zh-CN" sz="3200" dirty="0">
                <a:solidFill>
                  <a:srgbClr val="FF0000"/>
                </a:solidFill>
                <a:latin typeface="楷体" panose="02010609060101010101" pitchFamily="49" charset="-122"/>
                <a:ea typeface="楷体" panose="02010609060101010101" pitchFamily="49" charset="-122"/>
              </a:rPr>
              <a:t>1</a:t>
            </a:r>
            <a:endParaRPr lang="zh-CN" altLang="en-US" dirty="0">
              <a:solidFill>
                <a:srgbClr val="FF0000"/>
              </a:solidFill>
            </a:endParaRPr>
          </a:p>
        </p:txBody>
      </p:sp>
      <p:sp>
        <p:nvSpPr>
          <p:cNvPr id="25" name="矩形 24"/>
          <p:cNvSpPr/>
          <p:nvPr/>
        </p:nvSpPr>
        <p:spPr>
          <a:xfrm>
            <a:off x="7903554" y="2136600"/>
            <a:ext cx="389850" cy="584775"/>
          </a:xfrm>
          <a:prstGeom prst="rect">
            <a:avLst/>
          </a:prstGeom>
        </p:spPr>
        <p:txBody>
          <a:bodyPr wrap="none">
            <a:spAutoFit/>
          </a:bodyPr>
          <a:lstStyle/>
          <a:p>
            <a:r>
              <a:rPr lang="en-US" altLang="zh-CN" sz="3200" dirty="0">
                <a:solidFill>
                  <a:srgbClr val="FF0000"/>
                </a:solidFill>
                <a:latin typeface="楷体" panose="02010609060101010101" pitchFamily="49" charset="-122"/>
                <a:ea typeface="楷体" panose="02010609060101010101" pitchFamily="49" charset="-122"/>
              </a:rPr>
              <a:t>1</a:t>
            </a:r>
            <a:endParaRPr lang="zh-CN" altLang="en-US" dirty="0">
              <a:solidFill>
                <a:srgbClr val="FF0000"/>
              </a:solidFill>
            </a:endParaRPr>
          </a:p>
        </p:txBody>
      </p:sp>
      <p:sp>
        <p:nvSpPr>
          <p:cNvPr id="26" name="矩形 25"/>
          <p:cNvSpPr/>
          <p:nvPr/>
        </p:nvSpPr>
        <p:spPr>
          <a:xfrm>
            <a:off x="8293404" y="2136600"/>
            <a:ext cx="389850" cy="584775"/>
          </a:xfrm>
          <a:prstGeom prst="rect">
            <a:avLst/>
          </a:prstGeom>
        </p:spPr>
        <p:txBody>
          <a:bodyPr wrap="none">
            <a:spAutoFit/>
          </a:bodyPr>
          <a:lstStyle/>
          <a:p>
            <a:r>
              <a:rPr lang="en-US" altLang="zh-CN" sz="3200" dirty="0">
                <a:solidFill>
                  <a:srgbClr val="FF0000"/>
                </a:solidFill>
                <a:latin typeface="楷体" panose="02010609060101010101" pitchFamily="49" charset="-122"/>
                <a:ea typeface="楷体" panose="02010609060101010101" pitchFamily="49" charset="-122"/>
              </a:rPr>
              <a:t>1</a:t>
            </a:r>
            <a:endParaRPr lang="zh-CN" altLang="en-US" dirty="0">
              <a:solidFill>
                <a:srgbClr val="FF0000"/>
              </a:solidFill>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randombar(horizontal)">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1" cstate="email">
            <a:clrChange>
              <a:clrFrom>
                <a:srgbClr val="FDFDFD"/>
              </a:clrFrom>
              <a:clrTo>
                <a:srgbClr val="FDFDFD">
                  <a:alpha val="0"/>
                </a:srgbClr>
              </a:clrTo>
            </a:clrChange>
          </a:blip>
          <a:srcRect/>
          <a:stretch>
            <a:fillRect/>
          </a:stretch>
        </p:blipFill>
        <p:spPr bwMode="auto">
          <a:xfrm>
            <a:off x="323705" y="1429757"/>
            <a:ext cx="8749880" cy="1801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矩形 12"/>
          <p:cNvSpPr/>
          <p:nvPr/>
        </p:nvSpPr>
        <p:spPr>
          <a:xfrm>
            <a:off x="467715" y="620805"/>
            <a:ext cx="3024210" cy="654988"/>
          </a:xfrm>
          <a:prstGeom prst="rect">
            <a:avLst/>
          </a:prstGeom>
        </p:spPr>
        <p:txBody>
          <a:bodyPr wrap="square">
            <a:spAutoFit/>
          </a:bodyPr>
          <a:lstStyle/>
          <a:p>
            <a:pPr>
              <a:lnSpc>
                <a:spcPct val="150000"/>
              </a:lnSpc>
            </a:pPr>
            <a:r>
              <a:rPr lang="en-US" altLang="zh-CN" sz="2800" dirty="0" smtClean="0">
                <a:latin typeface="楷体" panose="02010609060101010101" pitchFamily="49" charset="-122"/>
                <a:ea typeface="楷体" panose="02010609060101010101" pitchFamily="49" charset="-122"/>
              </a:rPr>
              <a:t>7</a:t>
            </a:r>
            <a:r>
              <a:rPr lang="zh-CN" altLang="en-US" sz="2800" dirty="0" smtClean="0">
                <a:latin typeface="楷体" panose="02010609060101010101" pitchFamily="49" charset="-122"/>
                <a:ea typeface="楷体" panose="02010609060101010101" pitchFamily="49" charset="-122"/>
              </a:rPr>
              <a:t>*</a:t>
            </a:r>
            <a:r>
              <a:rPr lang="en-US" altLang="zh-CN" sz="2800" dirty="0" smtClean="0">
                <a:latin typeface="楷体" panose="02010609060101010101" pitchFamily="49" charset="-122"/>
                <a:ea typeface="楷体" panose="02010609060101010101" pitchFamily="49" charset="-122"/>
              </a:rPr>
              <a:t>.</a:t>
            </a:r>
            <a:r>
              <a:rPr lang="zh-CN" altLang="en-US" sz="2800" dirty="0" smtClean="0">
                <a:latin typeface="楷体" panose="02010609060101010101" pitchFamily="49" charset="-122"/>
                <a:ea typeface="楷体" panose="02010609060101010101" pitchFamily="49" charset="-122"/>
              </a:rPr>
              <a:t>小巧匠</a:t>
            </a:r>
            <a:endParaRPr lang="zh-CN" altLang="en-US" sz="2800" dirty="0"/>
          </a:p>
        </p:txBody>
      </p:sp>
      <p:sp>
        <p:nvSpPr>
          <p:cNvPr id="4" name="矩形 3"/>
          <p:cNvSpPr/>
          <p:nvPr/>
        </p:nvSpPr>
        <p:spPr>
          <a:xfrm>
            <a:off x="956754" y="3645015"/>
            <a:ext cx="2159566" cy="523220"/>
          </a:xfrm>
          <a:prstGeom prst="rect">
            <a:avLst/>
          </a:prstGeom>
        </p:spPr>
        <p:txBody>
          <a:bodyPr wrap="none">
            <a:spAutoFit/>
          </a:bodyPr>
          <a:lstStyle/>
          <a:p>
            <a:r>
              <a:rPr lang="en-US" altLang="zh-CN" sz="2800" dirty="0" smtClean="0">
                <a:solidFill>
                  <a:srgbClr val="FF0000"/>
                </a:solidFill>
                <a:latin typeface="楷体" panose="02010609060101010101" pitchFamily="49" charset="-122"/>
                <a:ea typeface="楷体" panose="02010609060101010101" pitchFamily="49" charset="-122"/>
              </a:rPr>
              <a:t>12</a:t>
            </a:r>
            <a:r>
              <a:rPr lang="zh-CN" altLang="en-US" sz="2800" dirty="0" smtClean="0">
                <a:solidFill>
                  <a:srgbClr val="FF0000"/>
                </a:solidFill>
                <a:latin typeface="楷体" panose="02010609060101010101" pitchFamily="49" charset="-122"/>
                <a:ea typeface="楷体" panose="02010609060101010101" pitchFamily="49" charset="-122"/>
              </a:rPr>
              <a:t>＝</a:t>
            </a:r>
            <a:r>
              <a:rPr lang="en-US" altLang="zh-CN" sz="2800" dirty="0" smtClean="0">
                <a:solidFill>
                  <a:srgbClr val="FF0000"/>
                </a:solidFill>
                <a:latin typeface="楷体" panose="02010609060101010101" pitchFamily="49" charset="-122"/>
                <a:ea typeface="楷体" panose="02010609060101010101" pitchFamily="49" charset="-122"/>
              </a:rPr>
              <a:t>2×2×3</a:t>
            </a:r>
            <a:endParaRPr lang="zh-CN" altLang="en-US" dirty="0">
              <a:solidFill>
                <a:srgbClr val="FF0000"/>
              </a:solidFill>
            </a:endParaRPr>
          </a:p>
        </p:txBody>
      </p:sp>
      <p:sp>
        <p:nvSpPr>
          <p:cNvPr id="5" name="矩形 4"/>
          <p:cNvSpPr/>
          <p:nvPr/>
        </p:nvSpPr>
        <p:spPr>
          <a:xfrm>
            <a:off x="3131899" y="3640668"/>
            <a:ext cx="2698175" cy="523220"/>
          </a:xfrm>
          <a:prstGeom prst="rect">
            <a:avLst/>
          </a:prstGeom>
        </p:spPr>
        <p:txBody>
          <a:bodyPr wrap="none">
            <a:spAutoFit/>
          </a:bodyPr>
          <a:lstStyle/>
          <a:p>
            <a:r>
              <a:rPr lang="en-US" altLang="zh-CN" sz="2800" dirty="0" smtClean="0">
                <a:solidFill>
                  <a:srgbClr val="FF0000"/>
                </a:solidFill>
                <a:latin typeface="楷体" panose="02010609060101010101" pitchFamily="49" charset="-122"/>
                <a:ea typeface="楷体" panose="02010609060101010101" pitchFamily="49" charset="-122"/>
              </a:rPr>
              <a:t>16</a:t>
            </a:r>
            <a:r>
              <a:rPr lang="zh-CN" altLang="en-US" sz="2800" dirty="0" smtClean="0">
                <a:solidFill>
                  <a:srgbClr val="FF0000"/>
                </a:solidFill>
                <a:latin typeface="楷体" panose="02010609060101010101" pitchFamily="49" charset="-122"/>
                <a:ea typeface="楷体" panose="02010609060101010101" pitchFamily="49" charset="-122"/>
              </a:rPr>
              <a:t>＝</a:t>
            </a:r>
            <a:r>
              <a:rPr lang="en-US" altLang="zh-CN" sz="2800" dirty="0" smtClean="0">
                <a:solidFill>
                  <a:srgbClr val="FF0000"/>
                </a:solidFill>
                <a:latin typeface="楷体" panose="02010609060101010101" pitchFamily="49" charset="-122"/>
                <a:ea typeface="楷体" panose="02010609060101010101" pitchFamily="49" charset="-122"/>
              </a:rPr>
              <a:t>2×2×2×2</a:t>
            </a:r>
            <a:endParaRPr lang="zh-CN" altLang="en-US" dirty="0">
              <a:solidFill>
                <a:srgbClr val="FF0000"/>
              </a:solidFill>
            </a:endParaRPr>
          </a:p>
        </p:txBody>
      </p:sp>
      <p:sp>
        <p:nvSpPr>
          <p:cNvPr id="6" name="矩形 5"/>
          <p:cNvSpPr/>
          <p:nvPr/>
        </p:nvSpPr>
        <p:spPr>
          <a:xfrm>
            <a:off x="956754" y="4293060"/>
            <a:ext cx="5750292" cy="523220"/>
          </a:xfrm>
          <a:prstGeom prst="rect">
            <a:avLst/>
          </a:prstGeom>
        </p:spPr>
        <p:txBody>
          <a:bodyPr wrap="none">
            <a:spAutoFit/>
          </a:bodyPr>
          <a:lstStyle/>
          <a:p>
            <a:r>
              <a:rPr lang="en-US" altLang="zh-CN" sz="2800" dirty="0" smtClean="0">
                <a:solidFill>
                  <a:srgbClr val="FF0000"/>
                </a:solidFill>
                <a:latin typeface="楷体" panose="02010609060101010101" pitchFamily="49" charset="-122"/>
                <a:ea typeface="楷体" panose="02010609060101010101" pitchFamily="49" charset="-122"/>
              </a:rPr>
              <a:t>12</a:t>
            </a:r>
            <a:r>
              <a:rPr lang="zh-CN" altLang="en-US" sz="2800" dirty="0" smtClean="0">
                <a:solidFill>
                  <a:srgbClr val="FF0000"/>
                </a:solidFill>
                <a:latin typeface="楷体" panose="02010609060101010101" pitchFamily="49" charset="-122"/>
                <a:ea typeface="楷体" panose="02010609060101010101" pitchFamily="49" charset="-122"/>
              </a:rPr>
              <a:t>、</a:t>
            </a:r>
            <a:r>
              <a:rPr lang="en-US" altLang="zh-CN" sz="2800" dirty="0" smtClean="0">
                <a:solidFill>
                  <a:srgbClr val="FF0000"/>
                </a:solidFill>
                <a:latin typeface="楷体" panose="02010609060101010101" pitchFamily="49" charset="-122"/>
                <a:ea typeface="楷体" panose="02010609060101010101" pitchFamily="49" charset="-122"/>
              </a:rPr>
              <a:t>16</a:t>
            </a:r>
            <a:r>
              <a:rPr lang="zh-CN" altLang="en-US" sz="2800" dirty="0">
                <a:solidFill>
                  <a:srgbClr val="FF0000"/>
                </a:solidFill>
                <a:latin typeface="楷体" panose="02010609060101010101" pitchFamily="49" charset="-122"/>
                <a:ea typeface="楷体" panose="02010609060101010101" pitchFamily="49" charset="-122"/>
              </a:rPr>
              <a:t>、</a:t>
            </a:r>
            <a:r>
              <a:rPr lang="en-US" altLang="zh-CN" sz="2800" dirty="0" smtClean="0">
                <a:solidFill>
                  <a:srgbClr val="FF0000"/>
                </a:solidFill>
                <a:latin typeface="楷体" panose="02010609060101010101" pitchFamily="49" charset="-122"/>
                <a:ea typeface="楷体" panose="02010609060101010101" pitchFamily="49" charset="-122"/>
              </a:rPr>
              <a:t>44</a:t>
            </a:r>
            <a:r>
              <a:rPr lang="zh-CN" altLang="en-US" sz="2800" dirty="0" smtClean="0">
                <a:solidFill>
                  <a:srgbClr val="FF0000"/>
                </a:solidFill>
                <a:latin typeface="楷体" panose="02010609060101010101" pitchFamily="49" charset="-122"/>
                <a:ea typeface="楷体" panose="02010609060101010101" pitchFamily="49" charset="-122"/>
              </a:rPr>
              <a:t>的最大公因数是</a:t>
            </a:r>
            <a:r>
              <a:rPr lang="en-US" altLang="zh-CN" sz="2800" dirty="0" smtClean="0">
                <a:solidFill>
                  <a:srgbClr val="FF0000"/>
                </a:solidFill>
                <a:latin typeface="楷体" panose="02010609060101010101" pitchFamily="49" charset="-122"/>
                <a:ea typeface="楷体" panose="02010609060101010101" pitchFamily="49" charset="-122"/>
              </a:rPr>
              <a:t>2×2</a:t>
            </a:r>
            <a:r>
              <a:rPr lang="zh-CN" altLang="en-US" sz="2800" dirty="0" smtClean="0">
                <a:solidFill>
                  <a:srgbClr val="FF0000"/>
                </a:solidFill>
                <a:latin typeface="楷体" panose="02010609060101010101" pitchFamily="49" charset="-122"/>
                <a:ea typeface="楷体" panose="02010609060101010101" pitchFamily="49" charset="-122"/>
              </a:rPr>
              <a:t>＝</a:t>
            </a:r>
            <a:r>
              <a:rPr lang="en-US" altLang="zh-CN" sz="2800" dirty="0" smtClean="0">
                <a:solidFill>
                  <a:srgbClr val="FF0000"/>
                </a:solidFill>
                <a:latin typeface="楷体" panose="02010609060101010101" pitchFamily="49" charset="-122"/>
                <a:ea typeface="楷体" panose="02010609060101010101" pitchFamily="49" charset="-122"/>
              </a:rPr>
              <a:t>4</a:t>
            </a:r>
            <a:endParaRPr lang="zh-CN" altLang="en-US" sz="2800" dirty="0">
              <a:solidFill>
                <a:srgbClr val="FF0000"/>
              </a:solidFill>
              <a:latin typeface="楷体" panose="02010609060101010101" pitchFamily="49" charset="-122"/>
              <a:ea typeface="楷体" panose="02010609060101010101" pitchFamily="49" charset="-122"/>
            </a:endParaRPr>
          </a:p>
        </p:txBody>
      </p:sp>
      <p:sp>
        <p:nvSpPr>
          <p:cNvPr id="7" name="矩形 6"/>
          <p:cNvSpPr/>
          <p:nvPr/>
        </p:nvSpPr>
        <p:spPr>
          <a:xfrm>
            <a:off x="1857382" y="5121192"/>
            <a:ext cx="4673074" cy="523220"/>
          </a:xfrm>
          <a:prstGeom prst="rect">
            <a:avLst/>
          </a:prstGeom>
        </p:spPr>
        <p:txBody>
          <a:bodyPr wrap="none">
            <a:spAutoFit/>
          </a:bodyPr>
          <a:lstStyle/>
          <a:p>
            <a:r>
              <a:rPr lang="zh-CN" altLang="en-US" sz="2800" dirty="0" smtClean="0">
                <a:solidFill>
                  <a:srgbClr val="FF0000"/>
                </a:solidFill>
                <a:latin typeface="楷体" panose="02010609060101010101" pitchFamily="49" charset="-122"/>
                <a:ea typeface="楷体" panose="02010609060101010101" pitchFamily="49" charset="-122"/>
              </a:rPr>
              <a:t>答：每根小棒最长是</a:t>
            </a:r>
            <a:r>
              <a:rPr lang="en-US" altLang="zh-CN" sz="2800" dirty="0">
                <a:solidFill>
                  <a:srgbClr val="FF0000"/>
                </a:solidFill>
                <a:latin typeface="楷体" panose="02010609060101010101" pitchFamily="49" charset="-122"/>
                <a:ea typeface="楷体" panose="02010609060101010101" pitchFamily="49" charset="-122"/>
              </a:rPr>
              <a:t>4</a:t>
            </a:r>
            <a:r>
              <a:rPr lang="zh-CN" altLang="en-US" sz="2800" dirty="0" smtClean="0">
                <a:solidFill>
                  <a:srgbClr val="FF0000"/>
                </a:solidFill>
                <a:latin typeface="楷体" panose="02010609060101010101" pitchFamily="49" charset="-122"/>
                <a:ea typeface="楷体" panose="02010609060101010101" pitchFamily="49" charset="-122"/>
              </a:rPr>
              <a:t>厘米。</a:t>
            </a:r>
            <a:endParaRPr lang="zh-CN" altLang="en-US" sz="2800" dirty="0">
              <a:solidFill>
                <a:srgbClr val="FF0000"/>
              </a:solidFill>
              <a:latin typeface="楷体" panose="02010609060101010101" pitchFamily="49" charset="-122"/>
              <a:ea typeface="楷体" panose="02010609060101010101" pitchFamily="49" charset="-122"/>
            </a:endParaRPr>
          </a:p>
        </p:txBody>
      </p:sp>
      <p:sp>
        <p:nvSpPr>
          <p:cNvPr id="8" name="矩形 7"/>
          <p:cNvSpPr/>
          <p:nvPr/>
        </p:nvSpPr>
        <p:spPr>
          <a:xfrm>
            <a:off x="5867722" y="3630826"/>
            <a:ext cx="2339102" cy="523220"/>
          </a:xfrm>
          <a:prstGeom prst="rect">
            <a:avLst/>
          </a:prstGeom>
        </p:spPr>
        <p:txBody>
          <a:bodyPr wrap="none">
            <a:spAutoFit/>
          </a:bodyPr>
          <a:lstStyle/>
          <a:p>
            <a:r>
              <a:rPr lang="en-US" altLang="zh-CN" sz="2800" dirty="0" smtClean="0">
                <a:solidFill>
                  <a:srgbClr val="FF0000"/>
                </a:solidFill>
                <a:latin typeface="楷体" panose="02010609060101010101" pitchFamily="49" charset="-122"/>
                <a:ea typeface="楷体" panose="02010609060101010101" pitchFamily="49" charset="-122"/>
              </a:rPr>
              <a:t>44</a:t>
            </a:r>
            <a:r>
              <a:rPr lang="zh-CN" altLang="en-US" sz="2800" dirty="0" smtClean="0">
                <a:solidFill>
                  <a:srgbClr val="FF0000"/>
                </a:solidFill>
                <a:latin typeface="楷体" panose="02010609060101010101" pitchFamily="49" charset="-122"/>
                <a:ea typeface="楷体" panose="02010609060101010101" pitchFamily="49" charset="-122"/>
              </a:rPr>
              <a:t>＝</a:t>
            </a:r>
            <a:r>
              <a:rPr lang="en-US" altLang="zh-CN" sz="2800" dirty="0" smtClean="0">
                <a:solidFill>
                  <a:srgbClr val="FF0000"/>
                </a:solidFill>
                <a:latin typeface="楷体" panose="02010609060101010101" pitchFamily="49" charset="-122"/>
                <a:ea typeface="楷体" panose="02010609060101010101" pitchFamily="49" charset="-122"/>
              </a:rPr>
              <a:t>2×2×11</a:t>
            </a:r>
            <a:endParaRPr lang="zh-CN" altLang="en-US" dirty="0">
              <a:solidFill>
                <a:srgbClr val="FF0000"/>
              </a:solidFill>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54301" y="2132910"/>
            <a:ext cx="6624460" cy="1754326"/>
          </a:xfrm>
          <a:prstGeom prst="rect">
            <a:avLst/>
          </a:prstGeom>
        </p:spPr>
        <p:txBody>
          <a:bodyPr wrap="square">
            <a:spAutoFit/>
          </a:bodyPr>
          <a:lstStyle/>
          <a:p>
            <a:pPr indent="457200">
              <a:lnSpc>
                <a:spcPct val="150000"/>
              </a:lnSpc>
            </a:pPr>
            <a:r>
              <a:rPr lang="zh-CN" altLang="en-US" sz="3600" b="1" dirty="0">
                <a:latin typeface="楷体" panose="02010609060101010101" pitchFamily="49" charset="-122"/>
                <a:ea typeface="楷体" panose="02010609060101010101" pitchFamily="49" charset="-122"/>
              </a:rPr>
              <a:t>通过这节课的学习</a:t>
            </a:r>
            <a:r>
              <a:rPr lang="en-US" altLang="zh-CN" sz="3600" b="1" dirty="0">
                <a:latin typeface="楷体" panose="02010609060101010101" pitchFamily="49" charset="-122"/>
                <a:ea typeface="楷体" panose="02010609060101010101" pitchFamily="49" charset="-122"/>
              </a:rPr>
              <a:t>,</a:t>
            </a:r>
            <a:r>
              <a:rPr lang="zh-CN" altLang="en-US" sz="3600" b="1" dirty="0">
                <a:latin typeface="楷体" panose="02010609060101010101" pitchFamily="49" charset="-122"/>
                <a:ea typeface="楷体" panose="02010609060101010101" pitchFamily="49" charset="-122"/>
              </a:rPr>
              <a:t>你有什么收获</a:t>
            </a:r>
            <a:r>
              <a:rPr lang="en-US" altLang="zh-CN" sz="3600" b="1" dirty="0">
                <a:latin typeface="楷体" panose="02010609060101010101" pitchFamily="49" charset="-122"/>
                <a:ea typeface="楷体" panose="02010609060101010101" pitchFamily="49" charset="-122"/>
              </a:rPr>
              <a:t>?</a:t>
            </a:r>
            <a:endParaRPr lang="zh-CN" altLang="en-US" sz="3600" b="1" dirty="0">
              <a:latin typeface="楷体" panose="02010609060101010101" pitchFamily="49" charset="-122"/>
              <a:ea typeface="楷体" panose="02010609060101010101" pitchFamily="49" charset="-122"/>
            </a:endParaRPr>
          </a:p>
        </p:txBody>
      </p:sp>
      <p:sp>
        <p:nvSpPr>
          <p:cNvPr id="5" name="文本框 10"/>
          <p:cNvSpPr txBox="1"/>
          <p:nvPr/>
        </p:nvSpPr>
        <p:spPr>
          <a:xfrm>
            <a:off x="418704" y="332785"/>
            <a:ext cx="1826141" cy="584775"/>
          </a:xfrm>
          <a:prstGeom prst="rect">
            <a:avLst/>
          </a:prstGeom>
          <a:solidFill>
            <a:schemeClr val="accent6">
              <a:lumMod val="20000"/>
              <a:lumOff val="80000"/>
            </a:schemeClr>
          </a:solidFill>
          <a:effectLst/>
        </p:spPr>
        <p:txBody>
          <a:bodyPr wrap="none" rtlCol="0">
            <a:spAutoFit/>
          </a:bodyPr>
          <a:lstStyle/>
          <a:p>
            <a:r>
              <a:rPr lang="zh-CN" altLang="en-US" sz="3200" dirty="0" smtClean="0">
                <a:solidFill>
                  <a:srgbClr val="009900"/>
                </a:solidFill>
                <a:latin typeface="黑体" panose="02010609060101010101" pitchFamily="49" charset="-122"/>
                <a:ea typeface="黑体" panose="02010609060101010101" pitchFamily="49" charset="-122"/>
              </a:rPr>
              <a:t>课堂总结</a:t>
            </a:r>
            <a:endParaRPr lang="zh-CN" altLang="en-US" sz="3200" dirty="0">
              <a:solidFill>
                <a:srgbClr val="009900"/>
              </a:solidFill>
              <a:latin typeface="黑体" panose="02010609060101010101" pitchFamily="49" charset="-122"/>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
          <p:cNvSpPr txBox="1"/>
          <p:nvPr/>
        </p:nvSpPr>
        <p:spPr>
          <a:xfrm>
            <a:off x="418704" y="332785"/>
            <a:ext cx="1826141" cy="584775"/>
          </a:xfrm>
          <a:prstGeom prst="rect">
            <a:avLst/>
          </a:prstGeom>
          <a:solidFill>
            <a:schemeClr val="accent6">
              <a:lumMod val="20000"/>
              <a:lumOff val="80000"/>
            </a:schemeClr>
          </a:solidFill>
          <a:effectLst/>
        </p:spPr>
        <p:txBody>
          <a:bodyPr wrap="none" rtlCol="0">
            <a:spAutoFit/>
          </a:bodyPr>
          <a:lstStyle/>
          <a:p>
            <a:r>
              <a:rPr lang="zh-CN" altLang="en-US" sz="3200" dirty="0" smtClean="0">
                <a:solidFill>
                  <a:srgbClr val="009900"/>
                </a:solidFill>
                <a:latin typeface="黑体" panose="02010609060101010101" pitchFamily="49" charset="-122"/>
                <a:ea typeface="黑体" panose="02010609060101010101" pitchFamily="49" charset="-122"/>
              </a:rPr>
              <a:t>学习目标</a:t>
            </a:r>
            <a:endParaRPr lang="zh-CN" altLang="en-US" sz="3200" dirty="0">
              <a:solidFill>
                <a:srgbClr val="009900"/>
              </a:solidFill>
              <a:latin typeface="黑体" panose="02010609060101010101" pitchFamily="49" charset="-122"/>
              <a:ea typeface="黑体" panose="02010609060101010101" pitchFamily="49" charset="-122"/>
            </a:endParaRPr>
          </a:p>
        </p:txBody>
      </p:sp>
      <p:sp>
        <p:nvSpPr>
          <p:cNvPr id="4" name="矩形 3"/>
          <p:cNvSpPr/>
          <p:nvPr/>
        </p:nvSpPr>
        <p:spPr>
          <a:xfrm>
            <a:off x="1073292" y="1628875"/>
            <a:ext cx="7056490" cy="2308324"/>
          </a:xfrm>
          <a:prstGeom prst="rect">
            <a:avLst/>
          </a:prstGeom>
        </p:spPr>
        <p:txBody>
          <a:bodyPr wrap="square">
            <a:spAutoFit/>
          </a:bodyPr>
          <a:lstStyle/>
          <a:p>
            <a:pPr indent="457200">
              <a:lnSpc>
                <a:spcPct val="150000"/>
              </a:lnSpc>
            </a:pPr>
            <a:r>
              <a:rPr lang="en-US" altLang="zh-CN" sz="3200" b="1" dirty="0">
                <a:latin typeface="楷体" panose="02010609060101010101" pitchFamily="49" charset="-122"/>
                <a:ea typeface="楷体" panose="02010609060101010101" pitchFamily="49" charset="-122"/>
              </a:rPr>
              <a:t>1</a:t>
            </a:r>
            <a:r>
              <a:rPr lang="zh-CN" altLang="zh-CN" sz="3200" b="1" dirty="0" smtClean="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理</a:t>
            </a:r>
            <a:r>
              <a:rPr lang="zh-CN" altLang="en-US" sz="3200" b="1" dirty="0" smtClean="0">
                <a:latin typeface="楷体" panose="02010609060101010101" pitchFamily="49" charset="-122"/>
                <a:ea typeface="楷体" panose="02010609060101010101" pitchFamily="49" charset="-122"/>
              </a:rPr>
              <a:t>解公因数和最大公因数的意义。</a:t>
            </a:r>
            <a:endParaRPr lang="en-US" altLang="zh-CN" sz="3200" b="1" dirty="0" smtClean="0">
              <a:latin typeface="楷体" panose="02010609060101010101" pitchFamily="49" charset="-122"/>
              <a:ea typeface="楷体" panose="02010609060101010101" pitchFamily="49" charset="-122"/>
            </a:endParaRPr>
          </a:p>
          <a:p>
            <a:pPr indent="457200">
              <a:lnSpc>
                <a:spcPct val="150000"/>
              </a:lnSpc>
            </a:pPr>
            <a:r>
              <a:rPr lang="en-US" altLang="zh-CN" sz="3200" b="1" dirty="0" smtClean="0">
                <a:latin typeface="楷体" panose="02010609060101010101" pitchFamily="49" charset="-122"/>
                <a:ea typeface="楷体" panose="02010609060101010101" pitchFamily="49" charset="-122"/>
              </a:rPr>
              <a:t>2</a:t>
            </a:r>
            <a:r>
              <a:rPr lang="zh-CN" altLang="zh-CN" sz="3200" b="1" dirty="0" smtClean="0">
                <a:latin typeface="楷体" panose="02010609060101010101" pitchFamily="49" charset="-122"/>
                <a:ea typeface="楷体" panose="02010609060101010101" pitchFamily="49" charset="-122"/>
              </a:rPr>
              <a:t>．</a:t>
            </a:r>
            <a:r>
              <a:rPr lang="zh-CN" altLang="en-US" sz="3200" b="1" dirty="0" smtClean="0">
                <a:latin typeface="楷体" panose="02010609060101010101" pitchFamily="49" charset="-122"/>
                <a:ea typeface="楷体" panose="02010609060101010101" pitchFamily="49" charset="-122"/>
              </a:rPr>
              <a:t>用公因数的有关知识来解决生活中的实际问题。</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email"/>
          <a:stretch>
            <a:fillRect/>
          </a:stretch>
        </p:blipFill>
        <p:spPr>
          <a:xfrm>
            <a:off x="107814" y="2780973"/>
            <a:ext cx="3821310" cy="3821310"/>
          </a:xfrm>
          <a:prstGeom prst="rect">
            <a:avLst/>
          </a:prstGeom>
        </p:spPr>
      </p:pic>
      <p:sp>
        <p:nvSpPr>
          <p:cNvPr id="2" name="矩形 1"/>
          <p:cNvSpPr/>
          <p:nvPr/>
        </p:nvSpPr>
        <p:spPr>
          <a:xfrm>
            <a:off x="3180000" y="1556870"/>
            <a:ext cx="5184360" cy="1930337"/>
          </a:xfrm>
          <a:prstGeom prst="rect">
            <a:avLst/>
          </a:prstGeom>
          <a:ln w="19050">
            <a:solidFill>
              <a:schemeClr val="accent1"/>
            </a:solidFill>
          </a:ln>
        </p:spPr>
        <p:txBody>
          <a:bodyPr wrap="square">
            <a:spAutoFit/>
          </a:bodyPr>
          <a:lstStyle/>
          <a:p>
            <a:pPr indent="457200">
              <a:lnSpc>
                <a:spcPct val="150000"/>
              </a:lnSpc>
            </a:pPr>
            <a:r>
              <a:rPr lang="zh-CN" altLang="en-US" sz="2800" b="1" dirty="0" smtClean="0">
                <a:solidFill>
                  <a:schemeClr val="accent3">
                    <a:lumMod val="75000"/>
                  </a:schemeClr>
                </a:solidFill>
                <a:latin typeface="楷体" panose="02010609060101010101" pitchFamily="49" charset="-122"/>
                <a:ea typeface="楷体" panose="02010609060101010101" pitchFamily="49" charset="-122"/>
              </a:rPr>
              <a:t>同学们，</a:t>
            </a:r>
            <a:r>
              <a:rPr lang="zh-CN" altLang="en-US" sz="2800" b="1" dirty="0">
                <a:solidFill>
                  <a:schemeClr val="accent3">
                    <a:lumMod val="75000"/>
                  </a:schemeClr>
                </a:solidFill>
                <a:latin typeface="楷体" panose="02010609060101010101" pitchFamily="49" charset="-122"/>
                <a:ea typeface="楷体" panose="02010609060101010101" pitchFamily="49" charset="-122"/>
              </a:rPr>
              <a:t>怎样求两个数的公因数和最大公因数？两种特殊情况怎样求最大公因数？</a:t>
            </a:r>
            <a:endParaRPr lang="zh-CN" altLang="en-US" sz="2800" b="1" dirty="0">
              <a:solidFill>
                <a:schemeClr val="accent3">
                  <a:lumMod val="75000"/>
                </a:schemeClr>
              </a:solidFill>
              <a:latin typeface="楷体" panose="02010609060101010101" pitchFamily="49" charset="-122"/>
              <a:ea typeface="楷体" panose="02010609060101010101" pitchFamily="49" charset="-122"/>
            </a:endParaRPr>
          </a:p>
        </p:txBody>
      </p:sp>
      <p:sp>
        <p:nvSpPr>
          <p:cNvPr id="5" name="文本框 10"/>
          <p:cNvSpPr txBox="1"/>
          <p:nvPr/>
        </p:nvSpPr>
        <p:spPr>
          <a:xfrm>
            <a:off x="418704" y="332785"/>
            <a:ext cx="1826141" cy="584775"/>
          </a:xfrm>
          <a:prstGeom prst="rect">
            <a:avLst/>
          </a:prstGeom>
          <a:solidFill>
            <a:schemeClr val="accent6">
              <a:lumMod val="20000"/>
              <a:lumOff val="80000"/>
            </a:schemeClr>
          </a:solidFill>
          <a:effectLst/>
        </p:spPr>
        <p:txBody>
          <a:bodyPr wrap="none" rtlCol="0">
            <a:spAutoFit/>
          </a:bodyPr>
          <a:lstStyle/>
          <a:p>
            <a:r>
              <a:rPr lang="zh-CN" altLang="en-US" sz="3200" dirty="0" smtClean="0">
                <a:solidFill>
                  <a:srgbClr val="009900"/>
                </a:solidFill>
                <a:latin typeface="黑体" panose="02010609060101010101" pitchFamily="49" charset="-122"/>
                <a:ea typeface="黑体" panose="02010609060101010101" pitchFamily="49" charset="-122"/>
              </a:rPr>
              <a:t>导入新知</a:t>
            </a:r>
            <a:endParaRPr lang="zh-CN" altLang="en-US" sz="3200" dirty="0">
              <a:solidFill>
                <a:srgbClr val="0099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06112" y="1486869"/>
            <a:ext cx="1152140" cy="833237"/>
            <a:chOff x="226984" y="1227610"/>
            <a:chExt cx="1279891" cy="939494"/>
          </a:xfrm>
        </p:grpSpPr>
        <p:pic>
          <p:nvPicPr>
            <p:cNvPr id="8" name="Picture 2" descr="http://pic.90sjimg.com/design/00/59/79/86/590e7f2b7f790.png!/fw/282/quality/90/unsharp/true/compress/true/canvas/282x207a0a0/cvscolor/FFFFFFFF"/>
            <p:cNvPicPr>
              <a:picLocks noChangeAspect="1" noChangeArrowheads="1"/>
            </p:cNvPicPr>
            <p:nvPr/>
          </p:nvPicPr>
          <p:blipFill>
            <a:blip r:embed="rId1" cstate="email"/>
            <a:srcRect/>
            <a:stretch>
              <a:fillRect/>
            </a:stretch>
          </p:blipFill>
          <p:spPr bwMode="auto">
            <a:xfrm>
              <a:off x="226984" y="1227610"/>
              <a:ext cx="1279891" cy="939494"/>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657555" y="1305609"/>
              <a:ext cx="470167" cy="728753"/>
            </a:xfrm>
            <a:prstGeom prst="rect">
              <a:avLst/>
            </a:prstGeom>
            <a:noFill/>
          </p:spPr>
          <p:txBody>
            <a:bodyPr wrap="square" rtlCol="0">
              <a:spAutoFit/>
            </a:bodyPr>
            <a:lstStyle/>
            <a:p>
              <a:r>
                <a:rPr lang="en-US" altLang="zh-CN" sz="3600" dirty="0" smtClean="0">
                  <a:effectLst>
                    <a:outerShdw blurRad="38100" dist="38100" dir="2700000" algn="tl">
                      <a:srgbClr val="000000">
                        <a:alpha val="43137"/>
                      </a:srgbClr>
                    </a:outerShdw>
                  </a:effectLst>
                  <a:latin typeface="方正黑体_GBK" pitchFamily="65" charset="-122"/>
                  <a:ea typeface="方正黑体_GBK" pitchFamily="65" charset="-122"/>
                </a:rPr>
                <a:t>3</a:t>
              </a:r>
              <a:endParaRPr lang="zh-CN" altLang="en-US" sz="3600" dirty="0">
                <a:effectLst>
                  <a:outerShdw blurRad="38100" dist="38100" dir="2700000" algn="tl">
                    <a:srgbClr val="000000">
                      <a:alpha val="43137"/>
                    </a:srgbClr>
                  </a:outerShdw>
                </a:effectLst>
                <a:latin typeface="方正黑体_GBK" pitchFamily="65" charset="-122"/>
                <a:ea typeface="方正黑体_GBK" pitchFamily="65" charset="-122"/>
              </a:endParaRPr>
            </a:p>
          </p:txBody>
        </p:sp>
      </p:grpSp>
      <p:pic>
        <p:nvPicPr>
          <p:cNvPr id="1026" name="Picture 2"/>
          <p:cNvPicPr>
            <a:picLocks noChangeAspect="1" noChangeArrowheads="1"/>
          </p:cNvPicPr>
          <p:nvPr/>
        </p:nvPicPr>
        <p:blipFill>
          <a:blip r:embed="rId2" cstate="email"/>
          <a:srcRect/>
          <a:stretch>
            <a:fillRect/>
          </a:stretch>
        </p:blipFill>
        <p:spPr bwMode="auto">
          <a:xfrm>
            <a:off x="2663867" y="2653136"/>
            <a:ext cx="3816265" cy="28425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矩形 9"/>
          <p:cNvSpPr/>
          <p:nvPr/>
        </p:nvSpPr>
        <p:spPr>
          <a:xfrm>
            <a:off x="1358252" y="1412860"/>
            <a:ext cx="7516535" cy="1384995"/>
          </a:xfrm>
          <a:prstGeom prst="rect">
            <a:avLst/>
          </a:prstGeom>
        </p:spPr>
        <p:txBody>
          <a:bodyPr wrap="square">
            <a:spAutoFit/>
          </a:bodyPr>
          <a:lstStyle/>
          <a:p>
            <a:pPr>
              <a:lnSpc>
                <a:spcPct val="150000"/>
              </a:lnSpc>
            </a:pPr>
            <a:r>
              <a:rPr lang="zh-CN" altLang="en-US" sz="2800" dirty="0">
                <a:latin typeface="楷体" panose="02010609060101010101" pitchFamily="49" charset="-122"/>
                <a:ea typeface="楷体" panose="02010609060101010101" pitchFamily="49" charset="-122"/>
              </a:rPr>
              <a:t>假如现在老师要去购买地砖</a:t>
            </a:r>
            <a:r>
              <a:rPr lang="en-US" altLang="zh-CN" sz="2800" dirty="0">
                <a:latin typeface="楷体" panose="02010609060101010101" pitchFamily="49" charset="-122"/>
                <a:ea typeface="楷体" panose="02010609060101010101" pitchFamily="49" charset="-122"/>
              </a:rPr>
              <a:t>,</a:t>
            </a:r>
            <a:r>
              <a:rPr lang="zh-CN" altLang="en-US" sz="2800" dirty="0">
                <a:latin typeface="楷体" panose="02010609060101010101" pitchFamily="49" charset="-122"/>
                <a:ea typeface="楷体" panose="02010609060101010101" pitchFamily="49" charset="-122"/>
              </a:rPr>
              <a:t>请问老师可以选择边长为多少分米的地砖</a:t>
            </a:r>
            <a:r>
              <a:rPr lang="en-US" altLang="zh-CN" sz="2800" dirty="0">
                <a:latin typeface="楷体" panose="02010609060101010101" pitchFamily="49" charset="-122"/>
                <a:ea typeface="楷体" panose="02010609060101010101" pitchFamily="49" charset="-122"/>
              </a:rPr>
              <a:t>?</a:t>
            </a:r>
            <a:r>
              <a:rPr lang="zh-CN" altLang="en-US" sz="2800" dirty="0">
                <a:latin typeface="楷体" panose="02010609060101010101" pitchFamily="49" charset="-122"/>
                <a:ea typeface="楷体" panose="02010609060101010101" pitchFamily="49" charset="-122"/>
              </a:rPr>
              <a:t>边长最大是几分米</a:t>
            </a:r>
            <a:r>
              <a:rPr lang="en-US" altLang="zh-CN" sz="2800" dirty="0">
                <a:latin typeface="楷体" panose="02010609060101010101" pitchFamily="49" charset="-122"/>
                <a:ea typeface="楷体" panose="02010609060101010101" pitchFamily="49" charset="-122"/>
              </a:rPr>
              <a:t>?</a:t>
            </a:r>
            <a:endParaRPr lang="zh-CN" altLang="en-US" sz="2800" dirty="0">
              <a:latin typeface="楷体" panose="02010609060101010101" pitchFamily="49" charset="-122"/>
              <a:ea typeface="楷体" panose="02010609060101010101" pitchFamily="49" charset="-122"/>
            </a:endParaRPr>
          </a:p>
        </p:txBody>
      </p:sp>
      <p:sp>
        <p:nvSpPr>
          <p:cNvPr id="11" name="矩形 10"/>
          <p:cNvSpPr/>
          <p:nvPr/>
        </p:nvSpPr>
        <p:spPr>
          <a:xfrm>
            <a:off x="2222158" y="5488552"/>
            <a:ext cx="5750292" cy="523220"/>
          </a:xfrm>
          <a:prstGeom prst="rect">
            <a:avLst/>
          </a:prstGeom>
        </p:spPr>
        <p:txBody>
          <a:bodyPr wrap="none">
            <a:spAutoFit/>
          </a:bodyPr>
          <a:lstStyle/>
          <a:p>
            <a:r>
              <a:rPr lang="zh-CN" altLang="en-US" sz="2800" dirty="0">
                <a:solidFill>
                  <a:srgbClr val="0070C0"/>
                </a:solidFill>
                <a:latin typeface="楷体" panose="02010609060101010101" pitchFamily="49" charset="-122"/>
                <a:ea typeface="楷体" panose="02010609060101010101" pitchFamily="49" charset="-122"/>
              </a:rPr>
              <a:t>请同学合作帮老师设计几个方案吧</a:t>
            </a:r>
            <a:r>
              <a:rPr lang="en-US" altLang="zh-CN" sz="2800" dirty="0">
                <a:solidFill>
                  <a:srgbClr val="0070C0"/>
                </a:solidFill>
                <a:latin typeface="楷体" panose="02010609060101010101" pitchFamily="49" charset="-122"/>
                <a:ea typeface="楷体" panose="02010609060101010101" pitchFamily="49" charset="-122"/>
              </a:rPr>
              <a:t>!</a:t>
            </a:r>
            <a:endParaRPr lang="en-US" altLang="zh-CN" sz="2800" dirty="0">
              <a:solidFill>
                <a:srgbClr val="0070C0"/>
              </a:solidFill>
              <a:latin typeface="楷体" panose="02010609060101010101" pitchFamily="49" charset="-122"/>
              <a:ea typeface="楷体" panose="02010609060101010101" pitchFamily="49" charset="-122"/>
            </a:endParaRPr>
          </a:p>
        </p:txBody>
      </p:sp>
      <p:sp>
        <p:nvSpPr>
          <p:cNvPr id="12" name="文本框 10"/>
          <p:cNvSpPr txBox="1"/>
          <p:nvPr/>
        </p:nvSpPr>
        <p:spPr>
          <a:xfrm>
            <a:off x="418704" y="332785"/>
            <a:ext cx="1826141" cy="584775"/>
          </a:xfrm>
          <a:prstGeom prst="rect">
            <a:avLst/>
          </a:prstGeom>
          <a:solidFill>
            <a:schemeClr val="accent6">
              <a:lumMod val="20000"/>
              <a:lumOff val="80000"/>
            </a:schemeClr>
          </a:solidFill>
          <a:effectLst/>
        </p:spPr>
        <p:txBody>
          <a:bodyPr wrap="none" rtlCol="0">
            <a:spAutoFit/>
          </a:bodyPr>
          <a:lstStyle/>
          <a:p>
            <a:r>
              <a:rPr lang="zh-CN" altLang="en-US" sz="3200" dirty="0" smtClean="0">
                <a:solidFill>
                  <a:srgbClr val="009900"/>
                </a:solidFill>
                <a:latin typeface="黑体" panose="02010609060101010101" pitchFamily="49" charset="-122"/>
                <a:ea typeface="黑体" panose="02010609060101010101" pitchFamily="49" charset="-122"/>
              </a:rPr>
              <a:t>合作探究</a:t>
            </a:r>
            <a:endParaRPr lang="zh-CN" altLang="en-US" sz="3200" dirty="0">
              <a:solidFill>
                <a:srgbClr val="009900"/>
              </a:solidFill>
              <a:latin typeface="黑体" panose="02010609060101010101" pitchFamily="49" charset="-122"/>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arn(inVertical)">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1026"/>
                                        </p:tgtEl>
                                        <p:attrNameLst>
                                          <p:attrName>style.visibility</p:attrName>
                                        </p:attrNameLst>
                                      </p:cBhvr>
                                      <p:to>
                                        <p:strVal val="visible"/>
                                      </p:to>
                                    </p:set>
                                    <p:animEffect transition="in" filter="wipe(down)">
                                      <p:cBhvr>
                                        <p:cTn id="15" dur="500"/>
                                        <p:tgtEl>
                                          <p:spTgt spid="1026"/>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barn(inVertical)">
                                      <p:cBhvr>
                                        <p:cTn id="2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971751" y="836820"/>
            <a:ext cx="7776540" cy="2308324"/>
          </a:xfrm>
          <a:prstGeom prst="rect">
            <a:avLst/>
          </a:prstGeom>
        </p:spPr>
        <p:txBody>
          <a:bodyPr wrap="square">
            <a:spAutoFit/>
          </a:bodyPr>
          <a:lstStyle/>
          <a:p>
            <a:pPr>
              <a:lnSpc>
                <a:spcPct val="150000"/>
              </a:lnSpc>
            </a:pPr>
            <a:r>
              <a:rPr lang="en-US" altLang="zh-CN" sz="3200" dirty="0" smtClean="0">
                <a:solidFill>
                  <a:prstClr val="black"/>
                </a:solidFill>
                <a:latin typeface="楷体" panose="02010609060101010101" pitchFamily="49" charset="-122"/>
                <a:ea typeface="楷体" panose="02010609060101010101" pitchFamily="49" charset="-122"/>
              </a:rPr>
              <a:t>1.</a:t>
            </a:r>
            <a:r>
              <a:rPr lang="zh-CN" altLang="en-US" sz="3200" dirty="0" smtClean="0">
                <a:solidFill>
                  <a:prstClr val="black"/>
                </a:solidFill>
                <a:latin typeface="楷体" panose="02010609060101010101" pitchFamily="49" charset="-122"/>
                <a:ea typeface="楷体" panose="02010609060101010101" pitchFamily="49" charset="-122"/>
              </a:rPr>
              <a:t>动手操作</a:t>
            </a:r>
            <a:r>
              <a:rPr lang="en-US" altLang="zh-CN" sz="3200" dirty="0">
                <a:solidFill>
                  <a:prstClr val="black"/>
                </a:solidFill>
                <a:latin typeface="楷体" panose="02010609060101010101" pitchFamily="49" charset="-122"/>
                <a:ea typeface="楷体" panose="02010609060101010101" pitchFamily="49" charset="-122"/>
              </a:rPr>
              <a:t>:</a:t>
            </a:r>
            <a:r>
              <a:rPr lang="zh-CN" altLang="en-US" sz="3200" dirty="0">
                <a:solidFill>
                  <a:prstClr val="black"/>
                </a:solidFill>
                <a:latin typeface="楷体" panose="02010609060101010101" pitchFamily="49" charset="-122"/>
                <a:ea typeface="楷体" panose="02010609060101010101" pitchFamily="49" charset="-122"/>
              </a:rPr>
              <a:t>用一张长</a:t>
            </a:r>
            <a:r>
              <a:rPr lang="en-US" altLang="zh-CN" sz="3200" dirty="0">
                <a:solidFill>
                  <a:prstClr val="black"/>
                </a:solidFill>
                <a:latin typeface="楷体" panose="02010609060101010101" pitchFamily="49" charset="-122"/>
                <a:ea typeface="楷体" panose="02010609060101010101" pitchFamily="49" charset="-122"/>
              </a:rPr>
              <a:t>16</a:t>
            </a:r>
            <a:r>
              <a:rPr lang="zh-CN" altLang="en-US" sz="3200" dirty="0">
                <a:solidFill>
                  <a:prstClr val="black"/>
                </a:solidFill>
                <a:latin typeface="楷体" panose="02010609060101010101" pitchFamily="49" charset="-122"/>
                <a:ea typeface="楷体" panose="02010609060101010101" pitchFamily="49" charset="-122"/>
              </a:rPr>
              <a:t>厘米</a:t>
            </a:r>
            <a:r>
              <a:rPr lang="en-US" altLang="zh-CN" sz="3200" dirty="0">
                <a:solidFill>
                  <a:prstClr val="black"/>
                </a:solidFill>
                <a:latin typeface="楷体" panose="02010609060101010101" pitchFamily="49" charset="-122"/>
                <a:ea typeface="楷体" panose="02010609060101010101" pitchFamily="49" charset="-122"/>
              </a:rPr>
              <a:t>,</a:t>
            </a:r>
            <a:r>
              <a:rPr lang="zh-CN" altLang="en-US" sz="3200" dirty="0">
                <a:solidFill>
                  <a:prstClr val="black"/>
                </a:solidFill>
                <a:latin typeface="楷体" panose="02010609060101010101" pitchFamily="49" charset="-122"/>
                <a:ea typeface="楷体" panose="02010609060101010101" pitchFamily="49" charset="-122"/>
              </a:rPr>
              <a:t>宽</a:t>
            </a:r>
            <a:r>
              <a:rPr lang="en-US" altLang="zh-CN" sz="3200" dirty="0">
                <a:solidFill>
                  <a:prstClr val="black"/>
                </a:solidFill>
                <a:latin typeface="楷体" panose="02010609060101010101" pitchFamily="49" charset="-122"/>
                <a:ea typeface="楷体" panose="02010609060101010101" pitchFamily="49" charset="-122"/>
              </a:rPr>
              <a:t>12</a:t>
            </a:r>
            <a:r>
              <a:rPr lang="zh-CN" altLang="en-US" sz="3200" dirty="0">
                <a:solidFill>
                  <a:prstClr val="black"/>
                </a:solidFill>
                <a:latin typeface="楷体" panose="02010609060101010101" pitchFamily="49" charset="-122"/>
                <a:ea typeface="楷体" panose="02010609060101010101" pitchFamily="49" charset="-122"/>
              </a:rPr>
              <a:t>厘米的长方形纸代表长</a:t>
            </a:r>
            <a:r>
              <a:rPr lang="en-US" altLang="zh-CN" sz="3200" dirty="0">
                <a:solidFill>
                  <a:prstClr val="black"/>
                </a:solidFill>
                <a:latin typeface="楷体" panose="02010609060101010101" pitchFamily="49" charset="-122"/>
                <a:ea typeface="楷体" panose="02010609060101010101" pitchFamily="49" charset="-122"/>
              </a:rPr>
              <a:t>16</a:t>
            </a:r>
            <a:r>
              <a:rPr lang="zh-CN" altLang="en-US" sz="3200" dirty="0">
                <a:solidFill>
                  <a:prstClr val="black"/>
                </a:solidFill>
                <a:latin typeface="楷体" panose="02010609060101010101" pitchFamily="49" charset="-122"/>
                <a:ea typeface="楷体" panose="02010609060101010101" pitchFamily="49" charset="-122"/>
              </a:rPr>
              <a:t>分米</a:t>
            </a:r>
            <a:r>
              <a:rPr lang="en-US" altLang="zh-CN" sz="3200" dirty="0">
                <a:solidFill>
                  <a:prstClr val="black"/>
                </a:solidFill>
                <a:latin typeface="楷体" panose="02010609060101010101" pitchFamily="49" charset="-122"/>
                <a:ea typeface="楷体" panose="02010609060101010101" pitchFamily="49" charset="-122"/>
              </a:rPr>
              <a:t>,</a:t>
            </a:r>
            <a:r>
              <a:rPr lang="zh-CN" altLang="en-US" sz="3200" dirty="0">
                <a:solidFill>
                  <a:prstClr val="black"/>
                </a:solidFill>
                <a:latin typeface="楷体" panose="02010609060101010101" pitchFamily="49" charset="-122"/>
                <a:ea typeface="楷体" panose="02010609060101010101" pitchFamily="49" charset="-122"/>
              </a:rPr>
              <a:t>宽</a:t>
            </a:r>
            <a:r>
              <a:rPr lang="en-US" altLang="zh-CN" sz="3200" dirty="0">
                <a:solidFill>
                  <a:prstClr val="black"/>
                </a:solidFill>
                <a:latin typeface="楷体" panose="02010609060101010101" pitchFamily="49" charset="-122"/>
                <a:ea typeface="楷体" panose="02010609060101010101" pitchFamily="49" charset="-122"/>
              </a:rPr>
              <a:t>12</a:t>
            </a:r>
            <a:r>
              <a:rPr lang="zh-CN" altLang="en-US" sz="3200" dirty="0">
                <a:solidFill>
                  <a:prstClr val="black"/>
                </a:solidFill>
                <a:latin typeface="楷体" panose="02010609060101010101" pitchFamily="49" charset="-122"/>
                <a:ea typeface="楷体" panose="02010609060101010101" pitchFamily="49" charset="-122"/>
              </a:rPr>
              <a:t>分米的贮藏室</a:t>
            </a:r>
            <a:r>
              <a:rPr lang="zh-CN" altLang="en-US" sz="3200" dirty="0" smtClean="0">
                <a:solidFill>
                  <a:prstClr val="black"/>
                </a:solidFill>
                <a:latin typeface="楷体" panose="02010609060101010101" pitchFamily="49" charset="-122"/>
                <a:ea typeface="楷体" panose="02010609060101010101" pitchFamily="49" charset="-122"/>
              </a:rPr>
              <a:t>地面。</a:t>
            </a:r>
            <a:endParaRPr lang="zh-CN" altLang="en-US" sz="3200" dirty="0">
              <a:latin typeface="楷体" panose="02010609060101010101" pitchFamily="49" charset="-122"/>
              <a:ea typeface="楷体" panose="02010609060101010101" pitchFamily="49" charset="-122"/>
            </a:endParaRPr>
          </a:p>
        </p:txBody>
      </p:sp>
      <p:sp>
        <p:nvSpPr>
          <p:cNvPr id="7" name="矩形 6"/>
          <p:cNvSpPr/>
          <p:nvPr/>
        </p:nvSpPr>
        <p:spPr>
          <a:xfrm>
            <a:off x="971750" y="3068975"/>
            <a:ext cx="7834819" cy="2308324"/>
          </a:xfrm>
          <a:prstGeom prst="rect">
            <a:avLst/>
          </a:prstGeom>
        </p:spPr>
        <p:txBody>
          <a:bodyPr wrap="square">
            <a:spAutoFit/>
          </a:bodyPr>
          <a:lstStyle/>
          <a:p>
            <a:pPr>
              <a:lnSpc>
                <a:spcPct val="150000"/>
              </a:lnSpc>
            </a:pPr>
            <a:r>
              <a:rPr lang="zh-CN" altLang="en-US" sz="3200" dirty="0">
                <a:solidFill>
                  <a:srgbClr val="0070C0"/>
                </a:solidFill>
                <a:latin typeface="楷体" panose="02010609060101010101" pitchFamily="49" charset="-122"/>
                <a:ea typeface="楷体" panose="02010609060101010101" pitchFamily="49" charset="-122"/>
              </a:rPr>
              <a:t>请同学先讨论一下正方形地砖的边长可以是几分米</a:t>
            </a:r>
            <a:r>
              <a:rPr lang="en-US" altLang="zh-CN" sz="3200" dirty="0">
                <a:solidFill>
                  <a:srgbClr val="0070C0"/>
                </a:solidFill>
                <a:latin typeface="楷体" panose="02010609060101010101" pitchFamily="49" charset="-122"/>
                <a:ea typeface="楷体" panose="02010609060101010101" pitchFamily="49" charset="-122"/>
              </a:rPr>
              <a:t>,</a:t>
            </a:r>
            <a:r>
              <a:rPr lang="zh-CN" altLang="en-US" sz="3200" dirty="0">
                <a:solidFill>
                  <a:srgbClr val="0070C0"/>
                </a:solidFill>
                <a:latin typeface="楷体" panose="02010609060101010101" pitchFamily="49" charset="-122"/>
                <a:ea typeface="楷体" panose="02010609060101010101" pitchFamily="49" charset="-122"/>
              </a:rPr>
              <a:t>然后在纸上画出你们的想法</a:t>
            </a:r>
            <a:r>
              <a:rPr lang="en-US" altLang="zh-CN" sz="3200" dirty="0">
                <a:solidFill>
                  <a:srgbClr val="0070C0"/>
                </a:solidFill>
                <a:latin typeface="楷体" panose="02010609060101010101" pitchFamily="49" charset="-122"/>
                <a:ea typeface="楷体" panose="02010609060101010101" pitchFamily="49" charset="-122"/>
              </a:rPr>
              <a:t>,</a:t>
            </a:r>
            <a:r>
              <a:rPr lang="zh-CN" altLang="en-US" sz="3200" dirty="0">
                <a:solidFill>
                  <a:srgbClr val="0070C0"/>
                </a:solidFill>
                <a:latin typeface="楷体" panose="02010609060101010101" pitchFamily="49" charset="-122"/>
                <a:ea typeface="楷体" panose="02010609060101010101" pitchFamily="49" charset="-122"/>
              </a:rPr>
              <a:t>设计几种方案。</a:t>
            </a:r>
            <a:endParaRPr lang="zh-CN" altLang="en-US" dirty="0">
              <a:solidFill>
                <a:srgbClr val="0070C0"/>
              </a:solidFill>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9720" y="755162"/>
            <a:ext cx="2646878" cy="584775"/>
          </a:xfrm>
          <a:prstGeom prst="rect">
            <a:avLst/>
          </a:prstGeom>
        </p:spPr>
        <p:txBody>
          <a:bodyPr wrap="none">
            <a:spAutoFit/>
          </a:bodyPr>
          <a:lstStyle/>
          <a:p>
            <a:r>
              <a:rPr lang="en-US" altLang="zh-CN" sz="3200" dirty="0">
                <a:latin typeface="楷体" panose="02010609060101010101" pitchFamily="49" charset="-122"/>
                <a:ea typeface="楷体" panose="02010609060101010101" pitchFamily="49" charset="-122"/>
              </a:rPr>
              <a:t>2.</a:t>
            </a:r>
            <a:r>
              <a:rPr lang="zh-CN" altLang="en-US" sz="3200" dirty="0">
                <a:latin typeface="楷体" panose="02010609060101010101" pitchFamily="49" charset="-122"/>
                <a:ea typeface="楷体" panose="02010609060101010101" pitchFamily="49" charset="-122"/>
              </a:rPr>
              <a:t>展示交流。</a:t>
            </a:r>
            <a:endParaRPr lang="zh-CN" altLang="en-US" sz="3200" dirty="0">
              <a:latin typeface="楷体" panose="02010609060101010101" pitchFamily="49" charset="-122"/>
              <a:ea typeface="楷体" panose="02010609060101010101" pitchFamily="49" charset="-122"/>
            </a:endParaRPr>
          </a:p>
        </p:txBody>
      </p:sp>
      <p:sp>
        <p:nvSpPr>
          <p:cNvPr id="4" name="矩形 3"/>
          <p:cNvSpPr/>
          <p:nvPr/>
        </p:nvSpPr>
        <p:spPr>
          <a:xfrm>
            <a:off x="899745" y="1569411"/>
            <a:ext cx="8064560" cy="1569660"/>
          </a:xfrm>
          <a:prstGeom prst="rect">
            <a:avLst/>
          </a:prstGeom>
        </p:spPr>
        <p:txBody>
          <a:bodyPr wrap="square">
            <a:spAutoFit/>
          </a:bodyPr>
          <a:lstStyle/>
          <a:p>
            <a:pPr>
              <a:lnSpc>
                <a:spcPct val="150000"/>
              </a:lnSpc>
            </a:pPr>
            <a:r>
              <a:rPr lang="en-US" altLang="zh-CN" sz="3200" dirty="0" smtClean="0">
                <a:latin typeface="楷体" panose="02010609060101010101" pitchFamily="49" charset="-122"/>
                <a:ea typeface="楷体" panose="02010609060101010101" pitchFamily="49" charset="-122"/>
              </a:rPr>
              <a:t>(</a:t>
            </a:r>
            <a:r>
              <a:rPr lang="en-US" altLang="zh-CN" sz="3200" dirty="0">
                <a:latin typeface="楷体" panose="02010609060101010101" pitchFamily="49" charset="-122"/>
                <a:ea typeface="楷体" panose="02010609060101010101" pitchFamily="49" charset="-122"/>
              </a:rPr>
              <a:t>1)</a:t>
            </a:r>
            <a:r>
              <a:rPr lang="zh-CN" altLang="en-US" sz="3200" dirty="0">
                <a:latin typeface="楷体" panose="02010609060101010101" pitchFamily="49" charset="-122"/>
                <a:ea typeface="楷体" panose="02010609060101010101" pitchFamily="49" charset="-122"/>
              </a:rPr>
              <a:t>展示边长是</a:t>
            </a:r>
            <a:r>
              <a:rPr lang="en-US" altLang="zh-CN" sz="3200" dirty="0">
                <a:latin typeface="楷体" panose="02010609060101010101" pitchFamily="49" charset="-122"/>
                <a:ea typeface="楷体" panose="02010609060101010101" pitchFamily="49" charset="-122"/>
              </a:rPr>
              <a:t>4</a:t>
            </a:r>
            <a:r>
              <a:rPr lang="zh-CN" altLang="en-US" sz="3200" dirty="0">
                <a:latin typeface="楷体" panose="02010609060101010101" pitchFamily="49" charset="-122"/>
                <a:ea typeface="楷体" panose="02010609060101010101" pitchFamily="49" charset="-122"/>
              </a:rPr>
              <a:t>的方案</a:t>
            </a:r>
            <a:r>
              <a:rPr lang="en-US" altLang="zh-CN" sz="3200" dirty="0">
                <a:latin typeface="楷体" panose="02010609060101010101" pitchFamily="49" charset="-122"/>
                <a:ea typeface="楷体" panose="02010609060101010101" pitchFamily="49" charset="-122"/>
              </a:rPr>
              <a:t>,</a:t>
            </a:r>
            <a:r>
              <a:rPr lang="zh-CN" altLang="en-US" sz="3200" dirty="0">
                <a:latin typeface="楷体" panose="02010609060101010101" pitchFamily="49" charset="-122"/>
                <a:ea typeface="楷体" panose="02010609060101010101" pitchFamily="49" charset="-122"/>
              </a:rPr>
              <a:t>介绍一下你们的设计</a:t>
            </a:r>
            <a:r>
              <a:rPr lang="en-US" altLang="zh-CN" sz="3200" dirty="0">
                <a:latin typeface="楷体" panose="02010609060101010101" pitchFamily="49" charset="-122"/>
                <a:ea typeface="楷体" panose="02010609060101010101" pitchFamily="49" charset="-122"/>
              </a:rPr>
              <a:t>,</a:t>
            </a:r>
            <a:r>
              <a:rPr lang="zh-CN" altLang="en-US" sz="3200" dirty="0" smtClean="0">
                <a:latin typeface="楷体" panose="02010609060101010101" pitchFamily="49" charset="-122"/>
                <a:ea typeface="楷体" panose="02010609060101010101" pitchFamily="49" charset="-122"/>
              </a:rPr>
              <a:t>为什么</a:t>
            </a:r>
            <a:r>
              <a:rPr lang="zh-CN" altLang="en-US" sz="3200" dirty="0">
                <a:latin typeface="楷体" panose="02010609060101010101" pitchFamily="49" charset="-122"/>
                <a:ea typeface="楷体" panose="02010609060101010101" pitchFamily="49" charset="-122"/>
              </a:rPr>
              <a:t>会想到边长是</a:t>
            </a:r>
            <a:r>
              <a:rPr lang="en-US" altLang="zh-CN" sz="3200" dirty="0">
                <a:latin typeface="楷体" panose="02010609060101010101" pitchFamily="49" charset="-122"/>
                <a:ea typeface="楷体" panose="02010609060101010101" pitchFamily="49" charset="-122"/>
              </a:rPr>
              <a:t>4</a:t>
            </a:r>
            <a:r>
              <a:rPr lang="zh-CN" altLang="en-US" sz="3200" dirty="0">
                <a:latin typeface="楷体" panose="02010609060101010101" pitchFamily="49" charset="-122"/>
                <a:ea typeface="楷体" panose="02010609060101010101" pitchFamily="49" charset="-122"/>
              </a:rPr>
              <a:t>呢</a:t>
            </a:r>
            <a:r>
              <a:rPr lang="en-US" altLang="zh-CN" sz="3200" dirty="0">
                <a:latin typeface="楷体" panose="02010609060101010101" pitchFamily="49" charset="-122"/>
                <a:ea typeface="楷体" panose="02010609060101010101" pitchFamily="49" charset="-122"/>
              </a:rPr>
              <a:t>?</a:t>
            </a:r>
            <a:endParaRPr lang="zh-CN" altLang="en-US" sz="3200" dirty="0">
              <a:latin typeface="楷体" panose="02010609060101010101" pitchFamily="49" charset="-122"/>
              <a:ea typeface="楷体" panose="02010609060101010101" pitchFamily="49" charset="-122"/>
            </a:endParaRPr>
          </a:p>
        </p:txBody>
      </p:sp>
      <p:sp>
        <p:nvSpPr>
          <p:cNvPr id="10" name="矩形 9"/>
          <p:cNvSpPr/>
          <p:nvPr/>
        </p:nvSpPr>
        <p:spPr>
          <a:xfrm>
            <a:off x="911647" y="3774881"/>
            <a:ext cx="8052658" cy="1569660"/>
          </a:xfrm>
          <a:prstGeom prst="rect">
            <a:avLst/>
          </a:prstGeom>
        </p:spPr>
        <p:txBody>
          <a:bodyPr wrap="square">
            <a:spAutoFit/>
          </a:bodyPr>
          <a:lstStyle/>
          <a:p>
            <a:pPr>
              <a:lnSpc>
                <a:spcPct val="150000"/>
              </a:lnSpc>
            </a:pPr>
            <a:r>
              <a:rPr lang="en-US" altLang="zh-CN" sz="3200" dirty="0" smtClean="0">
                <a:latin typeface="楷体" panose="02010609060101010101" pitchFamily="49" charset="-122"/>
                <a:ea typeface="楷体" panose="02010609060101010101" pitchFamily="49" charset="-122"/>
              </a:rPr>
              <a:t>(</a:t>
            </a:r>
            <a:r>
              <a:rPr lang="en-US" altLang="zh-CN" sz="3200" dirty="0">
                <a:latin typeface="楷体" panose="02010609060101010101" pitchFamily="49" charset="-122"/>
                <a:ea typeface="楷体" panose="02010609060101010101" pitchFamily="49" charset="-122"/>
              </a:rPr>
              <a:t>2)</a:t>
            </a:r>
            <a:r>
              <a:rPr lang="zh-CN" altLang="en-US" sz="3200" dirty="0">
                <a:latin typeface="楷体" panose="02010609060101010101" pitchFamily="49" charset="-122"/>
                <a:ea typeface="楷体" panose="02010609060101010101" pitchFamily="49" charset="-122"/>
              </a:rPr>
              <a:t>还有其他方法吗</a:t>
            </a:r>
            <a:r>
              <a:rPr lang="en-US" altLang="zh-CN" sz="3200" dirty="0">
                <a:latin typeface="楷体" panose="02010609060101010101" pitchFamily="49" charset="-122"/>
                <a:ea typeface="楷体" panose="02010609060101010101" pitchFamily="49" charset="-122"/>
              </a:rPr>
              <a:t>?</a:t>
            </a:r>
            <a:r>
              <a:rPr lang="zh-CN" altLang="en-US" sz="3200" dirty="0">
                <a:latin typeface="楷体" panose="02010609060101010101" pitchFamily="49" charset="-122"/>
                <a:ea typeface="楷体" panose="02010609060101010101" pitchFamily="49" charset="-122"/>
              </a:rPr>
              <a:t>展示边长是</a:t>
            </a:r>
            <a:r>
              <a:rPr lang="en-US" altLang="zh-CN" sz="3200" dirty="0">
                <a:latin typeface="楷体" panose="02010609060101010101" pitchFamily="49" charset="-122"/>
                <a:ea typeface="楷体" panose="02010609060101010101" pitchFamily="49" charset="-122"/>
              </a:rPr>
              <a:t>2</a:t>
            </a:r>
            <a:r>
              <a:rPr lang="zh-CN" altLang="en-US" sz="3200" dirty="0">
                <a:latin typeface="楷体" panose="02010609060101010101" pitchFamily="49" charset="-122"/>
                <a:ea typeface="楷体" panose="02010609060101010101" pitchFamily="49" charset="-122"/>
              </a:rPr>
              <a:t>的方案</a:t>
            </a:r>
            <a:r>
              <a:rPr lang="en-US" altLang="zh-CN" sz="3200" dirty="0">
                <a:latin typeface="楷体" panose="02010609060101010101" pitchFamily="49" charset="-122"/>
                <a:ea typeface="楷体" panose="02010609060101010101" pitchFamily="49" charset="-122"/>
              </a:rPr>
              <a:t>,</a:t>
            </a:r>
            <a:r>
              <a:rPr lang="zh-CN" altLang="en-US" sz="3200" dirty="0">
                <a:latin typeface="楷体" panose="02010609060101010101" pitchFamily="49" charset="-122"/>
                <a:ea typeface="楷体" panose="02010609060101010101" pitchFamily="49" charset="-122"/>
              </a:rPr>
              <a:t>你是</a:t>
            </a:r>
            <a:r>
              <a:rPr lang="zh-CN" altLang="en-US" sz="3200" dirty="0" smtClean="0">
                <a:latin typeface="楷体" panose="02010609060101010101" pitchFamily="49" charset="-122"/>
                <a:ea typeface="楷体" panose="02010609060101010101" pitchFamily="49" charset="-122"/>
              </a:rPr>
              <a:t>怎么想到</a:t>
            </a:r>
            <a:r>
              <a:rPr lang="zh-CN" altLang="en-US" sz="3200" dirty="0">
                <a:latin typeface="楷体" panose="02010609060101010101" pitchFamily="49" charset="-122"/>
                <a:ea typeface="楷体" panose="02010609060101010101" pitchFamily="49" charset="-122"/>
              </a:rPr>
              <a:t>边长是</a:t>
            </a:r>
            <a:r>
              <a:rPr lang="en-US" altLang="zh-CN" sz="3200" dirty="0">
                <a:latin typeface="楷体" panose="02010609060101010101" pitchFamily="49" charset="-122"/>
                <a:ea typeface="楷体" panose="02010609060101010101" pitchFamily="49" charset="-122"/>
              </a:rPr>
              <a:t>2</a:t>
            </a:r>
            <a:r>
              <a:rPr lang="zh-CN" altLang="en-US" sz="3200" dirty="0">
                <a:latin typeface="楷体" panose="02010609060101010101" pitchFamily="49" charset="-122"/>
                <a:ea typeface="楷体" panose="02010609060101010101" pitchFamily="49" charset="-122"/>
              </a:rPr>
              <a:t>呢</a:t>
            </a:r>
            <a:r>
              <a:rPr lang="en-US" altLang="zh-CN" sz="3200" dirty="0">
                <a:latin typeface="楷体" panose="02010609060101010101" pitchFamily="49" charset="-122"/>
                <a:ea typeface="楷体" panose="02010609060101010101" pitchFamily="49" charset="-122"/>
              </a:rPr>
              <a:t>?</a:t>
            </a:r>
            <a:endParaRPr lang="en-US" altLang="zh-CN" sz="3200" dirty="0">
              <a:latin typeface="楷体" panose="02010609060101010101" pitchFamily="49" charset="-122"/>
              <a:ea typeface="楷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39720" y="784581"/>
            <a:ext cx="8352580" cy="1569660"/>
          </a:xfrm>
          <a:prstGeom prst="rect">
            <a:avLst/>
          </a:prstGeom>
        </p:spPr>
        <p:txBody>
          <a:bodyPr wrap="square">
            <a:spAutoFit/>
          </a:bodyPr>
          <a:lstStyle/>
          <a:p>
            <a:pPr>
              <a:lnSpc>
                <a:spcPct val="150000"/>
              </a:lnSpc>
            </a:pPr>
            <a:r>
              <a:rPr lang="en-US" altLang="zh-CN" sz="3200" dirty="0" smtClean="0">
                <a:latin typeface="楷体" panose="02010609060101010101" pitchFamily="49" charset="-122"/>
                <a:ea typeface="楷体" panose="02010609060101010101" pitchFamily="49" charset="-122"/>
              </a:rPr>
              <a:t>(</a:t>
            </a:r>
            <a:r>
              <a:rPr lang="en-US" altLang="zh-CN" sz="3200" dirty="0">
                <a:latin typeface="楷体" panose="02010609060101010101" pitchFamily="49" charset="-122"/>
                <a:ea typeface="楷体" panose="02010609060101010101" pitchFamily="49" charset="-122"/>
              </a:rPr>
              <a:t>3)</a:t>
            </a:r>
            <a:r>
              <a:rPr lang="zh-CN" altLang="en-US" sz="3200" dirty="0">
                <a:latin typeface="楷体" panose="02010609060101010101" pitchFamily="49" charset="-122"/>
                <a:ea typeface="楷体" panose="02010609060101010101" pitchFamily="49" charset="-122"/>
              </a:rPr>
              <a:t>还有别的方法吗</a:t>
            </a:r>
            <a:r>
              <a:rPr lang="en-US" altLang="zh-CN" sz="3200" dirty="0">
                <a:latin typeface="楷体" panose="02010609060101010101" pitchFamily="49" charset="-122"/>
                <a:ea typeface="楷体" panose="02010609060101010101" pitchFamily="49" charset="-122"/>
              </a:rPr>
              <a:t>?</a:t>
            </a:r>
            <a:r>
              <a:rPr lang="zh-CN" altLang="en-US" sz="3200" dirty="0">
                <a:latin typeface="楷体" panose="02010609060101010101" pitchFamily="49" charset="-122"/>
                <a:ea typeface="楷体" panose="02010609060101010101" pitchFamily="49" charset="-122"/>
              </a:rPr>
              <a:t>展示边长是</a:t>
            </a:r>
            <a:r>
              <a:rPr lang="en-US" altLang="zh-CN" sz="3200" dirty="0">
                <a:latin typeface="楷体" panose="02010609060101010101" pitchFamily="49" charset="-122"/>
                <a:ea typeface="楷体" panose="02010609060101010101" pitchFamily="49" charset="-122"/>
              </a:rPr>
              <a:t>1</a:t>
            </a:r>
            <a:r>
              <a:rPr lang="zh-CN" altLang="en-US" sz="3200" dirty="0">
                <a:latin typeface="楷体" panose="02010609060101010101" pitchFamily="49" charset="-122"/>
                <a:ea typeface="楷体" panose="02010609060101010101" pitchFamily="49" charset="-122"/>
              </a:rPr>
              <a:t>的方案</a:t>
            </a:r>
            <a:r>
              <a:rPr lang="en-US" altLang="zh-CN" sz="3200" dirty="0">
                <a:latin typeface="楷体" panose="02010609060101010101" pitchFamily="49" charset="-122"/>
                <a:ea typeface="楷体" panose="02010609060101010101" pitchFamily="49" charset="-122"/>
              </a:rPr>
              <a:t>,</a:t>
            </a:r>
            <a:r>
              <a:rPr lang="zh-CN" altLang="en-US" sz="3200" dirty="0">
                <a:latin typeface="楷体" panose="02010609060101010101" pitchFamily="49" charset="-122"/>
                <a:ea typeface="楷体" panose="02010609060101010101" pitchFamily="49" charset="-122"/>
              </a:rPr>
              <a:t>你是</a:t>
            </a:r>
            <a:r>
              <a:rPr lang="zh-CN" altLang="en-US" sz="3200" dirty="0" smtClean="0">
                <a:latin typeface="楷体" panose="02010609060101010101" pitchFamily="49" charset="-122"/>
                <a:ea typeface="楷体" panose="02010609060101010101" pitchFamily="49" charset="-122"/>
              </a:rPr>
              <a:t>怎么想到</a:t>
            </a:r>
            <a:r>
              <a:rPr lang="zh-CN" altLang="en-US" sz="3200" dirty="0">
                <a:latin typeface="楷体" panose="02010609060101010101" pitchFamily="49" charset="-122"/>
                <a:ea typeface="楷体" panose="02010609060101010101" pitchFamily="49" charset="-122"/>
              </a:rPr>
              <a:t>边长是</a:t>
            </a:r>
            <a:r>
              <a:rPr lang="en-US" altLang="zh-CN" sz="3200" dirty="0">
                <a:latin typeface="楷体" panose="02010609060101010101" pitchFamily="49" charset="-122"/>
                <a:ea typeface="楷体" panose="02010609060101010101" pitchFamily="49" charset="-122"/>
              </a:rPr>
              <a:t>1</a:t>
            </a:r>
            <a:r>
              <a:rPr lang="zh-CN" altLang="en-US" sz="3200" dirty="0">
                <a:latin typeface="楷体" panose="02010609060101010101" pitchFamily="49" charset="-122"/>
                <a:ea typeface="楷体" panose="02010609060101010101" pitchFamily="49" charset="-122"/>
              </a:rPr>
              <a:t>呢</a:t>
            </a:r>
            <a:r>
              <a:rPr lang="en-US" altLang="zh-CN" sz="3200" dirty="0">
                <a:latin typeface="楷体" panose="02010609060101010101" pitchFamily="49" charset="-122"/>
                <a:ea typeface="楷体" panose="02010609060101010101" pitchFamily="49" charset="-122"/>
              </a:rPr>
              <a:t>?</a:t>
            </a:r>
            <a:endParaRPr lang="en-US" altLang="zh-CN" sz="3200" dirty="0">
              <a:latin typeface="楷体" panose="02010609060101010101" pitchFamily="49" charset="-122"/>
              <a:ea typeface="楷体" panose="02010609060101010101" pitchFamily="49" charset="-122"/>
            </a:endParaRPr>
          </a:p>
        </p:txBody>
      </p:sp>
      <p:sp>
        <p:nvSpPr>
          <p:cNvPr id="10" name="矩形 9"/>
          <p:cNvSpPr/>
          <p:nvPr/>
        </p:nvSpPr>
        <p:spPr>
          <a:xfrm>
            <a:off x="539720" y="3280401"/>
            <a:ext cx="8352580" cy="1454244"/>
          </a:xfrm>
          <a:prstGeom prst="rect">
            <a:avLst/>
          </a:prstGeom>
        </p:spPr>
        <p:txBody>
          <a:bodyPr wrap="square">
            <a:spAutoFit/>
          </a:bodyPr>
          <a:lstStyle/>
          <a:p>
            <a:pPr>
              <a:lnSpc>
                <a:spcPct val="150000"/>
              </a:lnSpc>
            </a:pPr>
            <a:r>
              <a:rPr lang="en-US" altLang="zh-CN" sz="3200" dirty="0" smtClean="0">
                <a:latin typeface="楷体" panose="02010609060101010101" pitchFamily="49" charset="-122"/>
                <a:ea typeface="楷体" panose="02010609060101010101" pitchFamily="49" charset="-122"/>
              </a:rPr>
              <a:t>(</a:t>
            </a:r>
            <a:r>
              <a:rPr lang="en-US" altLang="zh-CN" sz="3200" dirty="0">
                <a:latin typeface="楷体" panose="02010609060101010101" pitchFamily="49" charset="-122"/>
                <a:ea typeface="楷体" panose="02010609060101010101" pitchFamily="49" charset="-122"/>
              </a:rPr>
              <a:t>4)</a:t>
            </a:r>
            <a:r>
              <a:rPr lang="zh-CN" altLang="en-US" sz="3200" dirty="0">
                <a:latin typeface="楷体" panose="02010609060101010101" pitchFamily="49" charset="-122"/>
                <a:ea typeface="楷体" panose="02010609060101010101" pitchFamily="49" charset="-122"/>
              </a:rPr>
              <a:t>还有没有别的铺法</a:t>
            </a:r>
            <a:r>
              <a:rPr lang="en-US" altLang="zh-CN" sz="3200" dirty="0">
                <a:latin typeface="楷体" panose="02010609060101010101" pitchFamily="49" charset="-122"/>
                <a:ea typeface="楷体" panose="02010609060101010101" pitchFamily="49" charset="-122"/>
              </a:rPr>
              <a:t>?</a:t>
            </a:r>
            <a:r>
              <a:rPr lang="zh-CN" altLang="en-US" sz="3200" dirty="0">
                <a:latin typeface="楷体" panose="02010609060101010101" pitchFamily="49" charset="-122"/>
                <a:ea typeface="楷体" panose="02010609060101010101" pitchFamily="49" charset="-122"/>
              </a:rPr>
              <a:t>边长是</a:t>
            </a:r>
            <a:r>
              <a:rPr lang="en-US" altLang="zh-CN" sz="3200" dirty="0">
                <a:latin typeface="楷体" panose="02010609060101010101" pitchFamily="49" charset="-122"/>
                <a:ea typeface="楷体" panose="02010609060101010101" pitchFamily="49" charset="-122"/>
              </a:rPr>
              <a:t>3</a:t>
            </a:r>
            <a:r>
              <a:rPr lang="zh-CN" altLang="en-US" sz="3200" dirty="0">
                <a:latin typeface="楷体" panose="02010609060101010101" pitchFamily="49" charset="-122"/>
                <a:ea typeface="楷体" panose="02010609060101010101" pitchFamily="49" charset="-122"/>
              </a:rPr>
              <a:t>分米的地砖行吗</a:t>
            </a:r>
            <a:r>
              <a:rPr lang="en-US" altLang="zh-CN" sz="3200" dirty="0" smtClean="0">
                <a:latin typeface="楷体" panose="02010609060101010101" pitchFamily="49" charset="-122"/>
                <a:ea typeface="楷体" panose="02010609060101010101" pitchFamily="49" charset="-122"/>
              </a:rPr>
              <a:t>?</a:t>
            </a:r>
            <a:r>
              <a:rPr lang="zh-CN" altLang="en-US" sz="3200" dirty="0" smtClean="0">
                <a:latin typeface="楷体" panose="02010609060101010101" pitchFamily="49" charset="-122"/>
                <a:ea typeface="楷体" panose="02010609060101010101" pitchFamily="49" charset="-122"/>
              </a:rPr>
              <a:t>为什么</a:t>
            </a:r>
            <a:r>
              <a:rPr lang="en-US" altLang="zh-CN" sz="3200" dirty="0" smtClean="0">
                <a:latin typeface="楷体" panose="02010609060101010101" pitchFamily="49" charset="-122"/>
                <a:ea typeface="楷体" panose="02010609060101010101" pitchFamily="49" charset="-122"/>
              </a:rPr>
              <a:t>?</a:t>
            </a:r>
            <a:r>
              <a:rPr lang="zh-CN" altLang="en-US" sz="3200" dirty="0">
                <a:latin typeface="楷体" panose="02010609060101010101" pitchFamily="49" charset="-122"/>
                <a:ea typeface="楷体" panose="02010609060101010101" pitchFamily="49" charset="-122"/>
              </a:rPr>
              <a:t> </a:t>
            </a:r>
            <a:endParaRPr lang="en-US" altLang="zh-CN" sz="3200" dirty="0">
              <a:latin typeface="楷体" panose="02010609060101010101" pitchFamily="49" charset="-122"/>
              <a:ea typeface="楷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827740" y="980830"/>
            <a:ext cx="4896340" cy="830997"/>
          </a:xfrm>
          <a:prstGeom prst="rect">
            <a:avLst/>
          </a:prstGeom>
        </p:spPr>
        <p:txBody>
          <a:bodyPr wrap="square">
            <a:spAutoFit/>
          </a:bodyPr>
          <a:lstStyle/>
          <a:p>
            <a:pPr lvl="0">
              <a:lnSpc>
                <a:spcPct val="150000"/>
              </a:lnSpc>
            </a:pPr>
            <a:r>
              <a:rPr lang="en-US" altLang="zh-CN" sz="3200" dirty="0">
                <a:solidFill>
                  <a:prstClr val="black"/>
                </a:solidFill>
                <a:latin typeface="楷体" panose="02010609060101010101" pitchFamily="49" charset="-122"/>
                <a:ea typeface="楷体" panose="02010609060101010101" pitchFamily="49" charset="-122"/>
              </a:rPr>
              <a:t>(5)</a:t>
            </a:r>
            <a:r>
              <a:rPr lang="zh-CN" altLang="en-US" sz="3200" dirty="0">
                <a:solidFill>
                  <a:prstClr val="black"/>
                </a:solidFill>
                <a:latin typeface="楷体" panose="02010609060101010101" pitchFamily="49" charset="-122"/>
                <a:ea typeface="楷体" panose="02010609060101010101" pitchFamily="49" charset="-122"/>
              </a:rPr>
              <a:t>边长是</a:t>
            </a:r>
            <a:r>
              <a:rPr lang="en-US" altLang="zh-CN" sz="3200" dirty="0">
                <a:solidFill>
                  <a:prstClr val="black"/>
                </a:solidFill>
                <a:latin typeface="楷体" panose="02010609060101010101" pitchFamily="49" charset="-122"/>
                <a:ea typeface="楷体" panose="02010609060101010101" pitchFamily="49" charset="-122"/>
              </a:rPr>
              <a:t>5</a:t>
            </a:r>
            <a:r>
              <a:rPr lang="zh-CN" altLang="en-US" sz="3200" dirty="0">
                <a:solidFill>
                  <a:prstClr val="black"/>
                </a:solidFill>
                <a:latin typeface="楷体" panose="02010609060101010101" pitchFamily="49" charset="-122"/>
                <a:ea typeface="楷体" panose="02010609060101010101" pitchFamily="49" charset="-122"/>
              </a:rPr>
              <a:t>分米呢</a:t>
            </a:r>
            <a:r>
              <a:rPr lang="en-US" altLang="zh-CN" sz="3200" dirty="0">
                <a:solidFill>
                  <a:prstClr val="black"/>
                </a:solidFill>
                <a:latin typeface="楷体" panose="02010609060101010101" pitchFamily="49" charset="-122"/>
                <a:ea typeface="楷体" panose="02010609060101010101" pitchFamily="49" charset="-122"/>
              </a:rPr>
              <a:t>?</a:t>
            </a:r>
            <a:endParaRPr lang="en-US" altLang="zh-CN" sz="3200" dirty="0">
              <a:solidFill>
                <a:prstClr val="black"/>
              </a:solidFill>
              <a:latin typeface="楷体" panose="02010609060101010101" pitchFamily="49" charset="-122"/>
              <a:ea typeface="楷体" panose="02010609060101010101" pitchFamily="49" charset="-122"/>
            </a:endParaRPr>
          </a:p>
        </p:txBody>
      </p:sp>
      <p:sp>
        <p:nvSpPr>
          <p:cNvPr id="4" name="矩形 3"/>
          <p:cNvSpPr/>
          <p:nvPr/>
        </p:nvSpPr>
        <p:spPr>
          <a:xfrm>
            <a:off x="827740" y="2132910"/>
            <a:ext cx="7981672" cy="584775"/>
          </a:xfrm>
          <a:prstGeom prst="rect">
            <a:avLst/>
          </a:prstGeom>
        </p:spPr>
        <p:txBody>
          <a:bodyPr wrap="none">
            <a:spAutoFit/>
          </a:bodyPr>
          <a:lstStyle/>
          <a:p>
            <a:r>
              <a:rPr lang="zh-CN" altLang="en-US" sz="3200" dirty="0">
                <a:solidFill>
                  <a:srgbClr val="0070C0"/>
                </a:solidFill>
                <a:latin typeface="楷体" panose="02010609060101010101" pitchFamily="49" charset="-122"/>
                <a:ea typeface="楷体" panose="02010609060101010101" pitchFamily="49" charset="-122"/>
              </a:rPr>
              <a:t>为什么边长是</a:t>
            </a:r>
            <a:r>
              <a:rPr lang="en-US" altLang="zh-CN" sz="3200" dirty="0">
                <a:solidFill>
                  <a:srgbClr val="0070C0"/>
                </a:solidFill>
                <a:latin typeface="楷体" panose="02010609060101010101" pitchFamily="49" charset="-122"/>
                <a:ea typeface="楷体" panose="02010609060101010101" pitchFamily="49" charset="-122"/>
              </a:rPr>
              <a:t>1</a:t>
            </a:r>
            <a:r>
              <a:rPr lang="zh-CN" altLang="en-US" sz="3200" dirty="0">
                <a:solidFill>
                  <a:srgbClr val="0070C0"/>
                </a:solidFill>
                <a:latin typeface="楷体" panose="02010609060101010101" pitchFamily="49" charset="-122"/>
                <a:ea typeface="楷体" panose="02010609060101010101" pitchFamily="49" charset="-122"/>
              </a:rPr>
              <a:t>、</a:t>
            </a:r>
            <a:r>
              <a:rPr lang="en-US" altLang="zh-CN" sz="3200" dirty="0">
                <a:solidFill>
                  <a:srgbClr val="0070C0"/>
                </a:solidFill>
                <a:latin typeface="楷体" panose="02010609060101010101" pitchFamily="49" charset="-122"/>
                <a:ea typeface="楷体" panose="02010609060101010101" pitchFamily="49" charset="-122"/>
              </a:rPr>
              <a:t>2</a:t>
            </a:r>
            <a:r>
              <a:rPr lang="zh-CN" altLang="en-US" sz="3200" dirty="0">
                <a:solidFill>
                  <a:srgbClr val="0070C0"/>
                </a:solidFill>
                <a:latin typeface="楷体" panose="02010609060101010101" pitchFamily="49" charset="-122"/>
                <a:ea typeface="楷体" panose="02010609060101010101" pitchFamily="49" charset="-122"/>
              </a:rPr>
              <a:t>、</a:t>
            </a:r>
            <a:r>
              <a:rPr lang="en-US" altLang="zh-CN" sz="3200" dirty="0">
                <a:solidFill>
                  <a:srgbClr val="0070C0"/>
                </a:solidFill>
                <a:latin typeface="楷体" panose="02010609060101010101" pitchFamily="49" charset="-122"/>
                <a:ea typeface="楷体" panose="02010609060101010101" pitchFamily="49" charset="-122"/>
              </a:rPr>
              <a:t>4</a:t>
            </a:r>
            <a:r>
              <a:rPr lang="zh-CN" altLang="en-US" sz="3200" dirty="0">
                <a:solidFill>
                  <a:srgbClr val="0070C0"/>
                </a:solidFill>
                <a:latin typeface="楷体" panose="02010609060101010101" pitchFamily="49" charset="-122"/>
                <a:ea typeface="楷体" panose="02010609060101010101" pitchFamily="49" charset="-122"/>
              </a:rPr>
              <a:t>的正方形符合要求呢</a:t>
            </a:r>
            <a:r>
              <a:rPr lang="en-US" altLang="zh-CN" sz="3200" dirty="0">
                <a:solidFill>
                  <a:srgbClr val="0070C0"/>
                </a:solidFill>
                <a:latin typeface="楷体" panose="02010609060101010101" pitchFamily="49" charset="-122"/>
                <a:ea typeface="楷体" panose="02010609060101010101" pitchFamily="49" charset="-122"/>
              </a:rPr>
              <a:t>?</a:t>
            </a:r>
            <a:endParaRPr lang="zh-CN" altLang="en-US" sz="3200" dirty="0">
              <a:solidFill>
                <a:srgbClr val="0070C0"/>
              </a:solidFill>
              <a:latin typeface="楷体" panose="02010609060101010101" pitchFamily="49" charset="-122"/>
              <a:ea typeface="楷体" panose="02010609060101010101" pitchFamily="49" charset="-122"/>
            </a:endParaRPr>
          </a:p>
        </p:txBody>
      </p:sp>
      <p:sp>
        <p:nvSpPr>
          <p:cNvPr id="5" name="矩形 4"/>
          <p:cNvSpPr/>
          <p:nvPr/>
        </p:nvSpPr>
        <p:spPr>
          <a:xfrm>
            <a:off x="926549" y="3573010"/>
            <a:ext cx="4698722" cy="584775"/>
          </a:xfrm>
          <a:prstGeom prst="rect">
            <a:avLst/>
          </a:prstGeom>
        </p:spPr>
        <p:txBody>
          <a:bodyPr wrap="none">
            <a:spAutoFit/>
          </a:bodyPr>
          <a:lstStyle/>
          <a:p>
            <a:r>
              <a:rPr lang="en-US" altLang="zh-CN" sz="3200" dirty="0">
                <a:latin typeface="楷体" panose="02010609060101010101" pitchFamily="49" charset="-122"/>
                <a:ea typeface="楷体" panose="02010609060101010101" pitchFamily="49" charset="-122"/>
              </a:rPr>
              <a:t>(6)</a:t>
            </a:r>
            <a:r>
              <a:rPr lang="zh-CN" altLang="en-US" sz="3200" dirty="0">
                <a:latin typeface="楷体" panose="02010609060101010101" pitchFamily="49" charset="-122"/>
                <a:ea typeface="楷体" panose="02010609060101010101" pitchFamily="49" charset="-122"/>
              </a:rPr>
              <a:t>边长最大是几分米呢</a:t>
            </a:r>
            <a:r>
              <a:rPr lang="en-US" altLang="zh-CN" sz="3200" dirty="0">
                <a:latin typeface="楷体" panose="02010609060101010101" pitchFamily="49" charset="-122"/>
                <a:ea typeface="楷体" panose="02010609060101010101" pitchFamily="49" charset="-122"/>
              </a:rPr>
              <a:t>?</a:t>
            </a:r>
            <a:endParaRPr lang="en-US" altLang="zh-CN" sz="3200" dirty="0">
              <a:latin typeface="楷体" panose="02010609060101010101" pitchFamily="49" charset="-122"/>
              <a:ea typeface="楷体" panose="02010609060101010101" pitchFamily="49" charset="-122"/>
            </a:endParaRPr>
          </a:p>
        </p:txBody>
      </p:sp>
      <p:sp>
        <p:nvSpPr>
          <p:cNvPr id="6" name="矩形 5"/>
          <p:cNvSpPr/>
          <p:nvPr/>
        </p:nvSpPr>
        <p:spPr>
          <a:xfrm>
            <a:off x="1545885" y="4725090"/>
            <a:ext cx="6955750" cy="584775"/>
          </a:xfrm>
          <a:prstGeom prst="rect">
            <a:avLst/>
          </a:prstGeom>
        </p:spPr>
        <p:txBody>
          <a:bodyPr wrap="none">
            <a:spAutoFit/>
          </a:bodyPr>
          <a:lstStyle/>
          <a:p>
            <a:r>
              <a:rPr lang="en-US" altLang="zh-CN" sz="3200" dirty="0">
                <a:solidFill>
                  <a:srgbClr val="FF0000"/>
                </a:solidFill>
                <a:latin typeface="楷体" panose="02010609060101010101" pitchFamily="49" charset="-122"/>
                <a:ea typeface="楷体" panose="02010609060101010101" pitchFamily="49" charset="-122"/>
              </a:rPr>
              <a:t>4</a:t>
            </a:r>
            <a:r>
              <a:rPr lang="zh-CN" altLang="en-US" sz="3200" dirty="0">
                <a:solidFill>
                  <a:srgbClr val="FF0000"/>
                </a:solidFill>
                <a:latin typeface="楷体" panose="02010609060101010101" pitchFamily="49" charset="-122"/>
                <a:ea typeface="楷体" panose="02010609060101010101" pitchFamily="49" charset="-122"/>
              </a:rPr>
              <a:t>分米</a:t>
            </a:r>
            <a:r>
              <a:rPr lang="en-US" altLang="zh-CN" sz="3200" dirty="0">
                <a:solidFill>
                  <a:srgbClr val="FF0000"/>
                </a:solidFill>
                <a:latin typeface="楷体" panose="02010609060101010101" pitchFamily="49" charset="-122"/>
                <a:ea typeface="楷体" panose="02010609060101010101" pitchFamily="49" charset="-122"/>
              </a:rPr>
              <a:t>,</a:t>
            </a:r>
            <a:r>
              <a:rPr lang="zh-CN" altLang="en-US" sz="3200" dirty="0">
                <a:solidFill>
                  <a:srgbClr val="FF0000"/>
                </a:solidFill>
                <a:latin typeface="楷体" panose="02010609060101010101" pitchFamily="49" charset="-122"/>
                <a:ea typeface="楷体" panose="02010609060101010101" pitchFamily="49" charset="-122"/>
              </a:rPr>
              <a:t>因为</a:t>
            </a:r>
            <a:r>
              <a:rPr lang="en-US" altLang="zh-CN" sz="3200" dirty="0">
                <a:solidFill>
                  <a:srgbClr val="FF0000"/>
                </a:solidFill>
                <a:latin typeface="楷体" panose="02010609060101010101" pitchFamily="49" charset="-122"/>
                <a:ea typeface="楷体" panose="02010609060101010101" pitchFamily="49" charset="-122"/>
              </a:rPr>
              <a:t>4</a:t>
            </a:r>
            <a:r>
              <a:rPr lang="zh-CN" altLang="en-US" sz="3200" dirty="0">
                <a:solidFill>
                  <a:srgbClr val="FF0000"/>
                </a:solidFill>
                <a:latin typeface="楷体" panose="02010609060101010101" pitchFamily="49" charset="-122"/>
                <a:ea typeface="楷体" panose="02010609060101010101" pitchFamily="49" charset="-122"/>
              </a:rPr>
              <a:t>是</a:t>
            </a:r>
            <a:r>
              <a:rPr lang="en-US" altLang="zh-CN" sz="3200" dirty="0">
                <a:solidFill>
                  <a:srgbClr val="FF0000"/>
                </a:solidFill>
                <a:latin typeface="楷体" panose="02010609060101010101" pitchFamily="49" charset="-122"/>
                <a:ea typeface="楷体" panose="02010609060101010101" pitchFamily="49" charset="-122"/>
              </a:rPr>
              <a:t>12</a:t>
            </a:r>
            <a:r>
              <a:rPr lang="zh-CN" altLang="en-US" sz="3200" dirty="0">
                <a:solidFill>
                  <a:srgbClr val="FF0000"/>
                </a:solidFill>
                <a:latin typeface="楷体" panose="02010609060101010101" pitchFamily="49" charset="-122"/>
                <a:ea typeface="楷体" panose="02010609060101010101" pitchFamily="49" charset="-122"/>
              </a:rPr>
              <a:t>和</a:t>
            </a:r>
            <a:r>
              <a:rPr lang="en-US" altLang="zh-CN" sz="3200" dirty="0">
                <a:solidFill>
                  <a:srgbClr val="FF0000"/>
                </a:solidFill>
                <a:latin typeface="楷体" panose="02010609060101010101" pitchFamily="49" charset="-122"/>
                <a:ea typeface="楷体" panose="02010609060101010101" pitchFamily="49" charset="-122"/>
              </a:rPr>
              <a:t>16</a:t>
            </a:r>
            <a:r>
              <a:rPr lang="zh-CN" altLang="en-US" sz="3200" dirty="0">
                <a:solidFill>
                  <a:srgbClr val="FF0000"/>
                </a:solidFill>
                <a:latin typeface="楷体" panose="02010609060101010101" pitchFamily="49" charset="-122"/>
                <a:ea typeface="楷体" panose="02010609060101010101" pitchFamily="49" charset="-122"/>
              </a:rPr>
              <a:t>的</a:t>
            </a:r>
            <a:r>
              <a:rPr lang="zh-CN" altLang="en-US" sz="3200" dirty="0" smtClean="0">
                <a:solidFill>
                  <a:srgbClr val="FF0000"/>
                </a:solidFill>
                <a:latin typeface="楷体" panose="02010609060101010101" pitchFamily="49" charset="-122"/>
                <a:ea typeface="楷体" panose="02010609060101010101" pitchFamily="49" charset="-122"/>
              </a:rPr>
              <a:t>最大公因数。</a:t>
            </a:r>
            <a:endParaRPr lang="zh-CN" altLang="en-US" sz="3200" dirty="0">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arn(inVertical)">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randombar(horizontal)">
                                      <p:cBhvr>
                                        <p:cTn id="2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4" grpId="0"/>
      <p:bldP spid="5"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971750" y="1556870"/>
            <a:ext cx="7836189" cy="1930337"/>
          </a:xfrm>
          <a:prstGeom prst="rect">
            <a:avLst/>
          </a:prstGeom>
        </p:spPr>
        <p:txBody>
          <a:bodyPr wrap="square">
            <a:spAutoFit/>
          </a:bodyPr>
          <a:lstStyle/>
          <a:p>
            <a:pPr>
              <a:lnSpc>
                <a:spcPct val="150000"/>
              </a:lnSpc>
            </a:pPr>
            <a:r>
              <a:rPr lang="en-US" altLang="zh-CN" sz="2800" dirty="0" smtClean="0">
                <a:latin typeface="楷体" panose="02010609060101010101" pitchFamily="49" charset="-122"/>
                <a:ea typeface="楷体" panose="02010609060101010101" pitchFamily="49" charset="-122"/>
              </a:rPr>
              <a:t>1.</a:t>
            </a:r>
            <a:r>
              <a:rPr lang="zh-CN" altLang="en-US" sz="2800" dirty="0" smtClean="0">
                <a:latin typeface="楷体" panose="02010609060101010101" pitchFamily="49" charset="-122"/>
                <a:ea typeface="楷体" panose="02010609060101010101" pitchFamily="49" charset="-122"/>
              </a:rPr>
              <a:t>有一张长方形纸，长</a:t>
            </a:r>
            <a:r>
              <a:rPr lang="en-US" altLang="zh-CN" sz="2800" dirty="0" smtClean="0">
                <a:latin typeface="楷体" panose="02010609060101010101" pitchFamily="49" charset="-122"/>
                <a:ea typeface="楷体" panose="02010609060101010101" pitchFamily="49" charset="-122"/>
              </a:rPr>
              <a:t>70cm</a:t>
            </a:r>
            <a:r>
              <a:rPr lang="zh-CN" altLang="en-US" sz="2800" dirty="0" smtClean="0">
                <a:latin typeface="楷体" panose="02010609060101010101" pitchFamily="49" charset="-122"/>
                <a:ea typeface="楷体" panose="02010609060101010101" pitchFamily="49" charset="-122"/>
              </a:rPr>
              <a:t>，宽</a:t>
            </a:r>
            <a:r>
              <a:rPr lang="en-US" altLang="zh-CN" sz="2800" dirty="0" smtClean="0">
                <a:latin typeface="楷体" panose="02010609060101010101" pitchFamily="49" charset="-122"/>
                <a:ea typeface="楷体" panose="02010609060101010101" pitchFamily="49" charset="-122"/>
              </a:rPr>
              <a:t>50cm</a:t>
            </a:r>
            <a:r>
              <a:rPr lang="zh-CN" altLang="en-US" sz="2800" dirty="0" smtClean="0">
                <a:latin typeface="楷体" panose="02010609060101010101" pitchFamily="49" charset="-122"/>
                <a:ea typeface="楷体" panose="02010609060101010101" pitchFamily="49" charset="-122"/>
              </a:rPr>
              <a:t>。如果要剪成若干同样大小的正方形而没有剩余，剪出的正方形边长最大是几厘米？</a:t>
            </a:r>
            <a:endParaRPr lang="en-US" altLang="zh-CN" sz="2800" dirty="0">
              <a:latin typeface="楷体" panose="02010609060101010101" pitchFamily="49" charset="-122"/>
              <a:ea typeface="楷体" panose="02010609060101010101" pitchFamily="49" charset="-122"/>
            </a:endParaRPr>
          </a:p>
        </p:txBody>
      </p:sp>
      <p:pic>
        <p:nvPicPr>
          <p:cNvPr id="2051" name="Picture 3"/>
          <p:cNvPicPr>
            <a:picLocks noChangeAspect="1" noChangeArrowheads="1"/>
          </p:cNvPicPr>
          <p:nvPr/>
        </p:nvPicPr>
        <p:blipFill>
          <a:blip r:embed="rId1" cstate="email"/>
          <a:srcRect/>
          <a:stretch>
            <a:fillRect/>
          </a:stretch>
        </p:blipFill>
        <p:spPr bwMode="auto">
          <a:xfrm>
            <a:off x="5436060" y="2888969"/>
            <a:ext cx="2520175" cy="18946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1169341" y="4260391"/>
            <a:ext cx="2159566" cy="523220"/>
          </a:xfrm>
          <a:prstGeom prst="rect">
            <a:avLst/>
          </a:prstGeom>
        </p:spPr>
        <p:txBody>
          <a:bodyPr wrap="none">
            <a:spAutoFit/>
          </a:bodyPr>
          <a:lstStyle/>
          <a:p>
            <a:r>
              <a:rPr lang="en-US" altLang="zh-CN" sz="2800" dirty="0" smtClean="0">
                <a:solidFill>
                  <a:srgbClr val="FF0000"/>
                </a:solidFill>
                <a:latin typeface="楷体" panose="02010609060101010101" pitchFamily="49" charset="-122"/>
                <a:ea typeface="楷体" panose="02010609060101010101" pitchFamily="49" charset="-122"/>
              </a:rPr>
              <a:t>70</a:t>
            </a:r>
            <a:r>
              <a:rPr lang="zh-CN" altLang="en-US" sz="2800" dirty="0" smtClean="0">
                <a:solidFill>
                  <a:srgbClr val="FF0000"/>
                </a:solidFill>
                <a:latin typeface="楷体" panose="02010609060101010101" pitchFamily="49" charset="-122"/>
                <a:ea typeface="楷体" panose="02010609060101010101" pitchFamily="49" charset="-122"/>
              </a:rPr>
              <a:t>＝</a:t>
            </a:r>
            <a:r>
              <a:rPr lang="en-US" altLang="zh-CN" sz="2800" dirty="0" smtClean="0">
                <a:solidFill>
                  <a:srgbClr val="FF0000"/>
                </a:solidFill>
                <a:latin typeface="楷体" panose="02010609060101010101" pitchFamily="49" charset="-122"/>
                <a:ea typeface="楷体" panose="02010609060101010101" pitchFamily="49" charset="-122"/>
              </a:rPr>
              <a:t>2×5×7</a:t>
            </a:r>
            <a:endParaRPr lang="zh-CN" altLang="en-US" dirty="0">
              <a:solidFill>
                <a:srgbClr val="FF0000"/>
              </a:solidFill>
            </a:endParaRPr>
          </a:p>
        </p:txBody>
      </p:sp>
      <p:sp>
        <p:nvSpPr>
          <p:cNvPr id="25" name="矩形 24"/>
          <p:cNvSpPr/>
          <p:nvPr/>
        </p:nvSpPr>
        <p:spPr>
          <a:xfrm>
            <a:off x="3419920" y="4260391"/>
            <a:ext cx="2159566" cy="523220"/>
          </a:xfrm>
          <a:prstGeom prst="rect">
            <a:avLst/>
          </a:prstGeom>
        </p:spPr>
        <p:txBody>
          <a:bodyPr wrap="none">
            <a:spAutoFit/>
          </a:bodyPr>
          <a:lstStyle/>
          <a:p>
            <a:r>
              <a:rPr lang="en-US" altLang="zh-CN" sz="2800" dirty="0" smtClean="0">
                <a:solidFill>
                  <a:srgbClr val="FF0000"/>
                </a:solidFill>
                <a:latin typeface="楷体" panose="02010609060101010101" pitchFamily="49" charset="-122"/>
                <a:ea typeface="楷体" panose="02010609060101010101" pitchFamily="49" charset="-122"/>
              </a:rPr>
              <a:t>50</a:t>
            </a:r>
            <a:r>
              <a:rPr lang="zh-CN" altLang="en-US" sz="2800" dirty="0" smtClean="0">
                <a:solidFill>
                  <a:srgbClr val="FF0000"/>
                </a:solidFill>
                <a:latin typeface="楷体" panose="02010609060101010101" pitchFamily="49" charset="-122"/>
                <a:ea typeface="楷体" panose="02010609060101010101" pitchFamily="49" charset="-122"/>
              </a:rPr>
              <a:t>＝</a:t>
            </a:r>
            <a:r>
              <a:rPr lang="en-US" altLang="zh-CN" sz="2800" dirty="0" smtClean="0">
                <a:solidFill>
                  <a:srgbClr val="FF0000"/>
                </a:solidFill>
                <a:latin typeface="楷体" panose="02010609060101010101" pitchFamily="49" charset="-122"/>
                <a:ea typeface="楷体" panose="02010609060101010101" pitchFamily="49" charset="-122"/>
              </a:rPr>
              <a:t>2×5×5</a:t>
            </a:r>
            <a:endParaRPr lang="zh-CN" altLang="en-US" dirty="0">
              <a:solidFill>
                <a:srgbClr val="FF0000"/>
              </a:solidFill>
            </a:endParaRPr>
          </a:p>
        </p:txBody>
      </p:sp>
      <p:sp>
        <p:nvSpPr>
          <p:cNvPr id="26" name="矩形 25"/>
          <p:cNvSpPr/>
          <p:nvPr/>
        </p:nvSpPr>
        <p:spPr>
          <a:xfrm>
            <a:off x="1172769" y="4849915"/>
            <a:ext cx="5211683" cy="523220"/>
          </a:xfrm>
          <a:prstGeom prst="rect">
            <a:avLst/>
          </a:prstGeom>
        </p:spPr>
        <p:txBody>
          <a:bodyPr wrap="none">
            <a:spAutoFit/>
          </a:bodyPr>
          <a:lstStyle/>
          <a:p>
            <a:r>
              <a:rPr lang="en-US" altLang="zh-CN" sz="2800" dirty="0" smtClean="0">
                <a:solidFill>
                  <a:srgbClr val="FF0000"/>
                </a:solidFill>
                <a:latin typeface="楷体" panose="02010609060101010101" pitchFamily="49" charset="-122"/>
                <a:ea typeface="楷体" panose="02010609060101010101" pitchFamily="49" charset="-122"/>
              </a:rPr>
              <a:t>70</a:t>
            </a:r>
            <a:r>
              <a:rPr lang="zh-CN" altLang="en-US" sz="2800" dirty="0" smtClean="0">
                <a:solidFill>
                  <a:srgbClr val="FF0000"/>
                </a:solidFill>
                <a:latin typeface="楷体" panose="02010609060101010101" pitchFamily="49" charset="-122"/>
                <a:ea typeface="楷体" panose="02010609060101010101" pitchFamily="49" charset="-122"/>
              </a:rPr>
              <a:t>和</a:t>
            </a:r>
            <a:r>
              <a:rPr lang="en-US" altLang="zh-CN" sz="2800" dirty="0" smtClean="0">
                <a:solidFill>
                  <a:srgbClr val="FF0000"/>
                </a:solidFill>
                <a:latin typeface="楷体" panose="02010609060101010101" pitchFamily="49" charset="-122"/>
                <a:ea typeface="楷体" panose="02010609060101010101" pitchFamily="49" charset="-122"/>
              </a:rPr>
              <a:t>50</a:t>
            </a:r>
            <a:r>
              <a:rPr lang="zh-CN" altLang="en-US" sz="2800" dirty="0" smtClean="0">
                <a:solidFill>
                  <a:srgbClr val="FF0000"/>
                </a:solidFill>
                <a:latin typeface="楷体" panose="02010609060101010101" pitchFamily="49" charset="-122"/>
                <a:ea typeface="楷体" panose="02010609060101010101" pitchFamily="49" charset="-122"/>
              </a:rPr>
              <a:t>的最大公因数是</a:t>
            </a:r>
            <a:r>
              <a:rPr lang="en-US" altLang="zh-CN" sz="2800" dirty="0" smtClean="0">
                <a:solidFill>
                  <a:srgbClr val="FF0000"/>
                </a:solidFill>
                <a:latin typeface="楷体" panose="02010609060101010101" pitchFamily="49" charset="-122"/>
                <a:ea typeface="楷体" panose="02010609060101010101" pitchFamily="49" charset="-122"/>
              </a:rPr>
              <a:t>2×5</a:t>
            </a:r>
            <a:r>
              <a:rPr lang="zh-CN" altLang="en-US" sz="2800" dirty="0" smtClean="0">
                <a:solidFill>
                  <a:srgbClr val="FF0000"/>
                </a:solidFill>
                <a:latin typeface="楷体" panose="02010609060101010101" pitchFamily="49" charset="-122"/>
                <a:ea typeface="楷体" panose="02010609060101010101" pitchFamily="49" charset="-122"/>
              </a:rPr>
              <a:t>＝</a:t>
            </a:r>
            <a:r>
              <a:rPr lang="en-US" altLang="zh-CN" sz="2800" dirty="0" smtClean="0">
                <a:solidFill>
                  <a:srgbClr val="FF0000"/>
                </a:solidFill>
                <a:latin typeface="楷体" panose="02010609060101010101" pitchFamily="49" charset="-122"/>
                <a:ea typeface="楷体" panose="02010609060101010101" pitchFamily="49" charset="-122"/>
              </a:rPr>
              <a:t>10</a:t>
            </a:r>
            <a:endParaRPr lang="zh-CN" altLang="en-US" sz="2800" dirty="0">
              <a:solidFill>
                <a:srgbClr val="FF0000"/>
              </a:solidFill>
              <a:latin typeface="楷体" panose="02010609060101010101" pitchFamily="49" charset="-122"/>
              <a:ea typeface="楷体" panose="02010609060101010101" pitchFamily="49" charset="-122"/>
            </a:endParaRPr>
          </a:p>
        </p:txBody>
      </p:sp>
      <p:sp>
        <p:nvSpPr>
          <p:cNvPr id="27" name="矩形 26"/>
          <p:cNvSpPr/>
          <p:nvPr/>
        </p:nvSpPr>
        <p:spPr>
          <a:xfrm>
            <a:off x="1169341" y="5373135"/>
            <a:ext cx="6288901" cy="523220"/>
          </a:xfrm>
          <a:prstGeom prst="rect">
            <a:avLst/>
          </a:prstGeom>
        </p:spPr>
        <p:txBody>
          <a:bodyPr wrap="none">
            <a:spAutoFit/>
          </a:bodyPr>
          <a:lstStyle/>
          <a:p>
            <a:r>
              <a:rPr lang="zh-CN" altLang="en-US" sz="2800" dirty="0" smtClean="0">
                <a:solidFill>
                  <a:srgbClr val="FF0000"/>
                </a:solidFill>
                <a:latin typeface="楷体" panose="02010609060101010101" pitchFamily="49" charset="-122"/>
                <a:ea typeface="楷体" panose="02010609060101010101" pitchFamily="49" charset="-122"/>
              </a:rPr>
              <a:t>答：剪出的正方形边长最大是</a:t>
            </a:r>
            <a:r>
              <a:rPr lang="en-US" altLang="zh-CN" sz="2800" dirty="0" smtClean="0">
                <a:solidFill>
                  <a:srgbClr val="FF0000"/>
                </a:solidFill>
                <a:latin typeface="楷体" panose="02010609060101010101" pitchFamily="49" charset="-122"/>
                <a:ea typeface="楷体" panose="02010609060101010101" pitchFamily="49" charset="-122"/>
              </a:rPr>
              <a:t>10</a:t>
            </a:r>
            <a:r>
              <a:rPr lang="zh-CN" altLang="en-US" sz="2800" dirty="0" smtClean="0">
                <a:solidFill>
                  <a:srgbClr val="FF0000"/>
                </a:solidFill>
                <a:latin typeface="楷体" panose="02010609060101010101" pitchFamily="49" charset="-122"/>
                <a:ea typeface="楷体" panose="02010609060101010101" pitchFamily="49" charset="-122"/>
              </a:rPr>
              <a:t>厘米。</a:t>
            </a:r>
            <a:endParaRPr lang="zh-CN" altLang="en-US" sz="2800" dirty="0">
              <a:solidFill>
                <a:srgbClr val="FF0000"/>
              </a:solidFill>
              <a:latin typeface="楷体" panose="02010609060101010101" pitchFamily="49" charset="-122"/>
              <a:ea typeface="楷体" panose="02010609060101010101" pitchFamily="49" charset="-122"/>
            </a:endParaRPr>
          </a:p>
        </p:txBody>
      </p:sp>
      <p:sp>
        <p:nvSpPr>
          <p:cNvPr id="10" name="文本框 10"/>
          <p:cNvSpPr txBox="1"/>
          <p:nvPr/>
        </p:nvSpPr>
        <p:spPr>
          <a:xfrm>
            <a:off x="418704" y="332785"/>
            <a:ext cx="1826141" cy="584775"/>
          </a:xfrm>
          <a:prstGeom prst="rect">
            <a:avLst/>
          </a:prstGeom>
          <a:solidFill>
            <a:schemeClr val="accent6">
              <a:lumMod val="20000"/>
              <a:lumOff val="80000"/>
            </a:schemeClr>
          </a:solidFill>
          <a:effectLst/>
        </p:spPr>
        <p:txBody>
          <a:bodyPr wrap="none" rtlCol="0">
            <a:spAutoFit/>
          </a:bodyPr>
          <a:lstStyle/>
          <a:p>
            <a:r>
              <a:rPr lang="zh-CN" altLang="en-US" sz="3200" dirty="0" smtClean="0">
                <a:solidFill>
                  <a:srgbClr val="009900"/>
                </a:solidFill>
                <a:latin typeface="黑体" panose="02010609060101010101" pitchFamily="49" charset="-122"/>
                <a:ea typeface="黑体" panose="02010609060101010101" pitchFamily="49" charset="-122"/>
              </a:rPr>
              <a:t>巩固新知</a:t>
            </a:r>
            <a:endParaRPr lang="zh-CN" altLang="en-US" sz="3200" dirty="0">
              <a:solidFill>
                <a:srgbClr val="009900"/>
              </a:solidFill>
              <a:latin typeface="黑体" panose="02010609060101010101" pitchFamily="49" charset="-122"/>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barn(inVertical)">
                                      <p:cBhvr>
                                        <p:cTn id="7" dur="500"/>
                                        <p:tgtEl>
                                          <p:spTgt spid="2051"/>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barn(inVertical)">
                                      <p:cBhvr>
                                        <p:cTn id="10" dur="500"/>
                                        <p:tgtEl>
                                          <p:spTgt spid="22"/>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down)">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wipe(down)">
                                      <p:cBhvr>
                                        <p:cTn id="20" dur="500"/>
                                        <p:tgtEl>
                                          <p:spTgt spid="25"/>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wipe(down)">
                                      <p:cBhvr>
                                        <p:cTn id="25" dur="500"/>
                                        <p:tgtEl>
                                          <p:spTgt spid="26"/>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wipe(down)">
                                      <p:cBhvr>
                                        <p:cTn id="3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3" grpId="0"/>
      <p:bldP spid="25" grpId="0"/>
      <p:bldP spid="26" grpId="0"/>
      <p:bldP spid="27" grpId="0"/>
    </p:bldLst>
  </p:timing>
</p:sld>
</file>

<file path=ppt/tags/tag1.xml><?xml version="1.0" encoding="utf-8"?>
<p:tagLst xmlns:p="http://schemas.openxmlformats.org/presentationml/2006/main">
  <p:tag name="KSO_WPP_MARK_KEY" val="a13b5b03-d9b2-4343-9e96-4aad1c205626"/>
  <p:tag name="COMMONDATA" val="eyJoZGlkIjoiNTEwZDYwYjA4ODUyYzA2MmI0M2EzZjhhMWY0NWI4YWEifQ=="/>
</p:tagLst>
</file>

<file path=ppt/theme/theme1.xml><?xml version="1.0" encoding="utf-8"?>
<a:theme xmlns:a="http://schemas.openxmlformats.org/drawingml/2006/main" name="第一PPT模板网-WWW.1PPT.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第一PPT模板网-WWW.1PPT.COM ">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第一PPT模板网-WWW.1PPT.COM   ">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1334</Words>
  <Application>WPS 演示</Application>
  <PresentationFormat>全屏显示(4:3)</PresentationFormat>
  <Paragraphs>320</Paragraphs>
  <Slides>17</Slides>
  <Notes>0</Notes>
  <HiddenSlides>0</HiddenSlides>
  <MMClips>0</MMClips>
  <ScaleCrop>false</ScaleCrop>
  <HeadingPairs>
    <vt:vector size="6" baseType="variant">
      <vt:variant>
        <vt:lpstr>已用的字体</vt:lpstr>
      </vt:variant>
      <vt:variant>
        <vt:i4>11</vt:i4>
      </vt:variant>
      <vt:variant>
        <vt:lpstr>主题</vt:lpstr>
      </vt:variant>
      <vt:variant>
        <vt:i4>3</vt:i4>
      </vt:variant>
      <vt:variant>
        <vt:lpstr>幻灯片标题</vt:lpstr>
      </vt:variant>
      <vt:variant>
        <vt:i4>17</vt:i4>
      </vt:variant>
    </vt:vector>
  </HeadingPairs>
  <TitlesOfParts>
    <vt:vector size="31" baseType="lpstr">
      <vt:lpstr>Arial</vt:lpstr>
      <vt:lpstr>宋体</vt:lpstr>
      <vt:lpstr>Wingdings</vt:lpstr>
      <vt:lpstr>Calibri</vt:lpstr>
      <vt:lpstr>Calibri</vt:lpstr>
      <vt:lpstr>黑体</vt:lpstr>
      <vt:lpstr>微软雅黑</vt:lpstr>
      <vt:lpstr>楷体</vt:lpstr>
      <vt:lpstr>方正黑体_GBK</vt:lpstr>
      <vt:lpstr>Arial</vt:lpstr>
      <vt:lpstr>Arial Unicode MS</vt:lpstr>
      <vt:lpstr>第一PPT模板网-WWW.1PPT.COM</vt:lpstr>
      <vt:lpstr>第一PPT模板网-WWW.1PPT.COM </vt:lpstr>
      <vt:lpstr>第一PPT模板网-WWW.1PPT.COM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第一PPT模板网-WWW.1PPT.COM</dc:title>
  <dc:creator>第一PPT模板网-WWW.1PPT.COM</dc:creator>
  <cp:lastModifiedBy>小树</cp:lastModifiedBy>
  <cp:revision>832</cp:revision>
  <dcterms:created xsi:type="dcterms:W3CDTF">2009-04-21T00:44:00Z</dcterms:created>
  <dcterms:modified xsi:type="dcterms:W3CDTF">2023-02-10T05:08:58Z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2052-11.1.0.13703</vt:lpwstr>
  </property>
  <property fmtid="{D5CDD505-2E9C-101B-9397-08002B2CF9AE}" pid="3" name="ICV">
    <vt:lpwstr>3B75B4AA1E3245D4B09B019B161E3C9B</vt:lpwstr>
  </property>
</Properties>
</file>