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xlsx" ContentType="application/vnd.openxmlformats-officedocument.spreadsheetml.sheet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12" r:id="rId3"/>
    <p:sldId id="280" r:id="rId5"/>
    <p:sldId id="687" r:id="rId6"/>
    <p:sldId id="728" r:id="rId7"/>
    <p:sldId id="686" r:id="rId8"/>
    <p:sldId id="729" r:id="rId9"/>
    <p:sldId id="751" r:id="rId10"/>
    <p:sldId id="690" r:id="rId11"/>
    <p:sldId id="691" r:id="rId12"/>
    <p:sldId id="692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12" clrIdx="0"/>
  <p:cmAuthor id="1" name="新课标第一网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12EA"/>
    <a:srgbClr val="1680DA"/>
    <a:srgbClr val="EEC6EC"/>
    <a:srgbClr val="B5FDFE"/>
    <a:srgbClr val="32F8FB"/>
    <a:srgbClr val="1DF7FA"/>
    <a:srgbClr val="56F3ED"/>
    <a:srgbClr val="0FC9C2"/>
    <a:srgbClr val="27EFEC"/>
    <a:srgbClr val="CA38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7987512705097"/>
          <c:y val="0.029627539503386"/>
          <c:w val="0.450704225352113"/>
          <c:h val="0.875846501128668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 w="3175">
              <a:solidFill>
                <a:schemeClr val="tx2"/>
              </a:solidFill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1"/>
            <c:bubble3D val="0"/>
            <c:explosion val="1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B2EC0A">
                  <a:alpha val="65000"/>
                </a:srgbClr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B2EC0A">
                  <a:alpha val="65000"/>
                </a:srgbClr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B2EC0A">
                  <a:alpha val="65000"/>
                </a:srgbClr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7"/>
            <c:bubble3D val="0"/>
            <c:explosion val="1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Lbls>
            <c:delete val="1"/>
          </c:dLbls>
          <c:cat>
            <c:strRef>
              <c:f>Sheet1!$A$2:$A$9</c:f>
              <c:strCache>
                <c:ptCount val="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1.2</c:v>
                </c:pt>
                <c:pt idx="1">
                  <c:v>1.2</c:v>
                </c:pt>
                <c:pt idx="2">
                  <c:v>1.2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702328238823"/>
          <c:y val="0.0485122897800776"/>
          <c:w val="0.378803028138837"/>
          <c:h val="0.857697283311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 w="3175">
              <a:solidFill>
                <a:schemeClr val="tx2"/>
              </a:solidFill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1"/>
            <c:bubble3D val="0"/>
            <c:explosion val="1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7"/>
            <c:bubble3D val="0"/>
            <c:explosion val="2"/>
            <c:spPr>
              <a:solidFill>
                <a:srgbClr val="FF0000"/>
              </a:solidFill>
              <a:ln w="3175">
                <a:solidFill>
                  <a:schemeClr val="tx2"/>
                </a:solidFill>
              </a:ln>
              <a:effectLst/>
            </c:spPr>
          </c:dPt>
          <c:dLbls>
            <c:delete val="1"/>
          </c:dLbls>
          <c:cat>
            <c:strRef>
              <c:f>Sheet1!$A$2:$A$9</c:f>
              <c:strCache>
                <c:ptCount val="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1.2</c:v>
                </c:pt>
                <c:pt idx="1">
                  <c:v>1.2</c:v>
                </c:pt>
                <c:pt idx="2">
                  <c:v>1.2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 w="3175">
              <a:solidFill>
                <a:schemeClr val="tx2"/>
              </a:solidFill>
            </a:ln>
          </c:spPr>
          <c:explosion val="0"/>
          <c:dPt>
            <c:idx val="0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1"/>
            <c:bubble3D val="0"/>
            <c:explosion val="1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B2EC0A">
                  <a:alpha val="65000"/>
                </a:srgbClr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B2EC0A">
                  <a:alpha val="65000"/>
                </a:srgbClr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B2EC0A">
                  <a:alpha val="65000"/>
                </a:srgbClr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7"/>
            <c:bubble3D val="0"/>
            <c:explosion val="1"/>
            <c:spPr>
              <a:solidFill>
                <a:srgbClr val="FF0000"/>
              </a:solidFill>
              <a:ln w="3175">
                <a:solidFill>
                  <a:schemeClr val="tx2"/>
                </a:solidFill>
              </a:ln>
              <a:effectLst/>
            </c:spPr>
          </c:dPt>
          <c:dLbls>
            <c:delete val="1"/>
          </c:dLbls>
          <c:cat>
            <c:strRef>
              <c:f>Sheet1!$A$2:$A$9</c:f>
              <c:strCache>
                <c:ptCount val="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1.2</c:v>
                </c:pt>
                <c:pt idx="1">
                  <c:v>1.2</c:v>
                </c:pt>
                <c:pt idx="2">
                  <c:v>1.2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7857142857143"/>
          <c:y val="0.00822819528250137"/>
          <c:w val="0.485169491525424"/>
          <c:h val="0.87931980252331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 w="3175">
              <a:solidFill>
                <a:schemeClr val="tx2"/>
              </a:solidFill>
            </a:ln>
          </c:spPr>
          <c:explosion val="0"/>
          <c:dPt>
            <c:idx val="0"/>
            <c:bubble3D val="0"/>
            <c:spPr>
              <a:solidFill>
                <a:srgbClr val="B2EC0A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1"/>
            <c:bubble3D val="0"/>
            <c:explosion val="1"/>
            <c:spPr>
              <a:solidFill>
                <a:srgbClr val="B2EC0A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B2EC0A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7"/>
            <c:bubble3D val="0"/>
            <c:explosion val="1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Lbls>
            <c:delete val="1"/>
          </c:dLbls>
          <c:cat>
            <c:strRef>
              <c:f>Sheet1!$A$2:$A$9</c:f>
              <c:strCache>
                <c:ptCount val="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1.2</c:v>
                </c:pt>
                <c:pt idx="1">
                  <c:v>1.2</c:v>
                </c:pt>
                <c:pt idx="2">
                  <c:v>1.2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 w="3175">
              <a:solidFill>
                <a:schemeClr val="tx2"/>
              </a:solidFill>
            </a:ln>
          </c:spPr>
          <c:explosion val="0"/>
          <c:dPt>
            <c:idx val="0"/>
            <c:bubble3D val="0"/>
            <c:spPr>
              <a:solidFill>
                <a:srgbClr val="B2EC0A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2EC0A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2"/>
            <c:bubble3D val="0"/>
            <c:explosion val="16"/>
            <c:spPr>
              <a:solidFill>
                <a:srgbClr val="B2EC0A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5"/>
            <c:bubble3D val="0"/>
            <c:explosion val="1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6"/>
            <c:bubble3D val="0"/>
            <c:explosion val="1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7"/>
            <c:bubble3D val="0"/>
            <c:explosion val="1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Lbls>
            <c:delete val="1"/>
          </c:dLbls>
          <c:cat>
            <c:numRef>
              <c:f>Sheet1!$A$2:$A$9</c:f>
              <c:numCache>
                <c:ptCount val="0"/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1.2</c:v>
                </c:pt>
                <c:pt idx="1">
                  <c:v>1.2</c:v>
                </c:pt>
                <c:pt idx="2">
                  <c:v>1.2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4949896612057"/>
          <c:y val="0.054017000274198"/>
          <c:w val="0.510100206775887"/>
          <c:h val="0.87935289278859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 w="3175">
              <a:solidFill>
                <a:schemeClr val="tx2"/>
              </a:solidFill>
            </a:ln>
          </c:spPr>
          <c:explosion val="0"/>
          <c:dPt>
            <c:idx val="0"/>
            <c:bubble3D val="0"/>
            <c:spPr>
              <a:solidFill>
                <a:srgbClr val="B2EC0A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1"/>
            <c:bubble3D val="0"/>
            <c:explosion val="1"/>
            <c:spPr>
              <a:solidFill>
                <a:srgbClr val="B2EC0A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Pt>
            <c:idx val="7"/>
            <c:bubble3D val="0"/>
            <c:explosion val="1"/>
            <c:spPr>
              <a:solidFill>
                <a:schemeClr val="bg1"/>
              </a:solidFill>
              <a:ln w="3175">
                <a:solidFill>
                  <a:schemeClr val="tx2"/>
                </a:solidFill>
              </a:ln>
              <a:effectLst/>
            </c:spPr>
          </c:dPt>
          <c:dLbls>
            <c:delete val="1"/>
          </c:dLbls>
          <c:cat>
            <c:strRef>
              <c:f>Sheet1!$A$2:$A$9</c:f>
              <c:strCache>
                <c:ptCount val="8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1.2</c:v>
                </c:pt>
                <c:pt idx="1">
                  <c:v>1.2</c:v>
                </c:pt>
                <c:pt idx="2">
                  <c:v>1.2</c:v>
                </c:pt>
                <c:pt idx="3">
                  <c:v>1.2</c:v>
                </c:pt>
                <c:pt idx="4">
                  <c:v>1.2</c:v>
                </c:pt>
                <c:pt idx="5">
                  <c:v>1.2</c:v>
                </c:pt>
                <c:pt idx="6">
                  <c:v>1.2</c:v>
                </c:pt>
                <c:pt idx="7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6719-B558-4C5B-879D-1507D70926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E26BC15-B161-4C75-9B3A-128C91250747}" type="datetimeFigureOut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75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F8FB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1.jpeg"/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99995" y="1682750"/>
            <a:ext cx="6615431" cy="2210435"/>
          </a:xfrm>
          <a:prstGeom prst="rect">
            <a:avLst/>
          </a:prstGeom>
          <a:solidFill>
            <a:srgbClr val="57DC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同分母分数加减法</a:t>
            </a:r>
            <a:endParaRPr lang="zh-CN" altLang="en-US" sz="5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剪去单角的矩形 20"/>
          <p:cNvSpPr/>
          <p:nvPr/>
        </p:nvSpPr>
        <p:spPr>
          <a:xfrm rot="10800000" flipH="1">
            <a:off x="-178" y="5049106"/>
            <a:ext cx="2964031" cy="1808893"/>
          </a:xfrm>
          <a:custGeom>
            <a:avLst/>
            <a:gdLst>
              <a:gd name="connsiteX0" fmla="*/ 0 w 2497859"/>
              <a:gd name="connsiteY0" fmla="*/ 0 h 1711387"/>
              <a:gd name="connsiteX1" fmla="*/ 2212622 w 2497859"/>
              <a:gd name="connsiteY1" fmla="*/ 0 h 1711387"/>
              <a:gd name="connsiteX2" fmla="*/ 2497859 w 2497859"/>
              <a:gd name="connsiteY2" fmla="*/ 285237 h 1711387"/>
              <a:gd name="connsiteX3" fmla="*/ 2497859 w 2497859"/>
              <a:gd name="connsiteY3" fmla="*/ 1711387 h 1711387"/>
              <a:gd name="connsiteX4" fmla="*/ 0 w 2497859"/>
              <a:gd name="connsiteY4" fmla="*/ 1711387 h 1711387"/>
              <a:gd name="connsiteX5" fmla="*/ 0 w 2497859"/>
              <a:gd name="connsiteY5" fmla="*/ 0 h 1711387"/>
              <a:gd name="connsiteX0-1" fmla="*/ 9144 w 2507003"/>
              <a:gd name="connsiteY0-2" fmla="*/ 0 h 1711387"/>
              <a:gd name="connsiteX1-3" fmla="*/ 2221766 w 2507003"/>
              <a:gd name="connsiteY1-4" fmla="*/ 0 h 1711387"/>
              <a:gd name="connsiteX2-5" fmla="*/ 2507003 w 2507003"/>
              <a:gd name="connsiteY2-6" fmla="*/ 285237 h 1711387"/>
              <a:gd name="connsiteX3-7" fmla="*/ 2507003 w 2507003"/>
              <a:gd name="connsiteY3-8" fmla="*/ 1711387 h 1711387"/>
              <a:gd name="connsiteX4-9" fmla="*/ 9144 w 2507003"/>
              <a:gd name="connsiteY4-10" fmla="*/ 1711387 h 1711387"/>
              <a:gd name="connsiteX5-11" fmla="*/ 0 w 2507003"/>
              <a:gd name="connsiteY5-12" fmla="*/ 1069848 h 1711387"/>
              <a:gd name="connsiteX6" fmla="*/ 9144 w 2507003"/>
              <a:gd name="connsiteY6" fmla="*/ 0 h 1711387"/>
              <a:gd name="connsiteX0-13" fmla="*/ 9144 w 2507003"/>
              <a:gd name="connsiteY0-14" fmla="*/ 0 h 1711387"/>
              <a:gd name="connsiteX1-15" fmla="*/ 2221766 w 2507003"/>
              <a:gd name="connsiteY1-16" fmla="*/ 0 h 1711387"/>
              <a:gd name="connsiteX2-17" fmla="*/ 2507003 w 2507003"/>
              <a:gd name="connsiteY2-18" fmla="*/ 285237 h 1711387"/>
              <a:gd name="connsiteX3-19" fmla="*/ 2507003 w 2507003"/>
              <a:gd name="connsiteY3-20" fmla="*/ 1711387 h 1711387"/>
              <a:gd name="connsiteX4-21" fmla="*/ 0 w 2507003"/>
              <a:gd name="connsiteY4-22" fmla="*/ 1069848 h 1711387"/>
              <a:gd name="connsiteX5-23" fmla="*/ 9144 w 2507003"/>
              <a:gd name="connsiteY5-24" fmla="*/ 0 h 1711387"/>
              <a:gd name="connsiteX0-25" fmla="*/ 9144 w 2507003"/>
              <a:gd name="connsiteY0-26" fmla="*/ 0 h 1711387"/>
              <a:gd name="connsiteX1-27" fmla="*/ 2221766 w 2507003"/>
              <a:gd name="connsiteY1-28" fmla="*/ 0 h 1711387"/>
              <a:gd name="connsiteX2-29" fmla="*/ 2507003 w 2507003"/>
              <a:gd name="connsiteY2-30" fmla="*/ 1711387 h 1711387"/>
              <a:gd name="connsiteX3-31" fmla="*/ 0 w 2507003"/>
              <a:gd name="connsiteY3-32" fmla="*/ 1069848 h 1711387"/>
              <a:gd name="connsiteX4-33" fmla="*/ 9144 w 2507003"/>
              <a:gd name="connsiteY4-34" fmla="*/ 0 h 1711387"/>
              <a:gd name="connsiteX0-35" fmla="*/ 9144 w 2221766"/>
              <a:gd name="connsiteY0-36" fmla="*/ 0 h 1281619"/>
              <a:gd name="connsiteX1-37" fmla="*/ 2221766 w 2221766"/>
              <a:gd name="connsiteY1-38" fmla="*/ 0 h 1281619"/>
              <a:gd name="connsiteX2-39" fmla="*/ 879371 w 2221766"/>
              <a:gd name="connsiteY2-40" fmla="*/ 1281619 h 1281619"/>
              <a:gd name="connsiteX3-41" fmla="*/ 0 w 2221766"/>
              <a:gd name="connsiteY3-42" fmla="*/ 1069848 h 1281619"/>
              <a:gd name="connsiteX4-43" fmla="*/ 9144 w 2221766"/>
              <a:gd name="connsiteY4-44" fmla="*/ 0 h 1281619"/>
              <a:gd name="connsiteX0-45" fmla="*/ 9144 w 2221766"/>
              <a:gd name="connsiteY0-46" fmla="*/ 0 h 1299907"/>
              <a:gd name="connsiteX1-47" fmla="*/ 2221766 w 2221766"/>
              <a:gd name="connsiteY1-48" fmla="*/ 0 h 1299907"/>
              <a:gd name="connsiteX2-49" fmla="*/ 934235 w 2221766"/>
              <a:gd name="connsiteY2-50" fmla="*/ 1299907 h 1299907"/>
              <a:gd name="connsiteX3-51" fmla="*/ 0 w 2221766"/>
              <a:gd name="connsiteY3-52" fmla="*/ 1069848 h 1299907"/>
              <a:gd name="connsiteX4-53" fmla="*/ 9144 w 2221766"/>
              <a:gd name="connsiteY4-54" fmla="*/ 0 h 1299907"/>
              <a:gd name="connsiteX0-55" fmla="*/ 9144 w 2221766"/>
              <a:gd name="connsiteY0-56" fmla="*/ 0 h 1338086"/>
              <a:gd name="connsiteX1-57" fmla="*/ 2221766 w 2221766"/>
              <a:gd name="connsiteY1-58" fmla="*/ 0 h 1338086"/>
              <a:gd name="connsiteX2-59" fmla="*/ 1043681 w 2221766"/>
              <a:gd name="connsiteY2-60" fmla="*/ 1338086 h 1338086"/>
              <a:gd name="connsiteX3-61" fmla="*/ 0 w 2221766"/>
              <a:gd name="connsiteY3-62" fmla="*/ 1069848 h 1338086"/>
              <a:gd name="connsiteX4-63" fmla="*/ 9144 w 2221766"/>
              <a:gd name="connsiteY4-64" fmla="*/ 0 h 1338086"/>
              <a:gd name="connsiteX0-65" fmla="*/ 9144 w 2221766"/>
              <a:gd name="connsiteY0-66" fmla="*/ 0 h 1355903"/>
              <a:gd name="connsiteX1-67" fmla="*/ 2221766 w 2221766"/>
              <a:gd name="connsiteY1-68" fmla="*/ 0 h 1355903"/>
              <a:gd name="connsiteX2-69" fmla="*/ 1025864 w 2221766"/>
              <a:gd name="connsiteY2-70" fmla="*/ 1355903 h 1355903"/>
              <a:gd name="connsiteX3-71" fmla="*/ 0 w 2221766"/>
              <a:gd name="connsiteY3-72" fmla="*/ 1069848 h 1355903"/>
              <a:gd name="connsiteX4-73" fmla="*/ 9144 w 2221766"/>
              <a:gd name="connsiteY4-74" fmla="*/ 0 h 13559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1766" h="1355903">
                <a:moveTo>
                  <a:pt x="9144" y="0"/>
                </a:moveTo>
                <a:lnTo>
                  <a:pt x="2221766" y="0"/>
                </a:lnTo>
                <a:lnTo>
                  <a:pt x="1025864" y="1355903"/>
                </a:lnTo>
                <a:lnTo>
                  <a:pt x="0" y="1069848"/>
                </a:lnTo>
                <a:lnTo>
                  <a:pt x="9144" y="0"/>
                </a:lnTo>
                <a:close/>
              </a:path>
            </a:pathLst>
          </a:custGeom>
          <a:solidFill>
            <a:srgbClr val="57DC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28" name="剪去单角的矩形 20"/>
          <p:cNvSpPr/>
          <p:nvPr/>
        </p:nvSpPr>
        <p:spPr>
          <a:xfrm rot="10800000" flipH="1">
            <a:off x="1" y="3893074"/>
            <a:ext cx="1091513" cy="1536625"/>
          </a:xfrm>
          <a:custGeom>
            <a:avLst/>
            <a:gdLst>
              <a:gd name="connsiteX0" fmla="*/ 0 w 2497859"/>
              <a:gd name="connsiteY0" fmla="*/ 0 h 1711387"/>
              <a:gd name="connsiteX1" fmla="*/ 2212622 w 2497859"/>
              <a:gd name="connsiteY1" fmla="*/ 0 h 1711387"/>
              <a:gd name="connsiteX2" fmla="*/ 2497859 w 2497859"/>
              <a:gd name="connsiteY2" fmla="*/ 285237 h 1711387"/>
              <a:gd name="connsiteX3" fmla="*/ 2497859 w 2497859"/>
              <a:gd name="connsiteY3" fmla="*/ 1711387 h 1711387"/>
              <a:gd name="connsiteX4" fmla="*/ 0 w 2497859"/>
              <a:gd name="connsiteY4" fmla="*/ 1711387 h 1711387"/>
              <a:gd name="connsiteX5" fmla="*/ 0 w 2497859"/>
              <a:gd name="connsiteY5" fmla="*/ 0 h 1711387"/>
              <a:gd name="connsiteX0-1" fmla="*/ 9144 w 2507003"/>
              <a:gd name="connsiteY0-2" fmla="*/ 0 h 1711387"/>
              <a:gd name="connsiteX1-3" fmla="*/ 2221766 w 2507003"/>
              <a:gd name="connsiteY1-4" fmla="*/ 0 h 1711387"/>
              <a:gd name="connsiteX2-5" fmla="*/ 2507003 w 2507003"/>
              <a:gd name="connsiteY2-6" fmla="*/ 285237 h 1711387"/>
              <a:gd name="connsiteX3-7" fmla="*/ 2507003 w 2507003"/>
              <a:gd name="connsiteY3-8" fmla="*/ 1711387 h 1711387"/>
              <a:gd name="connsiteX4-9" fmla="*/ 9144 w 2507003"/>
              <a:gd name="connsiteY4-10" fmla="*/ 1711387 h 1711387"/>
              <a:gd name="connsiteX5-11" fmla="*/ 0 w 2507003"/>
              <a:gd name="connsiteY5-12" fmla="*/ 1069848 h 1711387"/>
              <a:gd name="connsiteX6" fmla="*/ 9144 w 2507003"/>
              <a:gd name="connsiteY6" fmla="*/ 0 h 1711387"/>
              <a:gd name="connsiteX0-13" fmla="*/ 9144 w 2507003"/>
              <a:gd name="connsiteY0-14" fmla="*/ 0 h 1711387"/>
              <a:gd name="connsiteX1-15" fmla="*/ 2221766 w 2507003"/>
              <a:gd name="connsiteY1-16" fmla="*/ 0 h 1711387"/>
              <a:gd name="connsiteX2-17" fmla="*/ 2507003 w 2507003"/>
              <a:gd name="connsiteY2-18" fmla="*/ 285237 h 1711387"/>
              <a:gd name="connsiteX3-19" fmla="*/ 2507003 w 2507003"/>
              <a:gd name="connsiteY3-20" fmla="*/ 1711387 h 1711387"/>
              <a:gd name="connsiteX4-21" fmla="*/ 0 w 2507003"/>
              <a:gd name="connsiteY4-22" fmla="*/ 1069848 h 1711387"/>
              <a:gd name="connsiteX5-23" fmla="*/ 9144 w 2507003"/>
              <a:gd name="connsiteY5-24" fmla="*/ 0 h 1711387"/>
              <a:gd name="connsiteX0-25" fmla="*/ 9144 w 2507003"/>
              <a:gd name="connsiteY0-26" fmla="*/ 0 h 1711387"/>
              <a:gd name="connsiteX1-27" fmla="*/ 2221766 w 2507003"/>
              <a:gd name="connsiteY1-28" fmla="*/ 0 h 1711387"/>
              <a:gd name="connsiteX2-29" fmla="*/ 2507003 w 2507003"/>
              <a:gd name="connsiteY2-30" fmla="*/ 1711387 h 1711387"/>
              <a:gd name="connsiteX3-31" fmla="*/ 0 w 2507003"/>
              <a:gd name="connsiteY3-32" fmla="*/ 1069848 h 1711387"/>
              <a:gd name="connsiteX4-33" fmla="*/ 9144 w 2507003"/>
              <a:gd name="connsiteY4-34" fmla="*/ 0 h 1711387"/>
              <a:gd name="connsiteX0-35" fmla="*/ 9144 w 2221766"/>
              <a:gd name="connsiteY0-36" fmla="*/ 0 h 1281619"/>
              <a:gd name="connsiteX1-37" fmla="*/ 2221766 w 2221766"/>
              <a:gd name="connsiteY1-38" fmla="*/ 0 h 1281619"/>
              <a:gd name="connsiteX2-39" fmla="*/ 879371 w 2221766"/>
              <a:gd name="connsiteY2-40" fmla="*/ 1281619 h 1281619"/>
              <a:gd name="connsiteX3-41" fmla="*/ 0 w 2221766"/>
              <a:gd name="connsiteY3-42" fmla="*/ 1069848 h 1281619"/>
              <a:gd name="connsiteX4-43" fmla="*/ 9144 w 2221766"/>
              <a:gd name="connsiteY4-44" fmla="*/ 0 h 1281619"/>
              <a:gd name="connsiteX0-45" fmla="*/ 9144 w 2221766"/>
              <a:gd name="connsiteY0-46" fmla="*/ 0 h 1299907"/>
              <a:gd name="connsiteX1-47" fmla="*/ 2221766 w 2221766"/>
              <a:gd name="connsiteY1-48" fmla="*/ 0 h 1299907"/>
              <a:gd name="connsiteX2-49" fmla="*/ 934235 w 2221766"/>
              <a:gd name="connsiteY2-50" fmla="*/ 1299907 h 1299907"/>
              <a:gd name="connsiteX3-51" fmla="*/ 0 w 2221766"/>
              <a:gd name="connsiteY3-52" fmla="*/ 1069848 h 1299907"/>
              <a:gd name="connsiteX4-53" fmla="*/ 9144 w 2221766"/>
              <a:gd name="connsiteY4-54" fmla="*/ 0 h 1299907"/>
              <a:gd name="connsiteX0-55" fmla="*/ 9144 w 2221766"/>
              <a:gd name="connsiteY0-56" fmla="*/ 0 h 1069848"/>
              <a:gd name="connsiteX1-57" fmla="*/ 2221766 w 2221766"/>
              <a:gd name="connsiteY1-58" fmla="*/ 0 h 1069848"/>
              <a:gd name="connsiteX2-59" fmla="*/ 777855 w 2221766"/>
              <a:gd name="connsiteY2-60" fmla="*/ 547329 h 1069848"/>
              <a:gd name="connsiteX3-61" fmla="*/ 0 w 2221766"/>
              <a:gd name="connsiteY3-62" fmla="*/ 1069848 h 1069848"/>
              <a:gd name="connsiteX4-63" fmla="*/ 9144 w 2221766"/>
              <a:gd name="connsiteY4-64" fmla="*/ 0 h 1069848"/>
              <a:gd name="connsiteX0-65" fmla="*/ 9144 w 843669"/>
              <a:gd name="connsiteY0-66" fmla="*/ 0 h 1069848"/>
              <a:gd name="connsiteX1-67" fmla="*/ 843669 w 843669"/>
              <a:gd name="connsiteY1-68" fmla="*/ 9774 h 1069848"/>
              <a:gd name="connsiteX2-69" fmla="*/ 777855 w 843669"/>
              <a:gd name="connsiteY2-70" fmla="*/ 547329 h 1069848"/>
              <a:gd name="connsiteX3-71" fmla="*/ 0 w 843669"/>
              <a:gd name="connsiteY3-72" fmla="*/ 1069848 h 1069848"/>
              <a:gd name="connsiteX4-73" fmla="*/ 9144 w 843669"/>
              <a:gd name="connsiteY4-74" fmla="*/ 0 h 1069848"/>
              <a:gd name="connsiteX0-75" fmla="*/ 9144 w 843669"/>
              <a:gd name="connsiteY0-76" fmla="*/ 0 h 1069848"/>
              <a:gd name="connsiteX1-77" fmla="*/ 843669 w 843669"/>
              <a:gd name="connsiteY1-78" fmla="*/ 9774 h 1069848"/>
              <a:gd name="connsiteX2-79" fmla="*/ 0 w 843669"/>
              <a:gd name="connsiteY2-80" fmla="*/ 1069848 h 1069848"/>
              <a:gd name="connsiteX3-81" fmla="*/ 9144 w 843669"/>
              <a:gd name="connsiteY3-82" fmla="*/ 0 h 1069848"/>
              <a:gd name="connsiteX0-83" fmla="*/ 18918 w 843669"/>
              <a:gd name="connsiteY0-84" fmla="*/ 0 h 1216454"/>
              <a:gd name="connsiteX1-85" fmla="*/ 843669 w 843669"/>
              <a:gd name="connsiteY1-86" fmla="*/ 156380 h 1216454"/>
              <a:gd name="connsiteX2-87" fmla="*/ 0 w 843669"/>
              <a:gd name="connsiteY2-88" fmla="*/ 1216454 h 1216454"/>
              <a:gd name="connsiteX3-89" fmla="*/ 18918 w 843669"/>
              <a:gd name="connsiteY3-90" fmla="*/ 0 h 1216454"/>
              <a:gd name="connsiteX0-91" fmla="*/ 28692 w 853443"/>
              <a:gd name="connsiteY0-92" fmla="*/ 0 h 1040527"/>
              <a:gd name="connsiteX1-93" fmla="*/ 853443 w 853443"/>
              <a:gd name="connsiteY1-94" fmla="*/ 156380 h 1040527"/>
              <a:gd name="connsiteX2-95" fmla="*/ 0 w 853443"/>
              <a:gd name="connsiteY2-96" fmla="*/ 1040527 h 1040527"/>
              <a:gd name="connsiteX3-97" fmla="*/ 28692 w 853443"/>
              <a:gd name="connsiteY3-98" fmla="*/ 0 h 1040527"/>
              <a:gd name="connsiteX0-99" fmla="*/ 8330 w 853443"/>
              <a:gd name="connsiteY0-100" fmla="*/ 0 h 1040527"/>
              <a:gd name="connsiteX1-101" fmla="*/ 853443 w 853443"/>
              <a:gd name="connsiteY1-102" fmla="*/ 156380 h 1040527"/>
              <a:gd name="connsiteX2-103" fmla="*/ 0 w 853443"/>
              <a:gd name="connsiteY2-104" fmla="*/ 1040527 h 1040527"/>
              <a:gd name="connsiteX3-105" fmla="*/ 8330 w 853443"/>
              <a:gd name="connsiteY3-106" fmla="*/ 0 h 1040527"/>
              <a:gd name="connsiteX0-107" fmla="*/ 8330 w 771995"/>
              <a:gd name="connsiteY0-108" fmla="*/ 0 h 1040527"/>
              <a:gd name="connsiteX1-109" fmla="*/ 771995 w 771995"/>
              <a:gd name="connsiteY1-110" fmla="*/ 130928 h 1040527"/>
              <a:gd name="connsiteX2-111" fmla="*/ 0 w 771995"/>
              <a:gd name="connsiteY2-112" fmla="*/ 1040527 h 1040527"/>
              <a:gd name="connsiteX3-113" fmla="*/ 8330 w 771995"/>
              <a:gd name="connsiteY3-114" fmla="*/ 0 h 1040527"/>
              <a:gd name="connsiteX0-115" fmla="*/ 8330 w 782176"/>
              <a:gd name="connsiteY0-116" fmla="*/ 0 h 1040527"/>
              <a:gd name="connsiteX1-117" fmla="*/ 782176 w 782176"/>
              <a:gd name="connsiteY1-118" fmla="*/ 133473 h 1040527"/>
              <a:gd name="connsiteX2-119" fmla="*/ 0 w 782176"/>
              <a:gd name="connsiteY2-120" fmla="*/ 1040527 h 1040527"/>
              <a:gd name="connsiteX3-121" fmla="*/ 8330 w 782176"/>
              <a:gd name="connsiteY3-122" fmla="*/ 0 h 1040527"/>
              <a:gd name="connsiteX0-123" fmla="*/ 3240 w 777086"/>
              <a:gd name="connsiteY0-124" fmla="*/ 0 h 1020165"/>
              <a:gd name="connsiteX1-125" fmla="*/ 777086 w 777086"/>
              <a:gd name="connsiteY1-126" fmla="*/ 133473 h 1020165"/>
              <a:gd name="connsiteX2-127" fmla="*/ 0 w 777086"/>
              <a:gd name="connsiteY2-128" fmla="*/ 1020165 h 1020165"/>
              <a:gd name="connsiteX3-129" fmla="*/ 3240 w 777086"/>
              <a:gd name="connsiteY3-130" fmla="*/ 0 h 1020165"/>
              <a:gd name="connsiteX0-131" fmla="*/ 5785 w 777086"/>
              <a:gd name="connsiteY0-132" fmla="*/ 0 h 1093977"/>
              <a:gd name="connsiteX1-133" fmla="*/ 777086 w 777086"/>
              <a:gd name="connsiteY1-134" fmla="*/ 207285 h 1093977"/>
              <a:gd name="connsiteX2-135" fmla="*/ 0 w 777086"/>
              <a:gd name="connsiteY2-136" fmla="*/ 1093977 h 1093977"/>
              <a:gd name="connsiteX3-137" fmla="*/ 5785 w 777086"/>
              <a:gd name="connsiteY3-138" fmla="*/ 0 h 1093977"/>
              <a:gd name="connsiteX0-139" fmla="*/ 5785 w 777086"/>
              <a:gd name="connsiteY0-140" fmla="*/ 0 h 1093977"/>
              <a:gd name="connsiteX1-141" fmla="*/ 777086 w 777086"/>
              <a:gd name="connsiteY1-142" fmla="*/ 212376 h 1093977"/>
              <a:gd name="connsiteX2-143" fmla="*/ 0 w 777086"/>
              <a:gd name="connsiteY2-144" fmla="*/ 1093977 h 1093977"/>
              <a:gd name="connsiteX3-145" fmla="*/ 5785 w 777086"/>
              <a:gd name="connsiteY3-146" fmla="*/ 0 h 10939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77086" h="1093977">
                <a:moveTo>
                  <a:pt x="5785" y="0"/>
                </a:moveTo>
                <a:lnTo>
                  <a:pt x="777086" y="212376"/>
                </a:lnTo>
                <a:lnTo>
                  <a:pt x="0" y="1093977"/>
                </a:lnTo>
                <a:cubicBezTo>
                  <a:pt x="2777" y="747135"/>
                  <a:pt x="3008" y="346842"/>
                  <a:pt x="5785" y="0"/>
                </a:cubicBezTo>
                <a:close/>
              </a:path>
            </a:pathLst>
          </a:custGeom>
          <a:solidFill>
            <a:srgbClr val="FEF3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 dirty="0"/>
          </a:p>
        </p:txBody>
      </p:sp>
      <p:sp>
        <p:nvSpPr>
          <p:cNvPr id="10" name="矩形 9"/>
          <p:cNvSpPr/>
          <p:nvPr/>
        </p:nvSpPr>
        <p:spPr>
          <a:xfrm>
            <a:off x="9115426" y="3330575"/>
            <a:ext cx="2732405" cy="3140710"/>
          </a:xfrm>
          <a:custGeom>
            <a:avLst/>
            <a:gdLst>
              <a:gd name="connsiteX0" fmla="*/ 0 w 1501867"/>
              <a:gd name="connsiteY0" fmla="*/ 0 h 1883664"/>
              <a:gd name="connsiteX1" fmla="*/ 1501867 w 1501867"/>
              <a:gd name="connsiteY1" fmla="*/ 0 h 1883664"/>
              <a:gd name="connsiteX2" fmla="*/ 1501867 w 1501867"/>
              <a:gd name="connsiteY2" fmla="*/ 1883664 h 1883664"/>
              <a:gd name="connsiteX3" fmla="*/ 0 w 1501867"/>
              <a:gd name="connsiteY3" fmla="*/ 1883664 h 1883664"/>
              <a:gd name="connsiteX4" fmla="*/ 0 w 1501867"/>
              <a:gd name="connsiteY4" fmla="*/ 0 h 1883664"/>
              <a:gd name="connsiteX0-1" fmla="*/ 164592 w 1666459"/>
              <a:gd name="connsiteY0-2" fmla="*/ 0 h 1883664"/>
              <a:gd name="connsiteX1-3" fmla="*/ 1666459 w 1666459"/>
              <a:gd name="connsiteY1-4" fmla="*/ 0 h 1883664"/>
              <a:gd name="connsiteX2-5" fmla="*/ 1666459 w 1666459"/>
              <a:gd name="connsiteY2-6" fmla="*/ 1883664 h 1883664"/>
              <a:gd name="connsiteX3-7" fmla="*/ 0 w 1666459"/>
              <a:gd name="connsiteY3-8" fmla="*/ 987552 h 1883664"/>
              <a:gd name="connsiteX4-9" fmla="*/ 164592 w 1666459"/>
              <a:gd name="connsiteY4-10" fmla="*/ 0 h 1883664"/>
              <a:gd name="connsiteX0-11" fmla="*/ 164592 w 1666459"/>
              <a:gd name="connsiteY0-12" fmla="*/ 0 h 1700784"/>
              <a:gd name="connsiteX1-13" fmla="*/ 1666459 w 1666459"/>
              <a:gd name="connsiteY1-14" fmla="*/ 0 h 1700784"/>
              <a:gd name="connsiteX2-15" fmla="*/ 1392139 w 1666459"/>
              <a:gd name="connsiteY2-16" fmla="*/ 1700784 h 1700784"/>
              <a:gd name="connsiteX3-17" fmla="*/ 0 w 1666459"/>
              <a:gd name="connsiteY3-18" fmla="*/ 987552 h 1700784"/>
              <a:gd name="connsiteX4-19" fmla="*/ 164592 w 1666459"/>
              <a:gd name="connsiteY4-20" fmla="*/ 0 h 1700784"/>
              <a:gd name="connsiteX0-21" fmla="*/ 192024 w 1693891"/>
              <a:gd name="connsiteY0-22" fmla="*/ 0 h 1700784"/>
              <a:gd name="connsiteX1-23" fmla="*/ 1693891 w 1693891"/>
              <a:gd name="connsiteY1-24" fmla="*/ 0 h 1700784"/>
              <a:gd name="connsiteX2-25" fmla="*/ 1419571 w 1693891"/>
              <a:gd name="connsiteY2-26" fmla="*/ 1700784 h 1700784"/>
              <a:gd name="connsiteX3-27" fmla="*/ 0 w 1693891"/>
              <a:gd name="connsiteY3-28" fmla="*/ 1106424 h 1700784"/>
              <a:gd name="connsiteX4-29" fmla="*/ 192024 w 1693891"/>
              <a:gd name="connsiteY4-30" fmla="*/ 0 h 1700784"/>
              <a:gd name="connsiteX0-31" fmla="*/ 192024 w 1693891"/>
              <a:gd name="connsiteY0-32" fmla="*/ 0 h 1691640"/>
              <a:gd name="connsiteX1-33" fmla="*/ 1693891 w 1693891"/>
              <a:gd name="connsiteY1-34" fmla="*/ 0 h 1691640"/>
              <a:gd name="connsiteX2-35" fmla="*/ 1309843 w 1693891"/>
              <a:gd name="connsiteY2-36" fmla="*/ 1691640 h 1691640"/>
              <a:gd name="connsiteX3-37" fmla="*/ 0 w 1693891"/>
              <a:gd name="connsiteY3-38" fmla="*/ 1106424 h 1691640"/>
              <a:gd name="connsiteX4-39" fmla="*/ 192024 w 1693891"/>
              <a:gd name="connsiteY4-40" fmla="*/ 0 h 1691640"/>
              <a:gd name="connsiteX0-41" fmla="*/ 192024 w 1693891"/>
              <a:gd name="connsiteY0-42" fmla="*/ 0 h 1700784"/>
              <a:gd name="connsiteX1-43" fmla="*/ 1693891 w 1693891"/>
              <a:gd name="connsiteY1-44" fmla="*/ 0 h 1700784"/>
              <a:gd name="connsiteX2-45" fmla="*/ 1072099 w 1693891"/>
              <a:gd name="connsiteY2-46" fmla="*/ 1700784 h 1700784"/>
              <a:gd name="connsiteX3-47" fmla="*/ 0 w 1693891"/>
              <a:gd name="connsiteY3-48" fmla="*/ 1106424 h 1700784"/>
              <a:gd name="connsiteX4-49" fmla="*/ 192024 w 1693891"/>
              <a:gd name="connsiteY4-50" fmla="*/ 0 h 1700784"/>
              <a:gd name="connsiteX0-51" fmla="*/ 329184 w 1831051"/>
              <a:gd name="connsiteY0-52" fmla="*/ 0 h 1700784"/>
              <a:gd name="connsiteX1-53" fmla="*/ 1831051 w 1831051"/>
              <a:gd name="connsiteY1-54" fmla="*/ 0 h 1700784"/>
              <a:gd name="connsiteX2-55" fmla="*/ 1209259 w 1831051"/>
              <a:gd name="connsiteY2-56" fmla="*/ 1700784 h 1700784"/>
              <a:gd name="connsiteX3-57" fmla="*/ 0 w 1831051"/>
              <a:gd name="connsiteY3-58" fmla="*/ 1033272 h 1700784"/>
              <a:gd name="connsiteX4-59" fmla="*/ 329184 w 1831051"/>
              <a:gd name="connsiteY4-60" fmla="*/ 0 h 1700784"/>
              <a:gd name="connsiteX0-61" fmla="*/ 411480 w 1831051"/>
              <a:gd name="connsiteY0-62" fmla="*/ 0 h 1709928"/>
              <a:gd name="connsiteX1-63" fmla="*/ 1831051 w 1831051"/>
              <a:gd name="connsiteY1-64" fmla="*/ 9144 h 1709928"/>
              <a:gd name="connsiteX2-65" fmla="*/ 1209259 w 1831051"/>
              <a:gd name="connsiteY2-66" fmla="*/ 1709928 h 1709928"/>
              <a:gd name="connsiteX3-67" fmla="*/ 0 w 1831051"/>
              <a:gd name="connsiteY3-68" fmla="*/ 1042416 h 1709928"/>
              <a:gd name="connsiteX4-69" fmla="*/ 411480 w 1831051"/>
              <a:gd name="connsiteY4-70" fmla="*/ 0 h 1709928"/>
              <a:gd name="connsiteX0-71" fmla="*/ 411480 w 1831051"/>
              <a:gd name="connsiteY0-72" fmla="*/ 0 h 1709928"/>
              <a:gd name="connsiteX1-73" fmla="*/ 1831051 w 1831051"/>
              <a:gd name="connsiteY1-74" fmla="*/ 9144 h 1709928"/>
              <a:gd name="connsiteX2-75" fmla="*/ 1209259 w 1831051"/>
              <a:gd name="connsiteY2-76" fmla="*/ 1709928 h 1709928"/>
              <a:gd name="connsiteX3-77" fmla="*/ 0 w 1831051"/>
              <a:gd name="connsiteY3-78" fmla="*/ 1042416 h 1709928"/>
              <a:gd name="connsiteX4-79" fmla="*/ 411480 w 1831051"/>
              <a:gd name="connsiteY4-80" fmla="*/ 0 h 1709928"/>
              <a:gd name="connsiteX0-81" fmla="*/ 411480 w 1831051"/>
              <a:gd name="connsiteY0-82" fmla="*/ 0 h 1647623"/>
              <a:gd name="connsiteX1-83" fmla="*/ 1831051 w 1831051"/>
              <a:gd name="connsiteY1-84" fmla="*/ 9144 h 1647623"/>
              <a:gd name="connsiteX2-85" fmla="*/ 1153877 w 1831051"/>
              <a:gd name="connsiteY2-86" fmla="*/ 1647623 h 1647623"/>
              <a:gd name="connsiteX3-87" fmla="*/ 0 w 1831051"/>
              <a:gd name="connsiteY3-88" fmla="*/ 1042416 h 1647623"/>
              <a:gd name="connsiteX4-89" fmla="*/ 411480 w 1831051"/>
              <a:gd name="connsiteY4-90" fmla="*/ 0 h 1647623"/>
              <a:gd name="connsiteX0-91" fmla="*/ 411480 w 1710140"/>
              <a:gd name="connsiteY0-92" fmla="*/ 0 h 1647623"/>
              <a:gd name="connsiteX1-93" fmla="*/ 1710140 w 1710140"/>
              <a:gd name="connsiteY1-94" fmla="*/ 1083 h 1647623"/>
              <a:gd name="connsiteX2-95" fmla="*/ 1153877 w 1710140"/>
              <a:gd name="connsiteY2-96" fmla="*/ 1647623 h 1647623"/>
              <a:gd name="connsiteX3-97" fmla="*/ 0 w 1710140"/>
              <a:gd name="connsiteY3-98" fmla="*/ 1042416 h 1647623"/>
              <a:gd name="connsiteX4-99" fmla="*/ 411480 w 1710140"/>
              <a:gd name="connsiteY4-100" fmla="*/ 0 h 1647623"/>
              <a:gd name="connsiteX0-101" fmla="*/ 411480 w 1573108"/>
              <a:gd name="connsiteY0-102" fmla="*/ 0 h 1647623"/>
              <a:gd name="connsiteX1-103" fmla="*/ 1573108 w 1573108"/>
              <a:gd name="connsiteY1-104" fmla="*/ 1083 h 1647623"/>
              <a:gd name="connsiteX2-105" fmla="*/ 1153877 w 1573108"/>
              <a:gd name="connsiteY2-106" fmla="*/ 1647623 h 1647623"/>
              <a:gd name="connsiteX3-107" fmla="*/ 0 w 1573108"/>
              <a:gd name="connsiteY3-108" fmla="*/ 1042416 h 1647623"/>
              <a:gd name="connsiteX4-109" fmla="*/ 411480 w 1573108"/>
              <a:gd name="connsiteY4-110" fmla="*/ 0 h 1647623"/>
              <a:gd name="connsiteX0-111" fmla="*/ 887062 w 1573108"/>
              <a:gd name="connsiteY0-112" fmla="*/ 0 h 1824959"/>
              <a:gd name="connsiteX1-113" fmla="*/ 1573108 w 1573108"/>
              <a:gd name="connsiteY1-114" fmla="*/ 178419 h 1824959"/>
              <a:gd name="connsiteX2-115" fmla="*/ 1153877 w 1573108"/>
              <a:gd name="connsiteY2-116" fmla="*/ 1824959 h 1824959"/>
              <a:gd name="connsiteX3-117" fmla="*/ 0 w 1573108"/>
              <a:gd name="connsiteY3-118" fmla="*/ 1219752 h 1824959"/>
              <a:gd name="connsiteX4-119" fmla="*/ 887062 w 1573108"/>
              <a:gd name="connsiteY4-120" fmla="*/ 0 h 1824959"/>
              <a:gd name="connsiteX0-121" fmla="*/ 887062 w 1605351"/>
              <a:gd name="connsiteY0-122" fmla="*/ 0 h 1824959"/>
              <a:gd name="connsiteX1-123" fmla="*/ 1605351 w 1605351"/>
              <a:gd name="connsiteY1-124" fmla="*/ 928066 h 1824959"/>
              <a:gd name="connsiteX2-125" fmla="*/ 1153877 w 1605351"/>
              <a:gd name="connsiteY2-126" fmla="*/ 1824959 h 1824959"/>
              <a:gd name="connsiteX3-127" fmla="*/ 0 w 1605351"/>
              <a:gd name="connsiteY3-128" fmla="*/ 1219752 h 1824959"/>
              <a:gd name="connsiteX4-129" fmla="*/ 887062 w 1605351"/>
              <a:gd name="connsiteY4-130" fmla="*/ 0 h 1824959"/>
              <a:gd name="connsiteX0-131" fmla="*/ 596876 w 1605351"/>
              <a:gd name="connsiteY0-132" fmla="*/ 0 h 1824959"/>
              <a:gd name="connsiteX1-133" fmla="*/ 1605351 w 1605351"/>
              <a:gd name="connsiteY1-134" fmla="*/ 928066 h 1824959"/>
              <a:gd name="connsiteX2-135" fmla="*/ 1153877 w 1605351"/>
              <a:gd name="connsiteY2-136" fmla="*/ 1824959 h 1824959"/>
              <a:gd name="connsiteX3-137" fmla="*/ 0 w 1605351"/>
              <a:gd name="connsiteY3-138" fmla="*/ 1219752 h 1824959"/>
              <a:gd name="connsiteX4-139" fmla="*/ 596876 w 1605351"/>
              <a:gd name="connsiteY4-140" fmla="*/ 0 h 1824959"/>
              <a:gd name="connsiteX0-141" fmla="*/ 596876 w 1589230"/>
              <a:gd name="connsiteY0-142" fmla="*/ 0 h 1824959"/>
              <a:gd name="connsiteX1-143" fmla="*/ 1589230 w 1589230"/>
              <a:gd name="connsiteY1-144" fmla="*/ 637880 h 1824959"/>
              <a:gd name="connsiteX2-145" fmla="*/ 1153877 w 1589230"/>
              <a:gd name="connsiteY2-146" fmla="*/ 1824959 h 1824959"/>
              <a:gd name="connsiteX3-147" fmla="*/ 0 w 1589230"/>
              <a:gd name="connsiteY3-148" fmla="*/ 1219752 h 1824959"/>
              <a:gd name="connsiteX4-149" fmla="*/ 596876 w 1589230"/>
              <a:gd name="connsiteY4-150" fmla="*/ 0 h 1824959"/>
              <a:gd name="connsiteX0-151" fmla="*/ 596876 w 1597291"/>
              <a:gd name="connsiteY0-152" fmla="*/ 0 h 1824959"/>
              <a:gd name="connsiteX1-153" fmla="*/ 1597291 w 1597291"/>
              <a:gd name="connsiteY1-154" fmla="*/ 404119 h 1824959"/>
              <a:gd name="connsiteX2-155" fmla="*/ 1153877 w 1597291"/>
              <a:gd name="connsiteY2-156" fmla="*/ 1824959 h 1824959"/>
              <a:gd name="connsiteX3-157" fmla="*/ 0 w 1597291"/>
              <a:gd name="connsiteY3-158" fmla="*/ 1219752 h 1824959"/>
              <a:gd name="connsiteX4-159" fmla="*/ 596876 w 1597291"/>
              <a:gd name="connsiteY4-160" fmla="*/ 0 h 1824959"/>
              <a:gd name="connsiteX0-161" fmla="*/ 596876 w 1484441"/>
              <a:gd name="connsiteY0-162" fmla="*/ 0 h 1824959"/>
              <a:gd name="connsiteX1-163" fmla="*/ 1484441 w 1484441"/>
              <a:gd name="connsiteY1-164" fmla="*/ 460544 h 1824959"/>
              <a:gd name="connsiteX2-165" fmla="*/ 1153877 w 1484441"/>
              <a:gd name="connsiteY2-166" fmla="*/ 1824959 h 1824959"/>
              <a:gd name="connsiteX3-167" fmla="*/ 0 w 1484441"/>
              <a:gd name="connsiteY3-168" fmla="*/ 1219752 h 1824959"/>
              <a:gd name="connsiteX4-169" fmla="*/ 596876 w 1484441"/>
              <a:gd name="connsiteY4-170" fmla="*/ 0 h 1824959"/>
              <a:gd name="connsiteX0-171" fmla="*/ 725847 w 1613412"/>
              <a:gd name="connsiteY0-172" fmla="*/ 0 h 1824959"/>
              <a:gd name="connsiteX1-173" fmla="*/ 1613412 w 1613412"/>
              <a:gd name="connsiteY1-174" fmla="*/ 460544 h 1824959"/>
              <a:gd name="connsiteX2-175" fmla="*/ 1282848 w 1613412"/>
              <a:gd name="connsiteY2-176" fmla="*/ 1824959 h 1824959"/>
              <a:gd name="connsiteX3-177" fmla="*/ 0 w 1613412"/>
              <a:gd name="connsiteY3-178" fmla="*/ 824777 h 1824959"/>
              <a:gd name="connsiteX4-179" fmla="*/ 725847 w 1613412"/>
              <a:gd name="connsiteY4-180" fmla="*/ 0 h 1824959"/>
              <a:gd name="connsiteX0-181" fmla="*/ 822575 w 1613412"/>
              <a:gd name="connsiteY0-182" fmla="*/ 0 h 1800777"/>
              <a:gd name="connsiteX1-183" fmla="*/ 1613412 w 1613412"/>
              <a:gd name="connsiteY1-184" fmla="*/ 436362 h 1800777"/>
              <a:gd name="connsiteX2-185" fmla="*/ 1282848 w 1613412"/>
              <a:gd name="connsiteY2-186" fmla="*/ 1800777 h 1800777"/>
              <a:gd name="connsiteX3-187" fmla="*/ 0 w 1613412"/>
              <a:gd name="connsiteY3-188" fmla="*/ 800595 h 1800777"/>
              <a:gd name="connsiteX4-189" fmla="*/ 822575 w 1613412"/>
              <a:gd name="connsiteY4-190" fmla="*/ 0 h 1800777"/>
              <a:gd name="connsiteX0-191" fmla="*/ 733907 w 1524744"/>
              <a:gd name="connsiteY0-192" fmla="*/ 0 h 1800777"/>
              <a:gd name="connsiteX1-193" fmla="*/ 1524744 w 1524744"/>
              <a:gd name="connsiteY1-194" fmla="*/ 436362 h 1800777"/>
              <a:gd name="connsiteX2-195" fmla="*/ 1194180 w 1524744"/>
              <a:gd name="connsiteY2-196" fmla="*/ 1800777 h 1800777"/>
              <a:gd name="connsiteX3-197" fmla="*/ 0 w 1524744"/>
              <a:gd name="connsiteY3-198" fmla="*/ 840899 h 1800777"/>
              <a:gd name="connsiteX4-199" fmla="*/ 733907 w 1524744"/>
              <a:gd name="connsiteY4-200" fmla="*/ 0 h 1800777"/>
              <a:gd name="connsiteX0-201" fmla="*/ 621057 w 1524744"/>
              <a:gd name="connsiteY0-202" fmla="*/ 0 h 1824959"/>
              <a:gd name="connsiteX1-203" fmla="*/ 1524744 w 1524744"/>
              <a:gd name="connsiteY1-204" fmla="*/ 460544 h 1824959"/>
              <a:gd name="connsiteX2-205" fmla="*/ 1194180 w 1524744"/>
              <a:gd name="connsiteY2-206" fmla="*/ 1824959 h 1824959"/>
              <a:gd name="connsiteX3-207" fmla="*/ 0 w 1524744"/>
              <a:gd name="connsiteY3-208" fmla="*/ 865081 h 1824959"/>
              <a:gd name="connsiteX4-209" fmla="*/ 621057 w 1524744"/>
              <a:gd name="connsiteY4-210" fmla="*/ 0 h 1824959"/>
              <a:gd name="connsiteX0-211" fmla="*/ 621057 w 1524744"/>
              <a:gd name="connsiteY0-212" fmla="*/ 0 h 1824959"/>
              <a:gd name="connsiteX1-213" fmla="*/ 1524744 w 1524744"/>
              <a:gd name="connsiteY1-214" fmla="*/ 226783 h 1824959"/>
              <a:gd name="connsiteX2-215" fmla="*/ 1194180 w 1524744"/>
              <a:gd name="connsiteY2-216" fmla="*/ 1824959 h 1824959"/>
              <a:gd name="connsiteX3-217" fmla="*/ 0 w 1524744"/>
              <a:gd name="connsiteY3-218" fmla="*/ 865081 h 1824959"/>
              <a:gd name="connsiteX4-219" fmla="*/ 621057 w 1524744"/>
              <a:gd name="connsiteY4-220" fmla="*/ 0 h 1824959"/>
              <a:gd name="connsiteX0-221" fmla="*/ 621057 w 1524744"/>
              <a:gd name="connsiteY0-222" fmla="*/ 0 h 1760473"/>
              <a:gd name="connsiteX1-223" fmla="*/ 1524744 w 1524744"/>
              <a:gd name="connsiteY1-224" fmla="*/ 226783 h 1760473"/>
              <a:gd name="connsiteX2-225" fmla="*/ 1153877 w 1524744"/>
              <a:gd name="connsiteY2-226" fmla="*/ 1760473 h 1760473"/>
              <a:gd name="connsiteX3-227" fmla="*/ 0 w 1524744"/>
              <a:gd name="connsiteY3-228" fmla="*/ 865081 h 1760473"/>
              <a:gd name="connsiteX4-229" fmla="*/ 621057 w 1524744"/>
              <a:gd name="connsiteY4-230" fmla="*/ 0 h 1760473"/>
              <a:gd name="connsiteX0-231" fmla="*/ 621057 w 1524744"/>
              <a:gd name="connsiteY0-232" fmla="*/ 0 h 1784655"/>
              <a:gd name="connsiteX1-233" fmla="*/ 1524744 w 1524744"/>
              <a:gd name="connsiteY1-234" fmla="*/ 226783 h 1784655"/>
              <a:gd name="connsiteX2-235" fmla="*/ 662173 w 1524744"/>
              <a:gd name="connsiteY2-236" fmla="*/ 1784655 h 1784655"/>
              <a:gd name="connsiteX3-237" fmla="*/ 0 w 1524744"/>
              <a:gd name="connsiteY3-238" fmla="*/ 865081 h 1784655"/>
              <a:gd name="connsiteX4-239" fmla="*/ 621057 w 1524744"/>
              <a:gd name="connsiteY4-240" fmla="*/ 0 h 1784655"/>
              <a:gd name="connsiteX0-241" fmla="*/ 621057 w 1540865"/>
              <a:gd name="connsiteY0-242" fmla="*/ 0 h 1784655"/>
              <a:gd name="connsiteX1-243" fmla="*/ 1540865 w 1540865"/>
              <a:gd name="connsiteY1-244" fmla="*/ 766851 h 1784655"/>
              <a:gd name="connsiteX2-245" fmla="*/ 662173 w 1540865"/>
              <a:gd name="connsiteY2-246" fmla="*/ 1784655 h 1784655"/>
              <a:gd name="connsiteX3-247" fmla="*/ 0 w 1540865"/>
              <a:gd name="connsiteY3-248" fmla="*/ 865081 h 1784655"/>
              <a:gd name="connsiteX4-249" fmla="*/ 621057 w 1540865"/>
              <a:gd name="connsiteY4-250" fmla="*/ 0 h 1784655"/>
              <a:gd name="connsiteX0-251" fmla="*/ 621057 w 1540865"/>
              <a:gd name="connsiteY0-252" fmla="*/ 0 h 1776594"/>
              <a:gd name="connsiteX1-253" fmla="*/ 1540865 w 1540865"/>
              <a:gd name="connsiteY1-254" fmla="*/ 766851 h 1776594"/>
              <a:gd name="connsiteX2-255" fmla="*/ 839509 w 1540865"/>
              <a:gd name="connsiteY2-256" fmla="*/ 1776594 h 1776594"/>
              <a:gd name="connsiteX3-257" fmla="*/ 0 w 1540865"/>
              <a:gd name="connsiteY3-258" fmla="*/ 865081 h 1776594"/>
              <a:gd name="connsiteX4-259" fmla="*/ 621057 w 1540865"/>
              <a:gd name="connsiteY4-260" fmla="*/ 0 h 1776594"/>
              <a:gd name="connsiteX0-261" fmla="*/ 621057 w 1653715"/>
              <a:gd name="connsiteY0-262" fmla="*/ 0 h 1776594"/>
              <a:gd name="connsiteX1-263" fmla="*/ 1653715 w 1653715"/>
              <a:gd name="connsiteY1-264" fmla="*/ 831337 h 1776594"/>
              <a:gd name="connsiteX2-265" fmla="*/ 839509 w 1653715"/>
              <a:gd name="connsiteY2-266" fmla="*/ 1776594 h 1776594"/>
              <a:gd name="connsiteX3-267" fmla="*/ 0 w 1653715"/>
              <a:gd name="connsiteY3-268" fmla="*/ 865081 h 1776594"/>
              <a:gd name="connsiteX4-269" fmla="*/ 621057 w 1653715"/>
              <a:gd name="connsiteY4-270" fmla="*/ 0 h 1776594"/>
              <a:gd name="connsiteX0-271" fmla="*/ 475964 w 1508622"/>
              <a:gd name="connsiteY0-272" fmla="*/ 0 h 1776594"/>
              <a:gd name="connsiteX1-273" fmla="*/ 1508622 w 1508622"/>
              <a:gd name="connsiteY1-274" fmla="*/ 831337 h 1776594"/>
              <a:gd name="connsiteX2-275" fmla="*/ 694416 w 1508622"/>
              <a:gd name="connsiteY2-276" fmla="*/ 1776594 h 1776594"/>
              <a:gd name="connsiteX3-277" fmla="*/ 0 w 1508622"/>
              <a:gd name="connsiteY3-278" fmla="*/ 518470 h 1776594"/>
              <a:gd name="connsiteX4-279" fmla="*/ 475964 w 1508622"/>
              <a:gd name="connsiteY4-280" fmla="*/ 0 h 1776594"/>
              <a:gd name="connsiteX0-281" fmla="*/ 895121 w 1927779"/>
              <a:gd name="connsiteY0-282" fmla="*/ 0 h 1776594"/>
              <a:gd name="connsiteX1-283" fmla="*/ 1927779 w 1927779"/>
              <a:gd name="connsiteY1-284" fmla="*/ 831337 h 1776594"/>
              <a:gd name="connsiteX2-285" fmla="*/ 1113573 w 1927779"/>
              <a:gd name="connsiteY2-286" fmla="*/ 1776594 h 1776594"/>
              <a:gd name="connsiteX3-287" fmla="*/ 0 w 1927779"/>
              <a:gd name="connsiteY3-288" fmla="*/ 1002113 h 1776594"/>
              <a:gd name="connsiteX4-289" fmla="*/ 895121 w 1927779"/>
              <a:gd name="connsiteY4-290" fmla="*/ 0 h 1776594"/>
              <a:gd name="connsiteX0-291" fmla="*/ 330871 w 1363529"/>
              <a:gd name="connsiteY0-292" fmla="*/ 0 h 1776594"/>
              <a:gd name="connsiteX1-293" fmla="*/ 1363529 w 1363529"/>
              <a:gd name="connsiteY1-294" fmla="*/ 831337 h 1776594"/>
              <a:gd name="connsiteX2-295" fmla="*/ 549323 w 1363529"/>
              <a:gd name="connsiteY2-296" fmla="*/ 1776594 h 1776594"/>
              <a:gd name="connsiteX3-297" fmla="*/ 0 w 1363529"/>
              <a:gd name="connsiteY3-298" fmla="*/ 437863 h 1776594"/>
              <a:gd name="connsiteX4-299" fmla="*/ 330871 w 1363529"/>
              <a:gd name="connsiteY4-300" fmla="*/ 0 h 1776594"/>
              <a:gd name="connsiteX0-301" fmla="*/ 403417 w 1436075"/>
              <a:gd name="connsiteY0-302" fmla="*/ 0 h 1776594"/>
              <a:gd name="connsiteX1-303" fmla="*/ 1436075 w 1436075"/>
              <a:gd name="connsiteY1-304" fmla="*/ 831337 h 1776594"/>
              <a:gd name="connsiteX2-305" fmla="*/ 621869 w 1436075"/>
              <a:gd name="connsiteY2-306" fmla="*/ 1776594 h 1776594"/>
              <a:gd name="connsiteX3-307" fmla="*/ 0 w 1436075"/>
              <a:gd name="connsiteY3-308" fmla="*/ 550713 h 1776594"/>
              <a:gd name="connsiteX4-309" fmla="*/ 403417 w 1436075"/>
              <a:gd name="connsiteY4-310" fmla="*/ 0 h 1776594"/>
              <a:gd name="connsiteX0-311" fmla="*/ 612996 w 1645654"/>
              <a:gd name="connsiteY0-312" fmla="*/ 0 h 1776594"/>
              <a:gd name="connsiteX1-313" fmla="*/ 1645654 w 1645654"/>
              <a:gd name="connsiteY1-314" fmla="*/ 831337 h 1776594"/>
              <a:gd name="connsiteX2-315" fmla="*/ 831448 w 1645654"/>
              <a:gd name="connsiteY2-316" fmla="*/ 1776594 h 1776594"/>
              <a:gd name="connsiteX3-317" fmla="*/ 0 w 1645654"/>
              <a:gd name="connsiteY3-318" fmla="*/ 502349 h 1776594"/>
              <a:gd name="connsiteX4-319" fmla="*/ 612996 w 1645654"/>
              <a:gd name="connsiteY4-320" fmla="*/ 0 h 1776594"/>
              <a:gd name="connsiteX0-321" fmla="*/ 975729 w 1645654"/>
              <a:gd name="connsiteY0-322" fmla="*/ 0 h 1784655"/>
              <a:gd name="connsiteX1-323" fmla="*/ 1645654 w 1645654"/>
              <a:gd name="connsiteY1-324" fmla="*/ 839398 h 1784655"/>
              <a:gd name="connsiteX2-325" fmla="*/ 831448 w 1645654"/>
              <a:gd name="connsiteY2-326" fmla="*/ 1784655 h 1784655"/>
              <a:gd name="connsiteX3-327" fmla="*/ 0 w 1645654"/>
              <a:gd name="connsiteY3-328" fmla="*/ 510410 h 1784655"/>
              <a:gd name="connsiteX4-329" fmla="*/ 975729 w 1645654"/>
              <a:gd name="connsiteY4-330" fmla="*/ 0 h 1784655"/>
              <a:gd name="connsiteX0-331" fmla="*/ 903182 w 1645654"/>
              <a:gd name="connsiteY0-332" fmla="*/ 0 h 1784655"/>
              <a:gd name="connsiteX1-333" fmla="*/ 1645654 w 1645654"/>
              <a:gd name="connsiteY1-334" fmla="*/ 839398 h 1784655"/>
              <a:gd name="connsiteX2-335" fmla="*/ 831448 w 1645654"/>
              <a:gd name="connsiteY2-336" fmla="*/ 1784655 h 1784655"/>
              <a:gd name="connsiteX3-337" fmla="*/ 0 w 1645654"/>
              <a:gd name="connsiteY3-338" fmla="*/ 510410 h 1784655"/>
              <a:gd name="connsiteX4-339" fmla="*/ 903182 w 1645654"/>
              <a:gd name="connsiteY4-340" fmla="*/ 0 h 17846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45654" h="1784655">
                <a:moveTo>
                  <a:pt x="903182" y="0"/>
                </a:moveTo>
                <a:lnTo>
                  <a:pt x="1645654" y="839398"/>
                </a:lnTo>
                <a:lnTo>
                  <a:pt x="831448" y="1784655"/>
                </a:lnTo>
                <a:lnTo>
                  <a:pt x="0" y="510410"/>
                </a:lnTo>
                <a:lnTo>
                  <a:pt x="903182" y="0"/>
                </a:lnTo>
                <a:close/>
              </a:path>
            </a:pathLst>
          </a:custGeom>
          <a:solidFill>
            <a:srgbClr val="CDED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 dirty="0"/>
          </a:p>
        </p:txBody>
      </p:sp>
      <p:sp>
        <p:nvSpPr>
          <p:cNvPr id="19" name="矩形 9"/>
          <p:cNvSpPr/>
          <p:nvPr/>
        </p:nvSpPr>
        <p:spPr>
          <a:xfrm flipV="1">
            <a:off x="9579610" y="2276475"/>
            <a:ext cx="2612391" cy="2934970"/>
          </a:xfrm>
          <a:custGeom>
            <a:avLst/>
            <a:gdLst>
              <a:gd name="connsiteX0" fmla="*/ 0 w 1501867"/>
              <a:gd name="connsiteY0" fmla="*/ 0 h 1883664"/>
              <a:gd name="connsiteX1" fmla="*/ 1501867 w 1501867"/>
              <a:gd name="connsiteY1" fmla="*/ 0 h 1883664"/>
              <a:gd name="connsiteX2" fmla="*/ 1501867 w 1501867"/>
              <a:gd name="connsiteY2" fmla="*/ 1883664 h 1883664"/>
              <a:gd name="connsiteX3" fmla="*/ 0 w 1501867"/>
              <a:gd name="connsiteY3" fmla="*/ 1883664 h 1883664"/>
              <a:gd name="connsiteX4" fmla="*/ 0 w 1501867"/>
              <a:gd name="connsiteY4" fmla="*/ 0 h 1883664"/>
              <a:gd name="connsiteX0-1" fmla="*/ 164592 w 1666459"/>
              <a:gd name="connsiteY0-2" fmla="*/ 0 h 1883664"/>
              <a:gd name="connsiteX1-3" fmla="*/ 1666459 w 1666459"/>
              <a:gd name="connsiteY1-4" fmla="*/ 0 h 1883664"/>
              <a:gd name="connsiteX2-5" fmla="*/ 1666459 w 1666459"/>
              <a:gd name="connsiteY2-6" fmla="*/ 1883664 h 1883664"/>
              <a:gd name="connsiteX3-7" fmla="*/ 0 w 1666459"/>
              <a:gd name="connsiteY3-8" fmla="*/ 987552 h 1883664"/>
              <a:gd name="connsiteX4-9" fmla="*/ 164592 w 1666459"/>
              <a:gd name="connsiteY4-10" fmla="*/ 0 h 1883664"/>
              <a:gd name="connsiteX0-11" fmla="*/ 164592 w 1666459"/>
              <a:gd name="connsiteY0-12" fmla="*/ 0 h 1700784"/>
              <a:gd name="connsiteX1-13" fmla="*/ 1666459 w 1666459"/>
              <a:gd name="connsiteY1-14" fmla="*/ 0 h 1700784"/>
              <a:gd name="connsiteX2-15" fmla="*/ 1392139 w 1666459"/>
              <a:gd name="connsiteY2-16" fmla="*/ 1700784 h 1700784"/>
              <a:gd name="connsiteX3-17" fmla="*/ 0 w 1666459"/>
              <a:gd name="connsiteY3-18" fmla="*/ 987552 h 1700784"/>
              <a:gd name="connsiteX4-19" fmla="*/ 164592 w 1666459"/>
              <a:gd name="connsiteY4-20" fmla="*/ 0 h 1700784"/>
              <a:gd name="connsiteX0-21" fmla="*/ 192024 w 1693891"/>
              <a:gd name="connsiteY0-22" fmla="*/ 0 h 1700784"/>
              <a:gd name="connsiteX1-23" fmla="*/ 1693891 w 1693891"/>
              <a:gd name="connsiteY1-24" fmla="*/ 0 h 1700784"/>
              <a:gd name="connsiteX2-25" fmla="*/ 1419571 w 1693891"/>
              <a:gd name="connsiteY2-26" fmla="*/ 1700784 h 1700784"/>
              <a:gd name="connsiteX3-27" fmla="*/ 0 w 1693891"/>
              <a:gd name="connsiteY3-28" fmla="*/ 1106424 h 1700784"/>
              <a:gd name="connsiteX4-29" fmla="*/ 192024 w 1693891"/>
              <a:gd name="connsiteY4-30" fmla="*/ 0 h 1700784"/>
              <a:gd name="connsiteX0-31" fmla="*/ 192024 w 1693891"/>
              <a:gd name="connsiteY0-32" fmla="*/ 0 h 1691640"/>
              <a:gd name="connsiteX1-33" fmla="*/ 1693891 w 1693891"/>
              <a:gd name="connsiteY1-34" fmla="*/ 0 h 1691640"/>
              <a:gd name="connsiteX2-35" fmla="*/ 1309843 w 1693891"/>
              <a:gd name="connsiteY2-36" fmla="*/ 1691640 h 1691640"/>
              <a:gd name="connsiteX3-37" fmla="*/ 0 w 1693891"/>
              <a:gd name="connsiteY3-38" fmla="*/ 1106424 h 1691640"/>
              <a:gd name="connsiteX4-39" fmla="*/ 192024 w 1693891"/>
              <a:gd name="connsiteY4-40" fmla="*/ 0 h 1691640"/>
              <a:gd name="connsiteX0-41" fmla="*/ 192024 w 1392139"/>
              <a:gd name="connsiteY0-42" fmla="*/ 0 h 1691640"/>
              <a:gd name="connsiteX1-43" fmla="*/ 1392139 w 1392139"/>
              <a:gd name="connsiteY1-44" fmla="*/ 0 h 1691640"/>
              <a:gd name="connsiteX2-45" fmla="*/ 1309843 w 1392139"/>
              <a:gd name="connsiteY2-46" fmla="*/ 1691640 h 1691640"/>
              <a:gd name="connsiteX3-47" fmla="*/ 0 w 1392139"/>
              <a:gd name="connsiteY3-48" fmla="*/ 1106424 h 1691640"/>
              <a:gd name="connsiteX4-49" fmla="*/ 192024 w 1392139"/>
              <a:gd name="connsiteY4-50" fmla="*/ 0 h 1691640"/>
              <a:gd name="connsiteX0-51" fmla="*/ 192024 w 1392139"/>
              <a:gd name="connsiteY0-52" fmla="*/ 0 h 1106424"/>
              <a:gd name="connsiteX1-53" fmla="*/ 1392139 w 1392139"/>
              <a:gd name="connsiteY1-54" fmla="*/ 0 h 1106424"/>
              <a:gd name="connsiteX2-55" fmla="*/ 1373851 w 1392139"/>
              <a:gd name="connsiteY2-56" fmla="*/ 1106424 h 1106424"/>
              <a:gd name="connsiteX3-57" fmla="*/ 0 w 1392139"/>
              <a:gd name="connsiteY3-58" fmla="*/ 1106424 h 1106424"/>
              <a:gd name="connsiteX4-59" fmla="*/ 192024 w 1392139"/>
              <a:gd name="connsiteY4-60" fmla="*/ 0 h 1106424"/>
              <a:gd name="connsiteX0-61" fmla="*/ 192024 w 1392139"/>
              <a:gd name="connsiteY0-62" fmla="*/ 0 h 1106424"/>
              <a:gd name="connsiteX1-63" fmla="*/ 1392139 w 1392139"/>
              <a:gd name="connsiteY1-64" fmla="*/ 0 h 1106424"/>
              <a:gd name="connsiteX2-65" fmla="*/ 1392139 w 1392139"/>
              <a:gd name="connsiteY2-66" fmla="*/ 1106424 h 1106424"/>
              <a:gd name="connsiteX3-67" fmla="*/ 0 w 1392139"/>
              <a:gd name="connsiteY3-68" fmla="*/ 1106424 h 1106424"/>
              <a:gd name="connsiteX4-69" fmla="*/ 192024 w 1392139"/>
              <a:gd name="connsiteY4-70" fmla="*/ 0 h 1106424"/>
              <a:gd name="connsiteX0-71" fmla="*/ 969264 w 1392139"/>
              <a:gd name="connsiteY0-72" fmla="*/ 0 h 1115568"/>
              <a:gd name="connsiteX1-73" fmla="*/ 1392139 w 1392139"/>
              <a:gd name="connsiteY1-74" fmla="*/ 9144 h 1115568"/>
              <a:gd name="connsiteX2-75" fmla="*/ 1392139 w 1392139"/>
              <a:gd name="connsiteY2-76" fmla="*/ 1115568 h 1115568"/>
              <a:gd name="connsiteX3-77" fmla="*/ 0 w 1392139"/>
              <a:gd name="connsiteY3-78" fmla="*/ 1115568 h 1115568"/>
              <a:gd name="connsiteX4-79" fmla="*/ 969264 w 1392139"/>
              <a:gd name="connsiteY4-80" fmla="*/ 0 h 1115568"/>
              <a:gd name="connsiteX0-81" fmla="*/ 810040 w 1232915"/>
              <a:gd name="connsiteY0-82" fmla="*/ 0 h 1115568"/>
              <a:gd name="connsiteX1-83" fmla="*/ 1232915 w 1232915"/>
              <a:gd name="connsiteY1-84" fmla="*/ 9144 h 1115568"/>
              <a:gd name="connsiteX2-85" fmla="*/ 1232915 w 1232915"/>
              <a:gd name="connsiteY2-86" fmla="*/ 1115568 h 1115568"/>
              <a:gd name="connsiteX3-87" fmla="*/ 0 w 1232915"/>
              <a:gd name="connsiteY3-88" fmla="*/ 1115568 h 1115568"/>
              <a:gd name="connsiteX4-89" fmla="*/ 810040 w 1232915"/>
              <a:gd name="connsiteY4-90" fmla="*/ 0 h 1115568"/>
              <a:gd name="connsiteX0-91" fmla="*/ 436209 w 1232915"/>
              <a:gd name="connsiteY0-92" fmla="*/ 0 h 1115568"/>
              <a:gd name="connsiteX1-93" fmla="*/ 1232915 w 1232915"/>
              <a:gd name="connsiteY1-94" fmla="*/ 9144 h 1115568"/>
              <a:gd name="connsiteX2-95" fmla="*/ 1232915 w 1232915"/>
              <a:gd name="connsiteY2-96" fmla="*/ 1115568 h 1115568"/>
              <a:gd name="connsiteX3-97" fmla="*/ 0 w 1232915"/>
              <a:gd name="connsiteY3-98" fmla="*/ 1115568 h 1115568"/>
              <a:gd name="connsiteX4-99" fmla="*/ 436209 w 1232915"/>
              <a:gd name="connsiteY4-100" fmla="*/ 0 h 1115568"/>
              <a:gd name="connsiteX0-101" fmla="*/ 0 w 1232915"/>
              <a:gd name="connsiteY0-102" fmla="*/ 1106424 h 1106424"/>
              <a:gd name="connsiteX1-103" fmla="*/ 1232915 w 1232915"/>
              <a:gd name="connsiteY1-104" fmla="*/ 0 h 1106424"/>
              <a:gd name="connsiteX2-105" fmla="*/ 1232915 w 1232915"/>
              <a:gd name="connsiteY2-106" fmla="*/ 1106424 h 1106424"/>
              <a:gd name="connsiteX3-107" fmla="*/ 0 w 1232915"/>
              <a:gd name="connsiteY3-108" fmla="*/ 1106424 h 1106424"/>
              <a:gd name="connsiteX0-109" fmla="*/ 0 w 1071920"/>
              <a:gd name="connsiteY0-110" fmla="*/ 1111976 h 1111976"/>
              <a:gd name="connsiteX1-111" fmla="*/ 1071920 w 1071920"/>
              <a:gd name="connsiteY1-112" fmla="*/ 0 h 1111976"/>
              <a:gd name="connsiteX2-113" fmla="*/ 1071920 w 1071920"/>
              <a:gd name="connsiteY2-114" fmla="*/ 1106424 h 1111976"/>
              <a:gd name="connsiteX3-115" fmla="*/ 0 w 1071920"/>
              <a:gd name="connsiteY3-116" fmla="*/ 1111976 h 1111976"/>
              <a:gd name="connsiteX0-117" fmla="*/ 0 w 1049714"/>
              <a:gd name="connsiteY0-118" fmla="*/ 1128631 h 1128631"/>
              <a:gd name="connsiteX1-119" fmla="*/ 1049714 w 1049714"/>
              <a:gd name="connsiteY1-120" fmla="*/ 0 h 1128631"/>
              <a:gd name="connsiteX2-121" fmla="*/ 1049714 w 1049714"/>
              <a:gd name="connsiteY2-122" fmla="*/ 1106424 h 1128631"/>
              <a:gd name="connsiteX3-123" fmla="*/ 0 w 1049714"/>
              <a:gd name="connsiteY3-124" fmla="*/ 1128631 h 112863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49714" h="1128631">
                <a:moveTo>
                  <a:pt x="0" y="1128631"/>
                </a:moveTo>
                <a:lnTo>
                  <a:pt x="1049714" y="0"/>
                </a:lnTo>
                <a:lnTo>
                  <a:pt x="1049714" y="1106424"/>
                </a:lnTo>
                <a:lnTo>
                  <a:pt x="0" y="1128631"/>
                </a:lnTo>
                <a:close/>
              </a:path>
            </a:pathLst>
          </a:custGeom>
          <a:solidFill>
            <a:srgbClr val="F46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16" name="剪去单角的矩形 20"/>
          <p:cNvSpPr/>
          <p:nvPr/>
        </p:nvSpPr>
        <p:spPr>
          <a:xfrm rot="10800000">
            <a:off x="9229262" y="3455875"/>
            <a:ext cx="2962916" cy="3402224"/>
          </a:xfrm>
          <a:custGeom>
            <a:avLst/>
            <a:gdLst>
              <a:gd name="connsiteX0" fmla="*/ 0 w 2497859"/>
              <a:gd name="connsiteY0" fmla="*/ 0 h 1711387"/>
              <a:gd name="connsiteX1" fmla="*/ 2212622 w 2497859"/>
              <a:gd name="connsiteY1" fmla="*/ 0 h 1711387"/>
              <a:gd name="connsiteX2" fmla="*/ 2497859 w 2497859"/>
              <a:gd name="connsiteY2" fmla="*/ 285237 h 1711387"/>
              <a:gd name="connsiteX3" fmla="*/ 2497859 w 2497859"/>
              <a:gd name="connsiteY3" fmla="*/ 1711387 h 1711387"/>
              <a:gd name="connsiteX4" fmla="*/ 0 w 2497859"/>
              <a:gd name="connsiteY4" fmla="*/ 1711387 h 1711387"/>
              <a:gd name="connsiteX5" fmla="*/ 0 w 2497859"/>
              <a:gd name="connsiteY5" fmla="*/ 0 h 1711387"/>
              <a:gd name="connsiteX0-1" fmla="*/ 9144 w 2507003"/>
              <a:gd name="connsiteY0-2" fmla="*/ 0 h 1711387"/>
              <a:gd name="connsiteX1-3" fmla="*/ 2221766 w 2507003"/>
              <a:gd name="connsiteY1-4" fmla="*/ 0 h 1711387"/>
              <a:gd name="connsiteX2-5" fmla="*/ 2507003 w 2507003"/>
              <a:gd name="connsiteY2-6" fmla="*/ 285237 h 1711387"/>
              <a:gd name="connsiteX3-7" fmla="*/ 2507003 w 2507003"/>
              <a:gd name="connsiteY3-8" fmla="*/ 1711387 h 1711387"/>
              <a:gd name="connsiteX4-9" fmla="*/ 9144 w 2507003"/>
              <a:gd name="connsiteY4-10" fmla="*/ 1711387 h 1711387"/>
              <a:gd name="connsiteX5-11" fmla="*/ 0 w 2507003"/>
              <a:gd name="connsiteY5-12" fmla="*/ 1069848 h 1711387"/>
              <a:gd name="connsiteX6" fmla="*/ 9144 w 2507003"/>
              <a:gd name="connsiteY6" fmla="*/ 0 h 1711387"/>
              <a:gd name="connsiteX0-13" fmla="*/ 9144 w 2507003"/>
              <a:gd name="connsiteY0-14" fmla="*/ 0 h 1711387"/>
              <a:gd name="connsiteX1-15" fmla="*/ 2221766 w 2507003"/>
              <a:gd name="connsiteY1-16" fmla="*/ 0 h 1711387"/>
              <a:gd name="connsiteX2-17" fmla="*/ 2507003 w 2507003"/>
              <a:gd name="connsiteY2-18" fmla="*/ 285237 h 1711387"/>
              <a:gd name="connsiteX3-19" fmla="*/ 2507003 w 2507003"/>
              <a:gd name="connsiteY3-20" fmla="*/ 1711387 h 1711387"/>
              <a:gd name="connsiteX4-21" fmla="*/ 0 w 2507003"/>
              <a:gd name="connsiteY4-22" fmla="*/ 1069848 h 1711387"/>
              <a:gd name="connsiteX5-23" fmla="*/ 9144 w 2507003"/>
              <a:gd name="connsiteY5-24" fmla="*/ 0 h 1711387"/>
              <a:gd name="connsiteX0-25" fmla="*/ 9144 w 2507003"/>
              <a:gd name="connsiteY0-26" fmla="*/ 0 h 1711387"/>
              <a:gd name="connsiteX1-27" fmla="*/ 2221766 w 2507003"/>
              <a:gd name="connsiteY1-28" fmla="*/ 0 h 1711387"/>
              <a:gd name="connsiteX2-29" fmla="*/ 2507003 w 2507003"/>
              <a:gd name="connsiteY2-30" fmla="*/ 1711387 h 1711387"/>
              <a:gd name="connsiteX3-31" fmla="*/ 0 w 2507003"/>
              <a:gd name="connsiteY3-32" fmla="*/ 1069848 h 1711387"/>
              <a:gd name="connsiteX4-33" fmla="*/ 9144 w 2507003"/>
              <a:gd name="connsiteY4-34" fmla="*/ 0 h 1711387"/>
              <a:gd name="connsiteX0-35" fmla="*/ 9144 w 2221766"/>
              <a:gd name="connsiteY0-36" fmla="*/ 0 h 1281619"/>
              <a:gd name="connsiteX1-37" fmla="*/ 2221766 w 2221766"/>
              <a:gd name="connsiteY1-38" fmla="*/ 0 h 1281619"/>
              <a:gd name="connsiteX2-39" fmla="*/ 879371 w 2221766"/>
              <a:gd name="connsiteY2-40" fmla="*/ 1281619 h 1281619"/>
              <a:gd name="connsiteX3-41" fmla="*/ 0 w 2221766"/>
              <a:gd name="connsiteY3-42" fmla="*/ 1069848 h 1281619"/>
              <a:gd name="connsiteX4-43" fmla="*/ 9144 w 2221766"/>
              <a:gd name="connsiteY4-44" fmla="*/ 0 h 1281619"/>
              <a:gd name="connsiteX0-45" fmla="*/ 9144 w 2221766"/>
              <a:gd name="connsiteY0-46" fmla="*/ 0 h 1299907"/>
              <a:gd name="connsiteX1-47" fmla="*/ 2221766 w 2221766"/>
              <a:gd name="connsiteY1-48" fmla="*/ 0 h 1299907"/>
              <a:gd name="connsiteX2-49" fmla="*/ 934235 w 2221766"/>
              <a:gd name="connsiteY2-50" fmla="*/ 1299907 h 1299907"/>
              <a:gd name="connsiteX3-51" fmla="*/ 0 w 2221766"/>
              <a:gd name="connsiteY3-52" fmla="*/ 1069848 h 1299907"/>
              <a:gd name="connsiteX4-53" fmla="*/ 9144 w 2221766"/>
              <a:gd name="connsiteY4-54" fmla="*/ 0 h 1299907"/>
              <a:gd name="connsiteX0-55" fmla="*/ 9144 w 2221766"/>
              <a:gd name="connsiteY0-56" fmla="*/ 0 h 1069848"/>
              <a:gd name="connsiteX1-57" fmla="*/ 2221766 w 2221766"/>
              <a:gd name="connsiteY1-58" fmla="*/ 0 h 1069848"/>
              <a:gd name="connsiteX2-59" fmla="*/ 777855 w 2221766"/>
              <a:gd name="connsiteY2-60" fmla="*/ 547329 h 1069848"/>
              <a:gd name="connsiteX3-61" fmla="*/ 0 w 2221766"/>
              <a:gd name="connsiteY3-62" fmla="*/ 1069848 h 1069848"/>
              <a:gd name="connsiteX4-63" fmla="*/ 9144 w 2221766"/>
              <a:gd name="connsiteY4-64" fmla="*/ 0 h 1069848"/>
              <a:gd name="connsiteX0-65" fmla="*/ 9144 w 843669"/>
              <a:gd name="connsiteY0-66" fmla="*/ 0 h 1069848"/>
              <a:gd name="connsiteX1-67" fmla="*/ 843669 w 843669"/>
              <a:gd name="connsiteY1-68" fmla="*/ 9774 h 1069848"/>
              <a:gd name="connsiteX2-69" fmla="*/ 777855 w 843669"/>
              <a:gd name="connsiteY2-70" fmla="*/ 547329 h 1069848"/>
              <a:gd name="connsiteX3-71" fmla="*/ 0 w 843669"/>
              <a:gd name="connsiteY3-72" fmla="*/ 1069848 h 1069848"/>
              <a:gd name="connsiteX4-73" fmla="*/ 9144 w 843669"/>
              <a:gd name="connsiteY4-74" fmla="*/ 0 h 1069848"/>
              <a:gd name="connsiteX0-75" fmla="*/ 9144 w 843669"/>
              <a:gd name="connsiteY0-76" fmla="*/ 0 h 1069848"/>
              <a:gd name="connsiteX1-77" fmla="*/ 843669 w 843669"/>
              <a:gd name="connsiteY1-78" fmla="*/ 9774 h 1069848"/>
              <a:gd name="connsiteX2-79" fmla="*/ 0 w 843669"/>
              <a:gd name="connsiteY2-80" fmla="*/ 1069848 h 1069848"/>
              <a:gd name="connsiteX3-81" fmla="*/ 9144 w 843669"/>
              <a:gd name="connsiteY3-82" fmla="*/ 0 h 1069848"/>
              <a:gd name="connsiteX0-83" fmla="*/ 18918 w 843669"/>
              <a:gd name="connsiteY0-84" fmla="*/ 0 h 1216454"/>
              <a:gd name="connsiteX1-85" fmla="*/ 843669 w 843669"/>
              <a:gd name="connsiteY1-86" fmla="*/ 156380 h 1216454"/>
              <a:gd name="connsiteX2-87" fmla="*/ 0 w 843669"/>
              <a:gd name="connsiteY2-88" fmla="*/ 1216454 h 1216454"/>
              <a:gd name="connsiteX3-89" fmla="*/ 18918 w 843669"/>
              <a:gd name="connsiteY3-90" fmla="*/ 0 h 1216454"/>
              <a:gd name="connsiteX0-91" fmla="*/ 28692 w 853443"/>
              <a:gd name="connsiteY0-92" fmla="*/ 0 h 1040527"/>
              <a:gd name="connsiteX1-93" fmla="*/ 853443 w 853443"/>
              <a:gd name="connsiteY1-94" fmla="*/ 156380 h 1040527"/>
              <a:gd name="connsiteX2-95" fmla="*/ 0 w 853443"/>
              <a:gd name="connsiteY2-96" fmla="*/ 1040527 h 1040527"/>
              <a:gd name="connsiteX3-97" fmla="*/ 28692 w 853443"/>
              <a:gd name="connsiteY3-98" fmla="*/ 0 h 1040527"/>
              <a:gd name="connsiteX0-99" fmla="*/ 8330 w 853443"/>
              <a:gd name="connsiteY0-100" fmla="*/ 0 h 1040527"/>
              <a:gd name="connsiteX1-101" fmla="*/ 853443 w 853443"/>
              <a:gd name="connsiteY1-102" fmla="*/ 156380 h 1040527"/>
              <a:gd name="connsiteX2-103" fmla="*/ 0 w 853443"/>
              <a:gd name="connsiteY2-104" fmla="*/ 1040527 h 1040527"/>
              <a:gd name="connsiteX3-105" fmla="*/ 8330 w 853443"/>
              <a:gd name="connsiteY3-106" fmla="*/ 0 h 1040527"/>
              <a:gd name="connsiteX0-107" fmla="*/ 8330 w 771995"/>
              <a:gd name="connsiteY0-108" fmla="*/ 0 h 1040527"/>
              <a:gd name="connsiteX1-109" fmla="*/ 771995 w 771995"/>
              <a:gd name="connsiteY1-110" fmla="*/ 130928 h 1040527"/>
              <a:gd name="connsiteX2-111" fmla="*/ 0 w 771995"/>
              <a:gd name="connsiteY2-112" fmla="*/ 1040527 h 1040527"/>
              <a:gd name="connsiteX3-113" fmla="*/ 8330 w 771995"/>
              <a:gd name="connsiteY3-114" fmla="*/ 0 h 1040527"/>
              <a:gd name="connsiteX0-115" fmla="*/ 8330 w 782176"/>
              <a:gd name="connsiteY0-116" fmla="*/ 0 h 1040527"/>
              <a:gd name="connsiteX1-117" fmla="*/ 782176 w 782176"/>
              <a:gd name="connsiteY1-118" fmla="*/ 133473 h 1040527"/>
              <a:gd name="connsiteX2-119" fmla="*/ 0 w 782176"/>
              <a:gd name="connsiteY2-120" fmla="*/ 1040527 h 1040527"/>
              <a:gd name="connsiteX3-121" fmla="*/ 8330 w 782176"/>
              <a:gd name="connsiteY3-122" fmla="*/ 0 h 1040527"/>
              <a:gd name="connsiteX0-123" fmla="*/ 3240 w 777086"/>
              <a:gd name="connsiteY0-124" fmla="*/ 0 h 1020165"/>
              <a:gd name="connsiteX1-125" fmla="*/ 777086 w 777086"/>
              <a:gd name="connsiteY1-126" fmla="*/ 133473 h 1020165"/>
              <a:gd name="connsiteX2-127" fmla="*/ 0 w 777086"/>
              <a:gd name="connsiteY2-128" fmla="*/ 1020165 h 1020165"/>
              <a:gd name="connsiteX3-129" fmla="*/ 3240 w 777086"/>
              <a:gd name="connsiteY3-130" fmla="*/ 0 h 1020165"/>
              <a:gd name="connsiteX0-131" fmla="*/ 5785 w 777086"/>
              <a:gd name="connsiteY0-132" fmla="*/ 0 h 1093977"/>
              <a:gd name="connsiteX1-133" fmla="*/ 777086 w 777086"/>
              <a:gd name="connsiteY1-134" fmla="*/ 207285 h 1093977"/>
              <a:gd name="connsiteX2-135" fmla="*/ 0 w 777086"/>
              <a:gd name="connsiteY2-136" fmla="*/ 1093977 h 1093977"/>
              <a:gd name="connsiteX3-137" fmla="*/ 5785 w 777086"/>
              <a:gd name="connsiteY3-138" fmla="*/ 0 h 1093977"/>
              <a:gd name="connsiteX0-139" fmla="*/ 5785 w 777086"/>
              <a:gd name="connsiteY0-140" fmla="*/ 0 h 1093977"/>
              <a:gd name="connsiteX1-141" fmla="*/ 777086 w 777086"/>
              <a:gd name="connsiteY1-142" fmla="*/ 212376 h 1093977"/>
              <a:gd name="connsiteX2-143" fmla="*/ 0 w 777086"/>
              <a:gd name="connsiteY2-144" fmla="*/ 1093977 h 1093977"/>
              <a:gd name="connsiteX3-145" fmla="*/ 5785 w 777086"/>
              <a:gd name="connsiteY3-146" fmla="*/ 0 h 1093977"/>
              <a:gd name="connsiteX0-147" fmla="*/ 5785 w 1148488"/>
              <a:gd name="connsiteY0-148" fmla="*/ 0 h 1093977"/>
              <a:gd name="connsiteX1-149" fmla="*/ 1148488 w 1148488"/>
              <a:gd name="connsiteY1-150" fmla="*/ 7127 h 1093977"/>
              <a:gd name="connsiteX2-151" fmla="*/ 0 w 1148488"/>
              <a:gd name="connsiteY2-152" fmla="*/ 1093977 h 1093977"/>
              <a:gd name="connsiteX3-153" fmla="*/ 5785 w 1148488"/>
              <a:gd name="connsiteY3-154" fmla="*/ 0 h 1093977"/>
              <a:gd name="connsiteX0-155" fmla="*/ 5785 w 1148488"/>
              <a:gd name="connsiteY0-156" fmla="*/ 0 h 1455605"/>
              <a:gd name="connsiteX1-157" fmla="*/ 1148488 w 1148488"/>
              <a:gd name="connsiteY1-158" fmla="*/ 7127 h 1455605"/>
              <a:gd name="connsiteX2-159" fmla="*/ 0 w 1148488"/>
              <a:gd name="connsiteY2-160" fmla="*/ 1455605 h 1455605"/>
              <a:gd name="connsiteX3-161" fmla="*/ 5785 w 1148488"/>
              <a:gd name="connsiteY3-162" fmla="*/ 0 h 1455605"/>
              <a:gd name="connsiteX0-163" fmla="*/ 5785 w 1148488"/>
              <a:gd name="connsiteY0-164" fmla="*/ 0 h 1318773"/>
              <a:gd name="connsiteX1-165" fmla="*/ 1148488 w 1148488"/>
              <a:gd name="connsiteY1-166" fmla="*/ 7127 h 1318773"/>
              <a:gd name="connsiteX2-167" fmla="*/ 0 w 1148488"/>
              <a:gd name="connsiteY2-168" fmla="*/ 1318773 h 1318773"/>
              <a:gd name="connsiteX3-169" fmla="*/ 5785 w 1148488"/>
              <a:gd name="connsiteY3-170" fmla="*/ 0 h 13187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48488" h="1318773">
                <a:moveTo>
                  <a:pt x="5785" y="0"/>
                </a:moveTo>
                <a:lnTo>
                  <a:pt x="1148488" y="7127"/>
                </a:lnTo>
                <a:lnTo>
                  <a:pt x="0" y="1318773"/>
                </a:lnTo>
                <a:cubicBezTo>
                  <a:pt x="2777" y="971931"/>
                  <a:pt x="3008" y="346842"/>
                  <a:pt x="5785" y="0"/>
                </a:cubicBezTo>
                <a:close/>
              </a:path>
            </a:pathLst>
          </a:custGeom>
          <a:solidFill>
            <a:srgbClr val="61C9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18" name="矩形 9"/>
          <p:cNvSpPr/>
          <p:nvPr/>
        </p:nvSpPr>
        <p:spPr>
          <a:xfrm>
            <a:off x="10973436" y="0"/>
            <a:ext cx="1218565" cy="1587500"/>
          </a:xfrm>
          <a:custGeom>
            <a:avLst/>
            <a:gdLst>
              <a:gd name="connsiteX0" fmla="*/ 0 w 1501867"/>
              <a:gd name="connsiteY0" fmla="*/ 0 h 1883664"/>
              <a:gd name="connsiteX1" fmla="*/ 1501867 w 1501867"/>
              <a:gd name="connsiteY1" fmla="*/ 0 h 1883664"/>
              <a:gd name="connsiteX2" fmla="*/ 1501867 w 1501867"/>
              <a:gd name="connsiteY2" fmla="*/ 1883664 h 1883664"/>
              <a:gd name="connsiteX3" fmla="*/ 0 w 1501867"/>
              <a:gd name="connsiteY3" fmla="*/ 1883664 h 1883664"/>
              <a:gd name="connsiteX4" fmla="*/ 0 w 1501867"/>
              <a:gd name="connsiteY4" fmla="*/ 0 h 1883664"/>
              <a:gd name="connsiteX0-1" fmla="*/ 164592 w 1666459"/>
              <a:gd name="connsiteY0-2" fmla="*/ 0 h 1883664"/>
              <a:gd name="connsiteX1-3" fmla="*/ 1666459 w 1666459"/>
              <a:gd name="connsiteY1-4" fmla="*/ 0 h 1883664"/>
              <a:gd name="connsiteX2-5" fmla="*/ 1666459 w 1666459"/>
              <a:gd name="connsiteY2-6" fmla="*/ 1883664 h 1883664"/>
              <a:gd name="connsiteX3-7" fmla="*/ 0 w 1666459"/>
              <a:gd name="connsiteY3-8" fmla="*/ 987552 h 1883664"/>
              <a:gd name="connsiteX4-9" fmla="*/ 164592 w 1666459"/>
              <a:gd name="connsiteY4-10" fmla="*/ 0 h 1883664"/>
              <a:gd name="connsiteX0-11" fmla="*/ 164592 w 1666459"/>
              <a:gd name="connsiteY0-12" fmla="*/ 0 h 1700784"/>
              <a:gd name="connsiteX1-13" fmla="*/ 1666459 w 1666459"/>
              <a:gd name="connsiteY1-14" fmla="*/ 0 h 1700784"/>
              <a:gd name="connsiteX2-15" fmla="*/ 1392139 w 1666459"/>
              <a:gd name="connsiteY2-16" fmla="*/ 1700784 h 1700784"/>
              <a:gd name="connsiteX3-17" fmla="*/ 0 w 1666459"/>
              <a:gd name="connsiteY3-18" fmla="*/ 987552 h 1700784"/>
              <a:gd name="connsiteX4-19" fmla="*/ 164592 w 1666459"/>
              <a:gd name="connsiteY4-20" fmla="*/ 0 h 1700784"/>
              <a:gd name="connsiteX0-21" fmla="*/ 192024 w 1693891"/>
              <a:gd name="connsiteY0-22" fmla="*/ 0 h 1700784"/>
              <a:gd name="connsiteX1-23" fmla="*/ 1693891 w 1693891"/>
              <a:gd name="connsiteY1-24" fmla="*/ 0 h 1700784"/>
              <a:gd name="connsiteX2-25" fmla="*/ 1419571 w 1693891"/>
              <a:gd name="connsiteY2-26" fmla="*/ 1700784 h 1700784"/>
              <a:gd name="connsiteX3-27" fmla="*/ 0 w 1693891"/>
              <a:gd name="connsiteY3-28" fmla="*/ 1106424 h 1700784"/>
              <a:gd name="connsiteX4-29" fmla="*/ 192024 w 1693891"/>
              <a:gd name="connsiteY4-30" fmla="*/ 0 h 1700784"/>
              <a:gd name="connsiteX0-31" fmla="*/ 192024 w 1693891"/>
              <a:gd name="connsiteY0-32" fmla="*/ 0 h 1691640"/>
              <a:gd name="connsiteX1-33" fmla="*/ 1693891 w 1693891"/>
              <a:gd name="connsiteY1-34" fmla="*/ 0 h 1691640"/>
              <a:gd name="connsiteX2-35" fmla="*/ 1309843 w 1693891"/>
              <a:gd name="connsiteY2-36" fmla="*/ 1691640 h 1691640"/>
              <a:gd name="connsiteX3-37" fmla="*/ 0 w 1693891"/>
              <a:gd name="connsiteY3-38" fmla="*/ 1106424 h 1691640"/>
              <a:gd name="connsiteX4-39" fmla="*/ 192024 w 1693891"/>
              <a:gd name="connsiteY4-40" fmla="*/ 0 h 1691640"/>
              <a:gd name="connsiteX0-41" fmla="*/ 192024 w 1392139"/>
              <a:gd name="connsiteY0-42" fmla="*/ 0 h 1691640"/>
              <a:gd name="connsiteX1-43" fmla="*/ 1392139 w 1392139"/>
              <a:gd name="connsiteY1-44" fmla="*/ 0 h 1691640"/>
              <a:gd name="connsiteX2-45" fmla="*/ 1309843 w 1392139"/>
              <a:gd name="connsiteY2-46" fmla="*/ 1691640 h 1691640"/>
              <a:gd name="connsiteX3-47" fmla="*/ 0 w 1392139"/>
              <a:gd name="connsiteY3-48" fmla="*/ 1106424 h 1691640"/>
              <a:gd name="connsiteX4-49" fmla="*/ 192024 w 1392139"/>
              <a:gd name="connsiteY4-50" fmla="*/ 0 h 1691640"/>
              <a:gd name="connsiteX0-51" fmla="*/ 192024 w 1392139"/>
              <a:gd name="connsiteY0-52" fmla="*/ 0 h 1106424"/>
              <a:gd name="connsiteX1-53" fmla="*/ 1392139 w 1392139"/>
              <a:gd name="connsiteY1-54" fmla="*/ 0 h 1106424"/>
              <a:gd name="connsiteX2-55" fmla="*/ 1373851 w 1392139"/>
              <a:gd name="connsiteY2-56" fmla="*/ 1106424 h 1106424"/>
              <a:gd name="connsiteX3-57" fmla="*/ 0 w 1392139"/>
              <a:gd name="connsiteY3-58" fmla="*/ 1106424 h 1106424"/>
              <a:gd name="connsiteX4-59" fmla="*/ 192024 w 1392139"/>
              <a:gd name="connsiteY4-60" fmla="*/ 0 h 1106424"/>
              <a:gd name="connsiteX0-61" fmla="*/ 192024 w 1392139"/>
              <a:gd name="connsiteY0-62" fmla="*/ 0 h 1106424"/>
              <a:gd name="connsiteX1-63" fmla="*/ 1392139 w 1392139"/>
              <a:gd name="connsiteY1-64" fmla="*/ 0 h 1106424"/>
              <a:gd name="connsiteX2-65" fmla="*/ 1392139 w 1392139"/>
              <a:gd name="connsiteY2-66" fmla="*/ 1106424 h 1106424"/>
              <a:gd name="connsiteX3-67" fmla="*/ 0 w 1392139"/>
              <a:gd name="connsiteY3-68" fmla="*/ 1106424 h 1106424"/>
              <a:gd name="connsiteX4-69" fmla="*/ 192024 w 1392139"/>
              <a:gd name="connsiteY4-70" fmla="*/ 0 h 1106424"/>
              <a:gd name="connsiteX0-71" fmla="*/ 969264 w 1392139"/>
              <a:gd name="connsiteY0-72" fmla="*/ 0 h 1115568"/>
              <a:gd name="connsiteX1-73" fmla="*/ 1392139 w 1392139"/>
              <a:gd name="connsiteY1-74" fmla="*/ 9144 h 1115568"/>
              <a:gd name="connsiteX2-75" fmla="*/ 1392139 w 1392139"/>
              <a:gd name="connsiteY2-76" fmla="*/ 1115568 h 1115568"/>
              <a:gd name="connsiteX3-77" fmla="*/ 0 w 1392139"/>
              <a:gd name="connsiteY3-78" fmla="*/ 1115568 h 1115568"/>
              <a:gd name="connsiteX4-79" fmla="*/ 969264 w 1392139"/>
              <a:gd name="connsiteY4-80" fmla="*/ 0 h 1115568"/>
              <a:gd name="connsiteX0-81" fmla="*/ 810040 w 1232915"/>
              <a:gd name="connsiteY0-82" fmla="*/ 0 h 1115568"/>
              <a:gd name="connsiteX1-83" fmla="*/ 1232915 w 1232915"/>
              <a:gd name="connsiteY1-84" fmla="*/ 9144 h 1115568"/>
              <a:gd name="connsiteX2-85" fmla="*/ 1232915 w 1232915"/>
              <a:gd name="connsiteY2-86" fmla="*/ 1115568 h 1115568"/>
              <a:gd name="connsiteX3-87" fmla="*/ 0 w 1232915"/>
              <a:gd name="connsiteY3-88" fmla="*/ 1115568 h 1115568"/>
              <a:gd name="connsiteX4-89" fmla="*/ 810040 w 1232915"/>
              <a:gd name="connsiteY4-90" fmla="*/ 0 h 1115568"/>
              <a:gd name="connsiteX0-91" fmla="*/ 436209 w 1232915"/>
              <a:gd name="connsiteY0-92" fmla="*/ 0 h 1115568"/>
              <a:gd name="connsiteX1-93" fmla="*/ 1232915 w 1232915"/>
              <a:gd name="connsiteY1-94" fmla="*/ 9144 h 1115568"/>
              <a:gd name="connsiteX2-95" fmla="*/ 1232915 w 1232915"/>
              <a:gd name="connsiteY2-96" fmla="*/ 1115568 h 1115568"/>
              <a:gd name="connsiteX3-97" fmla="*/ 0 w 1232915"/>
              <a:gd name="connsiteY3-98" fmla="*/ 1115568 h 1115568"/>
              <a:gd name="connsiteX4-99" fmla="*/ 436209 w 1232915"/>
              <a:gd name="connsiteY4-100" fmla="*/ 0 h 1115568"/>
              <a:gd name="connsiteX0-101" fmla="*/ 732199 w 1232915"/>
              <a:gd name="connsiteY0-102" fmla="*/ 2463 h 1106424"/>
              <a:gd name="connsiteX1-103" fmla="*/ 1232915 w 1232915"/>
              <a:gd name="connsiteY1-104" fmla="*/ 0 h 1106424"/>
              <a:gd name="connsiteX2-105" fmla="*/ 1232915 w 1232915"/>
              <a:gd name="connsiteY2-106" fmla="*/ 1106424 h 1106424"/>
              <a:gd name="connsiteX3-107" fmla="*/ 0 w 1232915"/>
              <a:gd name="connsiteY3-108" fmla="*/ 1106424 h 1106424"/>
              <a:gd name="connsiteX4-109" fmla="*/ 732199 w 1232915"/>
              <a:gd name="connsiteY4-110" fmla="*/ 2463 h 1106424"/>
              <a:gd name="connsiteX0-111" fmla="*/ 558087 w 1058803"/>
              <a:gd name="connsiteY0-112" fmla="*/ 2463 h 1106424"/>
              <a:gd name="connsiteX1-113" fmla="*/ 1058803 w 1058803"/>
              <a:gd name="connsiteY1-114" fmla="*/ 0 h 1106424"/>
              <a:gd name="connsiteX2-115" fmla="*/ 1058803 w 1058803"/>
              <a:gd name="connsiteY2-116" fmla="*/ 1106424 h 1106424"/>
              <a:gd name="connsiteX3-117" fmla="*/ 0 w 1058803"/>
              <a:gd name="connsiteY3-118" fmla="*/ 1100620 h 1106424"/>
              <a:gd name="connsiteX4-119" fmla="*/ 558087 w 1058803"/>
              <a:gd name="connsiteY4-120" fmla="*/ 2463 h 1106424"/>
              <a:gd name="connsiteX0-121" fmla="*/ 687059 w 1187775"/>
              <a:gd name="connsiteY0-122" fmla="*/ 2463 h 1106424"/>
              <a:gd name="connsiteX1-123" fmla="*/ 1187775 w 1187775"/>
              <a:gd name="connsiteY1-124" fmla="*/ 0 h 1106424"/>
              <a:gd name="connsiteX2-125" fmla="*/ 1187775 w 1187775"/>
              <a:gd name="connsiteY2-126" fmla="*/ 1106424 h 1106424"/>
              <a:gd name="connsiteX3-127" fmla="*/ 0 w 1187775"/>
              <a:gd name="connsiteY3-128" fmla="*/ 858799 h 1106424"/>
              <a:gd name="connsiteX4-129" fmla="*/ 687059 w 1187775"/>
              <a:gd name="connsiteY4-130" fmla="*/ 2463 h 1106424"/>
              <a:gd name="connsiteX0-131" fmla="*/ 711241 w 1211957"/>
              <a:gd name="connsiteY0-132" fmla="*/ 2463 h 1106424"/>
              <a:gd name="connsiteX1-133" fmla="*/ 1211957 w 1211957"/>
              <a:gd name="connsiteY1-134" fmla="*/ 0 h 1106424"/>
              <a:gd name="connsiteX2-135" fmla="*/ 1211957 w 1211957"/>
              <a:gd name="connsiteY2-136" fmla="*/ 1106424 h 1106424"/>
              <a:gd name="connsiteX3-137" fmla="*/ 0 w 1211957"/>
              <a:gd name="connsiteY3-138" fmla="*/ 923285 h 1106424"/>
              <a:gd name="connsiteX4-139" fmla="*/ 711241 w 1211957"/>
              <a:gd name="connsiteY4-140" fmla="*/ 2463 h 1106424"/>
              <a:gd name="connsiteX0-141" fmla="*/ 711241 w 1211957"/>
              <a:gd name="connsiteY0-142" fmla="*/ 2463 h 1106424"/>
              <a:gd name="connsiteX1-143" fmla="*/ 1211957 w 1211957"/>
              <a:gd name="connsiteY1-144" fmla="*/ 0 h 1106424"/>
              <a:gd name="connsiteX2-145" fmla="*/ 1211957 w 1211957"/>
              <a:gd name="connsiteY2-146" fmla="*/ 1106424 h 1106424"/>
              <a:gd name="connsiteX3-147" fmla="*/ 0 w 1211957"/>
              <a:gd name="connsiteY3-148" fmla="*/ 923285 h 1106424"/>
              <a:gd name="connsiteX4-149" fmla="*/ 711241 w 1211957"/>
              <a:gd name="connsiteY4-150" fmla="*/ 2463 h 1106424"/>
              <a:gd name="connsiteX0-151" fmla="*/ 856334 w 1211957"/>
              <a:gd name="connsiteY0-152" fmla="*/ 0 h 1305479"/>
              <a:gd name="connsiteX1-153" fmla="*/ 1211957 w 1211957"/>
              <a:gd name="connsiteY1-154" fmla="*/ 199055 h 1305479"/>
              <a:gd name="connsiteX2-155" fmla="*/ 1211957 w 1211957"/>
              <a:gd name="connsiteY2-156" fmla="*/ 1305479 h 1305479"/>
              <a:gd name="connsiteX3-157" fmla="*/ 0 w 1211957"/>
              <a:gd name="connsiteY3-158" fmla="*/ 1122340 h 1305479"/>
              <a:gd name="connsiteX4-159" fmla="*/ 856334 w 1211957"/>
              <a:gd name="connsiteY4-160" fmla="*/ 0 h 1305479"/>
              <a:gd name="connsiteX0-161" fmla="*/ 856334 w 1211957"/>
              <a:gd name="connsiteY0-162" fmla="*/ 18585 h 1324064"/>
              <a:gd name="connsiteX1-163" fmla="*/ 1203896 w 1211957"/>
              <a:gd name="connsiteY1-164" fmla="*/ 0 h 1324064"/>
              <a:gd name="connsiteX2-165" fmla="*/ 1211957 w 1211957"/>
              <a:gd name="connsiteY2-166" fmla="*/ 1324064 h 1324064"/>
              <a:gd name="connsiteX3-167" fmla="*/ 0 w 1211957"/>
              <a:gd name="connsiteY3-168" fmla="*/ 1140925 h 1324064"/>
              <a:gd name="connsiteX4-169" fmla="*/ 856334 w 1211957"/>
              <a:gd name="connsiteY4-170" fmla="*/ 18585 h 1324064"/>
              <a:gd name="connsiteX0-171" fmla="*/ 711241 w 1211957"/>
              <a:gd name="connsiteY0-172" fmla="*/ 2463 h 1324064"/>
              <a:gd name="connsiteX1-173" fmla="*/ 1203896 w 1211957"/>
              <a:gd name="connsiteY1-174" fmla="*/ 0 h 1324064"/>
              <a:gd name="connsiteX2-175" fmla="*/ 1211957 w 1211957"/>
              <a:gd name="connsiteY2-176" fmla="*/ 1324064 h 1324064"/>
              <a:gd name="connsiteX3-177" fmla="*/ 0 w 1211957"/>
              <a:gd name="connsiteY3-178" fmla="*/ 1140925 h 1324064"/>
              <a:gd name="connsiteX4-179" fmla="*/ 711241 w 1211957"/>
              <a:gd name="connsiteY4-180" fmla="*/ 2463 h 13240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1957" h="1324064">
                <a:moveTo>
                  <a:pt x="711241" y="2463"/>
                </a:moveTo>
                <a:lnTo>
                  <a:pt x="1203896" y="0"/>
                </a:lnTo>
                <a:lnTo>
                  <a:pt x="1211957" y="1324064"/>
                </a:lnTo>
                <a:lnTo>
                  <a:pt x="0" y="1140925"/>
                </a:lnTo>
                <a:lnTo>
                  <a:pt x="711241" y="2463"/>
                </a:lnTo>
                <a:close/>
              </a:path>
            </a:pathLst>
          </a:custGeom>
          <a:solidFill>
            <a:srgbClr val="57DC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394337" y="532767"/>
            <a:ext cx="62858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680D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人教版五年级数学下册第六单元</a:t>
            </a:r>
            <a:endParaRPr lang="zh-CN" altLang="en-US" sz="2400" b="1" dirty="0">
              <a:solidFill>
                <a:srgbClr val="1680D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矩形 9"/>
          <p:cNvSpPr/>
          <p:nvPr/>
        </p:nvSpPr>
        <p:spPr>
          <a:xfrm rot="18672308" flipV="1">
            <a:off x="1476827" y="5563666"/>
            <a:ext cx="1380452" cy="1650411"/>
          </a:xfrm>
          <a:custGeom>
            <a:avLst/>
            <a:gdLst>
              <a:gd name="connsiteX0" fmla="*/ 0 w 1501867"/>
              <a:gd name="connsiteY0" fmla="*/ 0 h 1883664"/>
              <a:gd name="connsiteX1" fmla="*/ 1501867 w 1501867"/>
              <a:gd name="connsiteY1" fmla="*/ 0 h 1883664"/>
              <a:gd name="connsiteX2" fmla="*/ 1501867 w 1501867"/>
              <a:gd name="connsiteY2" fmla="*/ 1883664 h 1883664"/>
              <a:gd name="connsiteX3" fmla="*/ 0 w 1501867"/>
              <a:gd name="connsiteY3" fmla="*/ 1883664 h 1883664"/>
              <a:gd name="connsiteX4" fmla="*/ 0 w 1501867"/>
              <a:gd name="connsiteY4" fmla="*/ 0 h 1883664"/>
              <a:gd name="connsiteX0-1" fmla="*/ 164592 w 1666459"/>
              <a:gd name="connsiteY0-2" fmla="*/ 0 h 1883664"/>
              <a:gd name="connsiteX1-3" fmla="*/ 1666459 w 1666459"/>
              <a:gd name="connsiteY1-4" fmla="*/ 0 h 1883664"/>
              <a:gd name="connsiteX2-5" fmla="*/ 1666459 w 1666459"/>
              <a:gd name="connsiteY2-6" fmla="*/ 1883664 h 1883664"/>
              <a:gd name="connsiteX3-7" fmla="*/ 0 w 1666459"/>
              <a:gd name="connsiteY3-8" fmla="*/ 987552 h 1883664"/>
              <a:gd name="connsiteX4-9" fmla="*/ 164592 w 1666459"/>
              <a:gd name="connsiteY4-10" fmla="*/ 0 h 1883664"/>
              <a:gd name="connsiteX0-11" fmla="*/ 164592 w 1666459"/>
              <a:gd name="connsiteY0-12" fmla="*/ 0 h 1700784"/>
              <a:gd name="connsiteX1-13" fmla="*/ 1666459 w 1666459"/>
              <a:gd name="connsiteY1-14" fmla="*/ 0 h 1700784"/>
              <a:gd name="connsiteX2-15" fmla="*/ 1392139 w 1666459"/>
              <a:gd name="connsiteY2-16" fmla="*/ 1700784 h 1700784"/>
              <a:gd name="connsiteX3-17" fmla="*/ 0 w 1666459"/>
              <a:gd name="connsiteY3-18" fmla="*/ 987552 h 1700784"/>
              <a:gd name="connsiteX4-19" fmla="*/ 164592 w 1666459"/>
              <a:gd name="connsiteY4-20" fmla="*/ 0 h 1700784"/>
              <a:gd name="connsiteX0-21" fmla="*/ 192024 w 1693891"/>
              <a:gd name="connsiteY0-22" fmla="*/ 0 h 1700784"/>
              <a:gd name="connsiteX1-23" fmla="*/ 1693891 w 1693891"/>
              <a:gd name="connsiteY1-24" fmla="*/ 0 h 1700784"/>
              <a:gd name="connsiteX2-25" fmla="*/ 1419571 w 1693891"/>
              <a:gd name="connsiteY2-26" fmla="*/ 1700784 h 1700784"/>
              <a:gd name="connsiteX3-27" fmla="*/ 0 w 1693891"/>
              <a:gd name="connsiteY3-28" fmla="*/ 1106424 h 1700784"/>
              <a:gd name="connsiteX4-29" fmla="*/ 192024 w 1693891"/>
              <a:gd name="connsiteY4-30" fmla="*/ 0 h 1700784"/>
              <a:gd name="connsiteX0-31" fmla="*/ 192024 w 1693891"/>
              <a:gd name="connsiteY0-32" fmla="*/ 0 h 1691640"/>
              <a:gd name="connsiteX1-33" fmla="*/ 1693891 w 1693891"/>
              <a:gd name="connsiteY1-34" fmla="*/ 0 h 1691640"/>
              <a:gd name="connsiteX2-35" fmla="*/ 1309843 w 1693891"/>
              <a:gd name="connsiteY2-36" fmla="*/ 1691640 h 1691640"/>
              <a:gd name="connsiteX3-37" fmla="*/ 0 w 1693891"/>
              <a:gd name="connsiteY3-38" fmla="*/ 1106424 h 1691640"/>
              <a:gd name="connsiteX4-39" fmla="*/ 192024 w 1693891"/>
              <a:gd name="connsiteY4-40" fmla="*/ 0 h 1691640"/>
              <a:gd name="connsiteX0-41" fmla="*/ 192024 w 1392139"/>
              <a:gd name="connsiteY0-42" fmla="*/ 0 h 1691640"/>
              <a:gd name="connsiteX1-43" fmla="*/ 1392139 w 1392139"/>
              <a:gd name="connsiteY1-44" fmla="*/ 0 h 1691640"/>
              <a:gd name="connsiteX2-45" fmla="*/ 1309843 w 1392139"/>
              <a:gd name="connsiteY2-46" fmla="*/ 1691640 h 1691640"/>
              <a:gd name="connsiteX3-47" fmla="*/ 0 w 1392139"/>
              <a:gd name="connsiteY3-48" fmla="*/ 1106424 h 1691640"/>
              <a:gd name="connsiteX4-49" fmla="*/ 192024 w 1392139"/>
              <a:gd name="connsiteY4-50" fmla="*/ 0 h 1691640"/>
              <a:gd name="connsiteX0-51" fmla="*/ 192024 w 1392139"/>
              <a:gd name="connsiteY0-52" fmla="*/ 0 h 1106424"/>
              <a:gd name="connsiteX1-53" fmla="*/ 1392139 w 1392139"/>
              <a:gd name="connsiteY1-54" fmla="*/ 0 h 1106424"/>
              <a:gd name="connsiteX2-55" fmla="*/ 1373851 w 1392139"/>
              <a:gd name="connsiteY2-56" fmla="*/ 1106424 h 1106424"/>
              <a:gd name="connsiteX3-57" fmla="*/ 0 w 1392139"/>
              <a:gd name="connsiteY3-58" fmla="*/ 1106424 h 1106424"/>
              <a:gd name="connsiteX4-59" fmla="*/ 192024 w 1392139"/>
              <a:gd name="connsiteY4-60" fmla="*/ 0 h 1106424"/>
              <a:gd name="connsiteX0-61" fmla="*/ 192024 w 1392139"/>
              <a:gd name="connsiteY0-62" fmla="*/ 0 h 1106424"/>
              <a:gd name="connsiteX1-63" fmla="*/ 1392139 w 1392139"/>
              <a:gd name="connsiteY1-64" fmla="*/ 0 h 1106424"/>
              <a:gd name="connsiteX2-65" fmla="*/ 1392139 w 1392139"/>
              <a:gd name="connsiteY2-66" fmla="*/ 1106424 h 1106424"/>
              <a:gd name="connsiteX3-67" fmla="*/ 0 w 1392139"/>
              <a:gd name="connsiteY3-68" fmla="*/ 1106424 h 1106424"/>
              <a:gd name="connsiteX4-69" fmla="*/ 192024 w 1392139"/>
              <a:gd name="connsiteY4-70" fmla="*/ 0 h 1106424"/>
              <a:gd name="connsiteX0-71" fmla="*/ 969264 w 1392139"/>
              <a:gd name="connsiteY0-72" fmla="*/ 0 h 1115568"/>
              <a:gd name="connsiteX1-73" fmla="*/ 1392139 w 1392139"/>
              <a:gd name="connsiteY1-74" fmla="*/ 9144 h 1115568"/>
              <a:gd name="connsiteX2-75" fmla="*/ 1392139 w 1392139"/>
              <a:gd name="connsiteY2-76" fmla="*/ 1115568 h 1115568"/>
              <a:gd name="connsiteX3-77" fmla="*/ 0 w 1392139"/>
              <a:gd name="connsiteY3-78" fmla="*/ 1115568 h 1115568"/>
              <a:gd name="connsiteX4-79" fmla="*/ 969264 w 1392139"/>
              <a:gd name="connsiteY4-80" fmla="*/ 0 h 1115568"/>
              <a:gd name="connsiteX0-81" fmla="*/ 810040 w 1232915"/>
              <a:gd name="connsiteY0-82" fmla="*/ 0 h 1115568"/>
              <a:gd name="connsiteX1-83" fmla="*/ 1232915 w 1232915"/>
              <a:gd name="connsiteY1-84" fmla="*/ 9144 h 1115568"/>
              <a:gd name="connsiteX2-85" fmla="*/ 1232915 w 1232915"/>
              <a:gd name="connsiteY2-86" fmla="*/ 1115568 h 1115568"/>
              <a:gd name="connsiteX3-87" fmla="*/ 0 w 1232915"/>
              <a:gd name="connsiteY3-88" fmla="*/ 1115568 h 1115568"/>
              <a:gd name="connsiteX4-89" fmla="*/ 810040 w 1232915"/>
              <a:gd name="connsiteY4-90" fmla="*/ 0 h 1115568"/>
              <a:gd name="connsiteX0-91" fmla="*/ 436209 w 1232915"/>
              <a:gd name="connsiteY0-92" fmla="*/ 0 h 1115568"/>
              <a:gd name="connsiteX1-93" fmla="*/ 1232915 w 1232915"/>
              <a:gd name="connsiteY1-94" fmla="*/ 9144 h 1115568"/>
              <a:gd name="connsiteX2-95" fmla="*/ 1232915 w 1232915"/>
              <a:gd name="connsiteY2-96" fmla="*/ 1115568 h 1115568"/>
              <a:gd name="connsiteX3-97" fmla="*/ 0 w 1232915"/>
              <a:gd name="connsiteY3-98" fmla="*/ 1115568 h 1115568"/>
              <a:gd name="connsiteX4-99" fmla="*/ 436209 w 1232915"/>
              <a:gd name="connsiteY4-100" fmla="*/ 0 h 1115568"/>
              <a:gd name="connsiteX0-101" fmla="*/ 0 w 1232915"/>
              <a:gd name="connsiteY0-102" fmla="*/ 1106424 h 1106424"/>
              <a:gd name="connsiteX1-103" fmla="*/ 1232915 w 1232915"/>
              <a:gd name="connsiteY1-104" fmla="*/ 0 h 1106424"/>
              <a:gd name="connsiteX2-105" fmla="*/ 1232915 w 1232915"/>
              <a:gd name="connsiteY2-106" fmla="*/ 1106424 h 1106424"/>
              <a:gd name="connsiteX3-107" fmla="*/ 0 w 1232915"/>
              <a:gd name="connsiteY3-108" fmla="*/ 1106424 h 1106424"/>
              <a:gd name="connsiteX0-109" fmla="*/ 0 w 1071920"/>
              <a:gd name="connsiteY0-110" fmla="*/ 1111976 h 1111976"/>
              <a:gd name="connsiteX1-111" fmla="*/ 1071920 w 1071920"/>
              <a:gd name="connsiteY1-112" fmla="*/ 0 h 1111976"/>
              <a:gd name="connsiteX2-113" fmla="*/ 1071920 w 1071920"/>
              <a:gd name="connsiteY2-114" fmla="*/ 1106424 h 1111976"/>
              <a:gd name="connsiteX3-115" fmla="*/ 0 w 1071920"/>
              <a:gd name="connsiteY3-116" fmla="*/ 1111976 h 1111976"/>
              <a:gd name="connsiteX0-117" fmla="*/ 0 w 1049714"/>
              <a:gd name="connsiteY0-118" fmla="*/ 1128631 h 1128631"/>
              <a:gd name="connsiteX1-119" fmla="*/ 1049714 w 1049714"/>
              <a:gd name="connsiteY1-120" fmla="*/ 0 h 1128631"/>
              <a:gd name="connsiteX2-121" fmla="*/ 1049714 w 1049714"/>
              <a:gd name="connsiteY2-122" fmla="*/ 1106424 h 1128631"/>
              <a:gd name="connsiteX3-123" fmla="*/ 0 w 1049714"/>
              <a:gd name="connsiteY3-124" fmla="*/ 1128631 h 1128631"/>
              <a:gd name="connsiteX0-125" fmla="*/ 0 w 925446"/>
              <a:gd name="connsiteY0-126" fmla="*/ 1058346 h 1106424"/>
              <a:gd name="connsiteX1-127" fmla="*/ 925446 w 925446"/>
              <a:gd name="connsiteY1-128" fmla="*/ 0 h 1106424"/>
              <a:gd name="connsiteX2-129" fmla="*/ 925446 w 925446"/>
              <a:gd name="connsiteY2-130" fmla="*/ 1106424 h 1106424"/>
              <a:gd name="connsiteX3-131" fmla="*/ 0 w 925446"/>
              <a:gd name="connsiteY3-132" fmla="*/ 1058346 h 11064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25446" h="1106424">
                <a:moveTo>
                  <a:pt x="0" y="1058346"/>
                </a:moveTo>
                <a:lnTo>
                  <a:pt x="925446" y="0"/>
                </a:lnTo>
                <a:lnTo>
                  <a:pt x="925446" y="1106424"/>
                </a:lnTo>
                <a:lnTo>
                  <a:pt x="0" y="1058346"/>
                </a:lnTo>
                <a:close/>
              </a:path>
            </a:pathLst>
          </a:custGeom>
          <a:solidFill>
            <a:srgbClr val="F461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pic>
        <p:nvPicPr>
          <p:cNvPr id="2" name="图片 1" descr="多色色块数学课件模板_240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1905000"/>
            <a:ext cx="487680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 rot="10800000">
            <a:off x="-1350645" y="0"/>
            <a:ext cx="13542645" cy="6858635"/>
          </a:xfrm>
          <a:prstGeom prst="rect">
            <a:avLst/>
          </a:prstGeom>
          <a:blipFill dpi="0" rotWithShape="1">
            <a:blip r:embed="rId1">
              <a:alphaModFix amt="17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48281" name="图片 648281" descr="模板图片副本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8146" y="0"/>
            <a:ext cx="1867535" cy="118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398146" y="101602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 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91051" y="455930"/>
            <a:ext cx="379920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0766D4"/>
                </a:solidFill>
                <a:ea typeface="宋体" panose="02010600030101010101" pitchFamily="2" charset="-122"/>
                <a:cs typeface="+mn-lt"/>
                <a:sym typeface="+mn-ea"/>
              </a:rPr>
              <a:t>同分母分数加减法</a:t>
            </a:r>
            <a:endParaRPr lang="zh-CN" altLang="en-US" sz="3200" b="1" dirty="0">
              <a:solidFill>
                <a:srgbClr val="0766D4"/>
              </a:solidFill>
              <a:ea typeface="宋体" panose="02010600030101010101" pitchFamily="2" charset="-122"/>
              <a:cs typeface="+mn-lt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99820" y="1426211"/>
            <a:ext cx="9992360" cy="4540250"/>
            <a:chOff x="2524" y="2164"/>
            <a:chExt cx="15736" cy="7150"/>
          </a:xfrm>
        </p:grpSpPr>
        <p:grpSp>
          <p:nvGrpSpPr>
            <p:cNvPr id="2" name="组合 1"/>
            <p:cNvGrpSpPr/>
            <p:nvPr/>
          </p:nvGrpSpPr>
          <p:grpSpPr>
            <a:xfrm>
              <a:off x="2524" y="2164"/>
              <a:ext cx="15736" cy="7150"/>
              <a:chOff x="2524" y="2164"/>
              <a:chExt cx="15736" cy="7150"/>
            </a:xfrm>
          </p:grpSpPr>
          <p:sp>
            <p:nvSpPr>
              <p:cNvPr id="5" name="流程图: 可选过程 4"/>
              <p:cNvSpPr/>
              <p:nvPr/>
            </p:nvSpPr>
            <p:spPr>
              <a:xfrm>
                <a:off x="2524" y="2164"/>
                <a:ext cx="15736" cy="7150"/>
              </a:xfrm>
              <a:prstGeom prst="flowChartAlternateProcess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>
                  <a:lnSpc>
                    <a:spcPct val="140000"/>
                  </a:lnSpc>
                </a:pPr>
                <a:r>
                  <a:rPr lang="en-US" altLang="zh-CN" sz="2800" b="1">
                    <a:solidFill>
                      <a:srgbClr val="FF0000"/>
                    </a:solidFill>
                    <a:ea typeface="宋体" panose="02010600030101010101" pitchFamily="2" charset="-122"/>
                    <a:cs typeface="+mn-lt"/>
                    <a:sym typeface="+mn-ea"/>
                  </a:rPr>
                  <a:t>  </a:t>
                </a:r>
                <a:endParaRPr lang="en-US" altLang="zh-CN" sz="2800" b="1">
                  <a:solidFill>
                    <a:srgbClr val="FF0000"/>
                  </a:solidFill>
                  <a:ea typeface="宋体" panose="02010600030101010101" pitchFamily="2" charset="-122"/>
                  <a:cs typeface="+mn-lt"/>
                  <a:sym typeface="+mn-ea"/>
                </a:endParaRPr>
              </a:p>
              <a:p>
                <a:pPr algn="l">
                  <a:lnSpc>
                    <a:spcPct val="140000"/>
                  </a:lnSpc>
                </a:pPr>
                <a:endParaRPr lang="en-US" altLang="zh-CN" sz="2800" b="1">
                  <a:solidFill>
                    <a:srgbClr val="FF0000"/>
                  </a:solidFill>
                  <a:ea typeface="宋体" panose="02010600030101010101" pitchFamily="2" charset="-122"/>
                  <a:cs typeface="+mn-lt"/>
                  <a:sym typeface="+mn-ea"/>
                </a:endParaRPr>
              </a:p>
              <a:p>
                <a:pPr algn="l">
                  <a:lnSpc>
                    <a:spcPct val="140000"/>
                  </a:lnSpc>
                </a:pPr>
                <a:endParaRPr lang="en-US" altLang="zh-CN" sz="2800" b="1">
                  <a:solidFill>
                    <a:srgbClr val="FF0000"/>
                  </a:solidFill>
                  <a:ea typeface="宋体" panose="02010600030101010101" pitchFamily="2" charset="-122"/>
                  <a:cs typeface="+mn-lt"/>
                  <a:sym typeface="+mn-ea"/>
                </a:endParaRPr>
              </a:p>
              <a:p>
                <a:pPr algn="l">
                  <a:lnSpc>
                    <a:spcPct val="140000"/>
                  </a:lnSpc>
                </a:pPr>
                <a:endParaRPr lang="zh-CN" altLang="en-US" sz="2800" b="1">
                  <a:solidFill>
                    <a:srgbClr val="FF0000"/>
                  </a:solidFill>
                  <a:ea typeface="宋体" panose="02010600030101010101" pitchFamily="2" charset="-122"/>
                  <a:cs typeface="+mn-lt"/>
                  <a:sym typeface="+mn-ea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3952" y="3194"/>
                <a:ext cx="12586" cy="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  <a:sym typeface="+mn-ea"/>
                  </a:rPr>
                  <a:t>1</a:t>
                </a:r>
                <a:r>
                  <a:rPr lang="zh-CN" altLang="en-US" sz="3200" b="1" dirty="0">
                    <a:solidFill>
                      <a:srgbClr val="FF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  <a:sym typeface="+mn-ea"/>
                  </a:rPr>
                  <a:t>.分数加、减法的含义与整数加、减法的含义是相同的。</a:t>
                </a:r>
                <a:endParaRPr lang="zh-CN" altLang="en-US" sz="3200" dirty="0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789" y="6034"/>
              <a:ext cx="13844" cy="2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3200" b="1" dirty="0">
                  <a:solidFill>
                    <a:srgbClr val="FF0000"/>
                  </a:solidFill>
                  <a:ea typeface="宋体" panose="02010600030101010101" pitchFamily="2" charset="-122"/>
                  <a:cs typeface="+mn-lt"/>
                  <a:sym typeface="+mn-ea"/>
                </a:rPr>
                <a:t>2.</a:t>
              </a:r>
              <a:r>
                <a:rPr lang="zh-CN" altLang="en-US" sz="3200" b="1" dirty="0">
                  <a:solidFill>
                    <a:srgbClr val="FF0000"/>
                  </a:solidFill>
                  <a:ea typeface="宋体" panose="02010600030101010101" pitchFamily="2" charset="-122"/>
                  <a:cs typeface="+mn-lt"/>
                  <a:sym typeface="+mn-ea"/>
                </a:rPr>
                <a:t>同分母分数相加、减，分母不变，只把分子相加、减。</a:t>
              </a:r>
              <a:r>
                <a:rPr lang="zh-CN" altLang="en-US" sz="3200" b="1" dirty="0">
                  <a:solidFill>
                    <a:schemeClr val="tx1"/>
                  </a:solidFill>
                  <a:ea typeface="宋体" panose="02010600030101010101" pitchFamily="2" charset="-122"/>
                  <a:cs typeface="+mn-lt"/>
                  <a:sym typeface="+mn-ea"/>
                </a:rPr>
                <a:t>计算的结果，能约分的要约成最简分数。</a:t>
              </a:r>
              <a:endParaRPr lang="zh-CN" altLang="en-US" sz="3200" b="1" dirty="0">
                <a:solidFill>
                  <a:schemeClr val="tx1"/>
                </a:solidFill>
                <a:ea typeface="宋体" panose="02010600030101010101" pitchFamily="2" charset="-122"/>
                <a:cs typeface="+mn-lt"/>
                <a:sym typeface="+mn-ea"/>
              </a:endParaRP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 rot="10800000">
            <a:off x="138429" y="-633"/>
            <a:ext cx="12053571" cy="6858635"/>
          </a:xfrm>
          <a:prstGeom prst="rect">
            <a:avLst/>
          </a:prstGeom>
          <a:blipFill dpi="0" rotWithShape="1">
            <a:blip r:embed="rId1">
              <a:alphaModFix amt="17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0800000">
            <a:off x="635" y="-628013"/>
            <a:ext cx="12191365" cy="6976745"/>
          </a:xfrm>
          <a:prstGeom prst="rect">
            <a:avLst/>
          </a:prstGeom>
          <a:blipFill dpi="0" rotWithShape="1">
            <a:blip r:embed="rId1">
              <a:alphaModFix amt="17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145" name="图片 7170" descr="P-10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04026" y="905512"/>
            <a:ext cx="3019425" cy="21647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2" name="组合 7171"/>
          <p:cNvGrpSpPr/>
          <p:nvPr/>
        </p:nvGrpSpPr>
        <p:grpSpPr>
          <a:xfrm>
            <a:off x="8480425" y="158751"/>
            <a:ext cx="2469515" cy="955675"/>
            <a:chOff x="20" y="-111"/>
            <a:chExt cx="1878" cy="781"/>
          </a:xfrm>
        </p:grpSpPr>
        <p:pic>
          <p:nvPicPr>
            <p:cNvPr id="6147" name="图片 7172" descr="P-045"/>
            <p:cNvPicPr>
              <a:picLocks noChangeAspect="1"/>
            </p:cNvPicPr>
            <p:nvPr/>
          </p:nvPicPr>
          <p:blipFill>
            <a:blip r:embed="rId3" cstate="email"/>
            <a:srcRect l="-2521" t="-16800" r="-7693" b="-25401"/>
            <a:stretch>
              <a:fillRect/>
            </a:stretch>
          </p:blipFill>
          <p:spPr>
            <a:xfrm flipH="1">
              <a:off x="20" y="-111"/>
              <a:ext cx="1574" cy="7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矩形 7173"/>
            <p:cNvSpPr/>
            <p:nvPr/>
          </p:nvSpPr>
          <p:spPr>
            <a:xfrm>
              <a:off x="210" y="-64"/>
              <a:ext cx="1688" cy="37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9998" tIns="46798" rIns="89998" bIns="46798" anchor="t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我吃了 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1 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块饼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。</a:t>
              </a:r>
              <a:endParaRPr lang="zh-CN" altLang="en-US" sz="24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175" name="组合 7174"/>
          <p:cNvGrpSpPr/>
          <p:nvPr/>
        </p:nvGrpSpPr>
        <p:grpSpPr>
          <a:xfrm>
            <a:off x="3615055" y="1042119"/>
            <a:ext cx="3188971" cy="1602901"/>
            <a:chOff x="0" y="39"/>
            <a:chExt cx="2108" cy="1153"/>
          </a:xfrm>
        </p:grpSpPr>
        <p:sp>
          <p:nvSpPr>
            <p:cNvPr id="6150" name="圆角矩形 7175"/>
            <p:cNvSpPr/>
            <p:nvPr/>
          </p:nvSpPr>
          <p:spPr>
            <a:xfrm>
              <a:off x="0" y="91"/>
              <a:ext cx="1820" cy="972"/>
            </a:xfrm>
            <a:prstGeom prst="roundRect">
              <a:avLst>
                <a:gd name="adj" fmla="val 10699"/>
              </a:avLst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151" name="组合 7176"/>
            <p:cNvGrpSpPr/>
            <p:nvPr/>
          </p:nvGrpSpPr>
          <p:grpSpPr>
            <a:xfrm>
              <a:off x="42" y="39"/>
              <a:ext cx="1820" cy="1153"/>
              <a:chOff x="42" y="39"/>
              <a:chExt cx="1820" cy="1153"/>
            </a:xfrm>
          </p:grpSpPr>
          <p:sp>
            <p:nvSpPr>
              <p:cNvPr id="6152" name="矩形 7177"/>
              <p:cNvSpPr/>
              <p:nvPr/>
            </p:nvSpPr>
            <p:spPr>
              <a:xfrm>
                <a:off x="42" y="39"/>
                <a:ext cx="1820" cy="10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90000"/>
                  </a:lnSpc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爸爸吃了     张饼，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>
                  <a:lnSpc>
                    <a:spcPct val="190000"/>
                  </a:lnSpc>
                </a:pPr>
                <a:r>
                  <a:rPr lang="zh-CN" altLang="en-US" sz="24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妈妈吃了     张饼。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6153" name="组合 7178"/>
              <p:cNvGrpSpPr/>
              <p:nvPr/>
            </p:nvGrpSpPr>
            <p:grpSpPr>
              <a:xfrm>
                <a:off x="953" y="70"/>
                <a:ext cx="217" cy="613"/>
                <a:chOff x="0" y="0"/>
                <a:chExt cx="217" cy="613"/>
              </a:xfrm>
            </p:grpSpPr>
            <p:sp>
              <p:nvSpPr>
                <p:cNvPr id="6154" name="矩形 7179"/>
                <p:cNvSpPr/>
                <p:nvPr/>
              </p:nvSpPr>
              <p:spPr>
                <a:xfrm>
                  <a:off x="0" y="0"/>
                  <a:ext cx="217" cy="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lIns="89998" tIns="46798" rIns="89998" bIns="46798" anchor="t">
                  <a:spAutoFit/>
                </a:bodyPr>
                <a:lstStyle/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3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8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6155" name="直接连接符 7180"/>
                <p:cNvSpPr/>
                <p:nvPr/>
              </p:nvSpPr>
              <p:spPr>
                <a:xfrm>
                  <a:off x="0" y="268"/>
                  <a:ext cx="20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6156" name="组合 7181"/>
              <p:cNvGrpSpPr/>
              <p:nvPr/>
            </p:nvGrpSpPr>
            <p:grpSpPr>
              <a:xfrm>
                <a:off x="953" y="579"/>
                <a:ext cx="217" cy="613"/>
                <a:chOff x="0" y="0"/>
                <a:chExt cx="217" cy="613"/>
              </a:xfrm>
            </p:grpSpPr>
            <p:sp>
              <p:nvSpPr>
                <p:cNvPr id="6157" name="矩形 7182"/>
                <p:cNvSpPr/>
                <p:nvPr/>
              </p:nvSpPr>
              <p:spPr>
                <a:xfrm>
                  <a:off x="0" y="0"/>
                  <a:ext cx="217" cy="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lIns="89998" tIns="46798" rIns="89998" bIns="46798" anchor="t">
                  <a:spAutoFit/>
                </a:bodyPr>
                <a:lstStyle/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1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8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6158" name="直接连接符 7183"/>
                <p:cNvSpPr/>
                <p:nvPr/>
              </p:nvSpPr>
              <p:spPr>
                <a:xfrm>
                  <a:off x="6" y="259"/>
                  <a:ext cx="20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6159" name="椭圆 7184"/>
            <p:cNvSpPr/>
            <p:nvPr/>
          </p:nvSpPr>
          <p:spPr>
            <a:xfrm>
              <a:off x="1862" y="366"/>
              <a:ext cx="187" cy="104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椭圆 7185"/>
            <p:cNvSpPr/>
            <p:nvPr/>
          </p:nvSpPr>
          <p:spPr>
            <a:xfrm>
              <a:off x="1998" y="446"/>
              <a:ext cx="110" cy="61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187" name="组合 7186"/>
          <p:cNvGrpSpPr/>
          <p:nvPr/>
        </p:nvGrpSpPr>
        <p:grpSpPr>
          <a:xfrm>
            <a:off x="6518277" y="216537"/>
            <a:ext cx="2578735" cy="688975"/>
            <a:chOff x="-52" y="-288"/>
            <a:chExt cx="1950" cy="555"/>
          </a:xfrm>
        </p:grpSpPr>
        <p:pic>
          <p:nvPicPr>
            <p:cNvPr id="6162" name="图片 7187" descr="P-04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-52" y="-288"/>
              <a:ext cx="1547" cy="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3" name="矩形 7188"/>
            <p:cNvSpPr/>
            <p:nvPr/>
          </p:nvSpPr>
          <p:spPr>
            <a:xfrm>
              <a:off x="84" y="-224"/>
              <a:ext cx="1814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9998" tIns="46798" rIns="89998" bIns="46798" anchor="t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我吃了 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3 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块饼。</a:t>
              </a:r>
              <a:endParaRPr lang="zh-CN" altLang="en-US" sz="20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7190" name="文本框 7189"/>
          <p:cNvSpPr txBox="1"/>
          <p:nvPr/>
        </p:nvSpPr>
        <p:spPr>
          <a:xfrm>
            <a:off x="2245996" y="3980816"/>
            <a:ext cx="72345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3300"/>
                </a:solidFill>
                <a:ea typeface="宋体" panose="02010600030101010101" pitchFamily="2" charset="-122"/>
                <a:cs typeface="+mn-lt"/>
              </a:rPr>
              <a:t> </a:t>
            </a:r>
            <a:r>
              <a:rPr lang="zh-CN" altLang="en-US" sz="3200" b="1" dirty="0">
                <a:solidFill>
                  <a:srgbClr val="2B12EA"/>
                </a:solidFill>
                <a:cs typeface="+mn-lt"/>
              </a:rPr>
              <a:t>①  </a:t>
            </a:r>
            <a:r>
              <a:rPr lang="zh-CN" altLang="en-US" sz="3200" b="1" dirty="0">
                <a:solidFill>
                  <a:srgbClr val="2B12EA"/>
                </a:solidFill>
                <a:cs typeface="+mn-lt"/>
                <a:sym typeface="+mn-ea"/>
              </a:rPr>
              <a:t>爸爸和妈妈</a:t>
            </a:r>
            <a:r>
              <a:rPr lang="zh-CN" altLang="en-US" sz="3200" b="1" dirty="0">
                <a:solidFill>
                  <a:srgbClr val="FF0000"/>
                </a:solidFill>
                <a:cs typeface="+mn-lt"/>
                <a:sym typeface="+mn-ea"/>
              </a:rPr>
              <a:t>一共</a:t>
            </a:r>
            <a:r>
              <a:rPr lang="zh-CN" altLang="en-US" sz="3200" b="1" dirty="0">
                <a:solidFill>
                  <a:srgbClr val="2B12EA"/>
                </a:solidFill>
                <a:cs typeface="+mn-lt"/>
                <a:sym typeface="+mn-ea"/>
              </a:rPr>
              <a:t>吃了多少张饼？</a:t>
            </a:r>
            <a:r>
              <a:rPr lang="zh-CN" altLang="en-US" sz="3600" b="1" dirty="0">
                <a:solidFill>
                  <a:srgbClr val="2B12E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1" descr="《同分母分数加减法》教学课件_240" hidden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1600200"/>
            <a:ext cx="4876800" cy="3657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77769" y="5144136"/>
            <a:ext cx="6252211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70C0"/>
                </a:solidFill>
                <a:latin typeface="Calibri" panose="020F0502020204030204" charset="0"/>
                <a:sym typeface="+mn-ea"/>
              </a:rPr>
              <a:t> </a:t>
            </a:r>
            <a:r>
              <a:rPr lang="zh-CN" altLang="en-US" sz="3200" b="1" dirty="0">
                <a:solidFill>
                  <a:srgbClr val="2B12EA"/>
                </a:solidFill>
                <a:latin typeface="Calibri" panose="020F0502020204030204" charset="0"/>
                <a:sym typeface="+mn-ea"/>
              </a:rPr>
              <a:t>②   </a:t>
            </a:r>
            <a:r>
              <a:rPr lang="zh-CN" altLang="en-US" sz="3200" b="1" dirty="0">
                <a:solidFill>
                  <a:srgbClr val="2B12EA"/>
                </a:solidFill>
                <a:latin typeface="宋体" panose="02010600030101010101" pitchFamily="2" charset="-122"/>
                <a:sym typeface="+mn-ea"/>
              </a:rPr>
              <a:t>爸爸比妈妈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多</a:t>
            </a:r>
            <a:r>
              <a:rPr lang="zh-CN" altLang="en-US" sz="3200" b="1" dirty="0">
                <a:solidFill>
                  <a:srgbClr val="2B12EA"/>
                </a:solidFill>
                <a:latin typeface="宋体" panose="02010600030101010101" pitchFamily="2" charset="-122"/>
                <a:sym typeface="+mn-ea"/>
              </a:rPr>
              <a:t>吃了多少张饼</a:t>
            </a:r>
            <a:r>
              <a:rPr lang="en-US" altLang="zh-CN" sz="3200" b="1" dirty="0">
                <a:solidFill>
                  <a:srgbClr val="2B12EA"/>
                </a:solidFill>
                <a:latin typeface="宋体" panose="02010600030101010101" pitchFamily="2" charset="-122"/>
                <a:sym typeface="+mn-ea"/>
              </a:rPr>
              <a:t>?</a:t>
            </a:r>
            <a:endParaRPr lang="en-US" altLang="zh-CN" sz="3200" b="1" dirty="0">
              <a:solidFill>
                <a:srgbClr val="2B12EA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642050" name="图片 642050" descr="模板图片副本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3865" y="-633"/>
            <a:ext cx="192087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43865" y="234952"/>
            <a:ext cx="2362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2777" y="3070225"/>
            <a:ext cx="41520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/>
              <a:t>你能提出什么数学问题？</a:t>
            </a:r>
            <a:endParaRPr lang="zh-CN" altLang="zh-CN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0" grpId="0"/>
      <p:bldP spid="7190" grpId="1"/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7170" descr="P-10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7816217" y="905510"/>
            <a:ext cx="2756535" cy="19761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87" name="组合 7186"/>
          <p:cNvGrpSpPr/>
          <p:nvPr/>
        </p:nvGrpSpPr>
        <p:grpSpPr>
          <a:xfrm>
            <a:off x="7021197" y="216537"/>
            <a:ext cx="2578735" cy="688975"/>
            <a:chOff x="-52" y="-288"/>
            <a:chExt cx="1950" cy="555"/>
          </a:xfrm>
        </p:grpSpPr>
        <p:pic>
          <p:nvPicPr>
            <p:cNvPr id="6162" name="图片 7187" descr="P-04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52" y="-288"/>
              <a:ext cx="1547" cy="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3" name="矩形 7188"/>
            <p:cNvSpPr/>
            <p:nvPr/>
          </p:nvSpPr>
          <p:spPr>
            <a:xfrm>
              <a:off x="84" y="-224"/>
              <a:ext cx="1814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9998" tIns="46798" rIns="89998" bIns="46798" anchor="t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我吃了 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3 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块饼。</a:t>
              </a:r>
              <a:endParaRPr lang="zh-CN" altLang="en-US" sz="20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172" name="组合 7171"/>
          <p:cNvGrpSpPr/>
          <p:nvPr/>
        </p:nvGrpSpPr>
        <p:grpSpPr>
          <a:xfrm>
            <a:off x="9067165" y="158751"/>
            <a:ext cx="2469515" cy="955675"/>
            <a:chOff x="20" y="-111"/>
            <a:chExt cx="1878" cy="781"/>
          </a:xfrm>
        </p:grpSpPr>
        <p:pic>
          <p:nvPicPr>
            <p:cNvPr id="6147" name="图片 7172" descr="P-045"/>
            <p:cNvPicPr>
              <a:picLocks noChangeAspect="1"/>
            </p:cNvPicPr>
            <p:nvPr/>
          </p:nvPicPr>
          <p:blipFill>
            <a:blip r:embed="rId4" cstate="email"/>
            <a:srcRect l="-2521" t="-16800" r="-7693" b="-25401"/>
            <a:stretch>
              <a:fillRect/>
            </a:stretch>
          </p:blipFill>
          <p:spPr>
            <a:xfrm flipH="1">
              <a:off x="20" y="-111"/>
              <a:ext cx="1574" cy="7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矩形 7173"/>
            <p:cNvSpPr/>
            <p:nvPr/>
          </p:nvSpPr>
          <p:spPr>
            <a:xfrm>
              <a:off x="210" y="-64"/>
              <a:ext cx="1688" cy="37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9998" tIns="46798" rIns="89998" bIns="46798" anchor="t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我吃了 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1 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块饼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。</a:t>
              </a:r>
              <a:endParaRPr lang="zh-CN" altLang="en-US" sz="24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175" name="组合 7174"/>
          <p:cNvGrpSpPr/>
          <p:nvPr/>
        </p:nvGrpSpPr>
        <p:grpSpPr>
          <a:xfrm>
            <a:off x="5245100" y="688975"/>
            <a:ext cx="2807971" cy="1587500"/>
            <a:chOff x="0" y="2"/>
            <a:chExt cx="2108" cy="1142"/>
          </a:xfrm>
        </p:grpSpPr>
        <p:sp>
          <p:nvSpPr>
            <p:cNvPr id="6150" name="圆角矩形 7175"/>
            <p:cNvSpPr/>
            <p:nvPr/>
          </p:nvSpPr>
          <p:spPr>
            <a:xfrm>
              <a:off x="0" y="91"/>
              <a:ext cx="1820" cy="972"/>
            </a:xfrm>
            <a:prstGeom prst="roundRect">
              <a:avLst>
                <a:gd name="adj" fmla="val 10699"/>
              </a:avLst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151" name="组合 7176"/>
            <p:cNvGrpSpPr/>
            <p:nvPr/>
          </p:nvGrpSpPr>
          <p:grpSpPr>
            <a:xfrm>
              <a:off x="42" y="2"/>
              <a:ext cx="1820" cy="1142"/>
              <a:chOff x="42" y="2"/>
              <a:chExt cx="1820" cy="1142"/>
            </a:xfrm>
          </p:grpSpPr>
          <p:sp>
            <p:nvSpPr>
              <p:cNvPr id="6152" name="矩形 7177"/>
              <p:cNvSpPr/>
              <p:nvPr/>
            </p:nvSpPr>
            <p:spPr>
              <a:xfrm>
                <a:off x="42" y="39"/>
                <a:ext cx="1820" cy="9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90000"/>
                  </a:lnSpc>
                </a:pPr>
                <a:r>
                  <a:rPr lang="zh-CN" altLang="en-US" sz="20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爸爸吃了     张饼，</a:t>
                </a:r>
                <a:endPara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>
                  <a:lnSpc>
                    <a:spcPct val="190000"/>
                  </a:lnSpc>
                </a:pPr>
                <a:r>
                  <a:rPr lang="zh-CN" altLang="en-US" sz="20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妈妈吃了     张饼。</a:t>
                </a:r>
                <a:endPara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6153" name="组合 7178"/>
              <p:cNvGrpSpPr/>
              <p:nvPr/>
            </p:nvGrpSpPr>
            <p:grpSpPr>
              <a:xfrm>
                <a:off x="808" y="2"/>
                <a:ext cx="252" cy="613"/>
                <a:chOff x="-145" y="-68"/>
                <a:chExt cx="252" cy="613"/>
              </a:xfrm>
            </p:grpSpPr>
            <p:sp>
              <p:nvSpPr>
                <p:cNvPr id="6154" name="矩形 7179"/>
                <p:cNvSpPr/>
                <p:nvPr/>
              </p:nvSpPr>
              <p:spPr>
                <a:xfrm>
                  <a:off x="-110" y="-68"/>
                  <a:ext cx="217" cy="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lIns="89998" tIns="46798" rIns="89998" bIns="46798" anchor="t">
                  <a:spAutoFit/>
                </a:bodyPr>
                <a:lstStyle/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3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8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6155" name="直接连接符 7180"/>
                <p:cNvSpPr/>
                <p:nvPr/>
              </p:nvSpPr>
              <p:spPr>
                <a:xfrm>
                  <a:off x="-145" y="238"/>
                  <a:ext cx="20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6156" name="组合 7181"/>
              <p:cNvGrpSpPr/>
              <p:nvPr/>
            </p:nvGrpSpPr>
            <p:grpSpPr>
              <a:xfrm>
                <a:off x="696" y="531"/>
                <a:ext cx="428" cy="613"/>
                <a:chOff x="-257" y="-48"/>
                <a:chExt cx="428" cy="613"/>
              </a:xfrm>
            </p:grpSpPr>
            <p:sp>
              <p:nvSpPr>
                <p:cNvPr id="6157" name="矩形 7182"/>
                <p:cNvSpPr/>
                <p:nvPr/>
              </p:nvSpPr>
              <p:spPr>
                <a:xfrm>
                  <a:off x="-257" y="-48"/>
                  <a:ext cx="428" cy="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lIns="89998" tIns="46798" rIns="89998" bIns="46798" anchor="t">
                  <a:spAutoFit/>
                </a:bodyPr>
                <a:lstStyle/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1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8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6158" name="直接连接符 7183"/>
                <p:cNvSpPr/>
                <p:nvPr/>
              </p:nvSpPr>
              <p:spPr>
                <a:xfrm>
                  <a:off x="-145" y="259"/>
                  <a:ext cx="20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6159" name="椭圆 7184"/>
            <p:cNvSpPr/>
            <p:nvPr/>
          </p:nvSpPr>
          <p:spPr>
            <a:xfrm>
              <a:off x="1862" y="366"/>
              <a:ext cx="187" cy="104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椭圆 7185"/>
            <p:cNvSpPr/>
            <p:nvPr/>
          </p:nvSpPr>
          <p:spPr>
            <a:xfrm>
              <a:off x="1998" y="446"/>
              <a:ext cx="110" cy="61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90" name="文本框 7189"/>
          <p:cNvSpPr txBox="1"/>
          <p:nvPr/>
        </p:nvSpPr>
        <p:spPr>
          <a:xfrm>
            <a:off x="1671956" y="2830196"/>
            <a:ext cx="7234555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3300"/>
                </a:solidFill>
                <a:ea typeface="宋体" panose="02010600030101010101" pitchFamily="2" charset="-122"/>
                <a:cs typeface="+mn-lt"/>
              </a:rPr>
              <a:t> </a:t>
            </a:r>
            <a:r>
              <a:rPr lang="zh-CN" altLang="en-US" sz="3200" b="1">
                <a:solidFill>
                  <a:srgbClr val="2B12EA"/>
                </a:solidFill>
                <a:cs typeface="+mn-lt"/>
              </a:rPr>
              <a:t>①  </a:t>
            </a:r>
            <a:r>
              <a:rPr lang="zh-CN" altLang="en-US" sz="3200" b="1">
                <a:solidFill>
                  <a:srgbClr val="2B12EA"/>
                </a:solidFill>
                <a:cs typeface="+mn-lt"/>
                <a:sym typeface="+mn-ea"/>
              </a:rPr>
              <a:t>爸爸和妈妈</a:t>
            </a:r>
            <a:r>
              <a:rPr lang="zh-CN" altLang="en-US" sz="3200" b="1">
                <a:solidFill>
                  <a:srgbClr val="FF0000"/>
                </a:solidFill>
                <a:cs typeface="+mn-lt"/>
                <a:sym typeface="+mn-ea"/>
              </a:rPr>
              <a:t>一共</a:t>
            </a:r>
            <a:r>
              <a:rPr lang="zh-CN" altLang="en-US" sz="3200" b="1">
                <a:solidFill>
                  <a:srgbClr val="2B12EA"/>
                </a:solidFill>
                <a:cs typeface="+mn-lt"/>
                <a:sym typeface="+mn-ea"/>
              </a:rPr>
              <a:t>吃了多少张饼？</a:t>
            </a:r>
            <a:r>
              <a:rPr lang="zh-CN" altLang="en-US" sz="3600" b="1" dirty="0">
                <a:solidFill>
                  <a:srgbClr val="2B12E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39" name="组合 643075"/>
          <p:cNvGrpSpPr/>
          <p:nvPr/>
        </p:nvGrpSpPr>
        <p:grpSpPr bwMode="auto">
          <a:xfrm>
            <a:off x="3954146" y="3571376"/>
            <a:ext cx="1675765" cy="1034620"/>
            <a:chOff x="0" y="-36"/>
            <a:chExt cx="1062" cy="774"/>
          </a:xfrm>
        </p:grpSpPr>
        <p:sp>
          <p:nvSpPr>
            <p:cNvPr id="40" name="文本框 643076"/>
            <p:cNvSpPr txBox="1">
              <a:spLocks noChangeArrowheads="1"/>
            </p:cNvSpPr>
            <p:nvPr/>
          </p:nvSpPr>
          <p:spPr bwMode="auto">
            <a:xfrm>
              <a:off x="263" y="96"/>
              <a:ext cx="576" cy="5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400" b="1">
                  <a:latin typeface="Times New Roman" panose="02020603050405020304" pitchFamily="18" charset="0"/>
                </a:rPr>
                <a:t>+</a:t>
              </a:r>
              <a:endParaRPr lang="en-US" sz="4400" b="1">
                <a:latin typeface="Times New Roman" panose="02020603050405020304" pitchFamily="18" charset="0"/>
              </a:endParaRPr>
            </a:p>
          </p:txBody>
        </p:sp>
        <p:grpSp>
          <p:nvGrpSpPr>
            <p:cNvPr id="41" name="组合 643077"/>
            <p:cNvGrpSpPr/>
            <p:nvPr/>
          </p:nvGrpSpPr>
          <p:grpSpPr bwMode="auto">
            <a:xfrm>
              <a:off x="0" y="-19"/>
              <a:ext cx="432" cy="744"/>
              <a:chOff x="0" y="-19"/>
              <a:chExt cx="432" cy="744"/>
            </a:xfrm>
          </p:grpSpPr>
          <p:sp>
            <p:nvSpPr>
              <p:cNvPr id="42" name="直接连接符 643078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3" name="组合 643079"/>
              <p:cNvGrpSpPr/>
              <p:nvPr/>
            </p:nvGrpSpPr>
            <p:grpSpPr bwMode="auto">
              <a:xfrm>
                <a:off x="0" y="-19"/>
                <a:ext cx="432" cy="744"/>
                <a:chOff x="0" y="-19"/>
                <a:chExt cx="432" cy="744"/>
              </a:xfrm>
            </p:grpSpPr>
            <p:sp>
              <p:nvSpPr>
                <p:cNvPr id="44" name="文本框 643080"/>
                <p:cNvSpPr txBox="1">
                  <a:spLocks noChangeArrowheads="1"/>
                </p:cNvSpPr>
                <p:nvPr/>
              </p:nvSpPr>
              <p:spPr bwMode="auto">
                <a:xfrm>
                  <a:off x="0" y="-19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3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" name="文本框 643081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6" name="组合 643082"/>
            <p:cNvGrpSpPr/>
            <p:nvPr/>
          </p:nvGrpSpPr>
          <p:grpSpPr bwMode="auto">
            <a:xfrm>
              <a:off x="630" y="-36"/>
              <a:ext cx="432" cy="774"/>
              <a:chOff x="0" y="-49"/>
              <a:chExt cx="432" cy="774"/>
            </a:xfrm>
          </p:grpSpPr>
          <p:sp>
            <p:nvSpPr>
              <p:cNvPr id="47" name="直接连接符 643083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8" name="组合 643084"/>
              <p:cNvGrpSpPr/>
              <p:nvPr/>
            </p:nvGrpSpPr>
            <p:grpSpPr bwMode="auto">
              <a:xfrm>
                <a:off x="0" y="-49"/>
                <a:ext cx="432" cy="774"/>
                <a:chOff x="0" y="-49"/>
                <a:chExt cx="432" cy="774"/>
              </a:xfrm>
            </p:grpSpPr>
            <p:sp>
              <p:nvSpPr>
                <p:cNvPr id="49" name="文本框 643085"/>
                <p:cNvSpPr txBox="1">
                  <a:spLocks noChangeArrowheads="1"/>
                </p:cNvSpPr>
                <p:nvPr/>
              </p:nvSpPr>
              <p:spPr bwMode="auto">
                <a:xfrm>
                  <a:off x="0" y="-49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0" name="文本框 643086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644099" name="矩形 644098"/>
          <p:cNvSpPr>
            <a:spLocks noChangeArrowheads="1"/>
          </p:cNvSpPr>
          <p:nvPr/>
        </p:nvSpPr>
        <p:spPr bwMode="auto">
          <a:xfrm>
            <a:off x="1534795" y="4970782"/>
            <a:ext cx="8869680" cy="1210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1680DA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1680DA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分数加法的含义与整数加法的含义相同，都是把两个数合并成一个数的运算。</a:t>
            </a:r>
            <a:endParaRPr lang="zh-CN" altLang="en-US" sz="2800" b="1" dirty="0">
              <a:solidFill>
                <a:srgbClr val="1680DA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47344" y="158750"/>
            <a:ext cx="1804671" cy="1351280"/>
            <a:chOff x="316" y="0"/>
            <a:chExt cx="2842" cy="2128"/>
          </a:xfrm>
        </p:grpSpPr>
        <p:pic>
          <p:nvPicPr>
            <p:cNvPr id="642050" name="图片 642050" descr="模板图片副本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16" y="0"/>
              <a:ext cx="2842" cy="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586" y="386"/>
              <a:ext cx="2320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</a:rPr>
                <a:t>新知探究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0" grpId="1"/>
      <p:bldP spid="64409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468620" y="3970655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" r:id="rId4" imgW="2743200" imgH="5181600" progId="Equation.KSEE3">
                  <p:embed/>
                </p:oleObj>
              </mc:Choice>
              <mc:Fallback>
                <p:oleObj name="" r:id="rId4" imgW="2743200" imgH="51816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68620" y="3970655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组合 643075"/>
          <p:cNvGrpSpPr/>
          <p:nvPr/>
        </p:nvGrpSpPr>
        <p:grpSpPr bwMode="auto">
          <a:xfrm>
            <a:off x="2530476" y="4830581"/>
            <a:ext cx="1675765" cy="1034620"/>
            <a:chOff x="0" y="-36"/>
            <a:chExt cx="1062" cy="774"/>
          </a:xfrm>
        </p:grpSpPr>
        <p:sp>
          <p:nvSpPr>
            <p:cNvPr id="40" name="文本框 643076"/>
            <p:cNvSpPr txBox="1">
              <a:spLocks noChangeArrowheads="1"/>
            </p:cNvSpPr>
            <p:nvPr/>
          </p:nvSpPr>
          <p:spPr bwMode="auto">
            <a:xfrm>
              <a:off x="263" y="96"/>
              <a:ext cx="576" cy="5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400" b="1">
                  <a:latin typeface="Times New Roman" panose="02020603050405020304" pitchFamily="18" charset="0"/>
                </a:rPr>
                <a:t>+</a:t>
              </a:r>
              <a:endParaRPr lang="en-US" sz="4400" b="1">
                <a:latin typeface="Times New Roman" panose="02020603050405020304" pitchFamily="18" charset="0"/>
              </a:endParaRPr>
            </a:p>
          </p:txBody>
        </p:sp>
        <p:grpSp>
          <p:nvGrpSpPr>
            <p:cNvPr id="41" name="组合 643077"/>
            <p:cNvGrpSpPr/>
            <p:nvPr/>
          </p:nvGrpSpPr>
          <p:grpSpPr bwMode="auto">
            <a:xfrm>
              <a:off x="0" y="-19"/>
              <a:ext cx="432" cy="744"/>
              <a:chOff x="0" y="-19"/>
              <a:chExt cx="432" cy="744"/>
            </a:xfrm>
          </p:grpSpPr>
          <p:sp>
            <p:nvSpPr>
              <p:cNvPr id="42" name="直接连接符 643078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3" name="组合 643079"/>
              <p:cNvGrpSpPr/>
              <p:nvPr/>
            </p:nvGrpSpPr>
            <p:grpSpPr bwMode="auto">
              <a:xfrm>
                <a:off x="0" y="-19"/>
                <a:ext cx="432" cy="744"/>
                <a:chOff x="0" y="-19"/>
                <a:chExt cx="432" cy="744"/>
              </a:xfrm>
            </p:grpSpPr>
            <p:sp>
              <p:nvSpPr>
                <p:cNvPr id="44" name="文本框 643080"/>
                <p:cNvSpPr txBox="1">
                  <a:spLocks noChangeArrowheads="1"/>
                </p:cNvSpPr>
                <p:nvPr/>
              </p:nvSpPr>
              <p:spPr bwMode="auto">
                <a:xfrm>
                  <a:off x="0" y="-19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3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" name="文本框 643081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6" name="组合 643082"/>
            <p:cNvGrpSpPr/>
            <p:nvPr/>
          </p:nvGrpSpPr>
          <p:grpSpPr bwMode="auto">
            <a:xfrm>
              <a:off x="630" y="-36"/>
              <a:ext cx="432" cy="774"/>
              <a:chOff x="0" y="-49"/>
              <a:chExt cx="432" cy="774"/>
            </a:xfrm>
          </p:grpSpPr>
          <p:sp>
            <p:nvSpPr>
              <p:cNvPr id="47" name="直接连接符 643083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8" name="组合 643084"/>
              <p:cNvGrpSpPr/>
              <p:nvPr/>
            </p:nvGrpSpPr>
            <p:grpSpPr bwMode="auto">
              <a:xfrm>
                <a:off x="0" y="-49"/>
                <a:ext cx="432" cy="774"/>
                <a:chOff x="0" y="-49"/>
                <a:chExt cx="432" cy="774"/>
              </a:xfrm>
            </p:grpSpPr>
            <p:sp>
              <p:nvSpPr>
                <p:cNvPr id="49" name="文本框 643085"/>
                <p:cNvSpPr txBox="1">
                  <a:spLocks noChangeArrowheads="1"/>
                </p:cNvSpPr>
                <p:nvPr/>
              </p:nvSpPr>
              <p:spPr bwMode="auto">
                <a:xfrm>
                  <a:off x="0" y="-49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0" name="文本框 643086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6127751" y="4759960"/>
            <a:ext cx="1460500" cy="1041400"/>
            <a:chOff x="9675" y="7496"/>
            <a:chExt cx="2300" cy="1640"/>
          </a:xfrm>
        </p:grpSpPr>
        <p:sp>
          <p:nvSpPr>
            <p:cNvPr id="643124" name="文本框 643124"/>
            <p:cNvSpPr txBox="1">
              <a:spLocks noChangeArrowheads="1"/>
            </p:cNvSpPr>
            <p:nvPr/>
          </p:nvSpPr>
          <p:spPr bwMode="auto">
            <a:xfrm>
              <a:off x="9675" y="7886"/>
              <a:ext cx="79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Times New Roman" panose="02020603050405020304" pitchFamily="18" charset="0"/>
                </a:rPr>
                <a:t>=</a:t>
              </a:r>
              <a:endParaRPr 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55" name="组合 643113"/>
            <p:cNvGrpSpPr/>
            <p:nvPr/>
          </p:nvGrpSpPr>
          <p:grpSpPr bwMode="auto">
            <a:xfrm>
              <a:off x="10895" y="7496"/>
              <a:ext cx="1080" cy="1640"/>
              <a:chOff x="0" y="0"/>
              <a:chExt cx="432" cy="656"/>
            </a:xfrm>
          </p:grpSpPr>
          <p:sp>
            <p:nvSpPr>
              <p:cNvPr id="56" name="直接连接符 643114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7" name="组合 643115"/>
              <p:cNvGrpSpPr/>
              <p:nvPr/>
            </p:nvGrpSpPr>
            <p:grpSpPr bwMode="auto">
              <a:xfrm>
                <a:off x="0" y="0"/>
                <a:ext cx="432" cy="656"/>
                <a:chOff x="0" y="0"/>
                <a:chExt cx="432" cy="656"/>
              </a:xfrm>
            </p:grpSpPr>
            <p:sp>
              <p:nvSpPr>
                <p:cNvPr id="643116" name="文本框 643116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4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43117" name="文本框 643117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4095751" y="4806950"/>
            <a:ext cx="2286635" cy="1040130"/>
            <a:chOff x="6450" y="7570"/>
            <a:chExt cx="3601" cy="1638"/>
          </a:xfrm>
        </p:grpSpPr>
        <p:sp>
          <p:nvSpPr>
            <p:cNvPr id="51" name="文本框 643123"/>
            <p:cNvSpPr txBox="1">
              <a:spLocks noChangeArrowheads="1"/>
            </p:cNvSpPr>
            <p:nvPr/>
          </p:nvSpPr>
          <p:spPr bwMode="auto">
            <a:xfrm>
              <a:off x="6450" y="7948"/>
              <a:ext cx="79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Times New Roman" panose="02020603050405020304" pitchFamily="18" charset="0"/>
                </a:rPr>
                <a:t>=</a:t>
              </a:r>
              <a:endParaRPr 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52" name="组合 643108"/>
            <p:cNvGrpSpPr/>
            <p:nvPr/>
          </p:nvGrpSpPr>
          <p:grpSpPr bwMode="auto">
            <a:xfrm>
              <a:off x="7583" y="7570"/>
              <a:ext cx="2469" cy="1639"/>
              <a:chOff x="0" y="0"/>
              <a:chExt cx="432" cy="656"/>
            </a:xfrm>
          </p:grpSpPr>
          <p:sp>
            <p:nvSpPr>
              <p:cNvPr id="53" name="直接连接符 643109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4" name="组合 643110"/>
              <p:cNvGrpSpPr/>
              <p:nvPr/>
            </p:nvGrpSpPr>
            <p:grpSpPr bwMode="auto">
              <a:xfrm>
                <a:off x="0" y="0"/>
                <a:ext cx="432" cy="656"/>
                <a:chOff x="0" y="0"/>
                <a:chExt cx="432" cy="656"/>
              </a:xfrm>
            </p:grpSpPr>
            <p:sp>
              <p:nvSpPr>
                <p:cNvPr id="643111" name="文本框 64311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3+1</a:t>
                  </a:r>
                  <a:endParaRPr lang="en-US" sz="3200" b="1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43112" name="文本框 643112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3200" b="1">
                      <a:latin typeface="Times New Roman" panose="02020603050405020304" pitchFamily="18" charset="0"/>
                    </a:rPr>
                    <a:t> </a:t>
                  </a:r>
                  <a:r>
                    <a:rPr lang="zh-CN" alt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cxnSp>
        <p:nvCxnSpPr>
          <p:cNvPr id="5" name="直接连接符 4"/>
          <p:cNvCxnSpPr/>
          <p:nvPr/>
        </p:nvCxnSpPr>
        <p:spPr>
          <a:xfrm>
            <a:off x="7062471" y="5011420"/>
            <a:ext cx="14605" cy="292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/>
        </p:nvGraphicFramePr>
        <p:xfrm>
          <a:off x="1245235" y="1137287"/>
          <a:ext cx="3521711" cy="20631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82" name="组合 81"/>
          <p:cNvGrpSpPr/>
          <p:nvPr/>
        </p:nvGrpSpPr>
        <p:grpSpPr>
          <a:xfrm>
            <a:off x="3542032" y="1072515"/>
            <a:ext cx="4238625" cy="2192020"/>
            <a:chOff x="4725" y="922"/>
            <a:chExt cx="8286" cy="4743"/>
          </a:xfrm>
        </p:grpSpPr>
        <p:graphicFrame>
          <p:nvGraphicFramePr>
            <p:cNvPr id="10" name="图表 9"/>
            <p:cNvGraphicFramePr/>
            <p:nvPr/>
          </p:nvGraphicFramePr>
          <p:xfrm>
            <a:off x="4725" y="922"/>
            <a:ext cx="8286" cy="47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2" name="文本框 21"/>
            <p:cNvSpPr txBox="1"/>
            <p:nvPr/>
          </p:nvSpPr>
          <p:spPr>
            <a:xfrm>
              <a:off x="5603" y="2493"/>
              <a:ext cx="1517" cy="1995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endParaRPr lang="en-US" altLang="zh-CN" sz="5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98421" y="245111"/>
            <a:ext cx="659066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2B12EA"/>
                </a:solidFill>
                <a:latin typeface="Calibri" panose="020F0502020204030204" charset="0"/>
                <a:sym typeface="+mn-ea"/>
              </a:rPr>
              <a:t>①  </a:t>
            </a:r>
            <a:r>
              <a:rPr lang="zh-CN" altLang="en-US" sz="3200" b="1">
                <a:solidFill>
                  <a:srgbClr val="2B12EA"/>
                </a:solidFill>
                <a:latin typeface="Times New Roman" panose="02020603050405020304" pitchFamily="18" charset="0"/>
                <a:sym typeface="+mn-ea"/>
              </a:rPr>
              <a:t>爸爸和妈妈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一共</a:t>
            </a:r>
            <a:r>
              <a:rPr lang="zh-CN" altLang="en-US" sz="3200" b="1">
                <a:solidFill>
                  <a:srgbClr val="2B12EA"/>
                </a:solidFill>
                <a:latin typeface="Times New Roman" panose="02020603050405020304" pitchFamily="18" charset="0"/>
                <a:sym typeface="+mn-ea"/>
              </a:rPr>
              <a:t>吃了多少张饼？</a:t>
            </a:r>
            <a:endParaRPr lang="zh-CN" altLang="en-US" sz="3200" b="1">
              <a:solidFill>
                <a:srgbClr val="2B12EA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4" name="爆炸形 2 23"/>
          <p:cNvSpPr/>
          <p:nvPr/>
        </p:nvSpPr>
        <p:spPr>
          <a:xfrm rot="20940000">
            <a:off x="9471660" y="2454275"/>
            <a:ext cx="2148840" cy="1254760"/>
          </a:xfrm>
          <a:prstGeom prst="irregularSeal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>
                <a:solidFill>
                  <a:schemeClr val="tx1"/>
                </a:solidFill>
                <a:sym typeface="+mn-ea"/>
              </a:rPr>
              <a:t>分数单位相同</a:t>
            </a:r>
            <a:endParaRPr lang="zh-CN" altLang="zh-CN" b="1">
              <a:solidFill>
                <a:schemeClr val="tx1"/>
              </a:solidFill>
              <a:sym typeface="+mn-ea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217941" y="2922219"/>
            <a:ext cx="1012587" cy="1048918"/>
            <a:chOff x="2715" y="4436"/>
            <a:chExt cx="2164" cy="2235"/>
          </a:xfrm>
        </p:grpSpPr>
        <p:sp>
          <p:nvSpPr>
            <p:cNvPr id="18" name="文本框 17"/>
            <p:cNvSpPr txBox="1"/>
            <p:nvPr/>
          </p:nvSpPr>
          <p:spPr>
            <a:xfrm>
              <a:off x="2715" y="5132"/>
              <a:ext cx="1745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/>
                <a:t>3</a:t>
              </a:r>
              <a:r>
                <a:rPr lang="zh-CN" altLang="en-US" sz="2800" b="1"/>
                <a:t>个</a:t>
              </a:r>
              <a:endParaRPr lang="zh-CN" altLang="en-US" sz="2800" b="1"/>
            </a:p>
          </p:txBody>
        </p:sp>
        <p:grpSp>
          <p:nvGrpSpPr>
            <p:cNvPr id="23" name="组合 643082"/>
            <p:cNvGrpSpPr/>
            <p:nvPr/>
          </p:nvGrpSpPr>
          <p:grpSpPr bwMode="auto">
            <a:xfrm>
              <a:off x="4029" y="4436"/>
              <a:ext cx="850" cy="2235"/>
              <a:chOff x="-117" y="-341"/>
              <a:chExt cx="453" cy="1421"/>
            </a:xfrm>
          </p:grpSpPr>
          <p:sp>
            <p:nvSpPr>
              <p:cNvPr id="65" name="直接连接符 643083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6" name="组合 643084"/>
              <p:cNvGrpSpPr/>
              <p:nvPr/>
            </p:nvGrpSpPr>
            <p:grpSpPr bwMode="auto">
              <a:xfrm>
                <a:off x="-117" y="-341"/>
                <a:ext cx="453" cy="1421"/>
                <a:chOff x="-117" y="-341"/>
                <a:chExt cx="453" cy="1421"/>
              </a:xfrm>
            </p:grpSpPr>
            <p:sp>
              <p:nvSpPr>
                <p:cNvPr id="67" name="文本框 643085"/>
                <p:cNvSpPr txBox="1">
                  <a:spLocks noChangeArrowheads="1"/>
                </p:cNvSpPr>
                <p:nvPr/>
              </p:nvSpPr>
              <p:spPr bwMode="auto">
                <a:xfrm>
                  <a:off x="-117" y="-341"/>
                  <a:ext cx="432" cy="7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8" name="文本框 643086"/>
                <p:cNvSpPr txBox="1">
                  <a:spLocks noChangeArrowheads="1"/>
                </p:cNvSpPr>
                <p:nvPr/>
              </p:nvSpPr>
              <p:spPr bwMode="auto">
                <a:xfrm>
                  <a:off x="-96" y="289"/>
                  <a:ext cx="432" cy="7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83" name="组合 82"/>
          <p:cNvGrpSpPr/>
          <p:nvPr/>
        </p:nvGrpSpPr>
        <p:grpSpPr>
          <a:xfrm>
            <a:off x="6594476" y="1212851"/>
            <a:ext cx="3839845" cy="1854835"/>
            <a:chOff x="21831" y="1016"/>
            <a:chExt cx="7171" cy="3575"/>
          </a:xfrm>
        </p:grpSpPr>
        <p:graphicFrame>
          <p:nvGraphicFramePr>
            <p:cNvPr id="16" name="图表 15"/>
            <p:cNvGraphicFramePr/>
            <p:nvPr/>
          </p:nvGraphicFramePr>
          <p:xfrm>
            <a:off x="21831" y="1016"/>
            <a:ext cx="7171" cy="35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2" name="文本框 61"/>
            <p:cNvSpPr txBox="1"/>
            <p:nvPr/>
          </p:nvSpPr>
          <p:spPr>
            <a:xfrm>
              <a:off x="21957" y="2091"/>
              <a:ext cx="1567" cy="1777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bg2"/>
              </a:outerShdw>
            </a:effectLst>
          </p:spPr>
          <p:txBody>
            <a:bodyPr wrap="square" anchor="t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5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endParaRPr lang="en-US" altLang="zh-CN" sz="5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200651" y="2922270"/>
            <a:ext cx="1133528" cy="1048414"/>
            <a:chOff x="7714" y="4500"/>
            <a:chExt cx="1923" cy="1845"/>
          </a:xfrm>
        </p:grpSpPr>
        <p:sp>
          <p:nvSpPr>
            <p:cNvPr id="6" name="文本框 5"/>
            <p:cNvSpPr txBox="1"/>
            <p:nvPr/>
          </p:nvSpPr>
          <p:spPr>
            <a:xfrm>
              <a:off x="7714" y="4989"/>
              <a:ext cx="1745" cy="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/>
                <a:t>1</a:t>
              </a:r>
              <a:r>
                <a:rPr lang="zh-CN" altLang="en-US" sz="2800" b="1"/>
                <a:t>个</a:t>
              </a:r>
              <a:endParaRPr lang="zh-CN" altLang="en-US" sz="2800" b="1"/>
            </a:p>
          </p:txBody>
        </p:sp>
        <p:grpSp>
          <p:nvGrpSpPr>
            <p:cNvPr id="27" name="组合 643082"/>
            <p:cNvGrpSpPr/>
            <p:nvPr/>
          </p:nvGrpSpPr>
          <p:grpSpPr bwMode="auto">
            <a:xfrm>
              <a:off x="8826" y="4500"/>
              <a:ext cx="811" cy="1845"/>
              <a:chOff x="-20" y="-242"/>
              <a:chExt cx="432" cy="1173"/>
            </a:xfrm>
          </p:grpSpPr>
          <p:sp>
            <p:nvSpPr>
              <p:cNvPr id="28" name="直接连接符 643083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9" name="组合 643084"/>
              <p:cNvGrpSpPr/>
              <p:nvPr/>
            </p:nvGrpSpPr>
            <p:grpSpPr bwMode="auto">
              <a:xfrm>
                <a:off x="-20" y="-242"/>
                <a:ext cx="432" cy="1173"/>
                <a:chOff x="-20" y="-242"/>
                <a:chExt cx="432" cy="1173"/>
              </a:xfrm>
            </p:grpSpPr>
            <p:sp>
              <p:nvSpPr>
                <p:cNvPr id="30" name="文本框 643085"/>
                <p:cNvSpPr txBox="1">
                  <a:spLocks noChangeArrowheads="1"/>
                </p:cNvSpPr>
                <p:nvPr/>
              </p:nvSpPr>
              <p:spPr bwMode="auto">
                <a:xfrm>
                  <a:off x="-20" y="-242"/>
                  <a:ext cx="432" cy="6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1" name="文本框 643086"/>
                <p:cNvSpPr txBox="1">
                  <a:spLocks noChangeArrowheads="1"/>
                </p:cNvSpPr>
                <p:nvPr/>
              </p:nvSpPr>
              <p:spPr bwMode="auto">
                <a:xfrm>
                  <a:off x="-20" y="278"/>
                  <a:ext cx="432" cy="6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79" name="组合 78"/>
          <p:cNvGrpSpPr/>
          <p:nvPr/>
        </p:nvGrpSpPr>
        <p:grpSpPr>
          <a:xfrm>
            <a:off x="7979413" y="2887600"/>
            <a:ext cx="1073792" cy="1014143"/>
            <a:chOff x="14548" y="7506"/>
            <a:chExt cx="2047" cy="2062"/>
          </a:xfrm>
        </p:grpSpPr>
        <p:sp>
          <p:nvSpPr>
            <p:cNvPr id="26" name="文本框 25"/>
            <p:cNvSpPr txBox="1"/>
            <p:nvPr/>
          </p:nvSpPr>
          <p:spPr>
            <a:xfrm>
              <a:off x="14548" y="8142"/>
              <a:ext cx="1745" cy="1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/>
                <a:t>4</a:t>
              </a:r>
              <a:r>
                <a:rPr lang="zh-CN" altLang="en-US" sz="2800" b="1"/>
                <a:t>个</a:t>
              </a:r>
              <a:endParaRPr lang="zh-CN" altLang="en-US" sz="2800" b="1"/>
            </a:p>
          </p:txBody>
        </p:sp>
        <p:grpSp>
          <p:nvGrpSpPr>
            <p:cNvPr id="37" name="组合 643082"/>
            <p:cNvGrpSpPr/>
            <p:nvPr/>
          </p:nvGrpSpPr>
          <p:grpSpPr bwMode="auto">
            <a:xfrm>
              <a:off x="15784" y="7506"/>
              <a:ext cx="811" cy="2062"/>
              <a:chOff x="-29" y="-286"/>
              <a:chExt cx="432" cy="1311"/>
            </a:xfrm>
          </p:grpSpPr>
          <p:sp>
            <p:nvSpPr>
              <p:cNvPr id="38" name="直接连接符 643083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0" name="组合 643084"/>
              <p:cNvGrpSpPr/>
              <p:nvPr/>
            </p:nvGrpSpPr>
            <p:grpSpPr bwMode="auto">
              <a:xfrm>
                <a:off x="-29" y="-286"/>
                <a:ext cx="432" cy="1311"/>
                <a:chOff x="-29" y="-286"/>
                <a:chExt cx="432" cy="1311"/>
              </a:xfrm>
            </p:grpSpPr>
            <p:sp>
              <p:nvSpPr>
                <p:cNvPr id="73" name="文本框 643085"/>
                <p:cNvSpPr txBox="1">
                  <a:spLocks noChangeArrowheads="1"/>
                </p:cNvSpPr>
                <p:nvPr/>
              </p:nvSpPr>
              <p:spPr bwMode="auto">
                <a:xfrm>
                  <a:off x="-29" y="-286"/>
                  <a:ext cx="432" cy="7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8" name="文本框 643086"/>
                <p:cNvSpPr txBox="1">
                  <a:spLocks noChangeArrowheads="1"/>
                </p:cNvSpPr>
                <p:nvPr/>
              </p:nvSpPr>
              <p:spPr bwMode="auto">
                <a:xfrm>
                  <a:off x="-29" y="271"/>
                  <a:ext cx="432" cy="7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84" name="文本框 83"/>
          <p:cNvSpPr txBox="1"/>
          <p:nvPr/>
        </p:nvSpPr>
        <p:spPr>
          <a:xfrm>
            <a:off x="8648065" y="5100957"/>
            <a:ext cx="1179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/>
              <a:t>（张）</a:t>
            </a:r>
            <a:endParaRPr lang="zh-CN" altLang="zh-CN" sz="2400" b="1"/>
          </a:p>
        </p:txBody>
      </p:sp>
      <p:grpSp>
        <p:nvGrpSpPr>
          <p:cNvPr id="8" name="组合 7"/>
          <p:cNvGrpSpPr/>
          <p:nvPr/>
        </p:nvGrpSpPr>
        <p:grpSpPr>
          <a:xfrm>
            <a:off x="200660" y="0"/>
            <a:ext cx="1804671" cy="1351280"/>
            <a:chOff x="316" y="0"/>
            <a:chExt cx="2842" cy="2128"/>
          </a:xfrm>
        </p:grpSpPr>
        <p:pic>
          <p:nvPicPr>
            <p:cNvPr id="642050" name="图片 642050" descr="模板图片副本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16" y="0"/>
              <a:ext cx="2842" cy="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586" y="386"/>
              <a:ext cx="2320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</a:rPr>
                <a:t>新知探究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403091" y="4370071"/>
            <a:ext cx="1452880" cy="2230778"/>
            <a:chOff x="5344" y="6398"/>
            <a:chExt cx="2288" cy="4854"/>
          </a:xfrm>
        </p:grpSpPr>
        <p:sp>
          <p:nvSpPr>
            <p:cNvPr id="63" name="文本框 62"/>
            <p:cNvSpPr txBox="1"/>
            <p:nvPr/>
          </p:nvSpPr>
          <p:spPr>
            <a:xfrm>
              <a:off x="5344" y="6398"/>
              <a:ext cx="2216" cy="1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</a:rPr>
                <a:t>分子相加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416" y="9444"/>
              <a:ext cx="2216" cy="180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sym typeface="+mn-ea"/>
                </a:rPr>
                <a:t>分母不变</a:t>
              </a:r>
              <a:endParaRPr lang="zh-CN" altLang="en-US" sz="2400" b="1">
                <a:solidFill>
                  <a:srgbClr val="FF0000"/>
                </a:solidFill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53811" y="3971290"/>
            <a:ext cx="1757680" cy="849630"/>
            <a:chOff x="10006" y="6254"/>
            <a:chExt cx="2768" cy="1338"/>
          </a:xfrm>
        </p:grpSpPr>
        <p:sp>
          <p:nvSpPr>
            <p:cNvPr id="94" name="文本框 93"/>
            <p:cNvSpPr txBox="1"/>
            <p:nvPr/>
          </p:nvSpPr>
          <p:spPr>
            <a:xfrm>
              <a:off x="10006" y="6254"/>
              <a:ext cx="2768" cy="6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>
                  <a:solidFill>
                    <a:srgbClr val="FF0000"/>
                  </a:solidFill>
                  <a:sym typeface="+mn-ea"/>
                </a:rPr>
                <a:t>不是最简分数</a:t>
              </a:r>
              <a:endParaRPr lang="zh-CN" altLang="en-US" sz="2000" b="1">
                <a:solidFill>
                  <a:srgbClr val="FF0000"/>
                </a:solidFill>
                <a:sym typeface="+mn-ea"/>
              </a:endParaRPr>
            </a:p>
          </p:txBody>
        </p:sp>
        <p:cxnSp>
          <p:nvCxnSpPr>
            <p:cNvPr id="95" name="直接箭头连接符 94"/>
            <p:cNvCxnSpPr/>
            <p:nvPr/>
          </p:nvCxnSpPr>
          <p:spPr>
            <a:xfrm flipV="1">
              <a:off x="11137" y="6882"/>
              <a:ext cx="24" cy="710"/>
            </a:xfrm>
            <a:prstGeom prst="straightConnector1">
              <a:avLst/>
            </a:prstGeom>
            <a:ln w="19050" cmpd="sng">
              <a:solidFill>
                <a:srgbClr val="CA389F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文本框 68"/>
          <p:cNvSpPr txBox="1"/>
          <p:nvPr/>
        </p:nvSpPr>
        <p:spPr>
          <a:xfrm>
            <a:off x="6497954" y="5996940"/>
            <a:ext cx="2010411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sym typeface="+mn-ea"/>
              </a:rPr>
              <a:t>约成最简分数</a:t>
            </a:r>
            <a:endParaRPr lang="zh-CN" altLang="en-US" sz="2000" b="1">
              <a:solidFill>
                <a:srgbClr val="FF0000"/>
              </a:solidFill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911340" y="4575175"/>
            <a:ext cx="2026285" cy="1370330"/>
            <a:chOff x="10884" y="7205"/>
            <a:chExt cx="3191" cy="2158"/>
          </a:xfrm>
        </p:grpSpPr>
        <p:grpSp>
          <p:nvGrpSpPr>
            <p:cNvPr id="59" name="组合 58"/>
            <p:cNvGrpSpPr/>
            <p:nvPr/>
          </p:nvGrpSpPr>
          <p:grpSpPr>
            <a:xfrm>
              <a:off x="11959" y="7322"/>
              <a:ext cx="2117" cy="1640"/>
              <a:chOff x="11950" y="7422"/>
              <a:chExt cx="2117" cy="1640"/>
            </a:xfrm>
          </p:grpSpPr>
          <p:grpSp>
            <p:nvGrpSpPr>
              <p:cNvPr id="74" name="组合 643118"/>
              <p:cNvGrpSpPr/>
              <p:nvPr/>
            </p:nvGrpSpPr>
            <p:grpSpPr bwMode="auto">
              <a:xfrm>
                <a:off x="12987" y="7422"/>
                <a:ext cx="1080" cy="1640"/>
                <a:chOff x="0" y="0"/>
                <a:chExt cx="432" cy="656"/>
              </a:xfrm>
            </p:grpSpPr>
            <p:sp>
              <p:nvSpPr>
                <p:cNvPr id="75" name="直接连接符 643119"/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6" name="组合 643120"/>
                <p:cNvGrpSpPr/>
                <p:nvPr/>
              </p:nvGrpSpPr>
              <p:grpSpPr bwMode="auto">
                <a:xfrm>
                  <a:off x="0" y="0"/>
                  <a:ext cx="432" cy="656"/>
                  <a:chOff x="0" y="0"/>
                  <a:chExt cx="432" cy="656"/>
                </a:xfrm>
              </p:grpSpPr>
              <p:sp>
                <p:nvSpPr>
                  <p:cNvPr id="643121" name="文本框 6431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32" cy="3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latin typeface="Times New Roman" panose="02020603050405020304" pitchFamily="18" charset="0"/>
                      </a:rPr>
                      <a:t>1</a:t>
                    </a:r>
                    <a:endParaRPr lang="en-US" sz="3200" b="1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43122" name="文本框 6431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288"/>
                    <a:ext cx="432" cy="3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latin typeface="Times New Roman" panose="02020603050405020304" pitchFamily="18" charset="0"/>
                      </a:rPr>
                      <a:t>2</a:t>
                    </a:r>
                    <a:endParaRPr lang="en-US" sz="3200" b="1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77" name="文本框 643124"/>
              <p:cNvSpPr txBox="1">
                <a:spLocks noChangeArrowheads="1"/>
              </p:cNvSpPr>
              <p:nvPr/>
            </p:nvSpPr>
            <p:spPr bwMode="auto">
              <a:xfrm>
                <a:off x="11950" y="7925"/>
                <a:ext cx="792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200" b="1">
                    <a:latin typeface="Times New Roman" panose="02020603050405020304" pitchFamily="18" charset="0"/>
                  </a:rPr>
                  <a:t>=</a:t>
                </a:r>
                <a:endParaRPr lang="en-US" sz="3200" b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10884" y="7205"/>
              <a:ext cx="2090" cy="2158"/>
              <a:chOff x="19406" y="837"/>
              <a:chExt cx="2090" cy="2158"/>
            </a:xfrm>
          </p:grpSpPr>
          <p:sp>
            <p:nvSpPr>
              <p:cNvPr id="102" name="弧形 101"/>
              <p:cNvSpPr/>
              <p:nvPr/>
            </p:nvSpPr>
            <p:spPr>
              <a:xfrm rot="8700000">
                <a:off x="19406" y="837"/>
                <a:ext cx="2090" cy="2158"/>
              </a:xfrm>
              <a:prstGeom prst="arc">
                <a:avLst>
                  <a:gd name="adj1" fmla="val 16200000"/>
                  <a:gd name="adj2" fmla="val 21057862"/>
                </a:avLst>
              </a:prstGeom>
              <a:ln w="19050">
                <a:solidFill>
                  <a:srgbClr val="CA38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3" name="直接箭头连接符 102"/>
              <p:cNvCxnSpPr>
                <a:stCxn id="102" idx="0"/>
              </p:cNvCxnSpPr>
              <p:nvPr/>
            </p:nvCxnSpPr>
            <p:spPr>
              <a:xfrm flipV="1">
                <a:off x="21070" y="2476"/>
                <a:ext cx="332" cy="324"/>
              </a:xfrm>
              <a:prstGeom prst="straightConnector1">
                <a:avLst/>
              </a:prstGeom>
              <a:ln w="19050" cmpd="sng">
                <a:solidFill>
                  <a:srgbClr val="CA389F"/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84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7170" descr="P-10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7816217" y="905510"/>
            <a:ext cx="2756535" cy="19761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87" name="组合 7186"/>
          <p:cNvGrpSpPr/>
          <p:nvPr/>
        </p:nvGrpSpPr>
        <p:grpSpPr>
          <a:xfrm>
            <a:off x="7021197" y="216537"/>
            <a:ext cx="2578735" cy="688975"/>
            <a:chOff x="-52" y="-288"/>
            <a:chExt cx="1950" cy="555"/>
          </a:xfrm>
        </p:grpSpPr>
        <p:pic>
          <p:nvPicPr>
            <p:cNvPr id="6162" name="图片 7187" descr="P-04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-52" y="-288"/>
              <a:ext cx="1547" cy="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63" name="矩形 7188"/>
            <p:cNvSpPr/>
            <p:nvPr/>
          </p:nvSpPr>
          <p:spPr>
            <a:xfrm>
              <a:off x="84" y="-224"/>
              <a:ext cx="1814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9998" tIns="46798" rIns="89998" bIns="46798" anchor="t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我吃了 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3 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块饼。</a:t>
              </a:r>
              <a:endParaRPr lang="zh-CN" altLang="en-US" sz="20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172" name="组合 7171"/>
          <p:cNvGrpSpPr/>
          <p:nvPr/>
        </p:nvGrpSpPr>
        <p:grpSpPr>
          <a:xfrm>
            <a:off x="9067165" y="158751"/>
            <a:ext cx="2469515" cy="955675"/>
            <a:chOff x="20" y="-111"/>
            <a:chExt cx="1878" cy="781"/>
          </a:xfrm>
        </p:grpSpPr>
        <p:pic>
          <p:nvPicPr>
            <p:cNvPr id="6147" name="图片 7172" descr="P-045"/>
            <p:cNvPicPr>
              <a:picLocks noChangeAspect="1"/>
            </p:cNvPicPr>
            <p:nvPr/>
          </p:nvPicPr>
          <p:blipFill>
            <a:blip r:embed="rId4" cstate="email"/>
            <a:srcRect l="-2521" t="-16800" r="-7693" b="-25401"/>
            <a:stretch>
              <a:fillRect/>
            </a:stretch>
          </p:blipFill>
          <p:spPr>
            <a:xfrm flipH="1">
              <a:off x="20" y="-111"/>
              <a:ext cx="1574" cy="7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矩形 7173"/>
            <p:cNvSpPr/>
            <p:nvPr/>
          </p:nvSpPr>
          <p:spPr>
            <a:xfrm>
              <a:off x="210" y="-64"/>
              <a:ext cx="1688" cy="37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9998" tIns="46798" rIns="89998" bIns="46798" anchor="t">
              <a:spAutoFit/>
            </a:bodyPr>
            <a:lstStyle/>
            <a:p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我吃了 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1 </a:t>
              </a:r>
              <a:r>
                <a: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块饼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。</a:t>
              </a:r>
              <a:endParaRPr lang="zh-CN" altLang="en-US" sz="2400" b="1" dirty="0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175" name="组合 7174"/>
          <p:cNvGrpSpPr/>
          <p:nvPr/>
        </p:nvGrpSpPr>
        <p:grpSpPr>
          <a:xfrm>
            <a:off x="5245100" y="688975"/>
            <a:ext cx="2807971" cy="1587500"/>
            <a:chOff x="0" y="2"/>
            <a:chExt cx="2108" cy="1142"/>
          </a:xfrm>
        </p:grpSpPr>
        <p:sp>
          <p:nvSpPr>
            <p:cNvPr id="6150" name="圆角矩形 7175"/>
            <p:cNvSpPr/>
            <p:nvPr/>
          </p:nvSpPr>
          <p:spPr>
            <a:xfrm>
              <a:off x="0" y="91"/>
              <a:ext cx="1820" cy="972"/>
            </a:xfrm>
            <a:prstGeom prst="roundRect">
              <a:avLst>
                <a:gd name="adj" fmla="val 10699"/>
              </a:avLst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6151" name="组合 7176"/>
            <p:cNvGrpSpPr/>
            <p:nvPr/>
          </p:nvGrpSpPr>
          <p:grpSpPr>
            <a:xfrm>
              <a:off x="42" y="2"/>
              <a:ext cx="1820" cy="1142"/>
              <a:chOff x="42" y="2"/>
              <a:chExt cx="1820" cy="1142"/>
            </a:xfrm>
          </p:grpSpPr>
          <p:sp>
            <p:nvSpPr>
              <p:cNvPr id="6152" name="矩形 7177"/>
              <p:cNvSpPr/>
              <p:nvPr/>
            </p:nvSpPr>
            <p:spPr>
              <a:xfrm>
                <a:off x="42" y="39"/>
                <a:ext cx="1820" cy="9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90000"/>
                  </a:lnSpc>
                </a:pPr>
                <a:r>
                  <a:rPr lang="zh-CN" altLang="en-US" sz="20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爸爸吃了     张饼，</a:t>
                </a:r>
                <a:endPara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>
                  <a:lnSpc>
                    <a:spcPct val="190000"/>
                  </a:lnSpc>
                </a:pPr>
                <a:r>
                  <a:rPr lang="zh-CN" altLang="en-US" sz="20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妈妈吃了     张饼。</a:t>
                </a:r>
                <a:endParaRPr lang="zh-CN" altLang="en-US" sz="20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6153" name="组合 7178"/>
              <p:cNvGrpSpPr/>
              <p:nvPr/>
            </p:nvGrpSpPr>
            <p:grpSpPr>
              <a:xfrm>
                <a:off x="808" y="2"/>
                <a:ext cx="252" cy="613"/>
                <a:chOff x="-145" y="-68"/>
                <a:chExt cx="252" cy="613"/>
              </a:xfrm>
            </p:grpSpPr>
            <p:sp>
              <p:nvSpPr>
                <p:cNvPr id="6154" name="矩形 7179"/>
                <p:cNvSpPr/>
                <p:nvPr/>
              </p:nvSpPr>
              <p:spPr>
                <a:xfrm>
                  <a:off x="-110" y="-68"/>
                  <a:ext cx="217" cy="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lIns="89998" tIns="46798" rIns="89998" bIns="46798" anchor="t">
                  <a:spAutoFit/>
                </a:bodyPr>
                <a:lstStyle/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3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8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6155" name="直接连接符 7180"/>
                <p:cNvSpPr/>
                <p:nvPr/>
              </p:nvSpPr>
              <p:spPr>
                <a:xfrm>
                  <a:off x="-145" y="238"/>
                  <a:ext cx="20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6156" name="组合 7181"/>
              <p:cNvGrpSpPr/>
              <p:nvPr/>
            </p:nvGrpSpPr>
            <p:grpSpPr>
              <a:xfrm>
                <a:off x="696" y="531"/>
                <a:ext cx="428" cy="613"/>
                <a:chOff x="-257" y="-48"/>
                <a:chExt cx="428" cy="613"/>
              </a:xfrm>
            </p:grpSpPr>
            <p:sp>
              <p:nvSpPr>
                <p:cNvPr id="6157" name="矩形 7182"/>
                <p:cNvSpPr/>
                <p:nvPr/>
              </p:nvSpPr>
              <p:spPr>
                <a:xfrm>
                  <a:off x="-257" y="-48"/>
                  <a:ext cx="428" cy="6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lIns="89998" tIns="46798" rIns="89998" bIns="46798" anchor="t">
                  <a:spAutoFit/>
                </a:bodyPr>
                <a:lstStyle/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1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  <a:p>
                  <a:pPr algn="ctr">
                    <a:lnSpc>
                      <a:spcPct val="95000"/>
                    </a:lnSpc>
                  </a:pPr>
                  <a:r>
                    <a:rPr lang="en-US" altLang="zh-CN" sz="2600" b="1" dirty="0"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8</a:t>
                  </a:r>
                  <a:endParaRPr lang="en-US" altLang="zh-CN" sz="2600" b="1" dirty="0"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6158" name="直接连接符 7183"/>
                <p:cNvSpPr/>
                <p:nvPr/>
              </p:nvSpPr>
              <p:spPr>
                <a:xfrm>
                  <a:off x="-145" y="259"/>
                  <a:ext cx="204" cy="0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6159" name="椭圆 7184"/>
            <p:cNvSpPr/>
            <p:nvPr/>
          </p:nvSpPr>
          <p:spPr>
            <a:xfrm>
              <a:off x="1862" y="366"/>
              <a:ext cx="187" cy="104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椭圆 7185"/>
            <p:cNvSpPr/>
            <p:nvPr/>
          </p:nvSpPr>
          <p:spPr>
            <a:xfrm>
              <a:off x="1998" y="446"/>
              <a:ext cx="110" cy="61"/>
            </a:xfrm>
            <a:prstGeom prst="ellipse">
              <a:avLst/>
            </a:prstGeom>
            <a:solidFill>
              <a:srgbClr val="FFFF99"/>
            </a:solidFill>
            <a:ln w="1905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138046" y="5029837"/>
            <a:ext cx="86379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1680DA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分数减法的含义与整数减法的含义相同，都是已知两个加数的和与其中一个加数，求另一个加数的运算。</a:t>
            </a:r>
            <a:endParaRPr lang="zh-CN" altLang="en-US" sz="2800" b="1" dirty="0">
              <a:solidFill>
                <a:srgbClr val="1680DA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2357" y="3721102"/>
            <a:ext cx="1382633" cy="1093537"/>
            <a:chOff x="205" y="7256"/>
            <a:chExt cx="1769" cy="1722"/>
          </a:xfrm>
        </p:grpSpPr>
        <p:grpSp>
          <p:nvGrpSpPr>
            <p:cNvPr id="37" name="组合 643075"/>
            <p:cNvGrpSpPr/>
            <p:nvPr/>
          </p:nvGrpSpPr>
          <p:grpSpPr bwMode="auto">
            <a:xfrm>
              <a:off x="205" y="7256"/>
              <a:ext cx="1769" cy="1722"/>
              <a:chOff x="-34" y="-32"/>
              <a:chExt cx="1110" cy="818"/>
            </a:xfrm>
          </p:grpSpPr>
          <p:sp>
            <p:nvSpPr>
              <p:cNvPr id="38" name="文本框 643076"/>
              <p:cNvSpPr txBox="1">
                <a:spLocks noChangeArrowheads="1"/>
              </p:cNvSpPr>
              <p:nvPr/>
            </p:nvSpPr>
            <p:spPr bwMode="auto">
              <a:xfrm>
                <a:off x="257" y="100"/>
                <a:ext cx="576" cy="5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sz="4400" b="1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4" name="组合 643077"/>
              <p:cNvGrpSpPr/>
              <p:nvPr/>
            </p:nvGrpSpPr>
            <p:grpSpPr bwMode="auto">
              <a:xfrm>
                <a:off x="-34" y="-32"/>
                <a:ext cx="432" cy="790"/>
                <a:chOff x="-34" y="-32"/>
                <a:chExt cx="432" cy="790"/>
              </a:xfrm>
            </p:grpSpPr>
            <p:sp>
              <p:nvSpPr>
                <p:cNvPr id="5" name="直接连接符 643078"/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6" name="组合 643079"/>
                <p:cNvGrpSpPr/>
                <p:nvPr/>
              </p:nvGrpSpPr>
              <p:grpSpPr bwMode="auto">
                <a:xfrm>
                  <a:off x="-34" y="-32"/>
                  <a:ext cx="432" cy="790"/>
                  <a:chOff x="-34" y="-32"/>
                  <a:chExt cx="432" cy="790"/>
                </a:xfrm>
              </p:grpSpPr>
              <p:sp>
                <p:nvSpPr>
                  <p:cNvPr id="8" name="文本框 64308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4" y="-32"/>
                    <a:ext cx="432" cy="4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latin typeface="Times New Roman" panose="02020603050405020304" pitchFamily="18" charset="0"/>
                      </a:rPr>
                      <a:t>3</a:t>
                    </a:r>
                    <a:endParaRPr lang="en-US" sz="3200" b="1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" name="文本框 64308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4" y="321"/>
                    <a:ext cx="432" cy="4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rPr>
                      <a:t>8</a:t>
                    </a:r>
                    <a:endPara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10" name="组合 643082"/>
              <p:cNvGrpSpPr/>
              <p:nvPr/>
            </p:nvGrpSpPr>
            <p:grpSpPr bwMode="auto">
              <a:xfrm>
                <a:off x="630" y="-32"/>
                <a:ext cx="446" cy="818"/>
                <a:chOff x="0" y="-45"/>
                <a:chExt cx="446" cy="818"/>
              </a:xfrm>
            </p:grpSpPr>
            <p:sp>
              <p:nvSpPr>
                <p:cNvPr id="11" name="直接连接符 643083"/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2" name="组合 643084"/>
                <p:cNvGrpSpPr/>
                <p:nvPr/>
              </p:nvGrpSpPr>
              <p:grpSpPr bwMode="auto">
                <a:xfrm>
                  <a:off x="0" y="-45"/>
                  <a:ext cx="446" cy="818"/>
                  <a:chOff x="0" y="-45"/>
                  <a:chExt cx="446" cy="818"/>
                </a:xfrm>
              </p:grpSpPr>
              <p:sp>
                <p:nvSpPr>
                  <p:cNvPr id="13" name="文本框 6430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-45"/>
                    <a:ext cx="446" cy="4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latin typeface="Times New Roman" panose="02020603050405020304" pitchFamily="18" charset="0"/>
                      </a:rPr>
                      <a:t>1</a:t>
                    </a:r>
                    <a:endParaRPr lang="en-US" sz="3200" b="1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4" name="文本框 6430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336"/>
                    <a:ext cx="432" cy="4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rPr>
                      <a:t>8</a:t>
                    </a:r>
                    <a:endPara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758" y="7453"/>
              <a:ext cx="505" cy="12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400" b="1">
                  <a:latin typeface="Times New Roman" panose="02020603050405020304" pitchFamily="18" charset="0"/>
                </a:rPr>
                <a:t>-</a:t>
              </a:r>
              <a:endParaRPr lang="en-US" sz="4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645122" name="文本框 645122"/>
          <p:cNvSpPr txBox="1">
            <a:spLocks noChangeArrowheads="1"/>
          </p:cNvSpPr>
          <p:nvPr/>
        </p:nvSpPr>
        <p:spPr bwMode="auto">
          <a:xfrm>
            <a:off x="2138046" y="2988630"/>
            <a:ext cx="5946775" cy="7335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2B12EA"/>
                </a:solidFill>
                <a:latin typeface="Calibri" panose="020F0502020204030204" charset="0"/>
              </a:rPr>
              <a:t>②  </a:t>
            </a:r>
            <a:r>
              <a:rPr lang="zh-CN" altLang="en-US" sz="3200" b="1">
                <a:solidFill>
                  <a:srgbClr val="2B12EA"/>
                </a:solidFill>
                <a:latin typeface="宋体" panose="02010600030101010101" pitchFamily="2" charset="-122"/>
              </a:rPr>
              <a:t>爸爸比妈妈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多</a:t>
            </a:r>
            <a:r>
              <a:rPr lang="zh-CN" altLang="en-US" sz="3200" b="1">
                <a:solidFill>
                  <a:srgbClr val="2B12EA"/>
                </a:solidFill>
                <a:latin typeface="宋体" panose="02010600030101010101" pitchFamily="2" charset="-122"/>
              </a:rPr>
              <a:t>吃了多少张饼？</a:t>
            </a:r>
            <a:endParaRPr lang="zh-CN" altLang="en-US" sz="3200" b="1">
              <a:solidFill>
                <a:srgbClr val="2B12EA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4475" y="73025"/>
            <a:ext cx="1804671" cy="1351280"/>
            <a:chOff x="316" y="0"/>
            <a:chExt cx="2842" cy="2128"/>
          </a:xfrm>
        </p:grpSpPr>
        <p:pic>
          <p:nvPicPr>
            <p:cNvPr id="642050" name="图片 642050" descr="模板图片副本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16" y="0"/>
              <a:ext cx="2842" cy="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586" y="386"/>
              <a:ext cx="2320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</a:rPr>
                <a:t>新知探究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文本框 645122"/>
          <p:cNvSpPr txBox="1">
            <a:spLocks noChangeArrowheads="1"/>
          </p:cNvSpPr>
          <p:nvPr/>
        </p:nvSpPr>
        <p:spPr bwMode="auto">
          <a:xfrm>
            <a:off x="3013711" y="210504"/>
            <a:ext cx="5946775" cy="7335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2B12EA"/>
                </a:solidFill>
                <a:latin typeface="Calibri" panose="020F0502020204030204" charset="0"/>
              </a:rPr>
              <a:t>②  </a:t>
            </a:r>
            <a:r>
              <a:rPr lang="zh-CN" altLang="en-US" sz="3200" b="1">
                <a:solidFill>
                  <a:srgbClr val="2B12EA"/>
                </a:solidFill>
                <a:latin typeface="宋体" panose="02010600030101010101" pitchFamily="2" charset="-122"/>
              </a:rPr>
              <a:t>爸爸比妈妈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多</a:t>
            </a:r>
            <a:r>
              <a:rPr lang="zh-CN" altLang="en-US" sz="3200" b="1">
                <a:solidFill>
                  <a:srgbClr val="2B12EA"/>
                </a:solidFill>
                <a:latin typeface="宋体" panose="02010600030101010101" pitchFamily="2" charset="-122"/>
              </a:rPr>
              <a:t>吃了多少张饼？</a:t>
            </a:r>
            <a:endParaRPr lang="zh-CN" altLang="en-US" sz="3200" b="1">
              <a:solidFill>
                <a:srgbClr val="2B12EA"/>
              </a:solidFill>
              <a:latin typeface="宋体" panose="02010600030101010101" pitchFamily="2" charset="-122"/>
            </a:endParaRPr>
          </a:p>
        </p:txBody>
      </p:sp>
      <p:pic>
        <p:nvPicPr>
          <p:cNvPr id="29" name="图片 28" descr="《同分母分数加、减法》课件_240" hidden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651761" y="45859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458720" y="4719086"/>
            <a:ext cx="1188720" cy="1066834"/>
            <a:chOff x="205" y="7256"/>
            <a:chExt cx="1872" cy="1680"/>
          </a:xfrm>
        </p:grpSpPr>
        <p:grpSp>
          <p:nvGrpSpPr>
            <p:cNvPr id="37" name="组合 643075"/>
            <p:cNvGrpSpPr/>
            <p:nvPr/>
          </p:nvGrpSpPr>
          <p:grpSpPr bwMode="auto">
            <a:xfrm>
              <a:off x="205" y="7256"/>
              <a:ext cx="1616" cy="1680"/>
              <a:chOff x="-34" y="-32"/>
              <a:chExt cx="1014" cy="798"/>
            </a:xfrm>
          </p:grpSpPr>
          <p:sp>
            <p:nvSpPr>
              <p:cNvPr id="38" name="文本框 643076"/>
              <p:cNvSpPr txBox="1">
                <a:spLocks noChangeArrowheads="1"/>
              </p:cNvSpPr>
              <p:nvPr/>
            </p:nvSpPr>
            <p:spPr bwMode="auto">
              <a:xfrm>
                <a:off x="257" y="100"/>
                <a:ext cx="576" cy="5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sz="4400" b="1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9" name="组合 643077"/>
              <p:cNvGrpSpPr/>
              <p:nvPr/>
            </p:nvGrpSpPr>
            <p:grpSpPr bwMode="auto">
              <a:xfrm>
                <a:off x="-34" y="-32"/>
                <a:ext cx="432" cy="790"/>
                <a:chOff x="-34" y="-32"/>
                <a:chExt cx="432" cy="790"/>
              </a:xfrm>
            </p:grpSpPr>
            <p:sp>
              <p:nvSpPr>
                <p:cNvPr id="40" name="直接连接符 643078"/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1" name="组合 643079"/>
                <p:cNvGrpSpPr/>
                <p:nvPr/>
              </p:nvGrpSpPr>
              <p:grpSpPr bwMode="auto">
                <a:xfrm>
                  <a:off x="-34" y="-32"/>
                  <a:ext cx="432" cy="790"/>
                  <a:chOff x="-34" y="-32"/>
                  <a:chExt cx="432" cy="790"/>
                </a:xfrm>
              </p:grpSpPr>
              <p:sp>
                <p:nvSpPr>
                  <p:cNvPr id="42" name="文本框 64308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4" y="-32"/>
                    <a:ext cx="432" cy="4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latin typeface="Times New Roman" panose="02020603050405020304" pitchFamily="18" charset="0"/>
                      </a:rPr>
                      <a:t>3</a:t>
                    </a:r>
                    <a:endParaRPr lang="en-US" sz="3200" b="1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3" name="文本框 64308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4" y="321"/>
                    <a:ext cx="432" cy="4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solidFill>
                          <a:srgbClr val="2B12EA"/>
                        </a:solidFill>
                        <a:latin typeface="Times New Roman" panose="02020603050405020304" pitchFamily="18" charset="0"/>
                      </a:rPr>
                      <a:t>8</a:t>
                    </a:r>
                    <a:endPara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44" name="组合 643082"/>
              <p:cNvGrpSpPr/>
              <p:nvPr/>
            </p:nvGrpSpPr>
            <p:grpSpPr bwMode="auto">
              <a:xfrm>
                <a:off x="534" y="0"/>
                <a:ext cx="446" cy="766"/>
                <a:chOff x="-96" y="-13"/>
                <a:chExt cx="446" cy="766"/>
              </a:xfrm>
            </p:grpSpPr>
            <p:sp>
              <p:nvSpPr>
                <p:cNvPr id="45" name="直接连接符 643083"/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6" name="组合 643084"/>
                <p:cNvGrpSpPr/>
                <p:nvPr/>
              </p:nvGrpSpPr>
              <p:grpSpPr bwMode="auto">
                <a:xfrm>
                  <a:off x="-96" y="-13"/>
                  <a:ext cx="446" cy="766"/>
                  <a:chOff x="-96" y="-13"/>
                  <a:chExt cx="446" cy="766"/>
                </a:xfrm>
              </p:grpSpPr>
              <p:sp>
                <p:nvSpPr>
                  <p:cNvPr id="47" name="文本框 64308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96" y="-13"/>
                    <a:ext cx="446" cy="4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latin typeface="Times New Roman" panose="02020603050405020304" pitchFamily="18" charset="0"/>
                      </a:rPr>
                      <a:t>1</a:t>
                    </a:r>
                    <a:endParaRPr lang="en-US" sz="3200" b="1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8" name="文本框 6430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96" y="316"/>
                    <a:ext cx="432" cy="4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solidFill>
                          <a:srgbClr val="2B12EA"/>
                        </a:solidFill>
                        <a:latin typeface="Times New Roman" panose="02020603050405020304" pitchFamily="18" charset="0"/>
                      </a:rPr>
                      <a:t>8</a:t>
                    </a:r>
                    <a:endPara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50" name="文本框 49"/>
            <p:cNvSpPr txBox="1">
              <a:spLocks noChangeArrowheads="1"/>
            </p:cNvSpPr>
            <p:nvPr/>
          </p:nvSpPr>
          <p:spPr bwMode="auto">
            <a:xfrm>
              <a:off x="669" y="7453"/>
              <a:ext cx="1408" cy="12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400" b="1">
                  <a:latin typeface="Times New Roman" panose="02020603050405020304" pitchFamily="18" charset="0"/>
                </a:rPr>
                <a:t>-</a:t>
              </a:r>
              <a:endParaRPr lang="en-US" sz="4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267325" y="4660900"/>
            <a:ext cx="1316355" cy="1059180"/>
            <a:chOff x="13274" y="6821"/>
            <a:chExt cx="2073" cy="1668"/>
          </a:xfrm>
        </p:grpSpPr>
        <p:sp>
          <p:nvSpPr>
            <p:cNvPr id="645141" name="文本框 645140"/>
            <p:cNvSpPr txBox="1">
              <a:spLocks noChangeArrowheads="1"/>
            </p:cNvSpPr>
            <p:nvPr/>
          </p:nvSpPr>
          <p:spPr bwMode="auto">
            <a:xfrm>
              <a:off x="13274" y="7401"/>
              <a:ext cx="79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Times New Roman" panose="02020603050405020304" pitchFamily="18" charset="0"/>
                </a:rPr>
                <a:t>=</a:t>
              </a:r>
              <a:endParaRPr 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25" name="组合 645165"/>
            <p:cNvGrpSpPr/>
            <p:nvPr/>
          </p:nvGrpSpPr>
          <p:grpSpPr bwMode="auto">
            <a:xfrm>
              <a:off x="14290" y="6821"/>
              <a:ext cx="1057" cy="1668"/>
              <a:chOff x="0" y="0"/>
              <a:chExt cx="432" cy="641"/>
            </a:xfrm>
          </p:grpSpPr>
          <p:sp>
            <p:nvSpPr>
              <p:cNvPr id="9" name="直接连接符 645166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6" name="组合 645167"/>
              <p:cNvGrpSpPr/>
              <p:nvPr/>
            </p:nvGrpSpPr>
            <p:grpSpPr bwMode="auto">
              <a:xfrm>
                <a:off x="0" y="0"/>
                <a:ext cx="432" cy="641"/>
                <a:chOff x="0" y="0"/>
                <a:chExt cx="432" cy="641"/>
              </a:xfrm>
            </p:grpSpPr>
            <p:sp>
              <p:nvSpPr>
                <p:cNvPr id="645168" name="文本框 64516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2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45169" name="文本框 645169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8" name="组合 7"/>
          <p:cNvGrpSpPr/>
          <p:nvPr/>
        </p:nvGrpSpPr>
        <p:grpSpPr>
          <a:xfrm>
            <a:off x="3596005" y="4695190"/>
            <a:ext cx="2124075" cy="1041400"/>
            <a:chOff x="5663" y="7394"/>
            <a:chExt cx="3345" cy="1640"/>
          </a:xfrm>
        </p:grpSpPr>
        <p:sp>
          <p:nvSpPr>
            <p:cNvPr id="643123" name="文本框 643123"/>
            <p:cNvSpPr txBox="1">
              <a:spLocks noChangeArrowheads="1"/>
            </p:cNvSpPr>
            <p:nvPr/>
          </p:nvSpPr>
          <p:spPr bwMode="auto">
            <a:xfrm>
              <a:off x="5663" y="7852"/>
              <a:ext cx="5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Times New Roman" panose="02020603050405020304" pitchFamily="18" charset="0"/>
                </a:rPr>
                <a:t>=</a:t>
              </a:r>
              <a:endParaRPr 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15" name="组合 645134"/>
            <p:cNvGrpSpPr/>
            <p:nvPr/>
          </p:nvGrpSpPr>
          <p:grpSpPr bwMode="auto">
            <a:xfrm>
              <a:off x="6288" y="7394"/>
              <a:ext cx="2720" cy="1640"/>
              <a:chOff x="0" y="0"/>
              <a:chExt cx="432" cy="656"/>
            </a:xfrm>
          </p:grpSpPr>
          <p:sp>
            <p:nvSpPr>
              <p:cNvPr id="4" name="直接连接符 64513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" name="组合 645136"/>
              <p:cNvGrpSpPr/>
              <p:nvPr/>
            </p:nvGrpSpPr>
            <p:grpSpPr bwMode="auto">
              <a:xfrm>
                <a:off x="0" y="0"/>
                <a:ext cx="432" cy="656"/>
                <a:chOff x="0" y="0"/>
                <a:chExt cx="432" cy="656"/>
              </a:xfrm>
            </p:grpSpPr>
            <p:sp>
              <p:nvSpPr>
                <p:cNvPr id="645137" name="文本框 645137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3 - 1</a:t>
                  </a:r>
                  <a:endParaRPr lang="en-US" sz="3200" b="1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45138" name="文本框 645138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3200" b="1">
                      <a:latin typeface="Times New Roman" panose="02020603050405020304" pitchFamily="18" charset="0"/>
                    </a:rPr>
                    <a:t> </a:t>
                  </a:r>
                  <a:r>
                    <a:rPr lang="zh-CN" altLang="en-US" sz="3200" b="1">
                      <a:solidFill>
                        <a:srgbClr val="0070C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75" name="爆炸形 2 74"/>
          <p:cNvSpPr/>
          <p:nvPr/>
        </p:nvSpPr>
        <p:spPr>
          <a:xfrm rot="20940000">
            <a:off x="9567546" y="2798447"/>
            <a:ext cx="2079625" cy="1373505"/>
          </a:xfrm>
          <a:prstGeom prst="irregularSeal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>
                <a:solidFill>
                  <a:schemeClr val="tx1"/>
                </a:solidFill>
                <a:sym typeface="+mn-ea"/>
              </a:rPr>
              <a:t>分数单位相同</a:t>
            </a:r>
            <a:endParaRPr lang="zh-CN" altLang="zh-CN" b="1">
              <a:solidFill>
                <a:schemeClr val="tx1"/>
              </a:solidFill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1191" y="1099187"/>
            <a:ext cx="4081780" cy="2706583"/>
            <a:chOff x="872" y="1859"/>
            <a:chExt cx="6608" cy="5039"/>
          </a:xfrm>
        </p:grpSpPr>
        <p:grpSp>
          <p:nvGrpSpPr>
            <p:cNvPr id="57" name="组合 56"/>
            <p:cNvGrpSpPr/>
            <p:nvPr/>
          </p:nvGrpSpPr>
          <p:grpSpPr>
            <a:xfrm>
              <a:off x="872" y="1859"/>
              <a:ext cx="6608" cy="4652"/>
              <a:chOff x="860" y="1859"/>
              <a:chExt cx="6608" cy="4652"/>
            </a:xfrm>
          </p:grpSpPr>
          <p:graphicFrame>
            <p:nvGraphicFramePr>
              <p:cNvPr id="30" name="图表 29"/>
              <p:cNvGraphicFramePr/>
              <p:nvPr/>
            </p:nvGraphicFramePr>
            <p:xfrm>
              <a:off x="860" y="1859"/>
              <a:ext cx="6608" cy="364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18" name="文本框 17"/>
              <p:cNvSpPr txBox="1"/>
              <p:nvPr/>
            </p:nvSpPr>
            <p:spPr>
              <a:xfrm>
                <a:off x="3535" y="5539"/>
                <a:ext cx="1889" cy="9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/>
                  <a:t>3</a:t>
                </a:r>
                <a:r>
                  <a:rPr lang="zh-CN" altLang="en-US" sz="2800" b="1"/>
                  <a:t>个</a:t>
                </a:r>
                <a:endParaRPr lang="zh-CN" altLang="en-US" sz="2800" b="1"/>
              </a:p>
            </p:txBody>
          </p:sp>
        </p:grpSp>
        <p:grpSp>
          <p:nvGrpSpPr>
            <p:cNvPr id="69" name="组合 643082"/>
            <p:cNvGrpSpPr/>
            <p:nvPr/>
          </p:nvGrpSpPr>
          <p:grpSpPr bwMode="auto">
            <a:xfrm>
              <a:off x="4625" y="4978"/>
              <a:ext cx="811" cy="1920"/>
              <a:chOff x="0" y="-242"/>
              <a:chExt cx="432" cy="1221"/>
            </a:xfrm>
          </p:grpSpPr>
          <p:sp>
            <p:nvSpPr>
              <p:cNvPr id="71" name="直接连接符 643083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72" name="组合 643084"/>
              <p:cNvGrpSpPr/>
              <p:nvPr/>
            </p:nvGrpSpPr>
            <p:grpSpPr bwMode="auto">
              <a:xfrm>
                <a:off x="0" y="-242"/>
                <a:ext cx="432" cy="1221"/>
                <a:chOff x="0" y="-242"/>
                <a:chExt cx="432" cy="1221"/>
              </a:xfrm>
            </p:grpSpPr>
            <p:sp>
              <p:nvSpPr>
                <p:cNvPr id="76" name="文本框 643085"/>
                <p:cNvSpPr txBox="1">
                  <a:spLocks noChangeArrowheads="1"/>
                </p:cNvSpPr>
                <p:nvPr/>
              </p:nvSpPr>
              <p:spPr bwMode="auto">
                <a:xfrm>
                  <a:off x="0" y="-242"/>
                  <a:ext cx="432" cy="6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7" name="文本框 643086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6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3919222" y="995680"/>
            <a:ext cx="3676015" cy="3004217"/>
            <a:chOff x="6116" y="1586"/>
            <a:chExt cx="6209" cy="5359"/>
          </a:xfrm>
        </p:grpSpPr>
        <p:grpSp>
          <p:nvGrpSpPr>
            <p:cNvPr id="58" name="组合 57"/>
            <p:cNvGrpSpPr/>
            <p:nvPr/>
          </p:nvGrpSpPr>
          <p:grpSpPr>
            <a:xfrm>
              <a:off x="6116" y="1586"/>
              <a:ext cx="6209" cy="5126"/>
              <a:chOff x="6116" y="1586"/>
              <a:chExt cx="6209" cy="5126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6116" y="1586"/>
                <a:ext cx="6209" cy="3646"/>
                <a:chOff x="5217" y="1893"/>
                <a:chExt cx="6209" cy="3646"/>
              </a:xfrm>
            </p:grpSpPr>
            <p:graphicFrame>
              <p:nvGraphicFramePr>
                <p:cNvPr id="31" name="图表 30"/>
                <p:cNvGraphicFramePr/>
                <p:nvPr/>
              </p:nvGraphicFramePr>
              <p:xfrm>
                <a:off x="5217" y="1893"/>
                <a:ext cx="6209" cy="3646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2"/>
                </a:graphicData>
              </a:graphic>
            </p:graphicFrame>
            <p:sp>
              <p:nvSpPr>
                <p:cNvPr id="35" name="右箭头 34"/>
                <p:cNvSpPr/>
                <p:nvPr/>
              </p:nvSpPr>
              <p:spPr>
                <a:xfrm>
                  <a:off x="5401" y="3488"/>
                  <a:ext cx="1184" cy="765"/>
                </a:xfrm>
                <a:prstGeom prst="rightArrow">
                  <a:avLst/>
                </a:prstGeom>
                <a:solidFill>
                  <a:srgbClr val="AEEFF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7423" y="5341"/>
                <a:ext cx="2437" cy="1371"/>
                <a:chOff x="3172" y="7835"/>
                <a:chExt cx="2437" cy="1371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3864" y="8033"/>
                  <a:ext cx="1745" cy="9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/>
                    <a:t>1</a:t>
                  </a:r>
                  <a:r>
                    <a:rPr lang="zh-CN" altLang="en-US" sz="2800" b="1"/>
                    <a:t>个</a:t>
                  </a:r>
                  <a:endParaRPr lang="zh-CN" altLang="en-US" sz="2800" b="1"/>
                </a:p>
              </p:txBody>
            </p:sp>
            <p:sp>
              <p:nvSpPr>
                <p:cNvPr id="645124" name="文本框 645123"/>
                <p:cNvSpPr txBox="1">
                  <a:spLocks noChangeArrowheads="1"/>
                </p:cNvSpPr>
                <p:nvPr/>
              </p:nvSpPr>
              <p:spPr bwMode="auto">
                <a:xfrm>
                  <a:off x="3172" y="7835"/>
                  <a:ext cx="1629" cy="13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4400">
                      <a:latin typeface="Times New Roman" panose="02020603050405020304" pitchFamily="18" charset="0"/>
                    </a:rPr>
                    <a:t>-</a:t>
                  </a:r>
                  <a:endParaRPr lang="en-US" sz="4400"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78" name="组合 643082"/>
            <p:cNvGrpSpPr/>
            <p:nvPr/>
          </p:nvGrpSpPr>
          <p:grpSpPr bwMode="auto">
            <a:xfrm>
              <a:off x="9203" y="5070"/>
              <a:ext cx="811" cy="1875"/>
              <a:chOff x="0" y="-242"/>
              <a:chExt cx="432" cy="1192"/>
            </a:xfrm>
          </p:grpSpPr>
          <p:sp>
            <p:nvSpPr>
              <p:cNvPr id="79" name="直接连接符 643083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0" name="组合 643084"/>
              <p:cNvGrpSpPr/>
              <p:nvPr/>
            </p:nvGrpSpPr>
            <p:grpSpPr bwMode="auto">
              <a:xfrm>
                <a:off x="0" y="-242"/>
                <a:ext cx="432" cy="1192"/>
                <a:chOff x="0" y="-242"/>
                <a:chExt cx="432" cy="1192"/>
              </a:xfrm>
            </p:grpSpPr>
            <p:sp>
              <p:nvSpPr>
                <p:cNvPr id="81" name="文本框 643085"/>
                <p:cNvSpPr txBox="1">
                  <a:spLocks noChangeArrowheads="1"/>
                </p:cNvSpPr>
                <p:nvPr/>
              </p:nvSpPr>
              <p:spPr bwMode="auto">
                <a:xfrm>
                  <a:off x="0" y="-242"/>
                  <a:ext cx="432" cy="6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2" name="文本框 643086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6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3" name="组合 12"/>
          <p:cNvGrpSpPr/>
          <p:nvPr/>
        </p:nvGrpSpPr>
        <p:grpSpPr>
          <a:xfrm>
            <a:off x="7223126" y="1098550"/>
            <a:ext cx="3827780" cy="2757626"/>
            <a:chOff x="11375" y="1858"/>
            <a:chExt cx="6287" cy="5226"/>
          </a:xfrm>
        </p:grpSpPr>
        <p:grpSp>
          <p:nvGrpSpPr>
            <p:cNvPr id="59" name="组合 58"/>
            <p:cNvGrpSpPr/>
            <p:nvPr/>
          </p:nvGrpSpPr>
          <p:grpSpPr>
            <a:xfrm>
              <a:off x="11375" y="1858"/>
              <a:ext cx="6287" cy="4880"/>
              <a:chOff x="11206" y="3821"/>
              <a:chExt cx="6287" cy="4880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206" y="3821"/>
                <a:ext cx="6287" cy="3647"/>
                <a:chOff x="10791" y="4033"/>
                <a:chExt cx="6287" cy="3647"/>
              </a:xfrm>
            </p:grpSpPr>
            <p:graphicFrame>
              <p:nvGraphicFramePr>
                <p:cNvPr id="32" name="图表 31"/>
                <p:cNvGraphicFramePr/>
                <p:nvPr/>
              </p:nvGraphicFramePr>
              <p:xfrm>
                <a:off x="10791" y="4033"/>
                <a:ext cx="6287" cy="3647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36" name="右箭头 35"/>
                <p:cNvSpPr/>
                <p:nvPr/>
              </p:nvSpPr>
              <p:spPr>
                <a:xfrm>
                  <a:off x="10791" y="5402"/>
                  <a:ext cx="1119" cy="719"/>
                </a:xfrm>
                <a:prstGeom prst="rightArrow">
                  <a:avLst/>
                </a:prstGeom>
                <a:solidFill>
                  <a:srgbClr val="AEEFF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11760" y="7595"/>
                <a:ext cx="2443" cy="1106"/>
                <a:chOff x="5836" y="10063"/>
                <a:chExt cx="2443" cy="1106"/>
              </a:xfrm>
            </p:grpSpPr>
            <p:sp>
              <p:nvSpPr>
                <p:cNvPr id="643124" name="文本框 643124"/>
                <p:cNvSpPr txBox="1">
                  <a:spLocks noChangeArrowheads="1"/>
                </p:cNvSpPr>
                <p:nvPr/>
              </p:nvSpPr>
              <p:spPr bwMode="auto">
                <a:xfrm>
                  <a:off x="5836" y="10063"/>
                  <a:ext cx="792" cy="11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=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6534" y="10117"/>
                  <a:ext cx="1745" cy="9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/>
                    <a:t>2</a:t>
                  </a:r>
                  <a:r>
                    <a:rPr lang="zh-CN" altLang="en-US" sz="2800" b="1"/>
                    <a:t>个</a:t>
                  </a:r>
                  <a:endParaRPr lang="zh-CN" altLang="en-US" sz="2800" b="1"/>
                </a:p>
              </p:txBody>
            </p:sp>
          </p:grpSp>
        </p:grpSp>
        <p:grpSp>
          <p:nvGrpSpPr>
            <p:cNvPr id="83" name="组合 643082"/>
            <p:cNvGrpSpPr/>
            <p:nvPr/>
          </p:nvGrpSpPr>
          <p:grpSpPr bwMode="auto">
            <a:xfrm>
              <a:off x="13841" y="5145"/>
              <a:ext cx="811" cy="1939"/>
              <a:chOff x="0" y="-242"/>
              <a:chExt cx="432" cy="1233"/>
            </a:xfrm>
          </p:grpSpPr>
          <p:sp>
            <p:nvSpPr>
              <p:cNvPr id="84" name="直接连接符 643083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5" name="组合 643084"/>
              <p:cNvGrpSpPr/>
              <p:nvPr/>
            </p:nvGrpSpPr>
            <p:grpSpPr bwMode="auto">
              <a:xfrm>
                <a:off x="0" y="-242"/>
                <a:ext cx="432" cy="1233"/>
                <a:chOff x="0" y="-242"/>
                <a:chExt cx="432" cy="1233"/>
              </a:xfrm>
            </p:grpSpPr>
            <p:sp>
              <p:nvSpPr>
                <p:cNvPr id="86" name="文本框 643085"/>
                <p:cNvSpPr txBox="1">
                  <a:spLocks noChangeArrowheads="1"/>
                </p:cNvSpPr>
                <p:nvPr/>
              </p:nvSpPr>
              <p:spPr bwMode="auto">
                <a:xfrm>
                  <a:off x="0" y="-242"/>
                  <a:ext cx="432" cy="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7" name="文本框 643086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7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chemeClr val="tx1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chemeClr val="tx1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4" name="文本框 13"/>
          <p:cNvSpPr txBox="1"/>
          <p:nvPr/>
        </p:nvSpPr>
        <p:spPr>
          <a:xfrm>
            <a:off x="7628255" y="5103497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b="1"/>
              <a:t>（张）</a:t>
            </a:r>
            <a:endParaRPr lang="zh-CN" altLang="zh-CN" sz="2400" b="1"/>
          </a:p>
        </p:txBody>
      </p:sp>
      <p:grpSp>
        <p:nvGrpSpPr>
          <p:cNvPr id="17" name="组合 16"/>
          <p:cNvGrpSpPr/>
          <p:nvPr/>
        </p:nvGrpSpPr>
        <p:grpSpPr>
          <a:xfrm>
            <a:off x="332106" y="0"/>
            <a:ext cx="1804671" cy="1351280"/>
            <a:chOff x="316" y="0"/>
            <a:chExt cx="2842" cy="2128"/>
          </a:xfrm>
        </p:grpSpPr>
        <p:pic>
          <p:nvPicPr>
            <p:cNvPr id="642050" name="图片 642050" descr="模板图片副本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16" y="0"/>
              <a:ext cx="2842" cy="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文本框 20"/>
            <p:cNvSpPr txBox="1"/>
            <p:nvPr/>
          </p:nvSpPr>
          <p:spPr>
            <a:xfrm>
              <a:off x="451" y="332"/>
              <a:ext cx="2572" cy="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</a:rPr>
                <a:t>新知探究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912485" y="4594860"/>
            <a:ext cx="1864995" cy="1370330"/>
            <a:chOff x="9493" y="7232"/>
            <a:chExt cx="2937" cy="2158"/>
          </a:xfrm>
        </p:grpSpPr>
        <p:grpSp>
          <p:nvGrpSpPr>
            <p:cNvPr id="11" name="组合 10"/>
            <p:cNvGrpSpPr/>
            <p:nvPr/>
          </p:nvGrpSpPr>
          <p:grpSpPr>
            <a:xfrm>
              <a:off x="10350" y="7530"/>
              <a:ext cx="2080" cy="1668"/>
              <a:chOff x="9647" y="6134"/>
              <a:chExt cx="2080" cy="1668"/>
            </a:xfrm>
          </p:grpSpPr>
          <p:grpSp>
            <p:nvGrpSpPr>
              <p:cNvPr id="27" name="组合 645171"/>
              <p:cNvGrpSpPr/>
              <p:nvPr/>
            </p:nvGrpSpPr>
            <p:grpSpPr bwMode="auto">
              <a:xfrm>
                <a:off x="10669" y="6134"/>
                <a:ext cx="1058" cy="1668"/>
                <a:chOff x="0" y="0"/>
                <a:chExt cx="432" cy="641"/>
              </a:xfrm>
            </p:grpSpPr>
            <p:sp>
              <p:nvSpPr>
                <p:cNvPr id="10" name="直接连接符 645172"/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8" name="组合 645173"/>
                <p:cNvGrpSpPr/>
                <p:nvPr/>
              </p:nvGrpSpPr>
              <p:grpSpPr bwMode="auto">
                <a:xfrm>
                  <a:off x="0" y="0"/>
                  <a:ext cx="432" cy="641"/>
                  <a:chOff x="0" y="0"/>
                  <a:chExt cx="432" cy="641"/>
                </a:xfrm>
              </p:grpSpPr>
              <p:sp>
                <p:nvSpPr>
                  <p:cNvPr id="645174" name="文本框 6451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32" cy="3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latin typeface="Times New Roman" panose="02020603050405020304" pitchFamily="18" charset="0"/>
                      </a:rPr>
                      <a:t>1</a:t>
                    </a:r>
                    <a:endParaRPr lang="en-US" sz="3200" b="1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45175" name="文本框 6451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288"/>
                    <a:ext cx="432" cy="3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sz="3200" b="1">
                        <a:latin typeface="Times New Roman" panose="02020603050405020304" pitchFamily="18" charset="0"/>
                      </a:rPr>
                      <a:t>4</a:t>
                    </a:r>
                    <a:endParaRPr lang="en-US" sz="3200" b="1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  <p:sp>
            <p:nvSpPr>
              <p:cNvPr id="3" name="文本框 2"/>
              <p:cNvSpPr txBox="1">
                <a:spLocks noChangeArrowheads="1"/>
              </p:cNvSpPr>
              <p:nvPr/>
            </p:nvSpPr>
            <p:spPr bwMode="auto">
              <a:xfrm>
                <a:off x="9647" y="6447"/>
                <a:ext cx="792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200" b="1">
                    <a:latin typeface="Times New Roman" panose="02020603050405020304" pitchFamily="18" charset="0"/>
                  </a:rPr>
                  <a:t>=</a:t>
                </a:r>
                <a:endParaRPr lang="en-US" sz="3200" b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9493" y="7232"/>
              <a:ext cx="2090" cy="2158"/>
              <a:chOff x="15874" y="-38"/>
              <a:chExt cx="2090" cy="2158"/>
            </a:xfrm>
          </p:grpSpPr>
          <p:sp>
            <p:nvSpPr>
              <p:cNvPr id="102" name="弧形 101"/>
              <p:cNvSpPr/>
              <p:nvPr/>
            </p:nvSpPr>
            <p:spPr>
              <a:xfrm rot="8700000">
                <a:off x="15874" y="-38"/>
                <a:ext cx="2090" cy="2158"/>
              </a:xfrm>
              <a:prstGeom prst="arc">
                <a:avLst>
                  <a:gd name="adj1" fmla="val 16200000"/>
                  <a:gd name="adj2" fmla="val 21057862"/>
                </a:avLst>
              </a:prstGeom>
              <a:ln w="19050">
                <a:solidFill>
                  <a:srgbClr val="CA389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3" name="直接箭头连接符 102"/>
              <p:cNvCxnSpPr>
                <a:stCxn id="102" idx="0"/>
              </p:cNvCxnSpPr>
              <p:nvPr/>
            </p:nvCxnSpPr>
            <p:spPr>
              <a:xfrm flipV="1">
                <a:off x="17538" y="1601"/>
                <a:ext cx="332" cy="324"/>
              </a:xfrm>
              <a:prstGeom prst="straightConnector1">
                <a:avLst/>
              </a:prstGeom>
              <a:ln w="19050" cmpd="sng">
                <a:solidFill>
                  <a:srgbClr val="CA389F"/>
                </a:solidFill>
                <a:prstDash val="solid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/>
          <p:cNvGrpSpPr/>
          <p:nvPr/>
        </p:nvGrpSpPr>
        <p:grpSpPr>
          <a:xfrm>
            <a:off x="3860168" y="4200527"/>
            <a:ext cx="1422401" cy="1873885"/>
            <a:chOff x="4537" y="6860"/>
            <a:chExt cx="2240" cy="2951"/>
          </a:xfrm>
        </p:grpSpPr>
        <p:sp>
          <p:nvSpPr>
            <p:cNvPr id="61" name="文本框 60"/>
            <p:cNvSpPr txBox="1"/>
            <p:nvPr/>
          </p:nvSpPr>
          <p:spPr>
            <a:xfrm>
              <a:off x="4537" y="9084"/>
              <a:ext cx="2240" cy="72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sym typeface="+mn-ea"/>
                </a:rPr>
                <a:t>分母不变</a:t>
              </a:r>
              <a:endParaRPr lang="zh-CN" altLang="en-US" sz="2400" b="1">
                <a:solidFill>
                  <a:srgbClr val="FF0000"/>
                </a:solidFill>
                <a:sym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537" y="6860"/>
              <a:ext cx="2240" cy="727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sym typeface="+mn-ea"/>
                </a:rPr>
                <a:t>分子相减</a:t>
              </a:r>
              <a:endParaRPr lang="en-US" altLang="zh-CN" sz="2400" b="1">
                <a:solidFill>
                  <a:srgbClr val="FF0000"/>
                </a:solidFill>
                <a:sym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657851" y="3999865"/>
            <a:ext cx="1757680" cy="695960"/>
            <a:chOff x="8910" y="6299"/>
            <a:chExt cx="2768" cy="1277"/>
          </a:xfrm>
        </p:grpSpPr>
        <p:cxnSp>
          <p:nvCxnSpPr>
            <p:cNvPr id="95" name="直接箭头连接符 94"/>
            <p:cNvCxnSpPr/>
            <p:nvPr/>
          </p:nvCxnSpPr>
          <p:spPr>
            <a:xfrm flipH="1" flipV="1">
              <a:off x="9591" y="6942"/>
              <a:ext cx="18" cy="634"/>
            </a:xfrm>
            <a:prstGeom prst="straightConnector1">
              <a:avLst/>
            </a:prstGeom>
            <a:ln w="19050" cmpd="sng">
              <a:solidFill>
                <a:srgbClr val="CA389F"/>
              </a:solidFill>
              <a:prstDash val="solid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93"/>
            <p:cNvSpPr txBox="1"/>
            <p:nvPr/>
          </p:nvSpPr>
          <p:spPr>
            <a:xfrm>
              <a:off x="8910" y="6299"/>
              <a:ext cx="2768" cy="73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>
                  <a:solidFill>
                    <a:srgbClr val="FF0000"/>
                  </a:solidFill>
                  <a:sym typeface="+mn-ea"/>
                </a:rPr>
                <a:t>不是最简分数</a:t>
              </a:r>
              <a:endParaRPr lang="zh-CN" altLang="en-US" sz="2000" b="1">
                <a:solidFill>
                  <a:srgbClr val="FF0000"/>
                </a:solidFill>
                <a:sym typeface="+mn-ea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5617845" y="5930265"/>
            <a:ext cx="2010411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sym typeface="+mn-ea"/>
              </a:rPr>
              <a:t>约成最简分数</a:t>
            </a:r>
            <a:endParaRPr lang="zh-CN" altLang="en-US" sz="2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1" bldLvl="0" animBg="1"/>
      <p:bldP spid="14" grpId="0"/>
      <p:bldP spid="14" grpId="1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643075"/>
          <p:cNvGrpSpPr/>
          <p:nvPr/>
        </p:nvGrpSpPr>
        <p:grpSpPr bwMode="auto">
          <a:xfrm>
            <a:off x="3183640" y="1282836"/>
            <a:ext cx="1686811" cy="1034620"/>
            <a:chOff x="-7" y="-36"/>
            <a:chExt cx="1069" cy="774"/>
          </a:xfrm>
        </p:grpSpPr>
        <p:sp>
          <p:nvSpPr>
            <p:cNvPr id="40" name="文本框 643076"/>
            <p:cNvSpPr txBox="1">
              <a:spLocks noChangeArrowheads="1"/>
            </p:cNvSpPr>
            <p:nvPr/>
          </p:nvSpPr>
          <p:spPr bwMode="auto">
            <a:xfrm>
              <a:off x="263" y="96"/>
              <a:ext cx="576" cy="5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400" b="1">
                  <a:latin typeface="Times New Roman" panose="02020603050405020304" pitchFamily="18" charset="0"/>
                </a:rPr>
                <a:t>+</a:t>
              </a:r>
              <a:endParaRPr lang="en-US" sz="4400" b="1">
                <a:latin typeface="Times New Roman" panose="02020603050405020304" pitchFamily="18" charset="0"/>
              </a:endParaRPr>
            </a:p>
          </p:txBody>
        </p:sp>
        <p:grpSp>
          <p:nvGrpSpPr>
            <p:cNvPr id="41" name="组合 643077"/>
            <p:cNvGrpSpPr/>
            <p:nvPr/>
          </p:nvGrpSpPr>
          <p:grpSpPr bwMode="auto">
            <a:xfrm>
              <a:off x="-7" y="-19"/>
              <a:ext cx="439" cy="744"/>
              <a:chOff x="-7" y="-19"/>
              <a:chExt cx="439" cy="744"/>
            </a:xfrm>
          </p:grpSpPr>
          <p:sp>
            <p:nvSpPr>
              <p:cNvPr id="42" name="直接连接符 643078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3" name="组合 643079"/>
              <p:cNvGrpSpPr/>
              <p:nvPr/>
            </p:nvGrpSpPr>
            <p:grpSpPr bwMode="auto">
              <a:xfrm>
                <a:off x="-7" y="-19"/>
                <a:ext cx="439" cy="744"/>
                <a:chOff x="-7" y="-19"/>
                <a:chExt cx="439" cy="744"/>
              </a:xfrm>
            </p:grpSpPr>
            <p:sp>
              <p:nvSpPr>
                <p:cNvPr id="44" name="文本框 643080"/>
                <p:cNvSpPr txBox="1">
                  <a:spLocks noChangeArrowheads="1"/>
                </p:cNvSpPr>
                <p:nvPr/>
              </p:nvSpPr>
              <p:spPr bwMode="auto">
                <a:xfrm>
                  <a:off x="0" y="-19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3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" name="文本框 643081"/>
                <p:cNvSpPr txBox="1">
                  <a:spLocks noChangeArrowheads="1"/>
                </p:cNvSpPr>
                <p:nvPr/>
              </p:nvSpPr>
              <p:spPr bwMode="auto">
                <a:xfrm>
                  <a:off x="-7" y="288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6" name="组合 643082"/>
            <p:cNvGrpSpPr/>
            <p:nvPr/>
          </p:nvGrpSpPr>
          <p:grpSpPr bwMode="auto">
            <a:xfrm>
              <a:off x="623" y="-36"/>
              <a:ext cx="439" cy="774"/>
              <a:chOff x="-7" y="-49"/>
              <a:chExt cx="439" cy="774"/>
            </a:xfrm>
          </p:grpSpPr>
          <p:sp>
            <p:nvSpPr>
              <p:cNvPr id="47" name="直接连接符 643083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8" name="组合 643084"/>
              <p:cNvGrpSpPr/>
              <p:nvPr/>
            </p:nvGrpSpPr>
            <p:grpSpPr bwMode="auto">
              <a:xfrm>
                <a:off x="-7" y="-49"/>
                <a:ext cx="439" cy="774"/>
                <a:chOff x="-7" y="-49"/>
                <a:chExt cx="439" cy="774"/>
              </a:xfrm>
            </p:grpSpPr>
            <p:sp>
              <p:nvSpPr>
                <p:cNvPr id="49" name="文本框 643085"/>
                <p:cNvSpPr txBox="1">
                  <a:spLocks noChangeArrowheads="1"/>
                </p:cNvSpPr>
                <p:nvPr/>
              </p:nvSpPr>
              <p:spPr bwMode="auto">
                <a:xfrm>
                  <a:off x="0" y="-49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0" name="文本框 643086"/>
                <p:cNvSpPr txBox="1">
                  <a:spLocks noChangeArrowheads="1"/>
                </p:cNvSpPr>
                <p:nvPr/>
              </p:nvSpPr>
              <p:spPr bwMode="auto">
                <a:xfrm>
                  <a:off x="-7" y="288"/>
                  <a:ext cx="432" cy="43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4849495" y="1258572"/>
            <a:ext cx="2141220" cy="1040765"/>
            <a:chOff x="6680" y="7570"/>
            <a:chExt cx="3372" cy="1639"/>
          </a:xfrm>
        </p:grpSpPr>
        <p:sp>
          <p:nvSpPr>
            <p:cNvPr id="51" name="文本框 643123"/>
            <p:cNvSpPr txBox="1">
              <a:spLocks noChangeArrowheads="1"/>
            </p:cNvSpPr>
            <p:nvPr/>
          </p:nvSpPr>
          <p:spPr bwMode="auto">
            <a:xfrm>
              <a:off x="6680" y="7948"/>
              <a:ext cx="79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Times New Roman" panose="02020603050405020304" pitchFamily="18" charset="0"/>
                </a:rPr>
                <a:t>=</a:t>
              </a:r>
              <a:endParaRPr 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52" name="组合 643108"/>
            <p:cNvGrpSpPr/>
            <p:nvPr/>
          </p:nvGrpSpPr>
          <p:grpSpPr bwMode="auto">
            <a:xfrm>
              <a:off x="7583" y="7570"/>
              <a:ext cx="2469" cy="1639"/>
              <a:chOff x="0" y="0"/>
              <a:chExt cx="432" cy="656"/>
            </a:xfrm>
          </p:grpSpPr>
          <p:sp>
            <p:nvSpPr>
              <p:cNvPr id="53" name="直接连接符 643109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4" name="组合 643110"/>
              <p:cNvGrpSpPr/>
              <p:nvPr/>
            </p:nvGrpSpPr>
            <p:grpSpPr bwMode="auto">
              <a:xfrm>
                <a:off x="0" y="0"/>
                <a:ext cx="432" cy="656"/>
                <a:chOff x="0" y="0"/>
                <a:chExt cx="432" cy="656"/>
              </a:xfrm>
            </p:grpSpPr>
            <p:sp>
              <p:nvSpPr>
                <p:cNvPr id="643111" name="文本框 64311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3+1</a:t>
                  </a:r>
                  <a:endParaRPr lang="en-US" sz="3200" b="1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43112" name="文本框 643112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sz="3200" b="1">
                      <a:latin typeface="Times New Roman" panose="02020603050405020304" pitchFamily="18" charset="0"/>
                    </a:rPr>
                    <a:t> </a:t>
                  </a:r>
                  <a:r>
                    <a:rPr lang="zh-CN" altLang="en-US" sz="3200" b="1">
                      <a:solidFill>
                        <a:srgbClr val="00B0F0"/>
                      </a:solidFill>
                      <a:latin typeface="Times New Roman" panose="02020603050405020304" pitchFamily="18" charset="0"/>
                    </a:rPr>
                    <a:t> </a:t>
                  </a: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7447280" y="1257300"/>
            <a:ext cx="1188720" cy="1041400"/>
            <a:chOff x="12195" y="7422"/>
            <a:chExt cx="1872" cy="1640"/>
          </a:xfrm>
        </p:grpSpPr>
        <p:grpSp>
          <p:nvGrpSpPr>
            <p:cNvPr id="74" name="组合 643118"/>
            <p:cNvGrpSpPr/>
            <p:nvPr/>
          </p:nvGrpSpPr>
          <p:grpSpPr bwMode="auto">
            <a:xfrm>
              <a:off x="12987" y="7422"/>
              <a:ext cx="1080" cy="1640"/>
              <a:chOff x="0" y="0"/>
              <a:chExt cx="432" cy="656"/>
            </a:xfrm>
          </p:grpSpPr>
          <p:sp>
            <p:nvSpPr>
              <p:cNvPr id="75" name="直接连接符 643119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76" name="组合 643120"/>
              <p:cNvGrpSpPr/>
              <p:nvPr/>
            </p:nvGrpSpPr>
            <p:grpSpPr bwMode="auto">
              <a:xfrm>
                <a:off x="0" y="0"/>
                <a:ext cx="432" cy="656"/>
                <a:chOff x="0" y="0"/>
                <a:chExt cx="432" cy="656"/>
              </a:xfrm>
            </p:grpSpPr>
            <p:sp>
              <p:nvSpPr>
                <p:cNvPr id="643121" name="文本框 64312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43122" name="文本框 643122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2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7" name="文本框 643124"/>
            <p:cNvSpPr txBox="1">
              <a:spLocks noChangeArrowheads="1"/>
            </p:cNvSpPr>
            <p:nvPr/>
          </p:nvSpPr>
          <p:spPr bwMode="auto">
            <a:xfrm>
              <a:off x="12195" y="7886"/>
              <a:ext cx="79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Times New Roman" panose="02020603050405020304" pitchFamily="18" charset="0"/>
                </a:rPr>
                <a:t>=</a:t>
              </a:r>
              <a:endParaRPr lang="en-US" sz="3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27375" y="2516505"/>
            <a:ext cx="2094231" cy="1048292"/>
            <a:chOff x="2737" y="6119"/>
            <a:chExt cx="3298" cy="1651"/>
          </a:xfrm>
        </p:grpSpPr>
        <p:grpSp>
          <p:nvGrpSpPr>
            <p:cNvPr id="60" name="组合 59"/>
            <p:cNvGrpSpPr/>
            <p:nvPr/>
          </p:nvGrpSpPr>
          <p:grpSpPr>
            <a:xfrm>
              <a:off x="2737" y="6119"/>
              <a:ext cx="3298" cy="1651"/>
              <a:chOff x="3268" y="1428"/>
              <a:chExt cx="3298" cy="1651"/>
            </a:xfrm>
          </p:grpSpPr>
          <p:sp>
            <p:nvSpPr>
              <p:cNvPr id="643123" name="文本框 643123"/>
              <p:cNvSpPr txBox="1">
                <a:spLocks noChangeArrowheads="1"/>
              </p:cNvSpPr>
              <p:nvPr/>
            </p:nvSpPr>
            <p:spPr bwMode="auto">
              <a:xfrm>
                <a:off x="5773" y="1703"/>
                <a:ext cx="79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200" b="1">
                    <a:latin typeface="Times New Roman" panose="02020603050405020304" pitchFamily="18" charset="0"/>
                  </a:rPr>
                  <a:t>=</a:t>
                </a:r>
                <a:endParaRPr lang="en-US" sz="3200" b="1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7" name="组合 643075"/>
              <p:cNvGrpSpPr/>
              <p:nvPr/>
            </p:nvGrpSpPr>
            <p:grpSpPr bwMode="auto">
              <a:xfrm>
                <a:off x="3268" y="1428"/>
                <a:ext cx="2736" cy="1651"/>
                <a:chOff x="-23" y="-19"/>
                <a:chExt cx="1101" cy="784"/>
              </a:xfrm>
            </p:grpSpPr>
            <p:sp>
              <p:nvSpPr>
                <p:cNvPr id="38" name="文本框 643076"/>
                <p:cNvSpPr txBox="1">
                  <a:spLocks noChangeArrowheads="1"/>
                </p:cNvSpPr>
                <p:nvPr/>
              </p:nvSpPr>
              <p:spPr bwMode="auto">
                <a:xfrm>
                  <a:off x="257" y="100"/>
                  <a:ext cx="576" cy="5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en-US" sz="4400" b="1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3" name="组合 643077"/>
                <p:cNvGrpSpPr/>
                <p:nvPr/>
              </p:nvGrpSpPr>
              <p:grpSpPr bwMode="auto">
                <a:xfrm>
                  <a:off x="-23" y="-19"/>
                  <a:ext cx="455" cy="729"/>
                  <a:chOff x="-23" y="-19"/>
                  <a:chExt cx="455" cy="729"/>
                </a:xfrm>
              </p:grpSpPr>
              <p:sp>
                <p:nvSpPr>
                  <p:cNvPr id="5" name="直接连接符 643078"/>
                  <p:cNvSpPr>
                    <a:spLocks noChangeShapeType="1"/>
                  </p:cNvSpPr>
                  <p:nvPr/>
                </p:nvSpPr>
                <p:spPr bwMode="auto">
                  <a:xfrm>
                    <a:off x="0" y="336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" name="组合 643079"/>
                  <p:cNvGrpSpPr/>
                  <p:nvPr/>
                </p:nvGrpSpPr>
                <p:grpSpPr bwMode="auto">
                  <a:xfrm>
                    <a:off x="-23" y="-19"/>
                    <a:ext cx="455" cy="729"/>
                    <a:chOff x="-23" y="-19"/>
                    <a:chExt cx="455" cy="729"/>
                  </a:xfrm>
                </p:grpSpPr>
                <p:sp>
                  <p:nvSpPr>
                    <p:cNvPr id="7" name="文本框 64308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-19"/>
                      <a:ext cx="432" cy="43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sz="3200" b="1">
                          <a:latin typeface="Times New Roman" panose="02020603050405020304" pitchFamily="18" charset="0"/>
                        </a:rPr>
                        <a:t>3</a:t>
                      </a:r>
                      <a:endParaRPr lang="en-US" sz="3200" b="1"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8" name="文本框 64308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-23" y="273"/>
                      <a:ext cx="432" cy="43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sz="3200" b="1">
                          <a:solidFill>
                            <a:srgbClr val="2B12EA"/>
                          </a:solidFill>
                          <a:latin typeface="Times New Roman" panose="02020603050405020304" pitchFamily="18" charset="0"/>
                        </a:rPr>
                        <a:t>8</a:t>
                      </a:r>
                      <a:endParaRPr lang="en-US" sz="3200" b="1">
                        <a:solidFill>
                          <a:srgbClr val="2B12EA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9" name="组合 643082"/>
                <p:cNvGrpSpPr/>
                <p:nvPr/>
              </p:nvGrpSpPr>
              <p:grpSpPr bwMode="auto">
                <a:xfrm>
                  <a:off x="630" y="-19"/>
                  <a:ext cx="448" cy="784"/>
                  <a:chOff x="0" y="-32"/>
                  <a:chExt cx="448" cy="784"/>
                </a:xfrm>
              </p:grpSpPr>
              <p:sp>
                <p:nvSpPr>
                  <p:cNvPr id="10" name="直接连接符 643083"/>
                  <p:cNvSpPr>
                    <a:spLocks noChangeShapeType="1"/>
                  </p:cNvSpPr>
                  <p:nvPr/>
                </p:nvSpPr>
                <p:spPr bwMode="auto">
                  <a:xfrm>
                    <a:off x="0" y="336"/>
                    <a:ext cx="24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1" name="组合 643084"/>
                  <p:cNvGrpSpPr/>
                  <p:nvPr/>
                </p:nvGrpSpPr>
                <p:grpSpPr bwMode="auto">
                  <a:xfrm>
                    <a:off x="0" y="-32"/>
                    <a:ext cx="448" cy="784"/>
                    <a:chOff x="0" y="-32"/>
                    <a:chExt cx="448" cy="784"/>
                  </a:xfrm>
                </p:grpSpPr>
                <p:sp>
                  <p:nvSpPr>
                    <p:cNvPr id="12" name="文本框 64308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0" y="-32"/>
                      <a:ext cx="432" cy="43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sz="3200" b="1">
                          <a:latin typeface="Times New Roman" panose="02020603050405020304" pitchFamily="18" charset="0"/>
                        </a:rPr>
                        <a:t>1</a:t>
                      </a:r>
                      <a:endParaRPr lang="en-US" sz="3200" b="1"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3" name="文本框 64308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" y="315"/>
                      <a:ext cx="432" cy="437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sz="3200" b="1">
                          <a:solidFill>
                            <a:srgbClr val="2B12EA"/>
                          </a:solidFill>
                          <a:latin typeface="Times New Roman" panose="02020603050405020304" pitchFamily="18" charset="0"/>
                        </a:rPr>
                        <a:t>8</a:t>
                      </a:r>
                      <a:endParaRPr lang="en-US" sz="3200" b="1">
                        <a:solidFill>
                          <a:srgbClr val="2B12EA"/>
                        </a:solidFill>
                        <a:latin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</p:grpSp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3629" y="6314"/>
              <a:ext cx="1613" cy="12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400" b="1">
                  <a:latin typeface="Times New Roman" panose="02020603050405020304" pitchFamily="18" charset="0"/>
                </a:rPr>
                <a:t>-</a:t>
              </a:r>
              <a:endParaRPr lang="en-US" sz="4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组合 645134"/>
          <p:cNvGrpSpPr/>
          <p:nvPr/>
        </p:nvGrpSpPr>
        <p:grpSpPr bwMode="auto">
          <a:xfrm>
            <a:off x="5232400" y="2421257"/>
            <a:ext cx="1727200" cy="1041401"/>
            <a:chOff x="0" y="0"/>
            <a:chExt cx="432" cy="656"/>
          </a:xfrm>
        </p:grpSpPr>
        <p:sp>
          <p:nvSpPr>
            <p:cNvPr id="16" name="直接连接符 645135"/>
            <p:cNvSpPr>
              <a:spLocks noChangeShapeType="1"/>
            </p:cNvSpPr>
            <p:nvPr/>
          </p:nvSpPr>
          <p:spPr bwMode="auto">
            <a:xfrm>
              <a:off x="0" y="3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" name="组合 645136"/>
            <p:cNvGrpSpPr/>
            <p:nvPr/>
          </p:nvGrpSpPr>
          <p:grpSpPr bwMode="auto">
            <a:xfrm>
              <a:off x="0" y="0"/>
              <a:ext cx="432" cy="656"/>
              <a:chOff x="0" y="0"/>
              <a:chExt cx="432" cy="656"/>
            </a:xfrm>
          </p:grpSpPr>
          <p:sp>
            <p:nvSpPr>
              <p:cNvPr id="645137" name="文本框 64513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2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3 - 1</a:t>
                </a:r>
                <a:endParaRPr lang="en-US" sz="3200" b="1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45138" name="文本框 645138"/>
              <p:cNvSpPr txBox="1">
                <a:spLocks noChangeArrowheads="1"/>
              </p:cNvSpPr>
              <p:nvPr/>
            </p:nvSpPr>
            <p:spPr bwMode="auto">
              <a:xfrm>
                <a:off x="0" y="288"/>
                <a:ext cx="432" cy="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 </a:t>
                </a:r>
                <a:r>
                  <a:rPr lang="zh-CN" altLang="en-US" sz="3200" b="1">
                    <a:solidFill>
                      <a:srgbClr val="0070C0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rPr>
                  <a:t>8</a:t>
                </a:r>
                <a:endParaRPr lang="en-US" sz="3200" b="1">
                  <a:solidFill>
                    <a:srgbClr val="2B12EA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400166" y="2481580"/>
            <a:ext cx="1261111" cy="1059180"/>
            <a:chOff x="10102" y="3716"/>
            <a:chExt cx="1986" cy="1668"/>
          </a:xfrm>
        </p:grpSpPr>
        <p:sp>
          <p:nvSpPr>
            <p:cNvPr id="645141" name="文本框 645140"/>
            <p:cNvSpPr txBox="1">
              <a:spLocks noChangeArrowheads="1"/>
            </p:cNvSpPr>
            <p:nvPr/>
          </p:nvSpPr>
          <p:spPr bwMode="auto">
            <a:xfrm>
              <a:off x="10102" y="4049"/>
              <a:ext cx="79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Times New Roman" panose="02020603050405020304" pitchFamily="18" charset="0"/>
                </a:rPr>
                <a:t>=</a:t>
              </a:r>
              <a:endParaRPr 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20" name="组合 645165"/>
            <p:cNvGrpSpPr/>
            <p:nvPr/>
          </p:nvGrpSpPr>
          <p:grpSpPr bwMode="auto">
            <a:xfrm>
              <a:off x="11032" y="3716"/>
              <a:ext cx="1057" cy="1668"/>
              <a:chOff x="0" y="0"/>
              <a:chExt cx="432" cy="641"/>
            </a:xfrm>
          </p:grpSpPr>
          <p:sp>
            <p:nvSpPr>
              <p:cNvPr id="21" name="直接连接符 645166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6" name="组合 645167"/>
              <p:cNvGrpSpPr/>
              <p:nvPr/>
            </p:nvGrpSpPr>
            <p:grpSpPr bwMode="auto">
              <a:xfrm>
                <a:off x="0" y="0"/>
                <a:ext cx="432" cy="641"/>
                <a:chOff x="0" y="0"/>
                <a:chExt cx="432" cy="641"/>
              </a:xfrm>
            </p:grpSpPr>
            <p:sp>
              <p:nvSpPr>
                <p:cNvPr id="645168" name="文本框 64516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2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45169" name="文本框 645169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7603490" y="2479040"/>
            <a:ext cx="1174751" cy="1059180"/>
            <a:chOff x="9877" y="6134"/>
            <a:chExt cx="1850" cy="1668"/>
          </a:xfrm>
        </p:grpSpPr>
        <p:grpSp>
          <p:nvGrpSpPr>
            <p:cNvPr id="29" name="组合 645171"/>
            <p:cNvGrpSpPr/>
            <p:nvPr/>
          </p:nvGrpSpPr>
          <p:grpSpPr bwMode="auto">
            <a:xfrm>
              <a:off x="10669" y="6134"/>
              <a:ext cx="1058" cy="1668"/>
              <a:chOff x="0" y="0"/>
              <a:chExt cx="432" cy="641"/>
            </a:xfrm>
          </p:grpSpPr>
          <p:sp>
            <p:nvSpPr>
              <p:cNvPr id="30" name="直接连接符 645172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" name="组合 645173"/>
              <p:cNvGrpSpPr/>
              <p:nvPr/>
            </p:nvGrpSpPr>
            <p:grpSpPr bwMode="auto">
              <a:xfrm>
                <a:off x="0" y="0"/>
                <a:ext cx="432" cy="641"/>
                <a:chOff x="0" y="0"/>
                <a:chExt cx="432" cy="641"/>
              </a:xfrm>
            </p:grpSpPr>
            <p:sp>
              <p:nvSpPr>
                <p:cNvPr id="645174" name="文本框 645174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32" cy="3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1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45175" name="文本框 645175"/>
                <p:cNvSpPr txBox="1">
                  <a:spLocks noChangeArrowheads="1"/>
                </p:cNvSpPr>
                <p:nvPr/>
              </p:nvSpPr>
              <p:spPr bwMode="auto">
                <a:xfrm>
                  <a:off x="0" y="288"/>
                  <a:ext cx="432" cy="3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4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2" name="文本框 31"/>
            <p:cNvSpPr txBox="1">
              <a:spLocks noChangeArrowheads="1"/>
            </p:cNvSpPr>
            <p:nvPr/>
          </p:nvSpPr>
          <p:spPr bwMode="auto">
            <a:xfrm>
              <a:off x="9877" y="6468"/>
              <a:ext cx="79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Times New Roman" panose="02020603050405020304" pitchFamily="18" charset="0"/>
                </a:rPr>
                <a:t>=</a:t>
              </a:r>
              <a:endParaRPr lang="en-US" sz="3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56681" y="1241412"/>
            <a:ext cx="1219835" cy="1057876"/>
            <a:chOff x="10054" y="7501"/>
            <a:chExt cx="1921" cy="1666"/>
          </a:xfrm>
        </p:grpSpPr>
        <p:sp>
          <p:nvSpPr>
            <p:cNvPr id="643124" name="文本框 643124"/>
            <p:cNvSpPr txBox="1">
              <a:spLocks noChangeArrowheads="1"/>
            </p:cNvSpPr>
            <p:nvPr/>
          </p:nvSpPr>
          <p:spPr bwMode="auto">
            <a:xfrm>
              <a:off x="10054" y="7918"/>
              <a:ext cx="792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>
                  <a:latin typeface="Times New Roman" panose="02020603050405020304" pitchFamily="18" charset="0"/>
                </a:rPr>
                <a:t>=</a:t>
              </a:r>
              <a:endParaRPr lang="en-US" sz="3200" b="1">
                <a:latin typeface="Times New Roman" panose="02020603050405020304" pitchFamily="18" charset="0"/>
              </a:endParaRPr>
            </a:p>
          </p:txBody>
        </p:sp>
        <p:grpSp>
          <p:nvGrpSpPr>
            <p:cNvPr id="55" name="组合 643113"/>
            <p:cNvGrpSpPr/>
            <p:nvPr/>
          </p:nvGrpSpPr>
          <p:grpSpPr bwMode="auto">
            <a:xfrm>
              <a:off x="10895" y="7501"/>
              <a:ext cx="1080" cy="1666"/>
              <a:chOff x="0" y="-14"/>
              <a:chExt cx="432" cy="666"/>
            </a:xfrm>
          </p:grpSpPr>
          <p:sp>
            <p:nvSpPr>
              <p:cNvPr id="56" name="直接连接符 643114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7" name="组合 643115"/>
              <p:cNvGrpSpPr/>
              <p:nvPr/>
            </p:nvGrpSpPr>
            <p:grpSpPr bwMode="auto">
              <a:xfrm>
                <a:off x="0" y="-14"/>
                <a:ext cx="432" cy="666"/>
                <a:chOff x="0" y="-14"/>
                <a:chExt cx="432" cy="666"/>
              </a:xfrm>
            </p:grpSpPr>
            <p:sp>
              <p:nvSpPr>
                <p:cNvPr id="643116" name="文本框 643116"/>
                <p:cNvSpPr txBox="1">
                  <a:spLocks noChangeArrowheads="1"/>
                </p:cNvSpPr>
                <p:nvPr/>
              </p:nvSpPr>
              <p:spPr bwMode="auto">
                <a:xfrm>
                  <a:off x="0" y="-14"/>
                  <a:ext cx="432" cy="3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latin typeface="Times New Roman" panose="02020603050405020304" pitchFamily="18" charset="0"/>
                    </a:rPr>
                    <a:t>4</a:t>
                  </a:r>
                  <a:endParaRPr lang="en-US" sz="32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43117" name="文本框 643117"/>
                <p:cNvSpPr txBox="1">
                  <a:spLocks noChangeArrowheads="1"/>
                </p:cNvSpPr>
                <p:nvPr/>
              </p:nvSpPr>
              <p:spPr bwMode="auto">
                <a:xfrm>
                  <a:off x="0" y="284"/>
                  <a:ext cx="432" cy="3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200" b="1">
                      <a:solidFill>
                        <a:srgbClr val="2B12EA"/>
                      </a:solidFill>
                      <a:latin typeface="Times New Roman" panose="02020603050405020304" pitchFamily="18" charset="0"/>
                    </a:rPr>
                    <a:t>8</a:t>
                  </a:r>
                  <a:endParaRPr lang="en-US" sz="3200" b="1">
                    <a:solidFill>
                      <a:srgbClr val="2B12EA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68" name="圆角矩形标注 67"/>
          <p:cNvSpPr/>
          <p:nvPr/>
        </p:nvSpPr>
        <p:spPr>
          <a:xfrm>
            <a:off x="2649857" y="267970"/>
            <a:ext cx="6128385" cy="756920"/>
          </a:xfrm>
          <a:prstGeom prst="wedgeRoundRectCallout">
            <a:avLst>
              <a:gd name="adj1" fmla="val -53056"/>
              <a:gd name="adj2" fmla="val 5226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400" b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781300" y="379732"/>
            <a:ext cx="5698491" cy="5355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70C0"/>
                </a:solidFill>
                <a:sym typeface="+mn-ea"/>
              </a:rPr>
              <a:t>观察两个算式，你能发现什么共同点吗？</a:t>
            </a:r>
            <a:endParaRPr lang="zh-CN" altLang="en-US" sz="2400"/>
          </a:p>
        </p:txBody>
      </p:sp>
      <p:grpSp>
        <p:nvGrpSpPr>
          <p:cNvPr id="70" name="组合 69"/>
          <p:cNvGrpSpPr/>
          <p:nvPr/>
        </p:nvGrpSpPr>
        <p:grpSpPr>
          <a:xfrm>
            <a:off x="2245360" y="4415156"/>
            <a:ext cx="8192771" cy="1456055"/>
            <a:chOff x="3184" y="7936"/>
            <a:chExt cx="13346" cy="2293"/>
          </a:xfrm>
        </p:grpSpPr>
        <p:sp>
          <p:nvSpPr>
            <p:cNvPr id="67" name="流程图: 可选过程 66"/>
            <p:cNvSpPr/>
            <p:nvPr/>
          </p:nvSpPr>
          <p:spPr>
            <a:xfrm>
              <a:off x="3184" y="7936"/>
              <a:ext cx="13346" cy="2293"/>
            </a:xfrm>
            <a:prstGeom prst="flowChartAlternateProcess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525" y="8391"/>
              <a:ext cx="12546" cy="150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同分母分数相加、减，分母不变，只把分子相加、减。</a:t>
              </a:r>
              <a:r>
                <a:rPr lang="zh-CN" altLang="en-US" sz="2800" b="1" dirty="0">
                  <a:solidFill>
                    <a:schemeClr val="tx1"/>
                  </a:solidFill>
                  <a:ea typeface="宋体" panose="02010600030101010101" pitchFamily="2" charset="-122"/>
                  <a:cs typeface="+mn-lt"/>
                  <a:sym typeface="+mn-ea"/>
                </a:rPr>
                <a:t>计算的结果，能约分的要约成最简分数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lt"/>
                <a:sym typeface="+mn-ea"/>
              </a:endParaRPr>
            </a:p>
          </p:txBody>
        </p:sp>
      </p:grpSp>
      <p:pic>
        <p:nvPicPr>
          <p:cNvPr id="19" name="图片 18" descr="教书的女孩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2871" y="761366"/>
            <a:ext cx="1803400" cy="497522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0503275" y="5713455"/>
            <a:ext cx="1430728" cy="914936"/>
            <a:chOff x="392658" y="3679279"/>
            <a:chExt cx="1466266" cy="937662"/>
          </a:xfrm>
        </p:grpSpPr>
        <p:grpSp>
          <p:nvGrpSpPr>
            <p:cNvPr id="34" name="组合 33"/>
            <p:cNvGrpSpPr/>
            <p:nvPr/>
          </p:nvGrpSpPr>
          <p:grpSpPr>
            <a:xfrm>
              <a:off x="392658" y="3679279"/>
              <a:ext cx="1466266" cy="937662"/>
              <a:chOff x="1281153" y="5632171"/>
              <a:chExt cx="1466266" cy="937662"/>
            </a:xfrm>
          </p:grpSpPr>
          <p:sp>
            <p:nvSpPr>
              <p:cNvPr id="35" name="云形 34"/>
              <p:cNvSpPr/>
              <p:nvPr/>
            </p:nvSpPr>
            <p:spPr>
              <a:xfrm>
                <a:off x="1281153" y="5632171"/>
                <a:ext cx="1466266" cy="937662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云形 35"/>
              <p:cNvSpPr/>
              <p:nvPr/>
            </p:nvSpPr>
            <p:spPr>
              <a:xfrm>
                <a:off x="1414367" y="5706781"/>
                <a:ext cx="1199837" cy="767283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21180129">
              <a:off x="717070" y="4035686"/>
              <a:ext cx="810723" cy="274088"/>
            </a:xfrm>
            <a:prstGeom prst="rect">
              <a:avLst/>
            </a:prstGeom>
          </p:spPr>
        </p:pic>
      </p:grpSp>
      <p:sp>
        <p:nvSpPr>
          <p:cNvPr id="40" name="矩形 39"/>
          <p:cNvSpPr/>
          <p:nvPr/>
        </p:nvSpPr>
        <p:spPr>
          <a:xfrm rot="10800000">
            <a:off x="97155" y="2"/>
            <a:ext cx="11997691" cy="6857365"/>
          </a:xfrm>
          <a:prstGeom prst="rect">
            <a:avLst/>
          </a:prstGeom>
          <a:blipFill dpi="0" rotWithShape="1">
            <a:blip r:embed="rId2">
              <a:alphaModFix amt="17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648193"/>
          <p:cNvGrpSpPr/>
          <p:nvPr/>
        </p:nvGrpSpPr>
        <p:grpSpPr bwMode="auto">
          <a:xfrm>
            <a:off x="2606676" y="2139950"/>
            <a:ext cx="2295525" cy="1208088"/>
            <a:chOff x="0" y="0"/>
            <a:chExt cx="1446" cy="761"/>
          </a:xfrm>
        </p:grpSpPr>
        <p:sp>
          <p:nvSpPr>
            <p:cNvPr id="648194" name="左大括号 648194"/>
            <p:cNvSpPr/>
            <p:nvPr/>
          </p:nvSpPr>
          <p:spPr bwMode="auto">
            <a:xfrm rot="5400000" flipV="1">
              <a:off x="626" y="-59"/>
              <a:ext cx="194" cy="1446"/>
            </a:xfrm>
            <a:prstGeom prst="leftBrace">
              <a:avLst>
                <a:gd name="adj1" fmla="val 56661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" name="组合 648195"/>
            <p:cNvGrpSpPr/>
            <p:nvPr/>
          </p:nvGrpSpPr>
          <p:grpSpPr bwMode="auto">
            <a:xfrm>
              <a:off x="412" y="0"/>
              <a:ext cx="625" cy="602"/>
              <a:chOff x="-3" y="0"/>
              <a:chExt cx="625" cy="602"/>
            </a:xfrm>
          </p:grpSpPr>
          <p:sp>
            <p:nvSpPr>
              <p:cNvPr id="648196" name="矩形 648196"/>
              <p:cNvSpPr>
                <a:spLocks noChangeArrowheads="1"/>
              </p:cNvSpPr>
              <p:nvPr/>
            </p:nvSpPr>
            <p:spPr bwMode="auto">
              <a:xfrm>
                <a:off x="-3" y="0"/>
                <a:ext cx="625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rgbClr val="CC3399"/>
                    </a:solidFill>
                    <a:latin typeface="宋体" panose="02010600030101010101" pitchFamily="2" charset="-122"/>
                  </a:rPr>
                  <a:t>(</a:t>
                </a:r>
                <a:r>
                  <a:rPr lang="en-US" sz="2800" b="1">
                    <a:solidFill>
                      <a:srgbClr val="CC3399"/>
                    </a:solidFill>
                    <a:latin typeface="Times New Roman" panose="02020603050405020304" pitchFamily="18" charset="0"/>
                  </a:rPr>
                  <a:t>     </a:t>
                </a:r>
                <a:r>
                  <a:rPr lang="en-US" sz="2800" b="1">
                    <a:solidFill>
                      <a:srgbClr val="CC3399"/>
                    </a:solidFill>
                    <a:latin typeface="宋体" panose="02010600030101010101" pitchFamily="2" charset="-122"/>
                  </a:rPr>
                  <a:t>)</a:t>
                </a:r>
                <a:endParaRPr lang="en-US" sz="2800" b="1">
                  <a:solidFill>
                    <a:srgbClr val="CC3399"/>
                  </a:solidFill>
                  <a:latin typeface="宋体" panose="02010600030101010101" pitchFamily="2" charset="-122"/>
                </a:endParaRPr>
              </a:p>
              <a:p>
                <a:pPr algn="ctr"/>
                <a:r>
                  <a:rPr lang="en-US" sz="2800" b="1">
                    <a:solidFill>
                      <a:srgbClr val="CC3399"/>
                    </a:solidFill>
                    <a:latin typeface="宋体" panose="02010600030101010101" pitchFamily="2" charset="-122"/>
                  </a:rPr>
                  <a:t>(</a:t>
                </a:r>
                <a:r>
                  <a:rPr lang="en-US" sz="2800" b="1">
                    <a:solidFill>
                      <a:srgbClr val="CC3399"/>
                    </a:solidFill>
                    <a:latin typeface="Times New Roman" panose="02020603050405020304" pitchFamily="18" charset="0"/>
                  </a:rPr>
                  <a:t>     </a:t>
                </a:r>
                <a:r>
                  <a:rPr lang="en-US" sz="2800" b="1">
                    <a:solidFill>
                      <a:srgbClr val="CC3399"/>
                    </a:solidFill>
                    <a:latin typeface="宋体" panose="02010600030101010101" pitchFamily="2" charset="-122"/>
                  </a:rPr>
                  <a:t>)</a:t>
                </a:r>
                <a:endParaRPr lang="en-US" sz="2800" b="1">
                  <a:solidFill>
                    <a:srgbClr val="CC3399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48197" name="直接连接符 648197"/>
              <p:cNvSpPr>
                <a:spLocks noChangeShapeType="1"/>
              </p:cNvSpPr>
              <p:nvPr/>
            </p:nvSpPr>
            <p:spPr bwMode="auto">
              <a:xfrm>
                <a:off x="48" y="298"/>
                <a:ext cx="525" cy="0"/>
              </a:xfrm>
              <a:prstGeom prst="line">
                <a:avLst/>
              </a:prstGeom>
              <a:noFill/>
              <a:ln w="15875">
                <a:solidFill>
                  <a:srgbClr val="CC3399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8198" name="矩形 648198"/>
          <p:cNvSpPr>
            <a:spLocks noChangeArrowheads="1"/>
          </p:cNvSpPr>
          <p:nvPr/>
        </p:nvSpPr>
        <p:spPr bwMode="auto">
          <a:xfrm>
            <a:off x="2103121" y="929642"/>
            <a:ext cx="7920039" cy="7385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、填空并列式计算。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4" name="组合 648199"/>
          <p:cNvGrpSpPr/>
          <p:nvPr/>
        </p:nvGrpSpPr>
        <p:grpSpPr bwMode="auto">
          <a:xfrm>
            <a:off x="2605406" y="3436305"/>
            <a:ext cx="2876551" cy="185737"/>
            <a:chOff x="0" y="0"/>
            <a:chExt cx="1407" cy="181"/>
          </a:xfrm>
        </p:grpSpPr>
        <p:sp>
          <p:nvSpPr>
            <p:cNvPr id="648200" name="直接连接符 648200"/>
            <p:cNvSpPr>
              <a:spLocks noChangeShapeType="1"/>
            </p:cNvSpPr>
            <p:nvPr/>
          </p:nvSpPr>
          <p:spPr bwMode="auto">
            <a:xfrm>
              <a:off x="0" y="0"/>
              <a:ext cx="0" cy="18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01" name="直接连接符 648201"/>
            <p:cNvSpPr>
              <a:spLocks noChangeShapeType="1"/>
            </p:cNvSpPr>
            <p:nvPr/>
          </p:nvSpPr>
          <p:spPr bwMode="auto">
            <a:xfrm>
              <a:off x="281" y="0"/>
              <a:ext cx="0" cy="18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02" name="直接连接符 648202"/>
            <p:cNvSpPr>
              <a:spLocks noChangeShapeType="1"/>
            </p:cNvSpPr>
            <p:nvPr/>
          </p:nvSpPr>
          <p:spPr bwMode="auto">
            <a:xfrm>
              <a:off x="562" y="0"/>
              <a:ext cx="0" cy="18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03" name="直接连接符 648203"/>
            <p:cNvSpPr>
              <a:spLocks noChangeShapeType="1"/>
            </p:cNvSpPr>
            <p:nvPr/>
          </p:nvSpPr>
          <p:spPr bwMode="auto">
            <a:xfrm>
              <a:off x="843" y="0"/>
              <a:ext cx="0" cy="18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04" name="直接连接符 648204"/>
            <p:cNvSpPr>
              <a:spLocks noChangeShapeType="1"/>
            </p:cNvSpPr>
            <p:nvPr/>
          </p:nvSpPr>
          <p:spPr bwMode="auto">
            <a:xfrm>
              <a:off x="1124" y="0"/>
              <a:ext cx="0" cy="18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05" name="直接连接符 648205"/>
            <p:cNvSpPr>
              <a:spLocks noChangeShapeType="1"/>
            </p:cNvSpPr>
            <p:nvPr/>
          </p:nvSpPr>
          <p:spPr bwMode="auto">
            <a:xfrm>
              <a:off x="1406" y="0"/>
              <a:ext cx="0" cy="181"/>
            </a:xfrm>
            <a:prstGeom prst="line">
              <a:avLst/>
            </a:prstGeom>
            <a:noFill/>
            <a:ln w="1905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06" name="直接连接符 648206"/>
            <p:cNvSpPr>
              <a:spLocks noChangeShapeType="1"/>
            </p:cNvSpPr>
            <p:nvPr/>
          </p:nvSpPr>
          <p:spPr bwMode="auto">
            <a:xfrm rot="-5400000">
              <a:off x="704" y="-523"/>
              <a:ext cx="0" cy="140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648207"/>
          <p:cNvGrpSpPr/>
          <p:nvPr/>
        </p:nvGrpSpPr>
        <p:grpSpPr bwMode="auto">
          <a:xfrm>
            <a:off x="2606675" y="3724275"/>
            <a:ext cx="1149351" cy="1152526"/>
            <a:chOff x="0" y="0"/>
            <a:chExt cx="724" cy="726"/>
          </a:xfrm>
        </p:grpSpPr>
        <p:sp>
          <p:nvSpPr>
            <p:cNvPr id="648208" name="左大括号 648208"/>
            <p:cNvSpPr/>
            <p:nvPr/>
          </p:nvSpPr>
          <p:spPr bwMode="auto">
            <a:xfrm rot="-5400000">
              <a:off x="288" y="-288"/>
              <a:ext cx="148" cy="724"/>
            </a:xfrm>
            <a:prstGeom prst="leftBrace">
              <a:avLst>
                <a:gd name="adj1" fmla="val 40743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组合 648209"/>
            <p:cNvGrpSpPr/>
            <p:nvPr/>
          </p:nvGrpSpPr>
          <p:grpSpPr bwMode="auto">
            <a:xfrm>
              <a:off x="248" y="124"/>
              <a:ext cx="228" cy="602"/>
              <a:chOff x="0" y="0"/>
              <a:chExt cx="228" cy="602"/>
            </a:xfrm>
          </p:grpSpPr>
          <p:sp>
            <p:nvSpPr>
              <p:cNvPr id="648210" name="矩形 6482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11" name="直接连接符 648211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648212"/>
          <p:cNvGrpSpPr/>
          <p:nvPr/>
        </p:nvGrpSpPr>
        <p:grpSpPr bwMode="auto">
          <a:xfrm>
            <a:off x="3759201" y="3724275"/>
            <a:ext cx="1149351" cy="1152526"/>
            <a:chOff x="0" y="0"/>
            <a:chExt cx="724" cy="726"/>
          </a:xfrm>
        </p:grpSpPr>
        <p:sp>
          <p:nvSpPr>
            <p:cNvPr id="648213" name="左大括号 648213"/>
            <p:cNvSpPr/>
            <p:nvPr/>
          </p:nvSpPr>
          <p:spPr bwMode="auto">
            <a:xfrm rot="-5400000">
              <a:off x="288" y="-288"/>
              <a:ext cx="148" cy="724"/>
            </a:xfrm>
            <a:prstGeom prst="leftBrace">
              <a:avLst>
                <a:gd name="adj1" fmla="val 40743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" name="组合 648214"/>
            <p:cNvGrpSpPr/>
            <p:nvPr/>
          </p:nvGrpSpPr>
          <p:grpSpPr bwMode="auto">
            <a:xfrm>
              <a:off x="247" y="124"/>
              <a:ext cx="228" cy="602"/>
              <a:chOff x="0" y="0"/>
              <a:chExt cx="228" cy="602"/>
            </a:xfrm>
          </p:grpSpPr>
          <p:sp>
            <p:nvSpPr>
              <p:cNvPr id="648215" name="矩形 648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16" name="直接连接符 648216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8218" name="矩形 648217"/>
          <p:cNvSpPr>
            <a:spLocks noChangeArrowheads="1"/>
          </p:cNvSpPr>
          <p:nvPr/>
        </p:nvSpPr>
        <p:spPr bwMode="auto">
          <a:xfrm>
            <a:off x="3569030" y="2139951"/>
            <a:ext cx="361294" cy="956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/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5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11" name="组合 648218"/>
          <p:cNvGrpSpPr/>
          <p:nvPr/>
        </p:nvGrpSpPr>
        <p:grpSpPr bwMode="auto">
          <a:xfrm>
            <a:off x="6268403" y="3622358"/>
            <a:ext cx="1149351" cy="1152526"/>
            <a:chOff x="0" y="0"/>
            <a:chExt cx="724" cy="726"/>
          </a:xfrm>
        </p:grpSpPr>
        <p:sp>
          <p:nvSpPr>
            <p:cNvPr id="648219" name="左大括号 648219"/>
            <p:cNvSpPr/>
            <p:nvPr/>
          </p:nvSpPr>
          <p:spPr bwMode="auto">
            <a:xfrm rot="-5400000">
              <a:off x="288" y="-288"/>
              <a:ext cx="148" cy="724"/>
            </a:xfrm>
            <a:prstGeom prst="leftBrace">
              <a:avLst>
                <a:gd name="adj1" fmla="val 40743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" name="组合 648220"/>
            <p:cNvGrpSpPr/>
            <p:nvPr/>
          </p:nvGrpSpPr>
          <p:grpSpPr bwMode="auto">
            <a:xfrm>
              <a:off x="248" y="124"/>
              <a:ext cx="228" cy="602"/>
              <a:chOff x="0" y="0"/>
              <a:chExt cx="228" cy="602"/>
            </a:xfrm>
          </p:grpSpPr>
          <p:sp>
            <p:nvSpPr>
              <p:cNvPr id="648221" name="矩形 6482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22" name="直接连接符 648222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648223"/>
          <p:cNvGrpSpPr/>
          <p:nvPr/>
        </p:nvGrpSpPr>
        <p:grpSpPr bwMode="auto">
          <a:xfrm>
            <a:off x="6259512" y="2034540"/>
            <a:ext cx="3459163" cy="1314450"/>
            <a:chOff x="0" y="0"/>
            <a:chExt cx="2179" cy="828"/>
          </a:xfrm>
        </p:grpSpPr>
        <p:sp>
          <p:nvSpPr>
            <p:cNvPr id="648224" name="左大括号 648224"/>
            <p:cNvSpPr/>
            <p:nvPr/>
          </p:nvSpPr>
          <p:spPr bwMode="auto">
            <a:xfrm rot="5400000" flipV="1">
              <a:off x="962" y="-390"/>
              <a:ext cx="256" cy="2179"/>
            </a:xfrm>
            <a:prstGeom prst="leftBrace">
              <a:avLst>
                <a:gd name="adj1" fmla="val 64705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" name="组合 648225"/>
            <p:cNvGrpSpPr/>
            <p:nvPr/>
          </p:nvGrpSpPr>
          <p:grpSpPr bwMode="auto">
            <a:xfrm>
              <a:off x="974" y="0"/>
              <a:ext cx="228" cy="602"/>
              <a:chOff x="0" y="0"/>
              <a:chExt cx="228" cy="602"/>
            </a:xfrm>
          </p:grpSpPr>
          <p:sp>
            <p:nvSpPr>
              <p:cNvPr id="648226" name="矩形 6482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6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27" name="直接连接符 648227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648228"/>
          <p:cNvGrpSpPr/>
          <p:nvPr/>
        </p:nvGrpSpPr>
        <p:grpSpPr bwMode="auto">
          <a:xfrm>
            <a:off x="7420292" y="3622361"/>
            <a:ext cx="2290763" cy="1152525"/>
            <a:chOff x="0" y="0"/>
            <a:chExt cx="1443" cy="726"/>
          </a:xfrm>
        </p:grpSpPr>
        <p:sp>
          <p:nvSpPr>
            <p:cNvPr id="648229" name="左大括号 648229"/>
            <p:cNvSpPr/>
            <p:nvPr/>
          </p:nvSpPr>
          <p:spPr bwMode="auto">
            <a:xfrm rot="-5400000">
              <a:off x="648" y="-648"/>
              <a:ext cx="148" cy="1443"/>
            </a:xfrm>
            <a:prstGeom prst="leftBrace">
              <a:avLst>
                <a:gd name="adj1" fmla="val 81250"/>
                <a:gd name="adj2" fmla="val 50000"/>
              </a:avLst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组合 648230"/>
            <p:cNvGrpSpPr/>
            <p:nvPr/>
          </p:nvGrpSpPr>
          <p:grpSpPr bwMode="auto">
            <a:xfrm>
              <a:off x="411" y="124"/>
              <a:ext cx="625" cy="602"/>
              <a:chOff x="-3" y="0"/>
              <a:chExt cx="625" cy="602"/>
            </a:xfrm>
          </p:grpSpPr>
          <p:sp>
            <p:nvSpPr>
              <p:cNvPr id="648231" name="矩形 648231"/>
              <p:cNvSpPr>
                <a:spLocks noChangeArrowheads="1"/>
              </p:cNvSpPr>
              <p:nvPr/>
            </p:nvSpPr>
            <p:spPr bwMode="auto">
              <a:xfrm>
                <a:off x="-3" y="0"/>
                <a:ext cx="625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rgbClr val="CC3399"/>
                    </a:solidFill>
                    <a:latin typeface="宋体" panose="02010600030101010101" pitchFamily="2" charset="-122"/>
                  </a:rPr>
                  <a:t>(</a:t>
                </a:r>
                <a:r>
                  <a:rPr lang="en-US" sz="2800" b="1">
                    <a:solidFill>
                      <a:srgbClr val="CC3399"/>
                    </a:solidFill>
                    <a:latin typeface="Times New Roman" panose="02020603050405020304" pitchFamily="18" charset="0"/>
                  </a:rPr>
                  <a:t>     </a:t>
                </a:r>
                <a:r>
                  <a:rPr lang="en-US" sz="2800" b="1">
                    <a:solidFill>
                      <a:srgbClr val="CC3399"/>
                    </a:solidFill>
                    <a:latin typeface="宋体" panose="02010600030101010101" pitchFamily="2" charset="-122"/>
                  </a:rPr>
                  <a:t>)</a:t>
                </a:r>
                <a:endParaRPr lang="en-US" sz="2800" b="1">
                  <a:solidFill>
                    <a:srgbClr val="CC3399"/>
                  </a:solidFill>
                  <a:latin typeface="宋体" panose="02010600030101010101" pitchFamily="2" charset="-122"/>
                </a:endParaRPr>
              </a:p>
              <a:p>
                <a:pPr algn="ctr"/>
                <a:r>
                  <a:rPr lang="en-US" sz="2800" b="1">
                    <a:solidFill>
                      <a:srgbClr val="CC3399"/>
                    </a:solidFill>
                    <a:latin typeface="宋体" panose="02010600030101010101" pitchFamily="2" charset="-122"/>
                  </a:rPr>
                  <a:t>(</a:t>
                </a:r>
                <a:r>
                  <a:rPr lang="en-US" sz="2800" b="1">
                    <a:solidFill>
                      <a:srgbClr val="CC3399"/>
                    </a:solidFill>
                    <a:latin typeface="Times New Roman" panose="02020603050405020304" pitchFamily="18" charset="0"/>
                  </a:rPr>
                  <a:t>     </a:t>
                </a:r>
                <a:r>
                  <a:rPr lang="en-US" sz="2800" b="1">
                    <a:solidFill>
                      <a:srgbClr val="CC3399"/>
                    </a:solidFill>
                    <a:latin typeface="宋体" panose="02010600030101010101" pitchFamily="2" charset="-122"/>
                  </a:rPr>
                  <a:t>)</a:t>
                </a:r>
                <a:endParaRPr lang="en-US" sz="2800" b="1">
                  <a:solidFill>
                    <a:srgbClr val="CC3399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48232" name="直接连接符 648232"/>
              <p:cNvSpPr>
                <a:spLocks noChangeShapeType="1"/>
              </p:cNvSpPr>
              <p:nvPr/>
            </p:nvSpPr>
            <p:spPr bwMode="auto">
              <a:xfrm>
                <a:off x="48" y="298"/>
                <a:ext cx="525" cy="0"/>
              </a:xfrm>
              <a:prstGeom prst="line">
                <a:avLst/>
              </a:prstGeom>
              <a:noFill/>
              <a:ln w="15875">
                <a:solidFill>
                  <a:srgbClr val="CC3399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48234" name="矩形 648233"/>
          <p:cNvSpPr>
            <a:spLocks noChangeArrowheads="1"/>
          </p:cNvSpPr>
          <p:nvPr/>
        </p:nvSpPr>
        <p:spPr bwMode="auto">
          <a:xfrm>
            <a:off x="8385505" y="3857626"/>
            <a:ext cx="361294" cy="956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/>
            <a:r>
              <a:rPr 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7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17" name="组合 648234"/>
          <p:cNvGrpSpPr/>
          <p:nvPr/>
        </p:nvGrpSpPr>
        <p:grpSpPr bwMode="auto">
          <a:xfrm>
            <a:off x="6267770" y="3348040"/>
            <a:ext cx="4027487" cy="185737"/>
            <a:chOff x="0" y="0"/>
            <a:chExt cx="2537" cy="117"/>
          </a:xfrm>
        </p:grpSpPr>
        <p:sp>
          <p:nvSpPr>
            <p:cNvPr id="648235" name="直接连接符 648235"/>
            <p:cNvSpPr>
              <a:spLocks noChangeShapeType="1"/>
            </p:cNvSpPr>
            <p:nvPr/>
          </p:nvSpPr>
          <p:spPr bwMode="auto">
            <a:xfrm>
              <a:off x="0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36" name="直接连接符 648236"/>
            <p:cNvSpPr>
              <a:spLocks noChangeShapeType="1"/>
            </p:cNvSpPr>
            <p:nvPr/>
          </p:nvSpPr>
          <p:spPr bwMode="auto">
            <a:xfrm>
              <a:off x="362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37" name="直接连接符 648237"/>
            <p:cNvSpPr>
              <a:spLocks noChangeShapeType="1"/>
            </p:cNvSpPr>
            <p:nvPr/>
          </p:nvSpPr>
          <p:spPr bwMode="auto">
            <a:xfrm>
              <a:off x="724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38" name="直接连接符 648238"/>
            <p:cNvSpPr>
              <a:spLocks noChangeShapeType="1"/>
            </p:cNvSpPr>
            <p:nvPr/>
          </p:nvSpPr>
          <p:spPr bwMode="auto">
            <a:xfrm>
              <a:off x="1087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39" name="直接连接符 648239"/>
            <p:cNvSpPr>
              <a:spLocks noChangeShapeType="1"/>
            </p:cNvSpPr>
            <p:nvPr/>
          </p:nvSpPr>
          <p:spPr bwMode="auto">
            <a:xfrm>
              <a:off x="1449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40" name="直接连接符 648240"/>
            <p:cNvSpPr>
              <a:spLocks noChangeShapeType="1"/>
            </p:cNvSpPr>
            <p:nvPr/>
          </p:nvSpPr>
          <p:spPr bwMode="auto">
            <a:xfrm>
              <a:off x="1812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41" name="直接连接符 648241"/>
            <p:cNvSpPr>
              <a:spLocks noChangeShapeType="1"/>
            </p:cNvSpPr>
            <p:nvPr/>
          </p:nvSpPr>
          <p:spPr bwMode="auto">
            <a:xfrm rot="-5400000">
              <a:off x="1268" y="-1151"/>
              <a:ext cx="0" cy="2536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42" name="直接连接符 648242"/>
            <p:cNvSpPr>
              <a:spLocks noChangeShapeType="1"/>
            </p:cNvSpPr>
            <p:nvPr/>
          </p:nvSpPr>
          <p:spPr bwMode="auto">
            <a:xfrm>
              <a:off x="2174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243" name="直接连接符 648243"/>
            <p:cNvSpPr>
              <a:spLocks noChangeShapeType="1"/>
            </p:cNvSpPr>
            <p:nvPr/>
          </p:nvSpPr>
          <p:spPr bwMode="auto">
            <a:xfrm>
              <a:off x="2537" y="0"/>
              <a:ext cx="0" cy="117"/>
            </a:xfrm>
            <a:prstGeom prst="line">
              <a:avLst/>
            </a:prstGeom>
            <a:noFill/>
            <a:ln w="2540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648244"/>
          <p:cNvGrpSpPr/>
          <p:nvPr/>
        </p:nvGrpSpPr>
        <p:grpSpPr bwMode="auto">
          <a:xfrm>
            <a:off x="2678115" y="4876801"/>
            <a:ext cx="1016001" cy="854075"/>
            <a:chOff x="0" y="0"/>
            <a:chExt cx="640" cy="538"/>
          </a:xfrm>
        </p:grpSpPr>
        <p:grpSp>
          <p:nvGrpSpPr>
            <p:cNvPr id="19" name="组合 648245"/>
            <p:cNvGrpSpPr/>
            <p:nvPr/>
          </p:nvGrpSpPr>
          <p:grpSpPr bwMode="auto">
            <a:xfrm>
              <a:off x="420" y="0"/>
              <a:ext cx="220" cy="538"/>
              <a:chOff x="0" y="0"/>
              <a:chExt cx="220" cy="538"/>
            </a:xfrm>
          </p:grpSpPr>
          <p:sp>
            <p:nvSpPr>
              <p:cNvPr id="648246" name="矩形 6482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0" cy="5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47" name="直接连接符 648247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" name="组合 648248"/>
            <p:cNvGrpSpPr/>
            <p:nvPr/>
          </p:nvGrpSpPr>
          <p:grpSpPr bwMode="auto">
            <a:xfrm>
              <a:off x="0" y="0"/>
              <a:ext cx="220" cy="538"/>
              <a:chOff x="0" y="0"/>
              <a:chExt cx="220" cy="538"/>
            </a:xfrm>
          </p:grpSpPr>
          <p:sp>
            <p:nvSpPr>
              <p:cNvPr id="648249" name="矩形 6482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0" cy="5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50" name="直接连接符 648250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8251" name="矩形 648251"/>
            <p:cNvSpPr>
              <a:spLocks noChangeArrowheads="1"/>
            </p:cNvSpPr>
            <p:nvPr/>
          </p:nvSpPr>
          <p:spPr bwMode="auto">
            <a:xfrm>
              <a:off x="178" y="109"/>
              <a:ext cx="271" cy="3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7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+</a:t>
              </a:r>
              <a:endParaRPr lang="en-US" sz="27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1" name="组合 648252"/>
          <p:cNvGrpSpPr/>
          <p:nvPr/>
        </p:nvGrpSpPr>
        <p:grpSpPr bwMode="auto">
          <a:xfrm>
            <a:off x="3759201" y="4876801"/>
            <a:ext cx="1155700" cy="854075"/>
            <a:chOff x="0" y="0"/>
            <a:chExt cx="728" cy="538"/>
          </a:xfrm>
        </p:grpSpPr>
        <p:sp>
          <p:nvSpPr>
            <p:cNvPr id="5" name="矩形 648253"/>
            <p:cNvSpPr>
              <a:spLocks noChangeArrowheads="1"/>
            </p:cNvSpPr>
            <p:nvPr/>
          </p:nvSpPr>
          <p:spPr bwMode="auto">
            <a:xfrm>
              <a:off x="0" y="109"/>
              <a:ext cx="272" cy="3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27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700">
                <a:solidFill>
                  <a:srgbClr val="CC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grpSp>
          <p:nvGrpSpPr>
            <p:cNvPr id="22" name="组合 648254"/>
            <p:cNvGrpSpPr/>
            <p:nvPr/>
          </p:nvGrpSpPr>
          <p:grpSpPr bwMode="auto">
            <a:xfrm>
              <a:off x="213" y="0"/>
              <a:ext cx="515" cy="538"/>
              <a:chOff x="-3" y="0"/>
              <a:chExt cx="515" cy="538"/>
            </a:xfrm>
          </p:grpSpPr>
          <p:sp>
            <p:nvSpPr>
              <p:cNvPr id="648255" name="矩形 648255"/>
              <p:cNvSpPr>
                <a:spLocks noChangeArrowheads="1"/>
              </p:cNvSpPr>
              <p:nvPr/>
            </p:nvSpPr>
            <p:spPr bwMode="auto">
              <a:xfrm>
                <a:off x="-3" y="0"/>
                <a:ext cx="515" cy="5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r>
                  <a:rPr lang="en-US" sz="2600" b="1" baseline="3000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 </a:t>
                </a: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+</a:t>
                </a:r>
                <a:r>
                  <a:rPr lang="en-US" sz="2600" b="1" baseline="3000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 </a:t>
                </a: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56" name="直接连接符 648256"/>
              <p:cNvSpPr>
                <a:spLocks noChangeShapeType="1"/>
              </p:cNvSpPr>
              <p:nvPr/>
            </p:nvSpPr>
            <p:spPr bwMode="auto">
              <a:xfrm>
                <a:off x="49" y="259"/>
                <a:ext cx="411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648257"/>
          <p:cNvGrpSpPr/>
          <p:nvPr/>
        </p:nvGrpSpPr>
        <p:grpSpPr bwMode="auto">
          <a:xfrm>
            <a:off x="4910137" y="4876801"/>
            <a:ext cx="719138" cy="854075"/>
            <a:chOff x="0" y="0"/>
            <a:chExt cx="453" cy="538"/>
          </a:xfrm>
        </p:grpSpPr>
        <p:grpSp>
          <p:nvGrpSpPr>
            <p:cNvPr id="24" name="组合 648258"/>
            <p:cNvGrpSpPr/>
            <p:nvPr/>
          </p:nvGrpSpPr>
          <p:grpSpPr bwMode="auto">
            <a:xfrm>
              <a:off x="233" y="0"/>
              <a:ext cx="220" cy="538"/>
              <a:chOff x="0" y="0"/>
              <a:chExt cx="220" cy="538"/>
            </a:xfrm>
          </p:grpSpPr>
          <p:sp>
            <p:nvSpPr>
              <p:cNvPr id="648259" name="矩形 64825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0" cy="5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4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60" name="直接连接符 648260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8261" name="矩形 648261"/>
            <p:cNvSpPr>
              <a:spLocks noChangeArrowheads="1"/>
            </p:cNvSpPr>
            <p:nvPr/>
          </p:nvSpPr>
          <p:spPr bwMode="auto">
            <a:xfrm>
              <a:off x="0" y="109"/>
              <a:ext cx="271" cy="3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7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7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5" name="组合 648262"/>
          <p:cNvGrpSpPr/>
          <p:nvPr/>
        </p:nvGrpSpPr>
        <p:grpSpPr bwMode="auto">
          <a:xfrm>
            <a:off x="6840856" y="4862831"/>
            <a:ext cx="1016001" cy="854075"/>
            <a:chOff x="0" y="0"/>
            <a:chExt cx="640" cy="538"/>
          </a:xfrm>
        </p:grpSpPr>
        <p:grpSp>
          <p:nvGrpSpPr>
            <p:cNvPr id="26" name="组合 648263"/>
            <p:cNvGrpSpPr/>
            <p:nvPr/>
          </p:nvGrpSpPr>
          <p:grpSpPr bwMode="auto">
            <a:xfrm>
              <a:off x="420" y="0"/>
              <a:ext cx="220" cy="538"/>
              <a:chOff x="0" y="0"/>
              <a:chExt cx="220" cy="538"/>
            </a:xfrm>
          </p:grpSpPr>
          <p:sp>
            <p:nvSpPr>
              <p:cNvPr id="648264" name="矩形 6482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0" cy="5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65" name="直接连接符 648265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" name="组合 648266"/>
            <p:cNvGrpSpPr/>
            <p:nvPr/>
          </p:nvGrpSpPr>
          <p:grpSpPr bwMode="auto">
            <a:xfrm>
              <a:off x="0" y="0"/>
              <a:ext cx="220" cy="538"/>
              <a:chOff x="0" y="0"/>
              <a:chExt cx="220" cy="538"/>
            </a:xfrm>
          </p:grpSpPr>
          <p:sp>
            <p:nvSpPr>
              <p:cNvPr id="648267" name="矩形 6482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0" cy="5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6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68" name="直接连接符 648268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8269" name="矩形 648269"/>
            <p:cNvSpPr>
              <a:spLocks noChangeArrowheads="1"/>
            </p:cNvSpPr>
            <p:nvPr/>
          </p:nvSpPr>
          <p:spPr bwMode="auto">
            <a:xfrm>
              <a:off x="178" y="109"/>
              <a:ext cx="271" cy="3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7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en-US" sz="27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648270"/>
          <p:cNvGrpSpPr/>
          <p:nvPr/>
        </p:nvGrpSpPr>
        <p:grpSpPr bwMode="auto">
          <a:xfrm>
            <a:off x="7984808" y="4862830"/>
            <a:ext cx="1357312" cy="850900"/>
            <a:chOff x="0" y="0"/>
            <a:chExt cx="855" cy="536"/>
          </a:xfrm>
        </p:grpSpPr>
        <p:sp>
          <p:nvSpPr>
            <p:cNvPr id="8" name="矩形 648271"/>
            <p:cNvSpPr>
              <a:spLocks noChangeArrowheads="1"/>
            </p:cNvSpPr>
            <p:nvPr/>
          </p:nvSpPr>
          <p:spPr bwMode="auto">
            <a:xfrm>
              <a:off x="0" y="109"/>
              <a:ext cx="272" cy="3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27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700">
                <a:solidFill>
                  <a:srgbClr val="CC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grpSp>
          <p:nvGrpSpPr>
            <p:cNvPr id="29" name="组合 648272"/>
            <p:cNvGrpSpPr/>
            <p:nvPr/>
          </p:nvGrpSpPr>
          <p:grpSpPr bwMode="auto">
            <a:xfrm>
              <a:off x="113" y="0"/>
              <a:ext cx="742" cy="536"/>
              <a:chOff x="0" y="0"/>
              <a:chExt cx="742" cy="536"/>
            </a:xfrm>
          </p:grpSpPr>
          <p:sp>
            <p:nvSpPr>
              <p:cNvPr id="648273" name="矩形 64827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42" cy="5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6</a:t>
                </a:r>
                <a:r>
                  <a:rPr lang="en-US" sz="2600" b="1" baseline="3000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 </a:t>
                </a:r>
                <a:r>
                  <a:rPr lang="en-US" sz="2600" b="1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sz="2600" b="1" baseline="3000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 </a:t>
                </a: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74" name="直接连接符 648274"/>
              <p:cNvSpPr>
                <a:spLocks noChangeShapeType="1"/>
              </p:cNvSpPr>
              <p:nvPr/>
            </p:nvSpPr>
            <p:spPr bwMode="auto">
              <a:xfrm>
                <a:off x="152" y="259"/>
                <a:ext cx="411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648275"/>
          <p:cNvGrpSpPr/>
          <p:nvPr/>
        </p:nvGrpSpPr>
        <p:grpSpPr bwMode="auto">
          <a:xfrm>
            <a:off x="9144317" y="4876801"/>
            <a:ext cx="719138" cy="854075"/>
            <a:chOff x="0" y="0"/>
            <a:chExt cx="453" cy="538"/>
          </a:xfrm>
        </p:grpSpPr>
        <p:grpSp>
          <p:nvGrpSpPr>
            <p:cNvPr id="31" name="组合 648276"/>
            <p:cNvGrpSpPr/>
            <p:nvPr/>
          </p:nvGrpSpPr>
          <p:grpSpPr bwMode="auto">
            <a:xfrm>
              <a:off x="233" y="0"/>
              <a:ext cx="220" cy="538"/>
              <a:chOff x="0" y="0"/>
              <a:chExt cx="220" cy="538"/>
            </a:xfrm>
          </p:grpSpPr>
          <p:sp>
            <p:nvSpPr>
              <p:cNvPr id="648277" name="矩形 64827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0" cy="5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4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>
                  <a:lnSpc>
                    <a:spcPct val="95000"/>
                  </a:lnSpc>
                </a:pPr>
                <a:r>
                  <a:rPr lang="en-US" sz="26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48278" name="直接连接符 648278"/>
              <p:cNvSpPr>
                <a:spLocks noChangeShapeType="1"/>
              </p:cNvSpPr>
              <p:nvPr/>
            </p:nvSpPr>
            <p:spPr bwMode="auto">
              <a:xfrm>
                <a:off x="6" y="259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8279" name="矩形 648279"/>
            <p:cNvSpPr>
              <a:spLocks noChangeArrowheads="1"/>
            </p:cNvSpPr>
            <p:nvPr/>
          </p:nvSpPr>
          <p:spPr bwMode="auto">
            <a:xfrm>
              <a:off x="0" y="109"/>
              <a:ext cx="271" cy="3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7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7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648257" name="组合 648280"/>
          <p:cNvGrpSpPr/>
          <p:nvPr/>
        </p:nvGrpSpPr>
        <p:grpSpPr bwMode="auto">
          <a:xfrm>
            <a:off x="192378" y="0"/>
            <a:ext cx="1910743" cy="1371600"/>
            <a:chOff x="-187" y="0"/>
            <a:chExt cx="1907" cy="864"/>
          </a:xfrm>
        </p:grpSpPr>
        <p:pic>
          <p:nvPicPr>
            <p:cNvPr id="648281" name="图片 648281" descr="模板图片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" y="0"/>
              <a:ext cx="1680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8282" name="Rectangle 2"/>
            <p:cNvSpPr>
              <a:spLocks noChangeArrowheads="1"/>
            </p:cNvSpPr>
            <p:nvPr/>
          </p:nvSpPr>
          <p:spPr bwMode="auto">
            <a:xfrm>
              <a:off x="-187" y="97"/>
              <a:ext cx="1536" cy="38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b"/>
            <a:lstStyle/>
            <a:p>
              <a:pPr algn="r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+mj-lt"/>
                  <a:ea typeface="黑体" panose="02010609060101010101" pitchFamily="49" charset="-122"/>
                </a:rPr>
                <a:t>当堂训练</a:t>
              </a:r>
              <a:endParaRPr lang="zh-CN" altLang="en-US" sz="2400">
                <a:solidFill>
                  <a:schemeClr val="bg1"/>
                </a:solidFill>
                <a:latin typeface="+mj-lt"/>
                <a:ea typeface="黑体" panose="02010609060101010101" pitchFamily="49" charset="-122"/>
              </a:endParaRPr>
            </a:p>
          </p:txBody>
        </p:sp>
      </p:grpSp>
      <p:pic>
        <p:nvPicPr>
          <p:cNvPr id="32" name="图片 31" descr="《同分母分数加、减法》课件_240" hidden="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4000" y="19050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4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8218" grpId="0"/>
      <p:bldP spid="648234" grpId="0"/>
      <p:bldP spid="64823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 rot="10800000">
            <a:off x="-356869" y="100330"/>
            <a:ext cx="12060555" cy="6757670"/>
          </a:xfrm>
          <a:prstGeom prst="rect">
            <a:avLst/>
          </a:prstGeom>
          <a:blipFill dpi="0" rotWithShape="1">
            <a:blip r:embed="rId1">
              <a:alphaModFix amt="17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0241" name="矩形 650241"/>
          <p:cNvSpPr>
            <a:spLocks noChangeArrowheads="1"/>
          </p:cNvSpPr>
          <p:nvPr/>
        </p:nvSpPr>
        <p:spPr bwMode="auto">
          <a:xfrm>
            <a:off x="1678305" y="387670"/>
            <a:ext cx="2997200" cy="831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、计算。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11911" y="1943735"/>
            <a:ext cx="1264920" cy="953770"/>
            <a:chOff x="5089" y="2728"/>
            <a:chExt cx="1582" cy="1381"/>
          </a:xfrm>
        </p:grpSpPr>
        <p:grpSp>
          <p:nvGrpSpPr>
            <p:cNvPr id="3" name="组合 650242"/>
            <p:cNvGrpSpPr/>
            <p:nvPr/>
          </p:nvGrpSpPr>
          <p:grpSpPr bwMode="auto">
            <a:xfrm>
              <a:off x="6108" y="2728"/>
              <a:ext cx="563" cy="1381"/>
              <a:chOff x="1" y="0"/>
              <a:chExt cx="225" cy="552"/>
            </a:xfrm>
          </p:grpSpPr>
          <p:sp>
            <p:nvSpPr>
              <p:cNvPr id="650243" name="矩形 650243"/>
              <p:cNvSpPr>
                <a:spLocks noChangeArrowheads="1"/>
              </p:cNvSpPr>
              <p:nvPr/>
            </p:nvSpPr>
            <p:spPr bwMode="auto">
              <a:xfrm>
                <a:off x="1" y="0"/>
                <a:ext cx="225" cy="5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9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44" name="直接连接符 650244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80808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组合 650245"/>
            <p:cNvGrpSpPr/>
            <p:nvPr/>
          </p:nvGrpSpPr>
          <p:grpSpPr bwMode="auto">
            <a:xfrm>
              <a:off x="5089" y="2728"/>
              <a:ext cx="563" cy="1381"/>
              <a:chOff x="1" y="0"/>
              <a:chExt cx="225" cy="552"/>
            </a:xfrm>
          </p:grpSpPr>
          <p:sp>
            <p:nvSpPr>
              <p:cNvPr id="650246" name="矩形 650246"/>
              <p:cNvSpPr>
                <a:spLocks noChangeArrowheads="1"/>
              </p:cNvSpPr>
              <p:nvPr/>
            </p:nvSpPr>
            <p:spPr bwMode="auto">
              <a:xfrm>
                <a:off x="1" y="0"/>
                <a:ext cx="225" cy="5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9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47" name="直接连接符 650247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80808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50248" name="矩形 650248"/>
          <p:cNvSpPr>
            <a:spLocks noChangeArrowheads="1"/>
          </p:cNvSpPr>
          <p:nvPr/>
        </p:nvSpPr>
        <p:spPr bwMode="auto">
          <a:xfrm>
            <a:off x="1703705" y="2164715"/>
            <a:ext cx="43021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+</a:t>
            </a:r>
            <a:endParaRPr 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7" name="组合 650249"/>
          <p:cNvGrpSpPr/>
          <p:nvPr/>
        </p:nvGrpSpPr>
        <p:grpSpPr bwMode="auto">
          <a:xfrm>
            <a:off x="2695894" y="1989773"/>
            <a:ext cx="1179513" cy="955676"/>
            <a:chOff x="0" y="0"/>
            <a:chExt cx="743" cy="602"/>
          </a:xfrm>
        </p:grpSpPr>
        <p:sp>
          <p:nvSpPr>
            <p:cNvPr id="2" name="矩形 650250"/>
            <p:cNvSpPr>
              <a:spLocks noChangeArrowheads="1"/>
            </p:cNvSpPr>
            <p:nvPr/>
          </p:nvSpPr>
          <p:spPr bwMode="auto">
            <a:xfrm>
              <a:off x="0" y="135"/>
              <a:ext cx="272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650251" name="矩形 650251"/>
            <p:cNvSpPr>
              <a:spLocks noChangeArrowheads="1"/>
            </p:cNvSpPr>
            <p:nvPr/>
          </p:nvSpPr>
          <p:spPr bwMode="auto">
            <a:xfrm>
              <a:off x="198" y="0"/>
              <a:ext cx="545" cy="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  <a:r>
                <a:rPr lang="en-US" sz="28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+</a:t>
              </a:r>
              <a:r>
                <a:rPr lang="en-US" sz="28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5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9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650252" name="直接连接符 650252"/>
            <p:cNvSpPr>
              <a:spLocks noChangeShapeType="1"/>
            </p:cNvSpPr>
            <p:nvPr/>
          </p:nvSpPr>
          <p:spPr bwMode="auto">
            <a:xfrm>
              <a:off x="241" y="298"/>
              <a:ext cx="460" cy="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650253"/>
          <p:cNvGrpSpPr/>
          <p:nvPr/>
        </p:nvGrpSpPr>
        <p:grpSpPr bwMode="auto">
          <a:xfrm>
            <a:off x="4029393" y="1982788"/>
            <a:ext cx="725487" cy="955676"/>
            <a:chOff x="0" y="0"/>
            <a:chExt cx="457" cy="602"/>
          </a:xfrm>
        </p:grpSpPr>
        <p:grpSp>
          <p:nvGrpSpPr>
            <p:cNvPr id="10" name="组合 650254"/>
            <p:cNvGrpSpPr/>
            <p:nvPr/>
          </p:nvGrpSpPr>
          <p:grpSpPr bwMode="auto">
            <a:xfrm>
              <a:off x="229" y="0"/>
              <a:ext cx="228" cy="602"/>
              <a:chOff x="0" y="0"/>
              <a:chExt cx="228" cy="602"/>
            </a:xfrm>
          </p:grpSpPr>
          <p:sp>
            <p:nvSpPr>
              <p:cNvPr id="650255" name="矩形 65025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8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9</a:t>
                </a:r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56" name="直接连接符 650256"/>
              <p:cNvSpPr>
                <a:spLocks noChangeShapeType="1"/>
              </p:cNvSpPr>
              <p:nvPr/>
            </p:nvSpPr>
            <p:spPr bwMode="auto">
              <a:xfrm>
                <a:off x="11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50257" name="矩形 650257"/>
            <p:cNvSpPr>
              <a:spLocks noChangeArrowheads="1"/>
            </p:cNvSpPr>
            <p:nvPr/>
          </p:nvSpPr>
          <p:spPr bwMode="auto">
            <a:xfrm>
              <a:off x="0" y="135"/>
              <a:ext cx="271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" name="组合 650258"/>
          <p:cNvGrpSpPr/>
          <p:nvPr/>
        </p:nvGrpSpPr>
        <p:grpSpPr bwMode="auto">
          <a:xfrm>
            <a:off x="6310630" y="1978343"/>
            <a:ext cx="1028700" cy="955676"/>
            <a:chOff x="0" y="0"/>
            <a:chExt cx="648" cy="602"/>
          </a:xfrm>
        </p:grpSpPr>
        <p:grpSp>
          <p:nvGrpSpPr>
            <p:cNvPr id="14" name="组合 650259"/>
            <p:cNvGrpSpPr/>
            <p:nvPr/>
          </p:nvGrpSpPr>
          <p:grpSpPr bwMode="auto">
            <a:xfrm>
              <a:off x="420" y="0"/>
              <a:ext cx="228" cy="602"/>
              <a:chOff x="0" y="0"/>
              <a:chExt cx="228" cy="602"/>
            </a:xfrm>
          </p:grpSpPr>
          <p:sp>
            <p:nvSpPr>
              <p:cNvPr id="650260" name="矩形 6502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61" name="直接连接符 650261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80808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" name="组合 650262"/>
            <p:cNvGrpSpPr/>
            <p:nvPr/>
          </p:nvGrpSpPr>
          <p:grpSpPr bwMode="auto">
            <a:xfrm>
              <a:off x="0" y="0"/>
              <a:ext cx="228" cy="602"/>
              <a:chOff x="0" y="0"/>
              <a:chExt cx="228" cy="602"/>
            </a:xfrm>
          </p:grpSpPr>
          <p:sp>
            <p:nvSpPr>
              <p:cNvPr id="650263" name="矩形 65026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64" name="直接连接符 650264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80808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50265" name="矩形 650265"/>
            <p:cNvSpPr>
              <a:spLocks noChangeArrowheads="1"/>
            </p:cNvSpPr>
            <p:nvPr/>
          </p:nvSpPr>
          <p:spPr bwMode="auto">
            <a:xfrm>
              <a:off x="182" y="135"/>
              <a:ext cx="271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+</a:t>
              </a:r>
              <a:endParaRPr lang="en-US" sz="28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6" name="组合 650266"/>
          <p:cNvGrpSpPr/>
          <p:nvPr/>
        </p:nvGrpSpPr>
        <p:grpSpPr bwMode="auto">
          <a:xfrm>
            <a:off x="7433630" y="1943418"/>
            <a:ext cx="1179513" cy="955676"/>
            <a:chOff x="0" y="0"/>
            <a:chExt cx="743" cy="602"/>
          </a:xfrm>
        </p:grpSpPr>
        <p:sp>
          <p:nvSpPr>
            <p:cNvPr id="4" name="矩形 650267"/>
            <p:cNvSpPr>
              <a:spLocks noChangeArrowheads="1"/>
            </p:cNvSpPr>
            <p:nvPr/>
          </p:nvSpPr>
          <p:spPr bwMode="auto">
            <a:xfrm>
              <a:off x="0" y="135"/>
              <a:ext cx="272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650268" name="矩形 650268"/>
            <p:cNvSpPr>
              <a:spLocks noChangeArrowheads="1"/>
            </p:cNvSpPr>
            <p:nvPr/>
          </p:nvSpPr>
          <p:spPr bwMode="auto">
            <a:xfrm>
              <a:off x="198" y="0"/>
              <a:ext cx="545" cy="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2</a:t>
              </a:r>
              <a:r>
                <a:rPr lang="en-US" sz="28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+</a:t>
              </a:r>
              <a:r>
                <a:rPr lang="en-US" sz="28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5</a:t>
              </a:r>
              <a:endParaRPr 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7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650269" name="直接连接符 650269"/>
            <p:cNvSpPr>
              <a:spLocks noChangeShapeType="1"/>
            </p:cNvSpPr>
            <p:nvPr/>
          </p:nvSpPr>
          <p:spPr bwMode="auto">
            <a:xfrm>
              <a:off x="241" y="298"/>
              <a:ext cx="460" cy="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0271" name="矩形 650270"/>
          <p:cNvSpPr>
            <a:spLocks noChangeArrowheads="1"/>
          </p:cNvSpPr>
          <p:nvPr/>
        </p:nvSpPr>
        <p:spPr bwMode="auto">
          <a:xfrm>
            <a:off x="9329420" y="2153286"/>
            <a:ext cx="7874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 1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17" name="组合 650271"/>
          <p:cNvGrpSpPr/>
          <p:nvPr/>
        </p:nvGrpSpPr>
        <p:grpSpPr bwMode="auto">
          <a:xfrm>
            <a:off x="1309370" y="3918903"/>
            <a:ext cx="1028700" cy="955676"/>
            <a:chOff x="0" y="0"/>
            <a:chExt cx="648" cy="602"/>
          </a:xfrm>
        </p:grpSpPr>
        <p:grpSp>
          <p:nvGrpSpPr>
            <p:cNvPr id="18" name="组合 650272"/>
            <p:cNvGrpSpPr/>
            <p:nvPr/>
          </p:nvGrpSpPr>
          <p:grpSpPr bwMode="auto">
            <a:xfrm>
              <a:off x="420" y="0"/>
              <a:ext cx="228" cy="602"/>
              <a:chOff x="0" y="0"/>
              <a:chExt cx="228" cy="602"/>
            </a:xfrm>
          </p:grpSpPr>
          <p:sp>
            <p:nvSpPr>
              <p:cNvPr id="650273" name="矩形 65027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1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8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74" name="直接连接符 650274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80808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组合 650275"/>
            <p:cNvGrpSpPr/>
            <p:nvPr/>
          </p:nvGrpSpPr>
          <p:grpSpPr bwMode="auto">
            <a:xfrm>
              <a:off x="0" y="0"/>
              <a:ext cx="228" cy="602"/>
              <a:chOff x="0" y="0"/>
              <a:chExt cx="228" cy="602"/>
            </a:xfrm>
          </p:grpSpPr>
          <p:sp>
            <p:nvSpPr>
              <p:cNvPr id="650276" name="矩形 65027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8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77" name="直接连接符 650277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80808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50278" name="矩形 650278"/>
            <p:cNvSpPr>
              <a:spLocks noChangeArrowheads="1"/>
            </p:cNvSpPr>
            <p:nvPr/>
          </p:nvSpPr>
          <p:spPr bwMode="auto">
            <a:xfrm>
              <a:off x="182" y="135"/>
              <a:ext cx="271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-</a:t>
              </a:r>
              <a:endParaRPr lang="en-US" sz="28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650279"/>
          <p:cNvGrpSpPr/>
          <p:nvPr/>
        </p:nvGrpSpPr>
        <p:grpSpPr bwMode="auto">
          <a:xfrm>
            <a:off x="2363154" y="3903663"/>
            <a:ext cx="1136650" cy="955676"/>
            <a:chOff x="0" y="0"/>
            <a:chExt cx="716" cy="602"/>
          </a:xfrm>
        </p:grpSpPr>
        <p:sp>
          <p:nvSpPr>
            <p:cNvPr id="6" name="矩形 650280"/>
            <p:cNvSpPr>
              <a:spLocks noChangeArrowheads="1"/>
            </p:cNvSpPr>
            <p:nvPr/>
          </p:nvSpPr>
          <p:spPr bwMode="auto">
            <a:xfrm>
              <a:off x="0" y="135"/>
              <a:ext cx="272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650281" name="矩形 650281"/>
            <p:cNvSpPr>
              <a:spLocks noChangeArrowheads="1"/>
            </p:cNvSpPr>
            <p:nvPr/>
          </p:nvSpPr>
          <p:spPr bwMode="auto">
            <a:xfrm>
              <a:off x="225" y="0"/>
              <a:ext cx="491" cy="6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5</a:t>
              </a:r>
              <a:r>
                <a:rPr lang="en-US" sz="28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-</a:t>
              </a:r>
              <a:r>
                <a:rPr lang="en-US" sz="28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 </a:t>
              </a:r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1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8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650282" name="直接连接符 650282"/>
            <p:cNvSpPr>
              <a:spLocks noChangeShapeType="1"/>
            </p:cNvSpPr>
            <p:nvPr/>
          </p:nvSpPr>
          <p:spPr bwMode="auto">
            <a:xfrm>
              <a:off x="241" y="298"/>
              <a:ext cx="460" cy="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650283"/>
          <p:cNvGrpSpPr/>
          <p:nvPr/>
        </p:nvGrpSpPr>
        <p:grpSpPr bwMode="auto">
          <a:xfrm>
            <a:off x="4321493" y="3918903"/>
            <a:ext cx="725487" cy="955676"/>
            <a:chOff x="0" y="0"/>
            <a:chExt cx="457" cy="602"/>
          </a:xfrm>
        </p:grpSpPr>
        <p:grpSp>
          <p:nvGrpSpPr>
            <p:cNvPr id="22" name="组合 650284"/>
            <p:cNvGrpSpPr/>
            <p:nvPr/>
          </p:nvGrpSpPr>
          <p:grpSpPr bwMode="auto">
            <a:xfrm>
              <a:off x="229" y="0"/>
              <a:ext cx="228" cy="602"/>
              <a:chOff x="0" y="0"/>
              <a:chExt cx="228" cy="602"/>
            </a:xfrm>
          </p:grpSpPr>
          <p:sp>
            <p:nvSpPr>
              <p:cNvPr id="650285" name="矩形 6502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1</a:t>
                </a:r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86" name="直接连接符 650286"/>
              <p:cNvSpPr>
                <a:spLocks noChangeShapeType="1"/>
              </p:cNvSpPr>
              <p:nvPr/>
            </p:nvSpPr>
            <p:spPr bwMode="auto">
              <a:xfrm>
                <a:off x="11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50287" name="矩形 650287"/>
            <p:cNvSpPr>
              <a:spLocks noChangeArrowheads="1"/>
            </p:cNvSpPr>
            <p:nvPr/>
          </p:nvSpPr>
          <p:spPr bwMode="auto">
            <a:xfrm>
              <a:off x="0" y="135"/>
              <a:ext cx="271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3" name="组合 650288"/>
          <p:cNvGrpSpPr/>
          <p:nvPr/>
        </p:nvGrpSpPr>
        <p:grpSpPr bwMode="auto">
          <a:xfrm>
            <a:off x="8607108" y="1940878"/>
            <a:ext cx="725487" cy="955676"/>
            <a:chOff x="0" y="0"/>
            <a:chExt cx="457" cy="602"/>
          </a:xfrm>
        </p:grpSpPr>
        <p:grpSp>
          <p:nvGrpSpPr>
            <p:cNvPr id="24" name="组合 650289"/>
            <p:cNvGrpSpPr/>
            <p:nvPr/>
          </p:nvGrpSpPr>
          <p:grpSpPr bwMode="auto">
            <a:xfrm>
              <a:off x="229" y="0"/>
              <a:ext cx="228" cy="602"/>
              <a:chOff x="0" y="0"/>
              <a:chExt cx="228" cy="602"/>
            </a:xfrm>
          </p:grpSpPr>
          <p:sp>
            <p:nvSpPr>
              <p:cNvPr id="650290" name="矩形 6502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7</a:t>
                </a:r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91" name="直接连接符 650291"/>
              <p:cNvSpPr>
                <a:spLocks noChangeShapeType="1"/>
              </p:cNvSpPr>
              <p:nvPr/>
            </p:nvSpPr>
            <p:spPr bwMode="auto">
              <a:xfrm>
                <a:off x="11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50292" name="矩形 650292"/>
            <p:cNvSpPr>
              <a:spLocks noChangeArrowheads="1"/>
            </p:cNvSpPr>
            <p:nvPr/>
          </p:nvSpPr>
          <p:spPr bwMode="auto">
            <a:xfrm>
              <a:off x="0" y="135"/>
              <a:ext cx="271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5" name="组合 650293"/>
          <p:cNvGrpSpPr/>
          <p:nvPr/>
        </p:nvGrpSpPr>
        <p:grpSpPr bwMode="auto">
          <a:xfrm>
            <a:off x="6142990" y="3899218"/>
            <a:ext cx="1028700" cy="955676"/>
            <a:chOff x="0" y="0"/>
            <a:chExt cx="648" cy="602"/>
          </a:xfrm>
        </p:grpSpPr>
        <p:grpSp>
          <p:nvGrpSpPr>
            <p:cNvPr id="26" name="组合 650294"/>
            <p:cNvGrpSpPr/>
            <p:nvPr/>
          </p:nvGrpSpPr>
          <p:grpSpPr bwMode="auto">
            <a:xfrm>
              <a:off x="420" y="0"/>
              <a:ext cx="228" cy="602"/>
              <a:chOff x="0" y="0"/>
              <a:chExt cx="228" cy="602"/>
            </a:xfrm>
          </p:grpSpPr>
          <p:sp>
            <p:nvSpPr>
              <p:cNvPr id="650295" name="矩形 65029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1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6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96" name="直接连接符 650296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80808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" name="组合 650297"/>
            <p:cNvGrpSpPr/>
            <p:nvPr/>
          </p:nvGrpSpPr>
          <p:grpSpPr bwMode="auto">
            <a:xfrm>
              <a:off x="0" y="0"/>
              <a:ext cx="228" cy="602"/>
              <a:chOff x="0" y="0"/>
              <a:chExt cx="228" cy="602"/>
            </a:xfrm>
          </p:grpSpPr>
          <p:sp>
            <p:nvSpPr>
              <p:cNvPr id="650298" name="矩形 65029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6</a:t>
                </a:r>
                <a:endParaRPr lang="en-US" sz="2800" b="1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299" name="直接连接符 650299"/>
              <p:cNvSpPr>
                <a:spLocks noChangeShapeType="1"/>
              </p:cNvSpPr>
              <p:nvPr/>
            </p:nvSpPr>
            <p:spPr bwMode="auto">
              <a:xfrm>
                <a:off x="10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080808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50300" name="矩形 650300"/>
            <p:cNvSpPr>
              <a:spLocks noChangeArrowheads="1"/>
            </p:cNvSpPr>
            <p:nvPr/>
          </p:nvSpPr>
          <p:spPr bwMode="auto">
            <a:xfrm>
              <a:off x="182" y="135"/>
              <a:ext cx="271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>
                  <a:latin typeface="黑体" panose="02010609060101010101" pitchFamily="49" charset="-122"/>
                  <a:ea typeface="黑体" panose="02010609060101010101" pitchFamily="49" charset="-122"/>
                </a:rPr>
                <a:t>-</a:t>
              </a:r>
              <a:endParaRPr lang="en-US" sz="2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650301"/>
          <p:cNvGrpSpPr/>
          <p:nvPr/>
        </p:nvGrpSpPr>
        <p:grpSpPr bwMode="auto">
          <a:xfrm>
            <a:off x="7149148" y="3908108"/>
            <a:ext cx="1289051" cy="955676"/>
            <a:chOff x="0" y="0"/>
            <a:chExt cx="812" cy="602"/>
          </a:xfrm>
        </p:grpSpPr>
        <p:sp>
          <p:nvSpPr>
            <p:cNvPr id="9" name="矩形 650302"/>
            <p:cNvSpPr>
              <a:spLocks noChangeArrowheads="1"/>
            </p:cNvSpPr>
            <p:nvPr/>
          </p:nvSpPr>
          <p:spPr bwMode="auto">
            <a:xfrm>
              <a:off x="0" y="143"/>
              <a:ext cx="293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grpSp>
          <p:nvGrpSpPr>
            <p:cNvPr id="29" name="组合 650303"/>
            <p:cNvGrpSpPr/>
            <p:nvPr/>
          </p:nvGrpSpPr>
          <p:grpSpPr bwMode="auto">
            <a:xfrm>
              <a:off x="148" y="0"/>
              <a:ext cx="664" cy="602"/>
              <a:chOff x="0" y="0"/>
              <a:chExt cx="664" cy="602"/>
            </a:xfrm>
          </p:grpSpPr>
          <p:sp>
            <p:nvSpPr>
              <p:cNvPr id="650304" name="矩形 65030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64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5</a:t>
                </a:r>
                <a:r>
                  <a:rPr lang="en-US" sz="2800" b="1" baseline="30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 </a:t>
                </a:r>
                <a:r>
                  <a:rPr lang="en-US" sz="2800" b="1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-</a:t>
                </a:r>
                <a:r>
                  <a:rPr lang="en-US" sz="2800" b="1" baseline="3000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 </a:t>
                </a:r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1</a:t>
                </a:r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6</a:t>
                </a:r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305" name="直接连接符 650305"/>
              <p:cNvSpPr>
                <a:spLocks noChangeShapeType="1"/>
              </p:cNvSpPr>
              <p:nvPr/>
            </p:nvSpPr>
            <p:spPr bwMode="auto">
              <a:xfrm>
                <a:off x="84" y="298"/>
                <a:ext cx="496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650306"/>
          <p:cNvGrpSpPr/>
          <p:nvPr/>
        </p:nvGrpSpPr>
        <p:grpSpPr bwMode="auto">
          <a:xfrm>
            <a:off x="9112568" y="3918903"/>
            <a:ext cx="725487" cy="955676"/>
            <a:chOff x="0" y="0"/>
            <a:chExt cx="457" cy="602"/>
          </a:xfrm>
        </p:grpSpPr>
        <p:grpSp>
          <p:nvGrpSpPr>
            <p:cNvPr id="31" name="组合 650307"/>
            <p:cNvGrpSpPr/>
            <p:nvPr/>
          </p:nvGrpSpPr>
          <p:grpSpPr bwMode="auto">
            <a:xfrm>
              <a:off x="229" y="0"/>
              <a:ext cx="228" cy="602"/>
              <a:chOff x="0" y="0"/>
              <a:chExt cx="228" cy="602"/>
            </a:xfrm>
          </p:grpSpPr>
          <p:sp>
            <p:nvSpPr>
              <p:cNvPr id="650308" name="矩形 6503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8" cy="6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2</a:t>
                </a:r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  <a:p>
                <a:pPr algn="ctr"/>
                <a:r>
                  <a:rPr lang="en-US" sz="28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3</a:t>
                </a:r>
                <a:endPara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650309" name="直接连接符 650309"/>
              <p:cNvSpPr>
                <a:spLocks noChangeShapeType="1"/>
              </p:cNvSpPr>
              <p:nvPr/>
            </p:nvSpPr>
            <p:spPr bwMode="auto">
              <a:xfrm>
                <a:off x="11" y="298"/>
                <a:ext cx="204" cy="0"/>
              </a:xfrm>
              <a:prstGeom prst="line">
                <a:avLst/>
              </a:prstGeom>
              <a:noFill/>
              <a:ln w="1587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50310" name="矩形 650310"/>
            <p:cNvSpPr>
              <a:spLocks noChangeArrowheads="1"/>
            </p:cNvSpPr>
            <p:nvPr/>
          </p:nvSpPr>
          <p:spPr bwMode="auto">
            <a:xfrm>
              <a:off x="0" y="135"/>
              <a:ext cx="271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489993" y="387875"/>
            <a:ext cx="1112667" cy="1112666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529329" y="5585185"/>
            <a:ext cx="1430728" cy="914936"/>
            <a:chOff x="392658" y="3679279"/>
            <a:chExt cx="1466266" cy="937662"/>
          </a:xfrm>
        </p:grpSpPr>
        <p:grpSp>
          <p:nvGrpSpPr>
            <p:cNvPr id="34" name="组合 33"/>
            <p:cNvGrpSpPr/>
            <p:nvPr/>
          </p:nvGrpSpPr>
          <p:grpSpPr>
            <a:xfrm>
              <a:off x="392658" y="3679279"/>
              <a:ext cx="1466266" cy="937662"/>
              <a:chOff x="1281153" y="5632171"/>
              <a:chExt cx="1466266" cy="937662"/>
            </a:xfrm>
          </p:grpSpPr>
          <p:sp>
            <p:nvSpPr>
              <p:cNvPr id="35" name="云形 34"/>
              <p:cNvSpPr/>
              <p:nvPr/>
            </p:nvSpPr>
            <p:spPr>
              <a:xfrm>
                <a:off x="1281153" y="5632171"/>
                <a:ext cx="1466266" cy="937662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云形 35"/>
              <p:cNvSpPr/>
              <p:nvPr/>
            </p:nvSpPr>
            <p:spPr>
              <a:xfrm>
                <a:off x="1414367" y="5706781"/>
                <a:ext cx="1199837" cy="767283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21180129">
              <a:off x="717070" y="4035686"/>
              <a:ext cx="810723" cy="274088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3535046" y="3903980"/>
            <a:ext cx="786765" cy="922020"/>
            <a:chOff x="5567" y="6148"/>
            <a:chExt cx="1239" cy="1452"/>
          </a:xfrm>
        </p:grpSpPr>
        <p:sp>
          <p:nvSpPr>
            <p:cNvPr id="13" name="矩形 650287"/>
            <p:cNvSpPr>
              <a:spLocks noChangeArrowheads="1"/>
            </p:cNvSpPr>
            <p:nvPr/>
          </p:nvSpPr>
          <p:spPr bwMode="auto">
            <a:xfrm>
              <a:off x="5567" y="6481"/>
              <a:ext cx="677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graphicFrame>
          <p:nvGraphicFramePr>
            <p:cNvPr id="39" name="对象 38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6244" y="6148"/>
            <a:ext cx="562" cy="14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3" name="" r:id="rId4" imgW="152400" imgH="393700" progId="Equation.KSEE3">
                    <p:embed/>
                  </p:oleObj>
                </mc:Choice>
                <mc:Fallback>
                  <p:oleObj name="" r:id="rId4" imgW="1524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6244" y="6148"/>
                          <a:ext cx="562" cy="145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3" name="组合 42"/>
          <p:cNvGrpSpPr/>
          <p:nvPr/>
        </p:nvGrpSpPr>
        <p:grpSpPr>
          <a:xfrm>
            <a:off x="8472171" y="3916045"/>
            <a:ext cx="681355" cy="900430"/>
            <a:chOff x="13182" y="8671"/>
            <a:chExt cx="1073" cy="1418"/>
          </a:xfrm>
        </p:grpSpPr>
        <p:sp>
          <p:nvSpPr>
            <p:cNvPr id="38" name="矩形 650287"/>
            <p:cNvSpPr>
              <a:spLocks noChangeArrowheads="1"/>
            </p:cNvSpPr>
            <p:nvPr/>
          </p:nvSpPr>
          <p:spPr bwMode="auto">
            <a:xfrm>
              <a:off x="13182" y="9016"/>
              <a:ext cx="677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=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graphicFrame>
          <p:nvGraphicFramePr>
            <p:cNvPr id="42" name="对象 41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13707" y="8671"/>
            <a:ext cx="548" cy="14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" name="" r:id="rId6" imgW="152400" imgH="393700" progId="Equation.KSEE3">
                    <p:embed/>
                  </p:oleObj>
                </mc:Choice>
                <mc:Fallback>
                  <p:oleObj name="" r:id="rId6" imgW="152400" imgH="393700" progId="Equation.KSEE3">
                    <p:embed/>
                    <p:pic>
                      <p:nvPicPr>
                        <p:cNvPr id="0" name="图片 102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3707" y="8671"/>
                          <a:ext cx="548" cy="141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50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027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409,&quot;width&quot;:4755}"/>
</p:tagLst>
</file>

<file path=ppt/tags/tag2.xml><?xml version="1.0" encoding="utf-8"?>
<p:tagLst xmlns:p="http://schemas.openxmlformats.org/presentationml/2006/main">
  <p:tag name="KSO_WM_UNIT_PLACING_PICTURE_USER_VIEWPORT" val="{&quot;height&quot;:3409,&quot;width&quot;:4755}"/>
</p:tagLst>
</file>

<file path=ppt/tags/tag3.xml><?xml version="1.0" encoding="utf-8"?>
<p:tagLst xmlns:p="http://schemas.openxmlformats.org/presentationml/2006/main">
  <p:tag name="KSO_WM_UNIT_PLACING_PICTURE_USER_VIEWPORT" val="{&quot;height&quot;:2355,&quot;width&quot;:5145}"/>
</p:tagLst>
</file>

<file path=ppt/tags/tag4.xml><?xml version="1.0" encoding="utf-8"?>
<p:tagLst xmlns:p="http://schemas.openxmlformats.org/presentationml/2006/main">
  <p:tag name="KSO_WPP_MARK_KEY" val="bfbbd99b-fce3-4490-8b65-3ce66b3d428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862</Words>
  <Application>WPS 演示</Application>
  <PresentationFormat>自定义</PresentationFormat>
  <Paragraphs>432</Paragraphs>
  <Slides>10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Times New Roman</vt:lpstr>
      <vt:lpstr>楷体_GB2312</vt:lpstr>
      <vt:lpstr>新宋体</vt:lpstr>
      <vt:lpstr>Calibri</vt:lpstr>
      <vt:lpstr>黑体</vt:lpstr>
      <vt:lpstr>楷体</vt:lpstr>
      <vt:lpstr>Arial</vt:lpstr>
      <vt:lpstr>Arial Unicode MS</vt:lpstr>
      <vt:lpstr>Calibri Light</vt:lpstr>
      <vt:lpstr>第一PPT模板网-WWW.1PPT.COM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116</cp:revision>
  <dcterms:created xsi:type="dcterms:W3CDTF">2020-08-07T08:23:00Z</dcterms:created>
  <dcterms:modified xsi:type="dcterms:W3CDTF">2023-02-10T05:20:40Z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CB4804A2B88D441594484B5975696F01</vt:lpwstr>
  </property>
</Properties>
</file>