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643" r:id="rId3"/>
    <p:sldId id="269" r:id="rId5"/>
    <p:sldId id="259" r:id="rId6"/>
    <p:sldId id="280" r:id="rId7"/>
    <p:sldId id="284" r:id="rId8"/>
    <p:sldId id="281" r:id="rId9"/>
    <p:sldId id="279" r:id="rId10"/>
    <p:sldId id="272" r:id="rId11"/>
    <p:sldId id="282" r:id="rId12"/>
    <p:sldId id="283" r:id="rId13"/>
    <p:sldId id="270" r:id="rId14"/>
    <p:sldId id="268" r:id="rId15"/>
    <p:sldId id="295" r:id="rId16"/>
    <p:sldId id="64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76" autoAdjust="0"/>
  </p:normalViewPr>
  <p:slideViewPr>
    <p:cSldViewPr>
      <p:cViewPr>
        <p:scale>
          <a:sx n="90" d="100"/>
          <a:sy n="90" d="100"/>
        </p:scale>
        <p:origin x="-1338" y="-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" d="100"/>
          <a:sy n="10" d="100"/>
        </p:scale>
        <p:origin x="-102" y="-2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3.wmf"/><Relationship Id="rId8" Type="http://schemas.openxmlformats.org/officeDocument/2006/relationships/image" Target="../media/image12.wmf"/><Relationship Id="rId7" Type="http://schemas.openxmlformats.org/officeDocument/2006/relationships/image" Target="../media/image11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2" Type="http://schemas.openxmlformats.org/officeDocument/2006/relationships/image" Target="../media/image16.wmf"/><Relationship Id="rId11" Type="http://schemas.openxmlformats.org/officeDocument/2006/relationships/image" Target="../media/image15.wmf"/><Relationship Id="rId10" Type="http://schemas.openxmlformats.org/officeDocument/2006/relationships/image" Target="../media/image14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32.wmf"/><Relationship Id="rId8" Type="http://schemas.openxmlformats.org/officeDocument/2006/relationships/image" Target="../media/image31.wmf"/><Relationship Id="rId7" Type="http://schemas.openxmlformats.org/officeDocument/2006/relationships/image" Target="../media/image30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2" Type="http://schemas.openxmlformats.org/officeDocument/2006/relationships/image" Target="../media/image35.wmf"/><Relationship Id="rId11" Type="http://schemas.openxmlformats.org/officeDocument/2006/relationships/image" Target="../media/image34.wmf"/><Relationship Id="rId10" Type="http://schemas.openxmlformats.org/officeDocument/2006/relationships/image" Target="../media/image33.wmf"/><Relationship Id="rId1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45.wmf"/><Relationship Id="rId8" Type="http://schemas.openxmlformats.org/officeDocument/2006/relationships/image" Target="../media/image44.wmf"/><Relationship Id="rId7" Type="http://schemas.openxmlformats.org/officeDocument/2006/relationships/image" Target="../media/image43.wmf"/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2" Type="http://schemas.openxmlformats.org/officeDocument/2006/relationships/image" Target="../media/image48.wmf"/><Relationship Id="rId11" Type="http://schemas.openxmlformats.org/officeDocument/2006/relationships/image" Target="../media/image47.wmf"/><Relationship Id="rId10" Type="http://schemas.openxmlformats.org/officeDocument/2006/relationships/image" Target="../media/image46.wmf"/><Relationship Id="rId1" Type="http://schemas.openxmlformats.org/officeDocument/2006/relationships/image" Target="../media/image37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59.wmf"/><Relationship Id="rId8" Type="http://schemas.openxmlformats.org/officeDocument/2006/relationships/image" Target="../media/image58.wmf"/><Relationship Id="rId7" Type="http://schemas.openxmlformats.org/officeDocument/2006/relationships/image" Target="../media/image57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68.wmf"/><Relationship Id="rId8" Type="http://schemas.openxmlformats.org/officeDocument/2006/relationships/image" Target="../media/image67.wmf"/><Relationship Id="rId7" Type="http://schemas.openxmlformats.org/officeDocument/2006/relationships/image" Target="../media/image66.wmf"/><Relationship Id="rId6" Type="http://schemas.openxmlformats.org/officeDocument/2006/relationships/image" Target="../media/image65.wmf"/><Relationship Id="rId5" Type="http://schemas.openxmlformats.org/officeDocument/2006/relationships/image" Target="../media/image64.wmf"/><Relationship Id="rId4" Type="http://schemas.openxmlformats.org/officeDocument/2006/relationships/image" Target="../media/image63.wmf"/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2" Type="http://schemas.openxmlformats.org/officeDocument/2006/relationships/image" Target="../media/image71.wmf"/><Relationship Id="rId11" Type="http://schemas.openxmlformats.org/officeDocument/2006/relationships/image" Target="../media/image70.wmf"/><Relationship Id="rId10" Type="http://schemas.openxmlformats.org/officeDocument/2006/relationships/image" Target="../media/image69.wmf"/><Relationship Id="rId1" Type="http://schemas.openxmlformats.org/officeDocument/2006/relationships/image" Target="../media/image60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80.wmf"/><Relationship Id="rId8" Type="http://schemas.openxmlformats.org/officeDocument/2006/relationships/image" Target="../media/image79.wmf"/><Relationship Id="rId7" Type="http://schemas.openxmlformats.org/officeDocument/2006/relationships/image" Target="../media/image78.wmf"/><Relationship Id="rId6" Type="http://schemas.openxmlformats.org/officeDocument/2006/relationships/image" Target="../media/image77.wmf"/><Relationship Id="rId5" Type="http://schemas.openxmlformats.org/officeDocument/2006/relationships/image" Target="../media/image76.wmf"/><Relationship Id="rId4" Type="http://schemas.openxmlformats.org/officeDocument/2006/relationships/image" Target="../media/image75.wmf"/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2" Type="http://schemas.openxmlformats.org/officeDocument/2006/relationships/image" Target="../media/image82.wmf"/><Relationship Id="rId11" Type="http://schemas.openxmlformats.org/officeDocument/2006/relationships/image" Target="../media/image39.wmf"/><Relationship Id="rId10" Type="http://schemas.openxmlformats.org/officeDocument/2006/relationships/image" Target="../media/image81.wmf"/><Relationship Id="rId1" Type="http://schemas.openxmlformats.org/officeDocument/2006/relationships/image" Target="../media/image7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20483" name="日期占位符 2"/>
          <p:cNvSpPr>
            <a:spLocks noGrp="1" noChangeArrowheads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endParaRPr lang="zh-CN" altLang="en-US" smtClean="0"/>
          </a:p>
        </p:txBody>
      </p:sp>
      <p:sp>
        <p:nvSpPr>
          <p:cNvPr id="20485" name="备注占位符 4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20486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20487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121D4F54-4C7A-4A1B-9255-8FBA44E8375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1508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defTabSz="457200"/>
            <a:fld id="{1C2B6A71-EF3E-46EB-B420-1E2C3B3231B5}" type="slidenum">
              <a:rPr lang="zh-CN" altLang="en-US" sz="1800" b="1"/>
            </a:fld>
            <a:endParaRPr lang="zh-CN" altLang="en-US" sz="1800" b="1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0724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7557A9E-C391-4E22-9CB8-B8EDB09CAE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1748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C5BD105-8A52-44B8-8C3A-7BD99E0E4BA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277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B4369CD-CEE3-4118-AE00-368F8DA801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文本占位符 2"/>
          <p:cNvSpPr>
            <a:spLocks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defTabSz="457200"/>
            <a:fld id="{F6FA19EF-58B0-43B1-A93C-6ED7B65A2C08}" type="slidenum">
              <a:rPr lang="zh-CN" altLang="en-US" sz="1800" b="1"/>
            </a:fld>
            <a:endParaRPr lang="zh-CN" altLang="en-US" sz="1800" b="1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253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7C9BED7-5E8E-42F0-B1CE-6885DF8993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0F7566E-911E-4676-A78F-0AB4D3D4E2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6F7F9D6-68F7-44E5-8FBB-5619833587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18E0D3E-BCAF-440B-BFF3-2670FD5FEF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6628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A15CD45-0CAF-463A-BF51-3E53F1C0B4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文本占位符 2"/>
          <p:cNvSpPr>
            <a:spLocks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8BEBFEA-F81A-4A7A-98ED-E654BB08C6A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970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F78B797-1B4C-4EE3-8834-DCA3257B6A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2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2" y="360204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40"/>
            </a:lvl2pPr>
            <a:lvl3pPr marL="914400" indent="0" algn="ctr">
              <a:buNone/>
              <a:defRPr sz="1800"/>
            </a:lvl3pPr>
            <a:lvl4pPr marL="1370965" indent="0" algn="ctr">
              <a:buNone/>
              <a:defRPr sz="1560"/>
            </a:lvl4pPr>
            <a:lvl5pPr marL="1828165" indent="0" algn="ctr">
              <a:buNone/>
              <a:defRPr sz="1560"/>
            </a:lvl5pPr>
            <a:lvl6pPr marL="2285365" indent="0" algn="ctr">
              <a:buNone/>
              <a:defRPr sz="1560"/>
            </a:lvl6pPr>
            <a:lvl7pPr marL="2742565" indent="0" algn="ctr">
              <a:buNone/>
              <a:defRPr sz="1560"/>
            </a:lvl7pPr>
            <a:lvl8pPr marL="3199130" indent="0" algn="ctr">
              <a:buNone/>
              <a:defRPr sz="1560"/>
            </a:lvl8pPr>
            <a:lvl9pPr marL="3656330" indent="0" algn="ctr">
              <a:buNone/>
              <a:defRPr sz="156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1"/>
            </a:lvl1pPr>
          </a:lstStyle>
          <a:p>
            <a:fld id="{3EF0EA0B-1343-4E16-BB68-5C324FC95E5D}" type="slidenum">
              <a:rPr lang="zh-CN" altLang="en-US"/>
            </a:fld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 eaLnBrk="0" hangingPunct="0">
              <a:defRPr b="1">
                <a:ea typeface="宋体" panose="02010600030101010101" pitchFamily="2" charset="-122"/>
              </a:defRPr>
            </a:lvl1pPr>
          </a:lstStyle>
          <a:p>
            <a:fld id="{BC2FBDE4-828F-4C67-94B1-233A5884CD12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 b="1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和内容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EE5E862-7BDA-4E76-9572-88B4FECFE621}" type="slidenum">
              <a:rPr lang="zh-CN" altLang="en-US"/>
            </a:fld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标题和内容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063E63-D8C9-4014-9E59-7599726E3663}" type="slidenum">
              <a:rPr lang="zh-CN" altLang="en-US"/>
            </a:fld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标题和内容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EC73241-0AAB-4DA8-85E6-DBB5EF7F3B5D}" type="slidenum">
              <a:rPr lang="zh-CN" altLang="en-US"/>
            </a:fld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159" tIns="38079" rIns="76159" bIns="38079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159" tIns="38079" rIns="76159" bIns="38079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76159" tIns="38079" rIns="76159" bIns="38079" numCol="1" anchor="ctr" anchorCtr="0" compatLnSpc="1"/>
          <a:lstStyle>
            <a:lvl1pPr>
              <a:defRPr sz="12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fld id="{F62EF988-AE9C-4196-A891-8FB0CDE30FB5}" type="datetime1">
              <a:rPr lang="zh-CN" altLang="en-US"/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76159" tIns="38079" rIns="76159" bIns="38079" numCol="1" anchor="ctr" anchorCtr="0" compatLnSpc="1"/>
          <a:lstStyle>
            <a:lvl1pPr algn="ctr">
              <a:defRPr sz="12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76159" tIns="38079" rIns="76159" bIns="38079" numCol="1" anchor="ctr" anchorCtr="0" compatLnSpc="1"/>
          <a:lstStyle>
            <a:lvl1pPr algn="r">
              <a:defRPr sz="12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fld id="{9314422C-1804-405A-A31B-798CBD781845}" type="slidenum">
              <a:rPr lang="zh-CN" altLang="en-US"/>
            </a:fld>
            <a:endParaRPr lang="zh-CN" altLang="en-US"/>
          </a:p>
        </p:txBody>
      </p:sp>
      <p:grpSp>
        <p:nvGrpSpPr>
          <p:cNvPr id="1031" name="组合 6"/>
          <p:cNvGrpSpPr/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032" name="组合 5"/>
            <p:cNvGrpSpPr/>
            <p:nvPr/>
          </p:nvGrpSpPr>
          <p:grpSpPr bwMode="auto"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1033" name="矩形 14"/>
              <p:cNvSpPr/>
              <p:nvPr/>
            </p:nvSpPr>
            <p:spPr>
              <a:xfrm>
                <a:off x="0" y="0"/>
                <a:ext cx="6107113" cy="6858000"/>
              </a:xfrm>
              <a:prstGeom prst="rect">
                <a:avLst/>
              </a:prstGeom>
              <a:solidFill>
                <a:srgbClr val="E3A05A"/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 defTabSz="457200">
                  <a:lnSpc>
                    <a:spcPct val="120000"/>
                  </a:lnSpc>
                </a:pPr>
                <a:endParaRPr lang="zh-CN" altLang="en-US" sz="27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4" name="矩形 15"/>
              <p:cNvSpPr/>
              <p:nvPr/>
            </p:nvSpPr>
            <p:spPr>
              <a:xfrm>
                <a:off x="6084888" y="0"/>
                <a:ext cx="6107112" cy="6858000"/>
              </a:xfrm>
              <a:prstGeom prst="rect">
                <a:avLst/>
              </a:prstGeom>
              <a:solidFill>
                <a:srgbClr val="E65A6F"/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 defTabSz="457200">
                  <a:lnSpc>
                    <a:spcPct val="120000"/>
                  </a:lnSpc>
                </a:pPr>
                <a:endParaRPr lang="zh-CN" altLang="en-US" sz="27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35" name="矩形 13"/>
            <p:cNvSpPr/>
            <p:nvPr/>
          </p:nvSpPr>
          <p:spPr bwMode="auto">
            <a:xfrm>
              <a:off x="93663" y="63500"/>
              <a:ext cx="12004675" cy="675005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defTabSz="457200">
                <a:lnSpc>
                  <a:spcPct val="120000"/>
                </a:lnSpc>
              </a:pPr>
              <a:endParaRPr lang="zh-CN" altLang="en-US" sz="27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036" name="图片 1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15888" y="212725"/>
            <a:ext cx="52228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图片 19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1860213" y="6435725"/>
            <a:ext cx="131762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 kern="120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5425" indent="-225425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700" kern="1200">
          <a:solidFill>
            <a:srgbClr val="000000"/>
          </a:solidFill>
          <a:latin typeface="+mn-lt"/>
          <a:ea typeface="+mn-ea"/>
          <a:cs typeface="+mn-cs"/>
        </a:defRPr>
      </a:lvl1pPr>
      <a:lvl2pPr marL="682625" indent="-225425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39825" indent="-225425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598930" indent="-225425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kern="1200">
          <a:solidFill>
            <a:srgbClr val="000000"/>
          </a:solidFill>
          <a:latin typeface="+mn-lt"/>
          <a:ea typeface="+mn-ea"/>
          <a:cs typeface="+mn-cs"/>
        </a:defRPr>
      </a:lvl4pPr>
      <a:lvl5pPr marL="2056130" indent="-225425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kern="1200">
          <a:solidFill>
            <a:srgbClr val="000000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3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93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3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3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0.bin"/><Relationship Id="rId8" Type="http://schemas.openxmlformats.org/officeDocument/2006/relationships/image" Target="../media/image63.wmf"/><Relationship Id="rId7" Type="http://schemas.openxmlformats.org/officeDocument/2006/relationships/oleObject" Target="../embeddings/oleObject49.bin"/><Relationship Id="rId6" Type="http://schemas.openxmlformats.org/officeDocument/2006/relationships/image" Target="../media/image62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61.wmf"/><Relationship Id="rId3" Type="http://schemas.openxmlformats.org/officeDocument/2006/relationships/oleObject" Target="../embeddings/oleObject47.bin"/><Relationship Id="rId27" Type="http://schemas.openxmlformats.org/officeDocument/2006/relationships/notesSlide" Target="../notesSlides/notesSlide10.xml"/><Relationship Id="rId26" Type="http://schemas.openxmlformats.org/officeDocument/2006/relationships/vmlDrawing" Target="../drawings/vmlDrawing5.vml"/><Relationship Id="rId25" Type="http://schemas.openxmlformats.org/officeDocument/2006/relationships/slideLayout" Target="../slideLayouts/slideLayout2.xml"/><Relationship Id="rId24" Type="http://schemas.openxmlformats.org/officeDocument/2006/relationships/image" Target="../media/image71.wmf"/><Relationship Id="rId23" Type="http://schemas.openxmlformats.org/officeDocument/2006/relationships/oleObject" Target="../embeddings/oleObject57.bin"/><Relationship Id="rId22" Type="http://schemas.openxmlformats.org/officeDocument/2006/relationships/image" Target="../media/image70.wmf"/><Relationship Id="rId21" Type="http://schemas.openxmlformats.org/officeDocument/2006/relationships/oleObject" Target="../embeddings/oleObject56.bin"/><Relationship Id="rId20" Type="http://schemas.openxmlformats.org/officeDocument/2006/relationships/image" Target="../media/image69.wmf"/><Relationship Id="rId2" Type="http://schemas.openxmlformats.org/officeDocument/2006/relationships/image" Target="../media/image60.wmf"/><Relationship Id="rId19" Type="http://schemas.openxmlformats.org/officeDocument/2006/relationships/oleObject" Target="../embeddings/oleObject55.bin"/><Relationship Id="rId18" Type="http://schemas.openxmlformats.org/officeDocument/2006/relationships/image" Target="../media/image68.wmf"/><Relationship Id="rId17" Type="http://schemas.openxmlformats.org/officeDocument/2006/relationships/oleObject" Target="../embeddings/oleObject54.bin"/><Relationship Id="rId16" Type="http://schemas.openxmlformats.org/officeDocument/2006/relationships/image" Target="../media/image67.wmf"/><Relationship Id="rId15" Type="http://schemas.openxmlformats.org/officeDocument/2006/relationships/oleObject" Target="../embeddings/oleObject53.bin"/><Relationship Id="rId14" Type="http://schemas.openxmlformats.org/officeDocument/2006/relationships/image" Target="../media/image66.wmf"/><Relationship Id="rId13" Type="http://schemas.openxmlformats.org/officeDocument/2006/relationships/oleObject" Target="../embeddings/oleObject52.bin"/><Relationship Id="rId12" Type="http://schemas.openxmlformats.org/officeDocument/2006/relationships/image" Target="../media/image65.wmf"/><Relationship Id="rId11" Type="http://schemas.openxmlformats.org/officeDocument/2006/relationships/oleObject" Target="../embeddings/oleObject51.bin"/><Relationship Id="rId10" Type="http://schemas.openxmlformats.org/officeDocument/2006/relationships/image" Target="../media/image64.wmf"/><Relationship Id="rId1" Type="http://schemas.openxmlformats.org/officeDocument/2006/relationships/oleObject" Target="../embeddings/oleObject46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2.bin"/><Relationship Id="rId8" Type="http://schemas.openxmlformats.org/officeDocument/2006/relationships/image" Target="../media/image75.wmf"/><Relationship Id="rId7" Type="http://schemas.openxmlformats.org/officeDocument/2006/relationships/oleObject" Target="../embeddings/oleObject61.bin"/><Relationship Id="rId6" Type="http://schemas.openxmlformats.org/officeDocument/2006/relationships/image" Target="../media/image74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73.wmf"/><Relationship Id="rId3" Type="http://schemas.openxmlformats.org/officeDocument/2006/relationships/oleObject" Target="../embeddings/oleObject59.bin"/><Relationship Id="rId27" Type="http://schemas.openxmlformats.org/officeDocument/2006/relationships/notesSlide" Target="../notesSlides/notesSlide11.xml"/><Relationship Id="rId26" Type="http://schemas.openxmlformats.org/officeDocument/2006/relationships/vmlDrawing" Target="../drawings/vmlDrawing6.vml"/><Relationship Id="rId25" Type="http://schemas.openxmlformats.org/officeDocument/2006/relationships/slideLayout" Target="../slideLayouts/slideLayout2.xml"/><Relationship Id="rId24" Type="http://schemas.openxmlformats.org/officeDocument/2006/relationships/image" Target="../media/image82.wmf"/><Relationship Id="rId23" Type="http://schemas.openxmlformats.org/officeDocument/2006/relationships/oleObject" Target="../embeddings/oleObject69.bin"/><Relationship Id="rId22" Type="http://schemas.openxmlformats.org/officeDocument/2006/relationships/image" Target="../media/image39.wmf"/><Relationship Id="rId21" Type="http://schemas.openxmlformats.org/officeDocument/2006/relationships/oleObject" Target="../embeddings/oleObject68.bin"/><Relationship Id="rId20" Type="http://schemas.openxmlformats.org/officeDocument/2006/relationships/image" Target="../media/image81.wmf"/><Relationship Id="rId2" Type="http://schemas.openxmlformats.org/officeDocument/2006/relationships/image" Target="../media/image72.wmf"/><Relationship Id="rId19" Type="http://schemas.openxmlformats.org/officeDocument/2006/relationships/oleObject" Target="../embeddings/oleObject67.bin"/><Relationship Id="rId18" Type="http://schemas.openxmlformats.org/officeDocument/2006/relationships/image" Target="../media/image80.wmf"/><Relationship Id="rId17" Type="http://schemas.openxmlformats.org/officeDocument/2006/relationships/oleObject" Target="../embeddings/oleObject66.bin"/><Relationship Id="rId16" Type="http://schemas.openxmlformats.org/officeDocument/2006/relationships/image" Target="../media/image79.wmf"/><Relationship Id="rId15" Type="http://schemas.openxmlformats.org/officeDocument/2006/relationships/oleObject" Target="../embeddings/oleObject65.bin"/><Relationship Id="rId14" Type="http://schemas.openxmlformats.org/officeDocument/2006/relationships/image" Target="../media/image78.wmf"/><Relationship Id="rId13" Type="http://schemas.openxmlformats.org/officeDocument/2006/relationships/oleObject" Target="../embeddings/oleObject64.bin"/><Relationship Id="rId12" Type="http://schemas.openxmlformats.org/officeDocument/2006/relationships/image" Target="../media/image77.wmf"/><Relationship Id="rId11" Type="http://schemas.openxmlformats.org/officeDocument/2006/relationships/oleObject" Target="../embeddings/oleObject63.bin"/><Relationship Id="rId10" Type="http://schemas.openxmlformats.org/officeDocument/2006/relationships/image" Target="../media/image76.wmf"/><Relationship Id="rId1" Type="http://schemas.openxmlformats.org/officeDocument/2006/relationships/oleObject" Target="../embeddings/oleObject58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7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5.wmf"/><Relationship Id="rId29" Type="http://schemas.openxmlformats.org/officeDocument/2006/relationships/notesSlide" Target="../notesSlides/notesSlide2.xml"/><Relationship Id="rId28" Type="http://schemas.openxmlformats.org/officeDocument/2006/relationships/vmlDrawing" Target="../drawings/vmlDrawing1.vml"/><Relationship Id="rId27" Type="http://schemas.openxmlformats.org/officeDocument/2006/relationships/slideLayout" Target="../slideLayouts/slideLayout2.xml"/><Relationship Id="rId26" Type="http://schemas.openxmlformats.org/officeDocument/2006/relationships/image" Target="../media/image17.png"/><Relationship Id="rId25" Type="http://schemas.openxmlformats.org/officeDocument/2006/relationships/image" Target="../media/image16.wmf"/><Relationship Id="rId24" Type="http://schemas.openxmlformats.org/officeDocument/2006/relationships/oleObject" Target="../embeddings/oleObject12.bin"/><Relationship Id="rId23" Type="http://schemas.openxmlformats.org/officeDocument/2006/relationships/image" Target="../media/image15.wmf"/><Relationship Id="rId22" Type="http://schemas.openxmlformats.org/officeDocument/2006/relationships/oleObject" Target="../embeddings/oleObject11.bin"/><Relationship Id="rId21" Type="http://schemas.openxmlformats.org/officeDocument/2006/relationships/image" Target="../media/image14.wmf"/><Relationship Id="rId20" Type="http://schemas.openxmlformats.org/officeDocument/2006/relationships/oleObject" Target="../embeddings/oleObject10.bin"/><Relationship Id="rId2" Type="http://schemas.openxmlformats.org/officeDocument/2006/relationships/oleObject" Target="../embeddings/oleObject1.bin"/><Relationship Id="rId19" Type="http://schemas.openxmlformats.org/officeDocument/2006/relationships/image" Target="../media/image13.wmf"/><Relationship Id="rId18" Type="http://schemas.openxmlformats.org/officeDocument/2006/relationships/oleObject" Target="../embeddings/oleObject9.bin"/><Relationship Id="rId17" Type="http://schemas.openxmlformats.org/officeDocument/2006/relationships/image" Target="../media/image12.wmf"/><Relationship Id="rId16" Type="http://schemas.openxmlformats.org/officeDocument/2006/relationships/oleObject" Target="../embeddings/oleObject8.bin"/><Relationship Id="rId15" Type="http://schemas.openxmlformats.org/officeDocument/2006/relationships/image" Target="../media/image11.wmf"/><Relationship Id="rId14" Type="http://schemas.openxmlformats.org/officeDocument/2006/relationships/oleObject" Target="../embeddings/oleObject7.bin"/><Relationship Id="rId13" Type="http://schemas.openxmlformats.org/officeDocument/2006/relationships/image" Target="../media/image10.wmf"/><Relationship Id="rId12" Type="http://schemas.openxmlformats.org/officeDocument/2006/relationships/oleObject" Target="../embeddings/oleObject6.bin"/><Relationship Id="rId11" Type="http://schemas.openxmlformats.org/officeDocument/2006/relationships/image" Target="../media/image9.wmf"/><Relationship Id="rId10" Type="http://schemas.openxmlformats.org/officeDocument/2006/relationships/oleObject" Target="../embeddings/oleObject5.bin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.bin"/><Relationship Id="rId8" Type="http://schemas.openxmlformats.org/officeDocument/2006/relationships/image" Target="../media/image27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14.bin"/><Relationship Id="rId28" Type="http://schemas.openxmlformats.org/officeDocument/2006/relationships/notesSlide" Target="../notesSlides/notesSlide7.xml"/><Relationship Id="rId27" Type="http://schemas.openxmlformats.org/officeDocument/2006/relationships/vmlDrawing" Target="../drawings/vmlDrawing2.vml"/><Relationship Id="rId26" Type="http://schemas.openxmlformats.org/officeDocument/2006/relationships/slideLayout" Target="../slideLayouts/slideLayout2.xml"/><Relationship Id="rId25" Type="http://schemas.openxmlformats.org/officeDocument/2006/relationships/image" Target="../media/image36.GIF"/><Relationship Id="rId24" Type="http://schemas.openxmlformats.org/officeDocument/2006/relationships/image" Target="../media/image35.wmf"/><Relationship Id="rId23" Type="http://schemas.openxmlformats.org/officeDocument/2006/relationships/oleObject" Target="../embeddings/oleObject24.bin"/><Relationship Id="rId22" Type="http://schemas.openxmlformats.org/officeDocument/2006/relationships/image" Target="../media/image34.wmf"/><Relationship Id="rId21" Type="http://schemas.openxmlformats.org/officeDocument/2006/relationships/oleObject" Target="../embeddings/oleObject23.bin"/><Relationship Id="rId20" Type="http://schemas.openxmlformats.org/officeDocument/2006/relationships/image" Target="../media/image33.wmf"/><Relationship Id="rId2" Type="http://schemas.openxmlformats.org/officeDocument/2006/relationships/image" Target="../media/image24.wmf"/><Relationship Id="rId19" Type="http://schemas.openxmlformats.org/officeDocument/2006/relationships/oleObject" Target="../embeddings/oleObject22.bin"/><Relationship Id="rId18" Type="http://schemas.openxmlformats.org/officeDocument/2006/relationships/image" Target="../media/image32.wmf"/><Relationship Id="rId17" Type="http://schemas.openxmlformats.org/officeDocument/2006/relationships/oleObject" Target="../embeddings/oleObject21.bin"/><Relationship Id="rId16" Type="http://schemas.openxmlformats.org/officeDocument/2006/relationships/image" Target="../media/image31.wmf"/><Relationship Id="rId15" Type="http://schemas.openxmlformats.org/officeDocument/2006/relationships/oleObject" Target="../embeddings/oleObject20.bin"/><Relationship Id="rId14" Type="http://schemas.openxmlformats.org/officeDocument/2006/relationships/image" Target="../media/image30.wmf"/><Relationship Id="rId13" Type="http://schemas.openxmlformats.org/officeDocument/2006/relationships/oleObject" Target="../embeddings/oleObject19.bin"/><Relationship Id="rId12" Type="http://schemas.openxmlformats.org/officeDocument/2006/relationships/image" Target="../media/image29.wmf"/><Relationship Id="rId11" Type="http://schemas.openxmlformats.org/officeDocument/2006/relationships/oleObject" Target="../embeddings/oleObject18.bin"/><Relationship Id="rId10" Type="http://schemas.openxmlformats.org/officeDocument/2006/relationships/image" Target="../media/image28.wmf"/><Relationship Id="rId1" Type="http://schemas.openxmlformats.org/officeDocument/2006/relationships/oleObject" Target="../embeddings/oleObject13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9.bin"/><Relationship Id="rId8" Type="http://schemas.openxmlformats.org/officeDocument/2006/relationships/image" Target="../media/image40.wmf"/><Relationship Id="rId7" Type="http://schemas.openxmlformats.org/officeDocument/2006/relationships/oleObject" Target="../embeddings/oleObject28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26.bin"/><Relationship Id="rId29" Type="http://schemas.openxmlformats.org/officeDocument/2006/relationships/notesSlide" Target="../notesSlides/notesSlide8.xml"/><Relationship Id="rId28" Type="http://schemas.openxmlformats.org/officeDocument/2006/relationships/vmlDrawing" Target="../drawings/vmlDrawing3.vml"/><Relationship Id="rId27" Type="http://schemas.openxmlformats.org/officeDocument/2006/relationships/slideLayout" Target="../slideLayouts/slideLayout2.xml"/><Relationship Id="rId26" Type="http://schemas.openxmlformats.org/officeDocument/2006/relationships/image" Target="../media/image50.png"/><Relationship Id="rId25" Type="http://schemas.openxmlformats.org/officeDocument/2006/relationships/image" Target="../media/image49.GIF"/><Relationship Id="rId24" Type="http://schemas.openxmlformats.org/officeDocument/2006/relationships/image" Target="../media/image48.wmf"/><Relationship Id="rId23" Type="http://schemas.openxmlformats.org/officeDocument/2006/relationships/oleObject" Target="../embeddings/oleObject36.bin"/><Relationship Id="rId22" Type="http://schemas.openxmlformats.org/officeDocument/2006/relationships/image" Target="../media/image47.wmf"/><Relationship Id="rId21" Type="http://schemas.openxmlformats.org/officeDocument/2006/relationships/oleObject" Target="../embeddings/oleObject35.bin"/><Relationship Id="rId20" Type="http://schemas.openxmlformats.org/officeDocument/2006/relationships/image" Target="../media/image46.wmf"/><Relationship Id="rId2" Type="http://schemas.openxmlformats.org/officeDocument/2006/relationships/image" Target="../media/image37.wmf"/><Relationship Id="rId19" Type="http://schemas.openxmlformats.org/officeDocument/2006/relationships/oleObject" Target="../embeddings/oleObject34.bin"/><Relationship Id="rId18" Type="http://schemas.openxmlformats.org/officeDocument/2006/relationships/image" Target="../media/image45.wmf"/><Relationship Id="rId17" Type="http://schemas.openxmlformats.org/officeDocument/2006/relationships/oleObject" Target="../embeddings/oleObject33.bin"/><Relationship Id="rId16" Type="http://schemas.openxmlformats.org/officeDocument/2006/relationships/image" Target="../media/image44.wmf"/><Relationship Id="rId15" Type="http://schemas.openxmlformats.org/officeDocument/2006/relationships/oleObject" Target="../embeddings/oleObject32.bin"/><Relationship Id="rId14" Type="http://schemas.openxmlformats.org/officeDocument/2006/relationships/image" Target="../media/image43.wmf"/><Relationship Id="rId13" Type="http://schemas.openxmlformats.org/officeDocument/2006/relationships/oleObject" Target="../embeddings/oleObject31.bin"/><Relationship Id="rId12" Type="http://schemas.openxmlformats.org/officeDocument/2006/relationships/image" Target="../media/image42.wmf"/><Relationship Id="rId11" Type="http://schemas.openxmlformats.org/officeDocument/2006/relationships/oleObject" Target="../embeddings/oleObject30.bin"/><Relationship Id="rId10" Type="http://schemas.openxmlformats.org/officeDocument/2006/relationships/image" Target="../media/image41.wmf"/><Relationship Id="rId1" Type="http://schemas.openxmlformats.org/officeDocument/2006/relationships/oleObject" Target="../embeddings/oleObject25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1.bin"/><Relationship Id="rId8" Type="http://schemas.openxmlformats.org/officeDocument/2006/relationships/image" Target="../media/image54.wmf"/><Relationship Id="rId7" Type="http://schemas.openxmlformats.org/officeDocument/2006/relationships/oleObject" Target="../embeddings/oleObject40.bin"/><Relationship Id="rId6" Type="http://schemas.openxmlformats.org/officeDocument/2006/relationships/image" Target="../media/image53.w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52.wmf"/><Relationship Id="rId3" Type="http://schemas.openxmlformats.org/officeDocument/2006/relationships/oleObject" Target="../embeddings/oleObject38.bin"/><Relationship Id="rId21" Type="http://schemas.openxmlformats.org/officeDocument/2006/relationships/notesSlide" Target="../notesSlides/notesSlide9.xml"/><Relationship Id="rId20" Type="http://schemas.openxmlformats.org/officeDocument/2006/relationships/vmlDrawing" Target="../drawings/vmlDrawing4.vml"/><Relationship Id="rId2" Type="http://schemas.openxmlformats.org/officeDocument/2006/relationships/image" Target="../media/image51.wmf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59.wmf"/><Relationship Id="rId17" Type="http://schemas.openxmlformats.org/officeDocument/2006/relationships/oleObject" Target="../embeddings/oleObject45.bin"/><Relationship Id="rId16" Type="http://schemas.openxmlformats.org/officeDocument/2006/relationships/image" Target="../media/image58.wmf"/><Relationship Id="rId15" Type="http://schemas.openxmlformats.org/officeDocument/2006/relationships/oleObject" Target="../embeddings/oleObject44.bin"/><Relationship Id="rId14" Type="http://schemas.openxmlformats.org/officeDocument/2006/relationships/image" Target="../media/image57.wmf"/><Relationship Id="rId13" Type="http://schemas.openxmlformats.org/officeDocument/2006/relationships/oleObject" Target="../embeddings/oleObject43.bin"/><Relationship Id="rId12" Type="http://schemas.openxmlformats.org/officeDocument/2006/relationships/image" Target="../media/image56.wmf"/><Relationship Id="rId11" Type="http://schemas.openxmlformats.org/officeDocument/2006/relationships/oleObject" Target="../embeddings/oleObject42.bin"/><Relationship Id="rId10" Type="http://schemas.openxmlformats.org/officeDocument/2006/relationships/image" Target="../media/image55.wmf"/><Relationship Id="rId1" Type="http://schemas.openxmlformats.org/officeDocument/2006/relationships/oleObject" Target="../embeddings/oleObject3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"/>
          <p:cNvGrpSpPr/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6147" name="组合 5"/>
            <p:cNvGrpSpPr/>
            <p:nvPr/>
          </p:nvGrpSpPr>
          <p:grpSpPr bwMode="auto"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7171" name="矩形 1"/>
              <p:cNvSpPr/>
              <p:nvPr/>
            </p:nvSpPr>
            <p:spPr>
              <a:xfrm>
                <a:off x="0" y="0"/>
                <a:ext cx="6107113" cy="6858000"/>
              </a:xfrm>
              <a:prstGeom prst="rect">
                <a:avLst/>
              </a:prstGeom>
              <a:solidFill>
                <a:srgbClr val="E3A05A"/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 defTabSz="457200">
                  <a:lnSpc>
                    <a:spcPct val="120000"/>
                  </a:lnSpc>
                </a:pPr>
                <a:endParaRPr lang="zh-CN" altLang="en-US" sz="27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72" name="矩形 4"/>
              <p:cNvSpPr/>
              <p:nvPr/>
            </p:nvSpPr>
            <p:spPr>
              <a:xfrm>
                <a:off x="6084888" y="0"/>
                <a:ext cx="6107112" cy="6858000"/>
              </a:xfrm>
              <a:prstGeom prst="rect">
                <a:avLst/>
              </a:prstGeom>
              <a:solidFill>
                <a:srgbClr val="E65A6F"/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 defTabSz="457200">
                  <a:lnSpc>
                    <a:spcPct val="120000"/>
                  </a:lnSpc>
                </a:pPr>
                <a:endParaRPr lang="zh-CN" altLang="en-US" sz="27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73" name="矩形 9"/>
            <p:cNvSpPr/>
            <p:nvPr/>
          </p:nvSpPr>
          <p:spPr bwMode="auto">
            <a:xfrm>
              <a:off x="93663" y="63500"/>
              <a:ext cx="12004675" cy="675005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defTabSz="457200">
                <a:lnSpc>
                  <a:spcPct val="120000"/>
                </a:lnSpc>
              </a:pPr>
              <a:endParaRPr lang="zh-CN" altLang="en-US" sz="2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51" name="矩形 15"/>
          <p:cNvSpPr>
            <a:spLocks noChangeArrowheads="1"/>
          </p:cNvSpPr>
          <p:nvPr/>
        </p:nvSpPr>
        <p:spPr bwMode="auto">
          <a:xfrm>
            <a:off x="9301163" y="476250"/>
            <a:ext cx="2797175" cy="369888"/>
          </a:xfrm>
          <a:prstGeom prst="rect">
            <a:avLst/>
          </a:prstGeom>
          <a:solidFill>
            <a:srgbClr val="F2AC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91403" tIns="45700" rIns="91403" bIns="45700">
            <a:spAutoFit/>
          </a:bodyPr>
          <a:lstStyle/>
          <a:p>
            <a:pPr defTabSz="457200"/>
            <a:r>
              <a:rPr lang="zh-CN" altLang="en-US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数学人教版    五年级下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5" name="矩形 17"/>
          <p:cNvSpPr/>
          <p:nvPr/>
        </p:nvSpPr>
        <p:spPr>
          <a:xfrm>
            <a:off x="695400" y="2952750"/>
            <a:ext cx="5760639" cy="92328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91403" tIns="45700" rIns="91403" bIns="45700">
            <a:spAutoFit/>
          </a:bodyPr>
          <a:lstStyle/>
          <a:p>
            <a:pPr defTabSz="457200"/>
            <a:r>
              <a:rPr lang="zh-CN" altLang="en-US" sz="5400" b="1" dirty="0">
                <a:solidFill>
                  <a:srgbClr val="E65A6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分数</a:t>
            </a:r>
            <a:r>
              <a:rPr lang="zh-CN" altLang="en-US" sz="5400" b="1" dirty="0" smtClean="0">
                <a:solidFill>
                  <a:srgbClr val="E65A6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加减</a:t>
            </a:r>
            <a:r>
              <a:rPr lang="zh-CN" altLang="en-US" sz="5400" b="1" dirty="0">
                <a:solidFill>
                  <a:srgbClr val="E65A6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混合运</a:t>
            </a:r>
            <a:r>
              <a:rPr lang="zh-CN" altLang="en-US" sz="5400" b="1" dirty="0" smtClean="0">
                <a:solidFill>
                  <a:srgbClr val="E65A6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算</a:t>
            </a:r>
            <a:endParaRPr lang="en-US" altLang="zh-CN" sz="5400" b="1" dirty="0">
              <a:solidFill>
                <a:srgbClr val="E65A6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3" name="矩形 3"/>
          <p:cNvSpPr>
            <a:spLocks noChangeArrowheads="1"/>
          </p:cNvSpPr>
          <p:nvPr/>
        </p:nvSpPr>
        <p:spPr bwMode="auto">
          <a:xfrm>
            <a:off x="839788" y="1987550"/>
            <a:ext cx="12112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>
            <a:spAutoFit/>
          </a:bodyPr>
          <a:lstStyle/>
          <a:p>
            <a:pPr defTabSz="457200"/>
            <a:r>
              <a:rPr lang="en-US" altLang="zh-CN" sz="3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6.3.2</a:t>
            </a:r>
            <a:endParaRPr lang="zh-CN" altLang="en-US" sz="3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154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14331" y="1468402"/>
            <a:ext cx="4848225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"/>
          <p:cNvGrpSpPr/>
          <p:nvPr/>
        </p:nvGrpSpPr>
        <p:grpSpPr bwMode="auto">
          <a:xfrm>
            <a:off x="542925" y="971550"/>
            <a:ext cx="10852150" cy="1433513"/>
            <a:chOff x="1163" y="1995"/>
            <a:chExt cx="17090" cy="2258"/>
          </a:xfrm>
        </p:grpSpPr>
        <p:sp>
          <p:nvSpPr>
            <p:cNvPr id="15363" name="标题 5"/>
            <p:cNvSpPr>
              <a:spLocks noChangeArrowheads="1"/>
            </p:cNvSpPr>
            <p:nvPr/>
          </p:nvSpPr>
          <p:spPr bwMode="auto">
            <a:xfrm>
              <a:off x="1163" y="2135"/>
              <a:ext cx="17090" cy="2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indent="790575">
                <a:lnSpc>
                  <a:spcPct val="140000"/>
                </a:lnSpc>
                <a:buFont typeface="Arial" panose="020B0604020202020204" pitchFamily="34" charset="0"/>
                <a:buNone/>
              </a:pP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、仓库里原来有      吨货物。第一次运走     吨。第二次运走 吨。仓库里还剩多少吨货物？</a:t>
              </a:r>
              <a:endPara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aphicFrame>
          <p:nvGraphicFramePr>
            <p:cNvPr id="15364" name="对象 19"/>
            <p:cNvGraphicFramePr>
              <a:graphicFrameLocks noChangeAspect="1"/>
            </p:cNvGraphicFramePr>
            <p:nvPr/>
          </p:nvGraphicFramePr>
          <p:xfrm>
            <a:off x="12905" y="1995"/>
            <a:ext cx="495" cy="13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01" name="" r:id="rId1" imgW="139700" imgH="393700" progId="Equation.KSEE3">
                    <p:embed/>
                  </p:oleObj>
                </mc:Choice>
                <mc:Fallback>
                  <p:oleObj name="" r:id="rId1" imgW="139700" imgH="393700" progId="Equation.KSEE3">
                    <p:embed/>
                    <p:pic>
                      <p:nvPicPr>
                        <p:cNvPr id="0" name="对象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05" y="1995"/>
                          <a:ext cx="495" cy="13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365" name="对象 23"/>
            <p:cNvGraphicFramePr>
              <a:graphicFrameLocks noChangeAspect="1"/>
            </p:cNvGraphicFramePr>
            <p:nvPr/>
          </p:nvGraphicFramePr>
          <p:xfrm>
            <a:off x="6870" y="1995"/>
            <a:ext cx="675" cy="13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02" name="" r:id="rId3" imgW="190500" imgH="393700" progId="Equation.KSEE3">
                    <p:embed/>
                  </p:oleObj>
                </mc:Choice>
                <mc:Fallback>
                  <p:oleObj name="" r:id="rId3" imgW="190500" imgH="393700" progId="Equation.KSEE3">
                    <p:embed/>
                    <p:pic>
                      <p:nvPicPr>
                        <p:cNvPr id="0" name="对象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70" y="1995"/>
                          <a:ext cx="675" cy="13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366" name="对象 19"/>
            <p:cNvGraphicFramePr>
              <a:graphicFrameLocks noChangeAspect="1"/>
            </p:cNvGraphicFramePr>
            <p:nvPr/>
          </p:nvGraphicFramePr>
          <p:xfrm>
            <a:off x="17465" y="1995"/>
            <a:ext cx="540" cy="13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03" name="" r:id="rId5" imgW="152400" imgH="393700" progId="Equation.KSEE3">
                    <p:embed/>
                  </p:oleObj>
                </mc:Choice>
                <mc:Fallback>
                  <p:oleObj name="" r:id="rId5" imgW="152400" imgH="393700" progId="Equation.KSEE3">
                    <p:embed/>
                    <p:pic>
                      <p:nvPicPr>
                        <p:cNvPr id="0" name="对象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465" y="1995"/>
                          <a:ext cx="540" cy="13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5367" name="对象 13"/>
          <p:cNvGraphicFramePr>
            <a:graphicFrameLocks noChangeAspect="1"/>
          </p:cNvGraphicFramePr>
          <p:nvPr/>
        </p:nvGraphicFramePr>
        <p:xfrm>
          <a:off x="1389063" y="2290763"/>
          <a:ext cx="194945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4" name="" r:id="rId7" imgW="698500" imgH="393700" progId="Equation.KSEE3">
                  <p:embed/>
                </p:oleObj>
              </mc:Choice>
              <mc:Fallback>
                <p:oleObj name="" r:id="rId7" imgW="698500" imgH="393700" progId="Equation.KSEE3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9063" y="2290763"/>
                        <a:ext cx="1949450" cy="10953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8" name="对象 13"/>
          <p:cNvGraphicFramePr>
            <a:graphicFrameLocks noChangeAspect="1"/>
          </p:cNvGraphicFramePr>
          <p:nvPr/>
        </p:nvGraphicFramePr>
        <p:xfrm>
          <a:off x="3338513" y="2290763"/>
          <a:ext cx="1951037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5" name="" r:id="rId9" imgW="698500" imgH="393700" progId="Equation.KSEE3">
                  <p:embed/>
                </p:oleObj>
              </mc:Choice>
              <mc:Fallback>
                <p:oleObj name="" r:id="rId9" imgW="698500" imgH="393700" progId="Equation.KSEE3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8513" y="2290763"/>
                        <a:ext cx="1951037" cy="10953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9" name="对象 19"/>
          <p:cNvGraphicFramePr>
            <a:graphicFrameLocks noChangeAspect="1"/>
          </p:cNvGraphicFramePr>
          <p:nvPr/>
        </p:nvGraphicFramePr>
        <p:xfrm>
          <a:off x="5291138" y="2278063"/>
          <a:ext cx="398462" cy="1119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6" name="" r:id="rId11" imgW="139700" imgH="393700" progId="Equation.KSEE3">
                  <p:embed/>
                </p:oleObj>
              </mc:Choice>
              <mc:Fallback>
                <p:oleObj name="" r:id="rId11" imgW="139700" imgH="393700" progId="Equation.KSEE3">
                  <p:embed/>
                  <p:pic>
                    <p:nvPicPr>
                      <p:cNvPr id="0" name="对象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1138" y="2278063"/>
                        <a:ext cx="398462" cy="1119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0" name="文本框 5"/>
          <p:cNvSpPr>
            <a:spLocks noChangeArrowheads="1"/>
          </p:cNvSpPr>
          <p:nvPr/>
        </p:nvSpPr>
        <p:spPr bwMode="auto">
          <a:xfrm>
            <a:off x="5645150" y="2578100"/>
            <a:ext cx="129857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（吨）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371" name="组合 55"/>
          <p:cNvGrpSpPr/>
          <p:nvPr/>
        </p:nvGrpSpPr>
        <p:grpSpPr bwMode="auto">
          <a:xfrm>
            <a:off x="6707188" y="2320925"/>
            <a:ext cx="4956175" cy="954088"/>
            <a:chOff x="13537" y="8605"/>
            <a:chExt cx="7805" cy="1502"/>
          </a:xfrm>
        </p:grpSpPr>
        <p:sp>
          <p:nvSpPr>
            <p:cNvPr id="15372" name="AutoShape 27"/>
            <p:cNvSpPr>
              <a:spLocks noChangeArrowheads="1"/>
            </p:cNvSpPr>
            <p:nvPr/>
          </p:nvSpPr>
          <p:spPr bwMode="auto">
            <a:xfrm>
              <a:off x="13537" y="8892"/>
              <a:ext cx="7805" cy="930"/>
            </a:xfrm>
            <a:prstGeom prst="wedgeRoundRectCallout">
              <a:avLst>
                <a:gd name="adj1" fmla="val -50264"/>
                <a:gd name="adj2" fmla="val 32259"/>
                <a:gd name="adj3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答：仓库里还剩       吨货物。  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612" name="矩形 17"/>
            <p:cNvSpPr>
              <a:spLocks noChangeArrowheads="1"/>
            </p:cNvSpPr>
            <p:nvPr/>
          </p:nvSpPr>
          <p:spPr bwMode="auto">
            <a:xfrm>
              <a:off x="17609" y="8605"/>
              <a:ext cx="1228" cy="150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buSzTx/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3</a:t>
              </a:r>
              <a:endParaRPr lang="en-US" altLang="zh-CN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buSzTx/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8</a:t>
              </a:r>
              <a:endParaRPr lang="en-US" altLang="zh-CN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374" name="直接连接符 15"/>
            <p:cNvSpPr>
              <a:spLocks noChangeShapeType="1"/>
            </p:cNvSpPr>
            <p:nvPr/>
          </p:nvSpPr>
          <p:spPr bwMode="auto">
            <a:xfrm>
              <a:off x="17827" y="9352"/>
              <a:ext cx="790" cy="7"/>
            </a:xfrm>
            <a:prstGeom prst="line">
              <a:avLst/>
            </a:prstGeom>
            <a:noFill/>
            <a:ln w="34925" cap="flat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75" name="组合 2"/>
          <p:cNvGrpSpPr/>
          <p:nvPr/>
        </p:nvGrpSpPr>
        <p:grpSpPr bwMode="auto">
          <a:xfrm>
            <a:off x="669925" y="3386138"/>
            <a:ext cx="10852150" cy="1462087"/>
            <a:chOff x="1363" y="5798"/>
            <a:chExt cx="17090" cy="2302"/>
          </a:xfrm>
        </p:grpSpPr>
        <p:sp>
          <p:nvSpPr>
            <p:cNvPr id="15376" name="标题 5"/>
            <p:cNvSpPr>
              <a:spLocks noChangeArrowheads="1"/>
            </p:cNvSpPr>
            <p:nvPr/>
          </p:nvSpPr>
          <p:spPr bwMode="auto">
            <a:xfrm>
              <a:off x="1363" y="5798"/>
              <a:ext cx="17090" cy="2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indent="790575">
                <a:lnSpc>
                  <a:spcPct val="140000"/>
                </a:lnSpc>
                <a:buFont typeface="Arial" panose="020B0604020202020204" pitchFamily="34" charset="0"/>
                <a:buNone/>
              </a:pPr>
              <a:r>
                <a:rPr lang="en-US" altLang="zh-CN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</a:t>
              </a:r>
              <a:r>
                <a:rPr lang="zh-CN" altLang="en-US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、小明在一次运动会上参加立定跳远比赛，共跳了</a:t>
              </a:r>
              <a:r>
                <a:rPr lang="en-US" altLang="zh-CN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</a:t>
              </a:r>
              <a:r>
                <a:rPr lang="zh-CN" altLang="en-US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次，第一次跳了   米，第二次比第一次多跳    米，第三次比第二次少跳 米，小明第三次跳远成绩是多少米</a:t>
              </a:r>
              <a:endPara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aphicFrame>
          <p:nvGraphicFramePr>
            <p:cNvPr id="15377" name="对象 23"/>
            <p:cNvGraphicFramePr>
              <a:graphicFrameLocks noChangeAspect="1"/>
            </p:cNvGraphicFramePr>
            <p:nvPr/>
          </p:nvGraphicFramePr>
          <p:xfrm>
            <a:off x="3235" y="6710"/>
            <a:ext cx="675" cy="13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07" name="" r:id="rId13" imgW="190500" imgH="393700" progId="Equation.KSEE3">
                    <p:embed/>
                  </p:oleObj>
                </mc:Choice>
                <mc:Fallback>
                  <p:oleObj name="" r:id="rId13" imgW="190500" imgH="393700" progId="Equation.KSEE3">
                    <p:embed/>
                    <p:pic>
                      <p:nvPicPr>
                        <p:cNvPr id="0" name="对象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35" y="6710"/>
                          <a:ext cx="675" cy="139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378" name="对象 19"/>
            <p:cNvGraphicFramePr>
              <a:graphicFrameLocks noChangeAspect="1"/>
            </p:cNvGraphicFramePr>
            <p:nvPr/>
          </p:nvGraphicFramePr>
          <p:xfrm>
            <a:off x="10507" y="6710"/>
            <a:ext cx="540" cy="13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08" name="" r:id="rId15" imgW="152400" imgH="393700" progId="Equation.KSEE3">
                    <p:embed/>
                  </p:oleObj>
                </mc:Choice>
                <mc:Fallback>
                  <p:oleObj name="" r:id="rId15" imgW="152400" imgH="393700" progId="Equation.KSEE3">
                    <p:embed/>
                    <p:pic>
                      <p:nvPicPr>
                        <p:cNvPr id="0" name="对象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07" y="6710"/>
                          <a:ext cx="540" cy="139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379" name="对象 23"/>
            <p:cNvGraphicFramePr>
              <a:graphicFrameLocks noChangeAspect="1"/>
            </p:cNvGraphicFramePr>
            <p:nvPr/>
          </p:nvGraphicFramePr>
          <p:xfrm>
            <a:off x="17712" y="6710"/>
            <a:ext cx="540" cy="13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09" name="" r:id="rId17" imgW="152400" imgH="393700" progId="Equation.KSEE3">
                    <p:embed/>
                  </p:oleObj>
                </mc:Choice>
                <mc:Fallback>
                  <p:oleObj name="" r:id="rId17" imgW="152400" imgH="393700" progId="Equation.KSEE3">
                    <p:embed/>
                    <p:pic>
                      <p:nvPicPr>
                        <p:cNvPr id="0" name="对象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712" y="6710"/>
                          <a:ext cx="540" cy="139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5380" name="对象 13"/>
          <p:cNvGraphicFramePr>
            <a:graphicFrameLocks noChangeAspect="1"/>
          </p:cNvGraphicFramePr>
          <p:nvPr/>
        </p:nvGraphicFramePr>
        <p:xfrm>
          <a:off x="849313" y="5218113"/>
          <a:ext cx="2092325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0" name="" r:id="rId19" imgW="749300" imgH="393700" progId="Equation.KSEE3">
                  <p:embed/>
                </p:oleObj>
              </mc:Choice>
              <mc:Fallback>
                <p:oleObj name="" r:id="rId19" imgW="749300" imgH="393700" progId="Equation.KSEE3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9313" y="5218113"/>
                        <a:ext cx="2092325" cy="10953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81" name="对象 13"/>
          <p:cNvGraphicFramePr>
            <a:graphicFrameLocks noChangeAspect="1"/>
          </p:cNvGraphicFramePr>
          <p:nvPr/>
        </p:nvGraphicFramePr>
        <p:xfrm>
          <a:off x="2860675" y="5218113"/>
          <a:ext cx="2092325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1" name="" r:id="rId21" imgW="749300" imgH="393700" progId="Equation.KSEE3">
                  <p:embed/>
                </p:oleObj>
              </mc:Choice>
              <mc:Fallback>
                <p:oleObj name="" r:id="rId21" imgW="749300" imgH="393700" progId="Equation.KSEE3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0675" y="5218113"/>
                        <a:ext cx="2092325" cy="10953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82" name="文本框 5"/>
          <p:cNvSpPr>
            <a:spLocks noChangeArrowheads="1"/>
          </p:cNvSpPr>
          <p:nvPr/>
        </p:nvSpPr>
        <p:spPr bwMode="auto">
          <a:xfrm>
            <a:off x="5222875" y="5503863"/>
            <a:ext cx="12985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（米）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383" name="组合 55"/>
          <p:cNvGrpSpPr/>
          <p:nvPr/>
        </p:nvGrpSpPr>
        <p:grpSpPr bwMode="auto">
          <a:xfrm>
            <a:off x="6323013" y="5248275"/>
            <a:ext cx="5630862" cy="952500"/>
            <a:chOff x="13537" y="8605"/>
            <a:chExt cx="8867" cy="1502"/>
          </a:xfrm>
        </p:grpSpPr>
        <p:sp>
          <p:nvSpPr>
            <p:cNvPr id="15384" name="AutoShape 27"/>
            <p:cNvSpPr>
              <a:spLocks noChangeArrowheads="1"/>
            </p:cNvSpPr>
            <p:nvPr/>
          </p:nvSpPr>
          <p:spPr bwMode="auto">
            <a:xfrm>
              <a:off x="13537" y="8890"/>
              <a:ext cx="8867" cy="929"/>
            </a:xfrm>
            <a:prstGeom prst="wedgeRoundRectCallout">
              <a:avLst>
                <a:gd name="adj1" fmla="val -50264"/>
                <a:gd name="adj2" fmla="val 32259"/>
                <a:gd name="adj3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答：小明第三次跳远成绩是      米。  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624" name="矩形 17"/>
            <p:cNvSpPr>
              <a:spLocks noChangeArrowheads="1"/>
            </p:cNvSpPr>
            <p:nvPr/>
          </p:nvSpPr>
          <p:spPr bwMode="auto">
            <a:xfrm>
              <a:off x="20229" y="8605"/>
              <a:ext cx="1227" cy="150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buSzTx/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67</a:t>
              </a:r>
              <a:endParaRPr lang="en-US" altLang="zh-CN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buSzTx/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42</a:t>
              </a:r>
              <a:endParaRPr lang="en-US" altLang="zh-CN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386" name="直接连接符 29"/>
            <p:cNvSpPr>
              <a:spLocks noChangeShapeType="1"/>
            </p:cNvSpPr>
            <p:nvPr/>
          </p:nvSpPr>
          <p:spPr bwMode="auto">
            <a:xfrm>
              <a:off x="20449" y="9351"/>
              <a:ext cx="790" cy="8"/>
            </a:xfrm>
            <a:prstGeom prst="line">
              <a:avLst/>
            </a:prstGeom>
            <a:noFill/>
            <a:ln w="34925" cap="flat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15387" name="对象 19"/>
          <p:cNvGraphicFramePr>
            <a:graphicFrameLocks noChangeAspect="1"/>
          </p:cNvGraphicFramePr>
          <p:nvPr/>
        </p:nvGraphicFramePr>
        <p:xfrm>
          <a:off x="4953000" y="5218113"/>
          <a:ext cx="652463" cy="1119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2" name="" r:id="rId23" imgW="228600" imgH="393700" progId="Equation.KSEE3">
                  <p:embed/>
                </p:oleObj>
              </mc:Choice>
              <mc:Fallback>
                <p:oleObj name="" r:id="rId23" imgW="228600" imgH="393700" progId="Equation.KSEE3">
                  <p:embed/>
                  <p:pic>
                    <p:nvPicPr>
                      <p:cNvPr id="0" name="对象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5218113"/>
                        <a:ext cx="652463" cy="1119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88" name="文本框 7"/>
          <p:cNvSpPr>
            <a:spLocks noChangeArrowheads="1"/>
          </p:cNvSpPr>
          <p:nvPr/>
        </p:nvSpPr>
        <p:spPr bwMode="auto">
          <a:xfrm>
            <a:off x="650875" y="166688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zh-CN" altLang="en-US" sz="40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5"/>
          <p:cNvSpPr>
            <a:spLocks noChangeArrowheads="1"/>
          </p:cNvSpPr>
          <p:nvPr/>
        </p:nvSpPr>
        <p:spPr bwMode="auto">
          <a:xfrm>
            <a:off x="1301750" y="1355725"/>
            <a:ext cx="4330700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、计算，你发现了什么？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6387" name="对象 2"/>
          <p:cNvGraphicFramePr>
            <a:graphicFrameLocks noChangeAspect="1"/>
          </p:cNvGraphicFramePr>
          <p:nvPr/>
        </p:nvGraphicFramePr>
        <p:xfrm>
          <a:off x="4325938" y="1797050"/>
          <a:ext cx="1381125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3" name="" r:id="rId1" imgW="495300" imgH="393700" progId="Equation.KSEE3">
                  <p:embed/>
                </p:oleObj>
              </mc:Choice>
              <mc:Fallback>
                <p:oleObj name="" r:id="rId1" imgW="495300" imgH="393700" progId="Equation.KSEE3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5938" y="1797050"/>
                        <a:ext cx="1381125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8" name="对象 3"/>
          <p:cNvGraphicFramePr>
            <a:graphicFrameLocks noChangeAspect="1"/>
          </p:cNvGraphicFramePr>
          <p:nvPr/>
        </p:nvGraphicFramePr>
        <p:xfrm>
          <a:off x="7021513" y="1795463"/>
          <a:ext cx="1379537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4" name="" r:id="rId3" imgW="495300" imgH="393700" progId="Equation.KSEE3">
                  <p:embed/>
                </p:oleObj>
              </mc:Choice>
              <mc:Fallback>
                <p:oleObj name="" r:id="rId3" imgW="495300" imgH="393700" progId="Equation.KSEE3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21513" y="1795463"/>
                        <a:ext cx="1379537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9" name="对象 7"/>
          <p:cNvGraphicFramePr>
            <a:graphicFrameLocks noChangeAspect="1"/>
          </p:cNvGraphicFramePr>
          <p:nvPr/>
        </p:nvGraphicFramePr>
        <p:xfrm>
          <a:off x="1416050" y="1871663"/>
          <a:ext cx="1379538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5" name="" r:id="rId5" imgW="495300" imgH="393700" progId="Equation.KSEE3">
                  <p:embed/>
                </p:oleObj>
              </mc:Choice>
              <mc:Fallback>
                <p:oleObj name="" r:id="rId5" imgW="495300" imgH="393700" progId="Equation.KSEE3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6050" y="1871663"/>
                        <a:ext cx="1379538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0" name="对象 51"/>
          <p:cNvGraphicFramePr>
            <a:graphicFrameLocks noChangeAspect="1"/>
          </p:cNvGraphicFramePr>
          <p:nvPr/>
        </p:nvGraphicFramePr>
        <p:xfrm>
          <a:off x="9632950" y="1797050"/>
          <a:ext cx="1379538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6" name="" r:id="rId7" imgW="495300" imgH="393700" progId="Equation.KSEE3">
                  <p:embed/>
                </p:oleObj>
              </mc:Choice>
              <mc:Fallback>
                <p:oleObj name="" r:id="rId7" imgW="495300" imgH="393700" progId="Equation.KSEE3">
                  <p:embed/>
                  <p:pic>
                    <p:nvPicPr>
                      <p:cNvPr id="0" name="对象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32950" y="1797050"/>
                        <a:ext cx="1379538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1" name="标题 5"/>
          <p:cNvSpPr>
            <a:spLocks noChangeArrowheads="1"/>
          </p:cNvSpPr>
          <p:nvPr/>
        </p:nvSpPr>
        <p:spPr bwMode="auto">
          <a:xfrm>
            <a:off x="1393825" y="2867025"/>
            <a:ext cx="6773863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根据上面的算式和结果计算下面这道题。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6392" name="对象 41"/>
          <p:cNvGraphicFramePr>
            <a:graphicFrameLocks noChangeAspect="1"/>
          </p:cNvGraphicFramePr>
          <p:nvPr/>
        </p:nvGraphicFramePr>
        <p:xfrm>
          <a:off x="1547813" y="3343275"/>
          <a:ext cx="2760662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7" name="" r:id="rId9" imgW="990600" imgH="393700" progId="Equation.KSEE3">
                  <p:embed/>
                </p:oleObj>
              </mc:Choice>
              <mc:Fallback>
                <p:oleObj name="" r:id="rId9" imgW="990600" imgH="393700" progId="Equation.KSEE3">
                  <p:embed/>
                  <p:pic>
                    <p:nvPicPr>
                      <p:cNvPr id="0" name="对象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3343275"/>
                        <a:ext cx="2760662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3" name="对象 1"/>
          <p:cNvGraphicFramePr>
            <a:graphicFrameLocks noChangeAspect="1"/>
          </p:cNvGraphicFramePr>
          <p:nvPr/>
        </p:nvGraphicFramePr>
        <p:xfrm>
          <a:off x="2795588" y="1871663"/>
          <a:ext cx="423862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8" name="" r:id="rId11" imgW="152400" imgH="393700" progId="Equation.KSEE3">
                  <p:embed/>
                </p:oleObj>
              </mc:Choice>
              <mc:Fallback>
                <p:oleObj name="" r:id="rId11" imgW="152400" imgH="393700" progId="Equation.KSEE3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5588" y="1871663"/>
                        <a:ext cx="423862" cy="10953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4" name="对象 63"/>
          <p:cNvGraphicFramePr>
            <a:graphicFrameLocks noChangeAspect="1"/>
          </p:cNvGraphicFramePr>
          <p:nvPr/>
        </p:nvGraphicFramePr>
        <p:xfrm>
          <a:off x="5653088" y="1797050"/>
          <a:ext cx="56515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9" name="" r:id="rId13" imgW="203200" imgH="393700" progId="Equation.KSEE3">
                  <p:embed/>
                </p:oleObj>
              </mc:Choice>
              <mc:Fallback>
                <p:oleObj name="" r:id="rId13" imgW="203200" imgH="393700" progId="Equation.KSEE3">
                  <p:embed/>
                  <p:pic>
                    <p:nvPicPr>
                      <p:cNvPr id="0" name="对象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3088" y="1797050"/>
                        <a:ext cx="565150" cy="10953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5" name="对象 67"/>
          <p:cNvGraphicFramePr>
            <a:graphicFrameLocks noChangeAspect="1"/>
          </p:cNvGraphicFramePr>
          <p:nvPr/>
        </p:nvGraphicFramePr>
        <p:xfrm>
          <a:off x="8277225" y="1797050"/>
          <a:ext cx="638175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0" name="" r:id="rId15" imgW="228600" imgH="393700" progId="Equation.KSEE3">
                  <p:embed/>
                </p:oleObj>
              </mc:Choice>
              <mc:Fallback>
                <p:oleObj name="" r:id="rId15" imgW="228600" imgH="393700" progId="Equation.KSEE3">
                  <p:embed/>
                  <p:pic>
                    <p:nvPicPr>
                      <p:cNvPr id="0" name="对象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7225" y="1797050"/>
                        <a:ext cx="638175" cy="10953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6" name="对象 81"/>
          <p:cNvGraphicFramePr>
            <a:graphicFrameLocks noChangeAspect="1"/>
          </p:cNvGraphicFramePr>
          <p:nvPr/>
        </p:nvGraphicFramePr>
        <p:xfrm>
          <a:off x="11029950" y="1771650"/>
          <a:ext cx="600075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1" name="" r:id="rId17" imgW="215900" imgH="393700" progId="Equation.KSEE3">
                  <p:embed/>
                </p:oleObj>
              </mc:Choice>
              <mc:Fallback>
                <p:oleObj name="" r:id="rId17" imgW="215900" imgH="393700" progId="Equation.KSEE3">
                  <p:embed/>
                  <p:pic>
                    <p:nvPicPr>
                      <p:cNvPr id="0" name="对象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29950" y="1771650"/>
                        <a:ext cx="600075" cy="10953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7" name="对象 9"/>
          <p:cNvGraphicFramePr>
            <a:graphicFrameLocks noChangeAspect="1"/>
          </p:cNvGraphicFramePr>
          <p:nvPr/>
        </p:nvGraphicFramePr>
        <p:xfrm>
          <a:off x="1212850" y="4440238"/>
          <a:ext cx="6196013" cy="1096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2" name="" r:id="rId19" imgW="2222500" imgH="393700" progId="Equation.KSEE3">
                  <p:embed/>
                </p:oleObj>
              </mc:Choice>
              <mc:Fallback>
                <p:oleObj name="" r:id="rId19" imgW="2222500" imgH="393700" progId="Equation.KSEE3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2850" y="4440238"/>
                        <a:ext cx="6196013" cy="1096962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8" name="对象 11"/>
          <p:cNvGraphicFramePr>
            <a:graphicFrameLocks noChangeAspect="1"/>
          </p:cNvGraphicFramePr>
          <p:nvPr/>
        </p:nvGraphicFramePr>
        <p:xfrm>
          <a:off x="2482850" y="5538788"/>
          <a:ext cx="708025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3" name="" r:id="rId21" imgW="254000" imgH="393700" progId="Equation.KSEE3">
                  <p:embed/>
                </p:oleObj>
              </mc:Choice>
              <mc:Fallback>
                <p:oleObj name="" r:id="rId21" imgW="254000" imgH="393700" progId="Equation.KSEE3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2850" y="5538788"/>
                        <a:ext cx="708025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9" name="对象 9"/>
          <p:cNvGraphicFramePr>
            <a:graphicFrameLocks noChangeAspect="1"/>
          </p:cNvGraphicFramePr>
          <p:nvPr/>
        </p:nvGraphicFramePr>
        <p:xfrm>
          <a:off x="1212850" y="5537200"/>
          <a:ext cx="1274763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4" name="" r:id="rId23" imgW="457200" imgH="393700" progId="Equation.KSEE3">
                  <p:embed/>
                </p:oleObj>
              </mc:Choice>
              <mc:Fallback>
                <p:oleObj name="" r:id="rId23" imgW="457200" imgH="393700" progId="Equation.KSEE3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2850" y="5537200"/>
                        <a:ext cx="1274763" cy="1096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00" name="文本框 7"/>
          <p:cNvSpPr>
            <a:spLocks noChangeArrowheads="1"/>
          </p:cNvSpPr>
          <p:nvPr/>
        </p:nvSpPr>
        <p:spPr bwMode="auto">
          <a:xfrm>
            <a:off x="650875" y="166688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zh-CN" altLang="en-US" sz="40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0"/>
          <p:cNvGrpSpPr/>
          <p:nvPr/>
        </p:nvGrpSpPr>
        <p:grpSpPr bwMode="auto">
          <a:xfrm>
            <a:off x="3768725" y="1266825"/>
            <a:ext cx="3446463" cy="954088"/>
            <a:chOff x="3130550" y="1330324"/>
            <a:chExt cx="3446463" cy="954744"/>
          </a:xfrm>
        </p:grpSpPr>
        <p:grpSp>
          <p:nvGrpSpPr>
            <p:cNvPr id="17411" name="组合 135"/>
            <p:cNvGrpSpPr/>
            <p:nvPr/>
          </p:nvGrpSpPr>
          <p:grpSpPr bwMode="auto">
            <a:xfrm>
              <a:off x="3130550" y="1330324"/>
              <a:ext cx="1503363" cy="954743"/>
              <a:chOff x="1142586" y="4105364"/>
              <a:chExt cx="1503293" cy="954128"/>
            </a:xfrm>
          </p:grpSpPr>
          <p:grpSp>
            <p:nvGrpSpPr>
              <p:cNvPr id="17412" name="组合 17"/>
              <p:cNvGrpSpPr/>
              <p:nvPr/>
            </p:nvGrpSpPr>
            <p:grpSpPr bwMode="auto">
              <a:xfrm>
                <a:off x="1866452" y="4105364"/>
                <a:ext cx="779427" cy="954127"/>
                <a:chOff x="7387513" y="942650"/>
                <a:chExt cx="639739" cy="954695"/>
              </a:xfrm>
            </p:grpSpPr>
            <p:sp>
              <p:nvSpPr>
                <p:cNvPr id="17413" name="矩形 142"/>
                <p:cNvSpPr>
                  <a:spLocks noChangeArrowheads="1"/>
                </p:cNvSpPr>
                <p:nvPr/>
              </p:nvSpPr>
              <p:spPr bwMode="auto">
                <a:xfrm>
                  <a:off x="7387513" y="942650"/>
                  <a:ext cx="639739" cy="9546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2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5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414" name="直接连接符 23"/>
                <p:cNvSpPr>
                  <a:spLocks noChangeShapeType="1"/>
                </p:cNvSpPr>
                <p:nvPr/>
              </p:nvSpPr>
              <p:spPr bwMode="auto">
                <a:xfrm>
                  <a:off x="7559500" y="1450974"/>
                  <a:ext cx="295766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9702" name="矩形 17"/>
              <p:cNvSpPr>
                <a:spLocks noChangeArrowheads="1"/>
              </p:cNvSpPr>
              <p:nvPr/>
            </p:nvSpPr>
            <p:spPr bwMode="auto">
              <a:xfrm>
                <a:off x="1555317" y="4351438"/>
                <a:ext cx="673069" cy="5223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457200">
                  <a:buSzTx/>
                  <a:buFont typeface="Arial" panose="020B0604020202020204" pitchFamily="34" charset="0"/>
                  <a:buNone/>
                </a:pPr>
                <a:r>
                  <a:rPr lang="en-US" altLang="zh-CN" sz="280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微软雅黑" panose="020B0503020204020204" pitchFamily="34" charset="-122"/>
                    <a:sym typeface="+mn-lt"/>
                  </a:rPr>
                  <a:t>+</a:t>
                </a:r>
                <a:endParaRPr lang="en-US" altLang="zh-CN" sz="2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17416" name="组合 17"/>
              <p:cNvGrpSpPr/>
              <p:nvPr/>
            </p:nvGrpSpPr>
            <p:grpSpPr bwMode="auto">
              <a:xfrm>
                <a:off x="1142586" y="4105364"/>
                <a:ext cx="779427" cy="954128"/>
                <a:chOff x="7457902" y="942650"/>
                <a:chExt cx="639739" cy="954696"/>
              </a:xfrm>
            </p:grpSpPr>
            <p:sp>
              <p:nvSpPr>
                <p:cNvPr id="17417" name="矩形 17"/>
                <p:cNvSpPr>
                  <a:spLocks noChangeArrowheads="1"/>
                </p:cNvSpPr>
                <p:nvPr/>
              </p:nvSpPr>
              <p:spPr bwMode="auto">
                <a:xfrm>
                  <a:off x="7457902" y="942650"/>
                  <a:ext cx="639739" cy="9546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3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7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418" name="直接连接符 21"/>
                <p:cNvSpPr>
                  <a:spLocks noChangeShapeType="1"/>
                </p:cNvSpPr>
                <p:nvPr/>
              </p:nvSpPr>
              <p:spPr bwMode="auto">
                <a:xfrm>
                  <a:off x="7629889" y="1419204"/>
                  <a:ext cx="295766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7419" name="组合 135"/>
            <p:cNvGrpSpPr/>
            <p:nvPr/>
          </p:nvGrpSpPr>
          <p:grpSpPr bwMode="auto">
            <a:xfrm>
              <a:off x="5073650" y="1330325"/>
              <a:ext cx="1503363" cy="954743"/>
              <a:chOff x="1142586" y="4105364"/>
              <a:chExt cx="1503293" cy="954127"/>
            </a:xfrm>
          </p:grpSpPr>
          <p:grpSp>
            <p:nvGrpSpPr>
              <p:cNvPr id="17420" name="组合 17"/>
              <p:cNvGrpSpPr/>
              <p:nvPr/>
            </p:nvGrpSpPr>
            <p:grpSpPr bwMode="auto">
              <a:xfrm>
                <a:off x="1866452" y="4105364"/>
                <a:ext cx="779427" cy="954127"/>
                <a:chOff x="7387513" y="942650"/>
                <a:chExt cx="639739" cy="954695"/>
              </a:xfrm>
            </p:grpSpPr>
            <p:sp>
              <p:nvSpPr>
                <p:cNvPr id="17421" name="矩形 142"/>
                <p:cNvSpPr>
                  <a:spLocks noChangeArrowheads="1"/>
                </p:cNvSpPr>
                <p:nvPr/>
              </p:nvSpPr>
              <p:spPr bwMode="auto">
                <a:xfrm>
                  <a:off x="7387513" y="942649"/>
                  <a:ext cx="639739" cy="9546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3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7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422" name="直接连接符 16"/>
                <p:cNvSpPr>
                  <a:spLocks noChangeShapeType="1"/>
                </p:cNvSpPr>
                <p:nvPr/>
              </p:nvSpPr>
              <p:spPr bwMode="auto">
                <a:xfrm>
                  <a:off x="7559500" y="1419202"/>
                  <a:ext cx="295766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9710" name="矩形 17"/>
              <p:cNvSpPr>
                <a:spLocks noChangeArrowheads="1"/>
              </p:cNvSpPr>
              <p:nvPr/>
            </p:nvSpPr>
            <p:spPr bwMode="auto">
              <a:xfrm>
                <a:off x="1555317" y="4351436"/>
                <a:ext cx="673069" cy="5207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457200">
                  <a:buSzTx/>
                  <a:buFont typeface="Arial" panose="020B0604020202020204" pitchFamily="34" charset="0"/>
                  <a:buNone/>
                </a:pPr>
                <a:r>
                  <a:rPr lang="en-US" altLang="zh-CN" sz="280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微软雅黑" panose="020B0503020204020204" pitchFamily="34" charset="-122"/>
                    <a:sym typeface="+mn-lt"/>
                  </a:rPr>
                  <a:t>+</a:t>
                </a:r>
                <a:endParaRPr lang="en-US" altLang="zh-CN" sz="2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17424" name="组合 17"/>
              <p:cNvGrpSpPr/>
              <p:nvPr/>
            </p:nvGrpSpPr>
            <p:grpSpPr bwMode="auto">
              <a:xfrm>
                <a:off x="1142586" y="4105364"/>
                <a:ext cx="779427" cy="952520"/>
                <a:chOff x="7457902" y="942650"/>
                <a:chExt cx="639739" cy="953087"/>
              </a:xfrm>
            </p:grpSpPr>
            <p:sp>
              <p:nvSpPr>
                <p:cNvPr id="17425" name="矩形 17"/>
                <p:cNvSpPr>
                  <a:spLocks noChangeArrowheads="1"/>
                </p:cNvSpPr>
                <p:nvPr/>
              </p:nvSpPr>
              <p:spPr bwMode="auto">
                <a:xfrm>
                  <a:off x="7457902" y="942649"/>
                  <a:ext cx="639739" cy="9531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2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5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426" name="直接连接符 14"/>
                <p:cNvSpPr>
                  <a:spLocks noChangeShapeType="1"/>
                </p:cNvSpPr>
                <p:nvPr/>
              </p:nvSpPr>
              <p:spPr bwMode="auto">
                <a:xfrm>
                  <a:off x="7629889" y="1419203"/>
                  <a:ext cx="295766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7427" name="椭圆 2"/>
            <p:cNvSpPr>
              <a:spLocks noChangeArrowheads="1"/>
            </p:cNvSpPr>
            <p:nvPr/>
          </p:nvSpPr>
          <p:spPr bwMode="auto">
            <a:xfrm>
              <a:off x="4597400" y="1603562"/>
              <a:ext cx="523875" cy="522647"/>
            </a:xfrm>
            <a:prstGeom prst="ellips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/>
              <a:endPara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428" name="组合 9"/>
          <p:cNvGrpSpPr/>
          <p:nvPr/>
        </p:nvGrpSpPr>
        <p:grpSpPr bwMode="auto">
          <a:xfrm>
            <a:off x="2530475" y="2446338"/>
            <a:ext cx="5997575" cy="958850"/>
            <a:chOff x="1854201" y="2627313"/>
            <a:chExt cx="5996939" cy="958686"/>
          </a:xfrm>
        </p:grpSpPr>
        <p:grpSp>
          <p:nvGrpSpPr>
            <p:cNvPr id="17429" name="组合 8"/>
            <p:cNvGrpSpPr/>
            <p:nvPr/>
          </p:nvGrpSpPr>
          <p:grpSpPr bwMode="auto">
            <a:xfrm>
              <a:off x="1854201" y="2632074"/>
              <a:ext cx="3533400" cy="953925"/>
              <a:chOff x="4311651" y="1479549"/>
              <a:chExt cx="3533400" cy="953925"/>
            </a:xfrm>
          </p:grpSpPr>
          <p:sp>
            <p:nvSpPr>
              <p:cNvPr id="17430" name="矩形 17"/>
              <p:cNvSpPr>
                <a:spLocks noChangeArrowheads="1"/>
              </p:cNvSpPr>
              <p:nvPr/>
            </p:nvSpPr>
            <p:spPr bwMode="auto">
              <a:xfrm>
                <a:off x="4311651" y="1706523"/>
                <a:ext cx="3533400" cy="522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defTabSz="457200"/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(</a:t>
                </a:r>
                <a:r>
                  <a:rPr lang="zh-CN" altLang="en-US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   </a:t>
                </a: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+    )+</a:t>
                </a:r>
                <a:endPara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7431" name="组合 5"/>
              <p:cNvGrpSpPr/>
              <p:nvPr/>
            </p:nvGrpSpPr>
            <p:grpSpPr bwMode="auto">
              <a:xfrm>
                <a:off x="5308495" y="1479549"/>
                <a:ext cx="779380" cy="953925"/>
                <a:chOff x="5232295" y="1489074"/>
                <a:chExt cx="779380" cy="953925"/>
              </a:xfrm>
            </p:grpSpPr>
            <p:sp>
              <p:nvSpPr>
                <p:cNvPr id="17432" name="矩形 231"/>
                <p:cNvSpPr>
                  <a:spLocks noChangeArrowheads="1"/>
                </p:cNvSpPr>
                <p:nvPr/>
              </p:nvSpPr>
              <p:spPr bwMode="auto">
                <a:xfrm>
                  <a:off x="5232295" y="1489074"/>
                  <a:ext cx="779380" cy="9539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1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4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433" name="直接连接符 47"/>
                <p:cNvSpPr>
                  <a:spLocks noChangeShapeType="1"/>
                </p:cNvSpPr>
                <p:nvPr/>
              </p:nvSpPr>
              <p:spPr bwMode="auto">
                <a:xfrm>
                  <a:off x="5441823" y="1965243"/>
                  <a:ext cx="360325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34" name="组合 6"/>
              <p:cNvGrpSpPr/>
              <p:nvPr/>
            </p:nvGrpSpPr>
            <p:grpSpPr bwMode="auto">
              <a:xfrm>
                <a:off x="6308514" y="1479549"/>
                <a:ext cx="779380" cy="953925"/>
                <a:chOff x="6003714" y="1498599"/>
                <a:chExt cx="779380" cy="953925"/>
              </a:xfrm>
            </p:grpSpPr>
            <p:sp>
              <p:nvSpPr>
                <p:cNvPr id="17435" name="矩形 231"/>
                <p:cNvSpPr>
                  <a:spLocks noChangeArrowheads="1"/>
                </p:cNvSpPr>
                <p:nvPr/>
              </p:nvSpPr>
              <p:spPr bwMode="auto">
                <a:xfrm>
                  <a:off x="6003714" y="1498599"/>
                  <a:ext cx="779380" cy="9539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3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4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436" name="直接连接符 45"/>
                <p:cNvSpPr>
                  <a:spLocks noChangeShapeType="1"/>
                </p:cNvSpPr>
                <p:nvPr/>
              </p:nvSpPr>
              <p:spPr bwMode="auto">
                <a:xfrm>
                  <a:off x="6213242" y="1974768"/>
                  <a:ext cx="360325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37" name="组合 17"/>
              <p:cNvGrpSpPr/>
              <p:nvPr/>
            </p:nvGrpSpPr>
            <p:grpSpPr bwMode="auto">
              <a:xfrm>
                <a:off x="4479906" y="1479549"/>
                <a:ext cx="779380" cy="953925"/>
                <a:chOff x="7457887" y="942649"/>
                <a:chExt cx="639809" cy="953877"/>
              </a:xfrm>
            </p:grpSpPr>
            <p:sp>
              <p:nvSpPr>
                <p:cNvPr id="17438" name="矩形 17"/>
                <p:cNvSpPr>
                  <a:spLocks noChangeArrowheads="1"/>
                </p:cNvSpPr>
                <p:nvPr/>
              </p:nvSpPr>
              <p:spPr bwMode="auto">
                <a:xfrm>
                  <a:off x="7457889" y="942649"/>
                  <a:ext cx="639809" cy="9538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2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3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439" name="直接连接符 43"/>
                <p:cNvSpPr>
                  <a:spLocks noChangeShapeType="1"/>
                </p:cNvSpPr>
                <p:nvPr/>
              </p:nvSpPr>
              <p:spPr bwMode="auto">
                <a:xfrm>
                  <a:off x="7629894" y="1418794"/>
                  <a:ext cx="295798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7440" name="椭圆 2"/>
            <p:cNvSpPr>
              <a:spLocks noChangeArrowheads="1"/>
            </p:cNvSpPr>
            <p:nvPr/>
          </p:nvSpPr>
          <p:spPr bwMode="auto">
            <a:xfrm>
              <a:off x="4560602" y="2898729"/>
              <a:ext cx="523819" cy="523785"/>
            </a:xfrm>
            <a:prstGeom prst="ellips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/>
              <a:endPara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7441" name="组合 7"/>
            <p:cNvGrpSpPr/>
            <p:nvPr/>
          </p:nvGrpSpPr>
          <p:grpSpPr bwMode="auto">
            <a:xfrm>
              <a:off x="5032037" y="2627313"/>
              <a:ext cx="2819103" cy="953925"/>
              <a:chOff x="5422562" y="2789238"/>
              <a:chExt cx="2819103" cy="953925"/>
            </a:xfrm>
          </p:grpSpPr>
          <p:sp>
            <p:nvSpPr>
              <p:cNvPr id="17442" name="矩形 17"/>
              <p:cNvSpPr>
                <a:spLocks noChangeArrowheads="1"/>
              </p:cNvSpPr>
              <p:nvPr/>
            </p:nvSpPr>
            <p:spPr bwMode="auto">
              <a:xfrm>
                <a:off x="5962257" y="3020973"/>
                <a:ext cx="2279408" cy="522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defTabSz="457200"/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+ (</a:t>
                </a:r>
                <a:r>
                  <a:rPr lang="zh-CN" altLang="en-US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   </a:t>
                </a: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+   )</a:t>
                </a:r>
                <a:endPara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7443" name="组合 59"/>
              <p:cNvGrpSpPr/>
              <p:nvPr/>
            </p:nvGrpSpPr>
            <p:grpSpPr bwMode="auto">
              <a:xfrm>
                <a:off x="6413059" y="2789238"/>
                <a:ext cx="779380" cy="953925"/>
                <a:chOff x="5231959" y="1489075"/>
                <a:chExt cx="779380" cy="953925"/>
              </a:xfrm>
            </p:grpSpPr>
            <p:sp>
              <p:nvSpPr>
                <p:cNvPr id="17444" name="矩形 231"/>
                <p:cNvSpPr>
                  <a:spLocks noChangeArrowheads="1"/>
                </p:cNvSpPr>
                <p:nvPr/>
              </p:nvSpPr>
              <p:spPr bwMode="auto">
                <a:xfrm>
                  <a:off x="5231959" y="1489075"/>
                  <a:ext cx="779380" cy="9539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1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4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445" name="直接连接符 37"/>
                <p:cNvSpPr>
                  <a:spLocks noChangeShapeType="1"/>
                </p:cNvSpPr>
                <p:nvPr/>
              </p:nvSpPr>
              <p:spPr bwMode="auto">
                <a:xfrm>
                  <a:off x="5441487" y="1981116"/>
                  <a:ext cx="360325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46" name="组合 62"/>
              <p:cNvGrpSpPr/>
              <p:nvPr/>
            </p:nvGrpSpPr>
            <p:grpSpPr bwMode="auto">
              <a:xfrm>
                <a:off x="7251170" y="2789238"/>
                <a:ext cx="779380" cy="953925"/>
                <a:chOff x="6003395" y="1498600"/>
                <a:chExt cx="779380" cy="953925"/>
              </a:xfrm>
            </p:grpSpPr>
            <p:sp>
              <p:nvSpPr>
                <p:cNvPr id="17447" name="矩形 231"/>
                <p:cNvSpPr>
                  <a:spLocks noChangeArrowheads="1"/>
                </p:cNvSpPr>
                <p:nvPr/>
              </p:nvSpPr>
              <p:spPr bwMode="auto">
                <a:xfrm>
                  <a:off x="6003395" y="1498600"/>
                  <a:ext cx="779380" cy="9539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3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4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448" name="直接连接符 35"/>
                <p:cNvSpPr>
                  <a:spLocks noChangeShapeType="1"/>
                </p:cNvSpPr>
                <p:nvPr/>
              </p:nvSpPr>
              <p:spPr bwMode="auto">
                <a:xfrm>
                  <a:off x="6212923" y="1990641"/>
                  <a:ext cx="360325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49" name="组合 17"/>
              <p:cNvGrpSpPr/>
              <p:nvPr/>
            </p:nvGrpSpPr>
            <p:grpSpPr bwMode="auto">
              <a:xfrm>
                <a:off x="5422562" y="2789238"/>
                <a:ext cx="779380" cy="953925"/>
                <a:chOff x="7457625" y="942650"/>
                <a:chExt cx="639809" cy="953877"/>
              </a:xfrm>
            </p:grpSpPr>
            <p:sp>
              <p:nvSpPr>
                <p:cNvPr id="17450" name="矩形 17"/>
                <p:cNvSpPr>
                  <a:spLocks noChangeArrowheads="1"/>
                </p:cNvSpPr>
                <p:nvPr/>
              </p:nvSpPr>
              <p:spPr bwMode="auto">
                <a:xfrm>
                  <a:off x="7457627" y="942650"/>
                  <a:ext cx="639809" cy="9538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2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3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451" name="直接连接符 33"/>
                <p:cNvSpPr>
                  <a:spLocks noChangeShapeType="1"/>
                </p:cNvSpPr>
                <p:nvPr/>
              </p:nvSpPr>
              <p:spPr bwMode="auto">
                <a:xfrm>
                  <a:off x="7629632" y="1434666"/>
                  <a:ext cx="295798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7452" name="Text Box 11"/>
          <p:cNvSpPr>
            <a:spLocks noChangeArrowheads="1"/>
          </p:cNvSpPr>
          <p:nvPr/>
        </p:nvSpPr>
        <p:spPr bwMode="auto">
          <a:xfrm>
            <a:off x="5205413" y="1479550"/>
            <a:ext cx="6842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＝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53" name="Text Box 11"/>
          <p:cNvSpPr>
            <a:spLocks noChangeArrowheads="1"/>
          </p:cNvSpPr>
          <p:nvPr/>
        </p:nvSpPr>
        <p:spPr bwMode="auto">
          <a:xfrm>
            <a:off x="5214938" y="2667000"/>
            <a:ext cx="6842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＝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454" name="组合 64"/>
          <p:cNvGrpSpPr/>
          <p:nvPr/>
        </p:nvGrpSpPr>
        <p:grpSpPr bwMode="auto">
          <a:xfrm>
            <a:off x="1401763" y="2913063"/>
            <a:ext cx="8597900" cy="2332037"/>
            <a:chOff x="231775" y="2162175"/>
            <a:chExt cx="8597900" cy="2676525"/>
          </a:xfrm>
        </p:grpSpPr>
        <p:grpSp>
          <p:nvGrpSpPr>
            <p:cNvPr id="17455" name="组合 63"/>
            <p:cNvGrpSpPr/>
            <p:nvPr/>
          </p:nvGrpSpPr>
          <p:grpSpPr bwMode="auto">
            <a:xfrm>
              <a:off x="231775" y="2162175"/>
              <a:ext cx="8597900" cy="2676525"/>
              <a:chOff x="155575" y="2428875"/>
              <a:chExt cx="8597900" cy="2676525"/>
            </a:xfrm>
          </p:grpSpPr>
          <p:grpSp>
            <p:nvGrpSpPr>
              <p:cNvPr id="17456" name="组合 12"/>
              <p:cNvGrpSpPr/>
              <p:nvPr/>
            </p:nvGrpSpPr>
            <p:grpSpPr bwMode="auto">
              <a:xfrm>
                <a:off x="387350" y="2877000"/>
                <a:ext cx="8366125" cy="2228400"/>
                <a:chOff x="675" y="3449"/>
                <a:chExt cx="13368" cy="3993"/>
              </a:xfrm>
            </p:grpSpPr>
            <p:sp>
              <p:nvSpPr>
                <p:cNvPr id="29744" name="圆角矩形 61"/>
                <p:cNvSpPr/>
                <p:nvPr/>
              </p:nvSpPr>
              <p:spPr>
                <a:xfrm>
                  <a:off x="675" y="3449"/>
                  <a:ext cx="13368" cy="3993"/>
                </a:xfrm>
                <a:prstGeom prst="roundRect">
                  <a:avLst/>
                </a:prstGeom>
                <a:solidFill>
                  <a:srgbClr val="A2BEE1"/>
                </a:solidFill>
                <a:ln w="12700" cap="flat" cmpd="sng" algn="ctr">
                  <a:solidFill>
                    <a:srgbClr val="4A8FC9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endParaRPr lang="zh-CN" altLang="en-US" sz="28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745" name="圆角矩形 62"/>
                <p:cNvSpPr/>
                <p:nvPr/>
              </p:nvSpPr>
              <p:spPr>
                <a:xfrm>
                  <a:off x="990" y="3720"/>
                  <a:ext cx="12754" cy="3444"/>
                </a:xfrm>
                <a:prstGeom prst="round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4A8FC9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endParaRPr lang="zh-CN" altLang="en-US" sz="28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7459" name="组合 1"/>
              <p:cNvGrpSpPr/>
              <p:nvPr/>
            </p:nvGrpSpPr>
            <p:grpSpPr bwMode="auto">
              <a:xfrm>
                <a:off x="155575" y="3505077"/>
                <a:ext cx="655638" cy="217969"/>
                <a:chOff x="481" y="4453"/>
                <a:chExt cx="1031" cy="306"/>
              </a:xfrm>
            </p:grpSpPr>
            <p:sp>
              <p:nvSpPr>
                <p:cNvPr id="29747" name="椭圆 54"/>
                <p:cNvSpPr/>
                <p:nvPr/>
              </p:nvSpPr>
              <p:spPr>
                <a:xfrm>
                  <a:off x="1207" y="4454"/>
                  <a:ext cx="305" cy="304"/>
                </a:xfrm>
                <a:prstGeom prst="ellipse">
                  <a:avLst/>
                </a:prstGeom>
                <a:solidFill>
                  <a:srgbClr val="9E9F9E"/>
                </a:solidFill>
                <a:ln w="12700" cap="flat" cmpd="sng" algn="ctr">
                  <a:solidFill>
                    <a:srgbClr val="696868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endParaRPr lang="zh-CN" altLang="en-US" sz="28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748" name="圆角矩形 60"/>
                <p:cNvSpPr>
                  <a:spLocks noChangeArrowheads="1"/>
                </p:cNvSpPr>
                <p:nvPr/>
              </p:nvSpPr>
              <p:spPr bwMode="auto">
                <a:xfrm>
                  <a:off x="481" y="4500"/>
                  <a:ext cx="949" cy="212"/>
                </a:xfrm>
                <a:prstGeom prst="roundRect">
                  <a:avLst>
                    <a:gd name="adj" fmla="val 44106"/>
                  </a:avLst>
                </a:prstGeom>
                <a:gradFill rotWithShape="1">
                  <a:gsLst>
                    <a:gs pos="0">
                      <a:srgbClr val="9E9F9E"/>
                    </a:gs>
                    <a:gs pos="50000">
                      <a:schemeClr val="bg1"/>
                    </a:gs>
                    <a:gs pos="100000">
                      <a:srgbClr val="9E9F9E"/>
                    </a:gs>
                  </a:gsLst>
                  <a:lin ang="2640000"/>
                </a:gradFill>
                <a:ln w="12700" algn="ctr">
                  <a:solidFill>
                    <a:srgbClr val="9D9A99"/>
                  </a:solidFill>
                  <a:round/>
                </a:ln>
              </p:spPr>
              <p:txBody>
                <a:bodyPr anchor="ctr"/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endParaRPr lang="zh-CN" altLang="en-US" sz="28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7462" name="组合 3"/>
              <p:cNvGrpSpPr/>
              <p:nvPr/>
            </p:nvGrpSpPr>
            <p:grpSpPr bwMode="auto">
              <a:xfrm>
                <a:off x="155575" y="4217986"/>
                <a:ext cx="655638" cy="216198"/>
                <a:chOff x="481" y="4453"/>
                <a:chExt cx="1031" cy="306"/>
              </a:xfrm>
            </p:grpSpPr>
            <p:sp>
              <p:nvSpPr>
                <p:cNvPr id="29750" name="椭圆 52"/>
                <p:cNvSpPr/>
                <p:nvPr/>
              </p:nvSpPr>
              <p:spPr>
                <a:xfrm>
                  <a:off x="1207" y="4453"/>
                  <a:ext cx="305" cy="307"/>
                </a:xfrm>
                <a:prstGeom prst="ellipse">
                  <a:avLst/>
                </a:prstGeom>
                <a:solidFill>
                  <a:srgbClr val="9E9F9E"/>
                </a:solidFill>
                <a:ln w="12700" cap="flat" cmpd="sng" algn="ctr">
                  <a:solidFill>
                    <a:srgbClr val="696868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endParaRPr lang="zh-CN" altLang="en-US" sz="28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751" name="圆角矩形 58"/>
                <p:cNvSpPr>
                  <a:spLocks noChangeArrowheads="1"/>
                </p:cNvSpPr>
                <p:nvPr/>
              </p:nvSpPr>
              <p:spPr bwMode="auto">
                <a:xfrm>
                  <a:off x="481" y="4500"/>
                  <a:ext cx="949" cy="211"/>
                </a:xfrm>
                <a:prstGeom prst="roundRect">
                  <a:avLst>
                    <a:gd name="adj" fmla="val 44106"/>
                  </a:avLst>
                </a:prstGeom>
                <a:gradFill rotWithShape="1">
                  <a:gsLst>
                    <a:gs pos="0">
                      <a:srgbClr val="9E9F9E"/>
                    </a:gs>
                    <a:gs pos="50000">
                      <a:schemeClr val="bg1"/>
                    </a:gs>
                    <a:gs pos="100000">
                      <a:srgbClr val="9E9F9E"/>
                    </a:gs>
                  </a:gsLst>
                  <a:lin ang="2640000"/>
                </a:gradFill>
                <a:ln w="12700" algn="ctr">
                  <a:solidFill>
                    <a:srgbClr val="9D9A99"/>
                  </a:solidFill>
                  <a:round/>
                </a:ln>
              </p:spPr>
              <p:txBody>
                <a:bodyPr anchor="ctr"/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endParaRPr lang="zh-CN" altLang="en-US" sz="28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pic>
            <p:nvPicPr>
              <p:cNvPr id="17465" name="图片 15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7893127" y="2428875"/>
                <a:ext cx="810284" cy="1424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7466" name="矩形 45"/>
            <p:cNvSpPr>
              <a:spLocks noChangeArrowheads="1"/>
            </p:cNvSpPr>
            <p:nvPr/>
          </p:nvSpPr>
          <p:spPr bwMode="auto">
            <a:xfrm>
              <a:off x="1152525" y="2867290"/>
              <a:ext cx="7086600" cy="1736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indent="827405">
                <a:lnSpc>
                  <a:spcPct val="110000"/>
                </a:lnSpc>
              </a:pPr>
              <a:r>
                <a:rPr lang="zh-CN" altLang="en-US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整数加法的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交换律</a:t>
              </a:r>
              <a:r>
                <a:rPr lang="zh-CN" altLang="en-US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和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结合律</a:t>
              </a:r>
              <a:r>
                <a:rPr lang="zh-CN" altLang="en-US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对分数加法同样适用。利用运算定律可以使一些分数计算变得简便。</a:t>
              </a:r>
              <a:endPara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754" name="矩形 4"/>
          <p:cNvSpPr>
            <a:spLocks noChangeArrowheads="1"/>
          </p:cNvSpPr>
          <p:nvPr/>
        </p:nvSpPr>
        <p:spPr bwMode="auto">
          <a:xfrm>
            <a:off x="3900488" y="5327650"/>
            <a:ext cx="2251075" cy="523875"/>
          </a:xfrm>
          <a:prstGeom prst="rect">
            <a:avLst/>
          </a:prstGeom>
          <a:solidFill>
            <a:schemeClr val="bg1"/>
          </a:solidFill>
          <a:ln w="57150">
            <a:solidFill>
              <a:srgbClr val="FF6699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+ </a:t>
            </a:r>
            <a:r>
              <a:rPr lang="en-US" altLang="zh-CN" sz="28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= </a:t>
            </a:r>
            <a:r>
              <a:rPr lang="en-US" altLang="zh-CN" sz="28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+ </a:t>
            </a:r>
            <a:r>
              <a:rPr lang="en-US" altLang="zh-CN" sz="28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endParaRPr lang="en-US" altLang="zh-CN" sz="2800" i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68" name="矩形 7"/>
          <p:cNvSpPr>
            <a:spLocks noChangeArrowheads="1"/>
          </p:cNvSpPr>
          <p:nvPr/>
        </p:nvSpPr>
        <p:spPr bwMode="auto">
          <a:xfrm>
            <a:off x="2851150" y="5932488"/>
            <a:ext cx="4706938" cy="523875"/>
          </a:xfrm>
          <a:prstGeom prst="rect">
            <a:avLst/>
          </a:prstGeom>
          <a:solidFill>
            <a:schemeClr val="bg1"/>
          </a:solidFill>
          <a:ln w="57150" algn="ctr">
            <a:solidFill>
              <a:srgbClr val="FF6699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lang="zh-CN" altLang="pt-BR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pt-BR" altLang="zh-CN" sz="28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 + b</a:t>
            </a:r>
            <a:r>
              <a:rPr lang="zh-CN" altLang="pt-BR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pt-BR" altLang="zh-CN" sz="28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+ c = a +</a:t>
            </a:r>
            <a:r>
              <a:rPr lang="zh-CN" altLang="pt-BR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pt-BR" altLang="zh-CN" sz="28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 + c</a:t>
            </a:r>
            <a:r>
              <a:rPr lang="zh-CN" altLang="pt-BR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69" name="文本框 7"/>
          <p:cNvSpPr>
            <a:spLocks noChangeArrowheads="1"/>
          </p:cNvSpPr>
          <p:nvPr/>
        </p:nvSpPr>
        <p:spPr bwMode="auto">
          <a:xfrm>
            <a:off x="650875" y="166688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课堂总结</a:t>
            </a:r>
            <a:endParaRPr lang="zh-CN" altLang="en-US" sz="40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41"/>
          <p:cNvSpPr>
            <a:spLocks noChangeArrowheads="1"/>
          </p:cNvSpPr>
          <p:nvPr/>
        </p:nvSpPr>
        <p:spPr bwMode="auto">
          <a:xfrm>
            <a:off x="1557338" y="2759075"/>
            <a:ext cx="7516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0" hangingPunct="0"/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、完成书上第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100-101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页，第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5-8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题的作业。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5" name="文本框 41"/>
          <p:cNvSpPr>
            <a:spLocks noChangeArrowheads="1"/>
          </p:cNvSpPr>
          <p:nvPr/>
        </p:nvSpPr>
        <p:spPr bwMode="auto">
          <a:xfrm>
            <a:off x="1557338" y="3921125"/>
            <a:ext cx="7227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0" hangingPunct="0"/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、探究生活中的分数加、减法的实际问题。</a:t>
            </a:r>
            <a:endParaRPr lang="zh-CN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6" name="文本框 7"/>
          <p:cNvSpPr>
            <a:spLocks noChangeArrowheads="1"/>
          </p:cNvSpPr>
          <p:nvPr/>
        </p:nvSpPr>
        <p:spPr bwMode="auto">
          <a:xfrm>
            <a:off x="650875" y="166688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作业布置</a:t>
            </a:r>
            <a:endParaRPr lang="zh-CN" altLang="en-US" sz="40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6"/>
          <p:cNvGrpSpPr/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9459" name="组合 5"/>
            <p:cNvGrpSpPr/>
            <p:nvPr/>
          </p:nvGrpSpPr>
          <p:grpSpPr bwMode="auto"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33795" name="矩形 1"/>
              <p:cNvSpPr/>
              <p:nvPr/>
            </p:nvSpPr>
            <p:spPr>
              <a:xfrm>
                <a:off x="0" y="0"/>
                <a:ext cx="6107113" cy="6858000"/>
              </a:xfrm>
              <a:prstGeom prst="rect">
                <a:avLst/>
              </a:prstGeom>
              <a:solidFill>
                <a:srgbClr val="E3A05A"/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 defTabSz="457200">
                  <a:lnSpc>
                    <a:spcPct val="120000"/>
                  </a:lnSpc>
                </a:pPr>
                <a:endParaRPr lang="zh-CN" altLang="en-US" sz="27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796" name="矩形 4"/>
              <p:cNvSpPr/>
              <p:nvPr/>
            </p:nvSpPr>
            <p:spPr>
              <a:xfrm>
                <a:off x="6084888" y="0"/>
                <a:ext cx="6107112" cy="6858000"/>
              </a:xfrm>
              <a:prstGeom prst="rect">
                <a:avLst/>
              </a:prstGeom>
              <a:solidFill>
                <a:srgbClr val="E65A6F"/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 defTabSz="457200">
                  <a:lnSpc>
                    <a:spcPct val="120000"/>
                  </a:lnSpc>
                </a:pPr>
                <a:endParaRPr lang="zh-CN" altLang="en-US" sz="27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3797" name="矩形 9"/>
            <p:cNvSpPr/>
            <p:nvPr/>
          </p:nvSpPr>
          <p:spPr bwMode="auto">
            <a:xfrm>
              <a:off x="93663" y="63500"/>
              <a:ext cx="12004675" cy="675005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defTabSz="457200">
                <a:lnSpc>
                  <a:spcPct val="120000"/>
                </a:lnSpc>
              </a:pPr>
              <a:endParaRPr lang="zh-CN" altLang="en-US" sz="2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463" name="矩形 15"/>
          <p:cNvSpPr>
            <a:spLocks noChangeArrowheads="1"/>
          </p:cNvSpPr>
          <p:nvPr/>
        </p:nvSpPr>
        <p:spPr bwMode="auto">
          <a:xfrm>
            <a:off x="9301163" y="476250"/>
            <a:ext cx="2797175" cy="369888"/>
          </a:xfrm>
          <a:prstGeom prst="rect">
            <a:avLst/>
          </a:prstGeom>
          <a:solidFill>
            <a:srgbClr val="F2AC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91403" tIns="45700" rIns="91403" bIns="45700">
            <a:spAutoFit/>
          </a:bodyPr>
          <a:lstStyle/>
          <a:p>
            <a:pPr defTabSz="457200"/>
            <a:r>
              <a:rPr lang="zh-CN" altLang="en-US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数学人教版    五年级下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4" name="矩形 17"/>
          <p:cNvSpPr>
            <a:spLocks noChangeArrowheads="1"/>
          </p:cNvSpPr>
          <p:nvPr/>
        </p:nvSpPr>
        <p:spPr bwMode="auto">
          <a:xfrm>
            <a:off x="801688" y="2952750"/>
            <a:ext cx="43529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91403" tIns="45700" rIns="91403" bIns="45700">
            <a:spAutoFit/>
          </a:bodyPr>
          <a:lstStyle/>
          <a:p>
            <a:pPr defTabSz="457200"/>
            <a:r>
              <a:rPr lang="zh-CN" altLang="en-US" sz="7200" b="1">
                <a:solidFill>
                  <a:srgbClr val="E65A6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谢谢大家</a:t>
            </a:r>
            <a:endParaRPr lang="en-US" altLang="zh-CN" sz="7200" b="1">
              <a:solidFill>
                <a:srgbClr val="E65A6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9465" name="图片 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97613" y="1443038"/>
            <a:ext cx="4848225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7"/>
          <p:cNvSpPr>
            <a:spLocks noChangeArrowheads="1"/>
          </p:cNvSpPr>
          <p:nvPr/>
        </p:nvSpPr>
        <p:spPr bwMode="auto">
          <a:xfrm>
            <a:off x="650875" y="166688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新知导入</a:t>
            </a:r>
            <a:endParaRPr lang="zh-CN" altLang="en-US" sz="4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1" name="TextBox 6"/>
          <p:cNvSpPr>
            <a:spLocks noChangeArrowheads="1"/>
          </p:cNvSpPr>
          <p:nvPr/>
        </p:nvSpPr>
        <p:spPr bwMode="auto">
          <a:xfrm>
            <a:off x="1322388" y="5487988"/>
            <a:ext cx="2322512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加法交换律：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2" name="TextBox 5"/>
          <p:cNvSpPr>
            <a:spLocks noChangeArrowheads="1"/>
          </p:cNvSpPr>
          <p:nvPr/>
        </p:nvSpPr>
        <p:spPr bwMode="auto">
          <a:xfrm>
            <a:off x="990600" y="5060950"/>
            <a:ext cx="62341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、复习以前学过的加法运算定律。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3" name="TextBox 6"/>
          <p:cNvSpPr>
            <a:spLocks noChangeArrowheads="1"/>
          </p:cNvSpPr>
          <p:nvPr/>
        </p:nvSpPr>
        <p:spPr bwMode="auto">
          <a:xfrm>
            <a:off x="3644900" y="5487988"/>
            <a:ext cx="2312988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+ </a:t>
            </a:r>
            <a:r>
              <a:rPr lang="en-US" altLang="zh-CN" sz="2800" i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= </a:t>
            </a:r>
            <a:r>
              <a:rPr lang="en-US" altLang="zh-CN" sz="2800" i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+ </a:t>
            </a:r>
            <a:r>
              <a:rPr lang="en-US" altLang="zh-CN" sz="2800" i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endParaRPr lang="en-US" altLang="zh-CN" sz="2800" i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4" name="TextBox 6"/>
          <p:cNvSpPr>
            <a:spLocks noChangeArrowheads="1"/>
          </p:cNvSpPr>
          <p:nvPr/>
        </p:nvSpPr>
        <p:spPr bwMode="auto">
          <a:xfrm>
            <a:off x="1322388" y="5948363"/>
            <a:ext cx="2251075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加法结合律：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5" name="TextBox 6"/>
          <p:cNvSpPr>
            <a:spLocks noChangeArrowheads="1"/>
          </p:cNvSpPr>
          <p:nvPr/>
        </p:nvSpPr>
        <p:spPr bwMode="auto">
          <a:xfrm>
            <a:off x="3421063" y="5948363"/>
            <a:ext cx="45847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i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+ </a:t>
            </a:r>
            <a:r>
              <a:rPr lang="en-US" altLang="zh-CN" sz="2800" i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+ </a:t>
            </a:r>
            <a:r>
              <a:rPr lang="en-US" altLang="zh-CN" sz="2800" i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+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i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+ </a:t>
            </a:r>
            <a:r>
              <a:rPr lang="en-US" altLang="zh-CN" sz="2800" i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7176" name="对象 39"/>
          <p:cNvGraphicFramePr>
            <a:graphicFrameLocks noChangeAspect="1"/>
          </p:cNvGraphicFramePr>
          <p:nvPr/>
        </p:nvGraphicFramePr>
        <p:xfrm>
          <a:off x="990600" y="1684338"/>
          <a:ext cx="1766888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4" name="" r:id="rId2" imgW="634365" imgH="393700" progId="Equation.KSEE3">
                  <p:embed/>
                </p:oleObj>
              </mc:Choice>
              <mc:Fallback>
                <p:oleObj name="" r:id="rId2" imgW="634365" imgH="393700" progId="Equation.KSEE3">
                  <p:embed/>
                  <p:pic>
                    <p:nvPicPr>
                      <p:cNvPr id="0" name="对象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684338"/>
                        <a:ext cx="1766888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7" name="对象 41"/>
          <p:cNvGraphicFramePr>
            <a:graphicFrameLocks noChangeAspect="1"/>
          </p:cNvGraphicFramePr>
          <p:nvPr/>
        </p:nvGraphicFramePr>
        <p:xfrm>
          <a:off x="4165600" y="1684338"/>
          <a:ext cx="1627188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5" name="" r:id="rId4" imgW="584200" imgH="393700" progId="Equation.KSEE3">
                  <p:embed/>
                </p:oleObj>
              </mc:Choice>
              <mc:Fallback>
                <p:oleObj name="" r:id="rId4" imgW="584200" imgH="393700" progId="Equation.KSEE3">
                  <p:embed/>
                  <p:pic>
                    <p:nvPicPr>
                      <p:cNvPr id="0" name="对象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5600" y="1684338"/>
                        <a:ext cx="1627188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8" name="对象 43"/>
          <p:cNvGraphicFramePr>
            <a:graphicFrameLocks noChangeAspect="1"/>
          </p:cNvGraphicFramePr>
          <p:nvPr/>
        </p:nvGraphicFramePr>
        <p:xfrm>
          <a:off x="6734175" y="1684338"/>
          <a:ext cx="1839913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6" name="" r:id="rId6" imgW="660400" imgH="393700" progId="Equation.KSEE3">
                  <p:embed/>
                </p:oleObj>
              </mc:Choice>
              <mc:Fallback>
                <p:oleObj name="" r:id="rId6" imgW="660400" imgH="393700" progId="Equation.KSEE3">
                  <p:embed/>
                  <p:pic>
                    <p:nvPicPr>
                      <p:cNvPr id="0" name="对象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4175" y="1684338"/>
                        <a:ext cx="1839913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9" name="对象 1"/>
          <p:cNvGraphicFramePr>
            <a:graphicFrameLocks noChangeAspect="1"/>
          </p:cNvGraphicFramePr>
          <p:nvPr/>
        </p:nvGraphicFramePr>
        <p:xfrm>
          <a:off x="652463" y="2779713"/>
          <a:ext cx="2441575" cy="1096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7" name="" r:id="rId8" imgW="876300" imgH="393700" progId="Equation.KSEE3">
                  <p:embed/>
                </p:oleObj>
              </mc:Choice>
              <mc:Fallback>
                <p:oleObj name="" r:id="rId8" imgW="876300" imgH="393700" progId="Equation.KSEE3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463" y="2779713"/>
                        <a:ext cx="2441575" cy="1096962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0" name="对象 3"/>
          <p:cNvGraphicFramePr>
            <a:graphicFrameLocks noChangeAspect="1"/>
          </p:cNvGraphicFramePr>
          <p:nvPr/>
        </p:nvGraphicFramePr>
        <p:xfrm>
          <a:off x="652463" y="3875088"/>
          <a:ext cx="92075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8" name="" r:id="rId10" imgW="330200" imgH="393700" progId="Equation.KSEE3">
                  <p:embed/>
                </p:oleObj>
              </mc:Choice>
              <mc:Fallback>
                <p:oleObj name="" r:id="rId10" imgW="330200" imgH="393700" progId="Equation.KSEE3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463" y="3875088"/>
                        <a:ext cx="920750" cy="10953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1" name="对象 5"/>
          <p:cNvGraphicFramePr>
            <a:graphicFrameLocks noChangeAspect="1"/>
          </p:cNvGraphicFramePr>
          <p:nvPr/>
        </p:nvGraphicFramePr>
        <p:xfrm>
          <a:off x="3757613" y="2790825"/>
          <a:ext cx="2549525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9" name="" r:id="rId12" imgW="914400" imgH="393700" progId="Equation.KSEE3">
                  <p:embed/>
                </p:oleObj>
              </mc:Choice>
              <mc:Fallback>
                <p:oleObj name="" r:id="rId12" imgW="914400" imgH="393700" progId="Equation.KSEE3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7613" y="2790825"/>
                        <a:ext cx="2549525" cy="1098550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2" name="对象 7"/>
          <p:cNvGraphicFramePr>
            <a:graphicFrameLocks noChangeAspect="1"/>
          </p:cNvGraphicFramePr>
          <p:nvPr/>
        </p:nvGraphicFramePr>
        <p:xfrm>
          <a:off x="3757613" y="3875088"/>
          <a:ext cx="955675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0" name="" r:id="rId14" imgW="342900" imgH="393700" progId="Equation.KSEE3">
                  <p:embed/>
                </p:oleObj>
              </mc:Choice>
              <mc:Fallback>
                <p:oleObj name="" r:id="rId14" imgW="342900" imgH="393700" progId="Equation.KSEE3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7613" y="3875088"/>
                        <a:ext cx="955675" cy="10953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3" name="对象 9"/>
          <p:cNvGraphicFramePr>
            <a:graphicFrameLocks noChangeAspect="1"/>
          </p:cNvGraphicFramePr>
          <p:nvPr/>
        </p:nvGraphicFramePr>
        <p:xfrm>
          <a:off x="6405563" y="2779713"/>
          <a:ext cx="1452562" cy="1096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1" name="" r:id="rId16" imgW="520700" imgH="393700" progId="Equation.KSEE3">
                  <p:embed/>
                </p:oleObj>
              </mc:Choice>
              <mc:Fallback>
                <p:oleObj name="" r:id="rId16" imgW="520700" imgH="393700" progId="Equation.KSEE3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5563" y="2779713"/>
                        <a:ext cx="1452562" cy="1096962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4" name="对象 11"/>
          <p:cNvGraphicFramePr>
            <a:graphicFrameLocks noChangeAspect="1"/>
          </p:cNvGraphicFramePr>
          <p:nvPr/>
        </p:nvGraphicFramePr>
        <p:xfrm>
          <a:off x="6405563" y="3875088"/>
          <a:ext cx="1131887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2" name="" r:id="rId18" imgW="405765" imgH="393700" progId="Equation.KSEE3">
                  <p:embed/>
                </p:oleObj>
              </mc:Choice>
              <mc:Fallback>
                <p:oleObj name="" r:id="rId18" imgW="405765" imgH="393700" progId="Equation.KSEE3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5563" y="3875088"/>
                        <a:ext cx="1131887" cy="10953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5" name="对象 13"/>
          <p:cNvGraphicFramePr>
            <a:graphicFrameLocks noChangeAspect="1"/>
          </p:cNvGraphicFramePr>
          <p:nvPr/>
        </p:nvGraphicFramePr>
        <p:xfrm>
          <a:off x="9332913" y="1684338"/>
          <a:ext cx="1912937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3" name="" r:id="rId20" imgW="685800" imgH="393700" progId="Equation.KSEE3">
                  <p:embed/>
                </p:oleObj>
              </mc:Choice>
              <mc:Fallback>
                <p:oleObj name="" r:id="rId20" imgW="685800" imgH="393700" progId="Equation.KSEE3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32913" y="1684338"/>
                        <a:ext cx="1912937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6" name="对象 15"/>
          <p:cNvGraphicFramePr>
            <a:graphicFrameLocks noChangeAspect="1"/>
          </p:cNvGraphicFramePr>
          <p:nvPr/>
        </p:nvGraphicFramePr>
        <p:xfrm>
          <a:off x="8682038" y="2779713"/>
          <a:ext cx="2441575" cy="1096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4" name="" r:id="rId22" imgW="876300" imgH="393700" progId="Equation.KSEE3">
                  <p:embed/>
                </p:oleObj>
              </mc:Choice>
              <mc:Fallback>
                <p:oleObj name="" r:id="rId22" imgW="876300" imgH="393700" progId="Equation.KSEE3">
                  <p:embed/>
                  <p:pic>
                    <p:nvPicPr>
                      <p:cNvPr id="0" name="对象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82038" y="2779713"/>
                        <a:ext cx="2441575" cy="1096962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87" name="标题 5"/>
          <p:cNvSpPr>
            <a:spLocks noChangeArrowheads="1"/>
          </p:cNvSpPr>
          <p:nvPr/>
        </p:nvSpPr>
        <p:spPr bwMode="auto">
          <a:xfrm>
            <a:off x="1168400" y="1177925"/>
            <a:ext cx="151923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zh-CN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计算</a:t>
            </a:r>
            <a:endParaRPr lang="zh-CN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7188" name="对象 7"/>
          <p:cNvGraphicFramePr>
            <a:graphicFrameLocks noChangeAspect="1"/>
          </p:cNvGraphicFramePr>
          <p:nvPr/>
        </p:nvGraphicFramePr>
        <p:xfrm>
          <a:off x="8682038" y="3875088"/>
          <a:ext cx="74295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5" name="" r:id="rId24" imgW="266700" imgH="393700" progId="Equation.KSEE3">
                  <p:embed/>
                </p:oleObj>
              </mc:Choice>
              <mc:Fallback>
                <p:oleObj name="" r:id="rId24" imgW="266700" imgH="393700" progId="Equation.KSEE3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82038" y="3875088"/>
                        <a:ext cx="742950" cy="10953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189" name="组合 4"/>
          <p:cNvGrpSpPr/>
          <p:nvPr/>
        </p:nvGrpSpPr>
        <p:grpSpPr bwMode="auto">
          <a:xfrm>
            <a:off x="7934325" y="4027488"/>
            <a:ext cx="3922713" cy="2389187"/>
            <a:chOff x="12495" y="6343"/>
            <a:chExt cx="6177" cy="3762"/>
          </a:xfrm>
        </p:grpSpPr>
        <p:sp>
          <p:nvSpPr>
            <p:cNvPr id="7190" name="AutoShape 27"/>
            <p:cNvSpPr>
              <a:spLocks noChangeArrowheads="1"/>
            </p:cNvSpPr>
            <p:nvPr/>
          </p:nvSpPr>
          <p:spPr bwMode="auto">
            <a:xfrm>
              <a:off x="12495" y="8443"/>
              <a:ext cx="5760" cy="1662"/>
            </a:xfrm>
            <a:prstGeom prst="wedgeRoundRectCallout">
              <a:avLst>
                <a:gd name="adj1" fmla="val 37759"/>
                <a:gd name="adj2" fmla="val -73301"/>
                <a:gd name="adj3" fmla="val 16667"/>
              </a:avLst>
            </a:prstGeom>
            <a:solidFill>
              <a:srgbClr val="FFFFFF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</a:t>
              </a:r>
              <a:r>
                <a:rPr lang="zh-CN" altLang="en-US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这些加法定律同样也适用于分数？</a:t>
              </a:r>
              <a:endPara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7191" name="Picture 20" descr="男天使副本"/>
            <p:cNvPicPr>
              <a:picLocks noChangeAspect="1" noChangeArrowheads="1"/>
            </p:cNvPicPr>
            <p:nvPr/>
          </p:nvPicPr>
          <p:blipFill>
            <a:blip r:embed="rId26" cstate="email"/>
            <a:srcRect/>
            <a:stretch>
              <a:fillRect/>
            </a:stretch>
          </p:blipFill>
          <p:spPr bwMode="auto">
            <a:xfrm flipH="1">
              <a:off x="16920" y="6342"/>
              <a:ext cx="1752" cy="1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"/>
          <p:cNvSpPr>
            <a:spLocks noChangeArrowheads="1"/>
          </p:cNvSpPr>
          <p:nvPr/>
        </p:nvSpPr>
        <p:spPr bwMode="auto">
          <a:xfrm>
            <a:off x="1476375" y="1292225"/>
            <a:ext cx="7416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下面每组算式的左右两边有什么样的关系？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8195" name="Picture 15" descr="U1ppt题号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0875" y="1122363"/>
            <a:ext cx="9779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6" name="组合 10"/>
          <p:cNvGrpSpPr/>
          <p:nvPr/>
        </p:nvGrpSpPr>
        <p:grpSpPr bwMode="auto">
          <a:xfrm>
            <a:off x="3397250" y="1814513"/>
            <a:ext cx="3446463" cy="954087"/>
            <a:chOff x="3130547" y="1330323"/>
            <a:chExt cx="3446463" cy="954743"/>
          </a:xfrm>
        </p:grpSpPr>
        <p:grpSp>
          <p:nvGrpSpPr>
            <p:cNvPr id="8197" name="组合 135"/>
            <p:cNvGrpSpPr/>
            <p:nvPr/>
          </p:nvGrpSpPr>
          <p:grpSpPr bwMode="auto">
            <a:xfrm>
              <a:off x="3130547" y="1330323"/>
              <a:ext cx="1503363" cy="954743"/>
              <a:chOff x="1142583" y="4105363"/>
              <a:chExt cx="1503293" cy="954128"/>
            </a:xfrm>
          </p:grpSpPr>
          <p:grpSp>
            <p:nvGrpSpPr>
              <p:cNvPr id="8198" name="组合 17"/>
              <p:cNvGrpSpPr/>
              <p:nvPr/>
            </p:nvGrpSpPr>
            <p:grpSpPr bwMode="auto">
              <a:xfrm>
                <a:off x="1866449" y="4105363"/>
                <a:ext cx="779427" cy="954127"/>
                <a:chOff x="7387513" y="942650"/>
                <a:chExt cx="639740" cy="954696"/>
              </a:xfrm>
            </p:grpSpPr>
            <p:sp>
              <p:nvSpPr>
                <p:cNvPr id="8199" name="矩形 142"/>
                <p:cNvSpPr>
                  <a:spLocks noChangeArrowheads="1"/>
                </p:cNvSpPr>
                <p:nvPr/>
              </p:nvSpPr>
              <p:spPr bwMode="auto">
                <a:xfrm>
                  <a:off x="7387513" y="942650"/>
                  <a:ext cx="639740" cy="9546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 dirty="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2</a:t>
                  </a:r>
                  <a:endParaRPr lang="en-US" altLang="zh-CN" sz="28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 dirty="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5</a:t>
                  </a:r>
                  <a:endParaRPr lang="zh-CN" altLang="en-US" sz="2800" baseline="30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00" name="直接连接符 23"/>
                <p:cNvSpPr>
                  <a:spLocks noChangeShapeType="1"/>
                </p:cNvSpPr>
                <p:nvPr/>
              </p:nvSpPr>
              <p:spPr bwMode="auto">
                <a:xfrm>
                  <a:off x="7559500" y="1450975"/>
                  <a:ext cx="295766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1272" name="矩形 17"/>
              <p:cNvSpPr>
                <a:spLocks noChangeArrowheads="1"/>
              </p:cNvSpPr>
              <p:nvPr/>
            </p:nvSpPr>
            <p:spPr bwMode="auto">
              <a:xfrm>
                <a:off x="1555314" y="4351436"/>
                <a:ext cx="673069" cy="5223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457200">
                  <a:buSzTx/>
                  <a:buFont typeface="Arial" panose="020B0604020202020204" pitchFamily="34" charset="0"/>
                  <a:buNone/>
                </a:pPr>
                <a:r>
                  <a:rPr lang="en-US" altLang="zh-CN" sz="2800" dirty="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微软雅黑" panose="020B0503020204020204" pitchFamily="34" charset="-122"/>
                    <a:sym typeface="+mn-lt"/>
                  </a:rPr>
                  <a:t>+</a:t>
                </a:r>
                <a:endParaRPr lang="en-US" altLang="zh-CN" sz="2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8202" name="组合 17"/>
              <p:cNvGrpSpPr/>
              <p:nvPr/>
            </p:nvGrpSpPr>
            <p:grpSpPr bwMode="auto">
              <a:xfrm>
                <a:off x="1142583" y="4105363"/>
                <a:ext cx="779427" cy="954128"/>
                <a:chOff x="7457902" y="942650"/>
                <a:chExt cx="639740" cy="954697"/>
              </a:xfrm>
            </p:grpSpPr>
            <p:sp>
              <p:nvSpPr>
                <p:cNvPr id="8203" name="矩形 17"/>
                <p:cNvSpPr>
                  <a:spLocks noChangeArrowheads="1"/>
                </p:cNvSpPr>
                <p:nvPr/>
              </p:nvSpPr>
              <p:spPr bwMode="auto">
                <a:xfrm>
                  <a:off x="7457902" y="942650"/>
                  <a:ext cx="639740" cy="9546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 dirty="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3</a:t>
                  </a:r>
                  <a:endParaRPr lang="en-US" altLang="zh-CN" sz="28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 dirty="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7</a:t>
                  </a:r>
                  <a:endParaRPr lang="zh-CN" altLang="en-US" sz="2800" baseline="30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04" name="直接连接符 21"/>
                <p:cNvSpPr>
                  <a:spLocks noChangeShapeType="1"/>
                </p:cNvSpPr>
                <p:nvPr/>
              </p:nvSpPr>
              <p:spPr bwMode="auto">
                <a:xfrm>
                  <a:off x="7629889" y="1419204"/>
                  <a:ext cx="295766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205" name="组合 135"/>
            <p:cNvGrpSpPr/>
            <p:nvPr/>
          </p:nvGrpSpPr>
          <p:grpSpPr bwMode="auto">
            <a:xfrm>
              <a:off x="5073650" y="1330324"/>
              <a:ext cx="1503360" cy="954742"/>
              <a:chOff x="1142586" y="4105363"/>
              <a:chExt cx="1503290" cy="954128"/>
            </a:xfrm>
          </p:grpSpPr>
          <p:grpSp>
            <p:nvGrpSpPr>
              <p:cNvPr id="8206" name="组合 17"/>
              <p:cNvGrpSpPr/>
              <p:nvPr/>
            </p:nvGrpSpPr>
            <p:grpSpPr bwMode="auto">
              <a:xfrm>
                <a:off x="1866449" y="4105363"/>
                <a:ext cx="779427" cy="954128"/>
                <a:chOff x="7387513" y="942650"/>
                <a:chExt cx="639740" cy="954697"/>
              </a:xfrm>
            </p:grpSpPr>
            <p:sp>
              <p:nvSpPr>
                <p:cNvPr id="8207" name="矩形 142"/>
                <p:cNvSpPr>
                  <a:spLocks noChangeArrowheads="1"/>
                </p:cNvSpPr>
                <p:nvPr/>
              </p:nvSpPr>
              <p:spPr bwMode="auto">
                <a:xfrm>
                  <a:off x="7387513" y="942649"/>
                  <a:ext cx="639740" cy="9546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3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7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08" name="直接连接符 16"/>
                <p:cNvSpPr>
                  <a:spLocks noChangeShapeType="1"/>
                </p:cNvSpPr>
                <p:nvPr/>
              </p:nvSpPr>
              <p:spPr bwMode="auto">
                <a:xfrm>
                  <a:off x="7559500" y="1419204"/>
                  <a:ext cx="295766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1280" name="矩形 17"/>
              <p:cNvSpPr>
                <a:spLocks noChangeArrowheads="1"/>
              </p:cNvSpPr>
              <p:nvPr/>
            </p:nvSpPr>
            <p:spPr bwMode="auto">
              <a:xfrm>
                <a:off x="1555314" y="4351435"/>
                <a:ext cx="673069" cy="5207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457200">
                  <a:buSzTx/>
                  <a:buFont typeface="Arial" panose="020B0604020202020204" pitchFamily="34" charset="0"/>
                  <a:buNone/>
                </a:pPr>
                <a:r>
                  <a:rPr lang="en-US" altLang="zh-CN" sz="280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微软雅黑" panose="020B0503020204020204" pitchFamily="34" charset="-122"/>
                    <a:sym typeface="+mn-lt"/>
                  </a:rPr>
                  <a:t>+</a:t>
                </a:r>
                <a:endParaRPr lang="en-US" altLang="zh-CN" sz="2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8210" name="组合 17"/>
              <p:cNvGrpSpPr/>
              <p:nvPr/>
            </p:nvGrpSpPr>
            <p:grpSpPr bwMode="auto">
              <a:xfrm>
                <a:off x="1142586" y="4105363"/>
                <a:ext cx="779426" cy="952520"/>
                <a:chOff x="7457902" y="942650"/>
                <a:chExt cx="639739" cy="953087"/>
              </a:xfrm>
            </p:grpSpPr>
            <p:sp>
              <p:nvSpPr>
                <p:cNvPr id="8211" name="矩形 17"/>
                <p:cNvSpPr>
                  <a:spLocks noChangeArrowheads="1"/>
                </p:cNvSpPr>
                <p:nvPr/>
              </p:nvSpPr>
              <p:spPr bwMode="auto">
                <a:xfrm>
                  <a:off x="7457900" y="942649"/>
                  <a:ext cx="639740" cy="9531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2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5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12" name="直接连接符 14"/>
                <p:cNvSpPr>
                  <a:spLocks noChangeShapeType="1"/>
                </p:cNvSpPr>
                <p:nvPr/>
              </p:nvSpPr>
              <p:spPr bwMode="auto">
                <a:xfrm>
                  <a:off x="7629887" y="1419204"/>
                  <a:ext cx="295766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8213" name="椭圆 2"/>
            <p:cNvSpPr>
              <a:spLocks noChangeArrowheads="1"/>
            </p:cNvSpPr>
            <p:nvPr/>
          </p:nvSpPr>
          <p:spPr bwMode="auto">
            <a:xfrm>
              <a:off x="4597397" y="1603561"/>
              <a:ext cx="523875" cy="522646"/>
            </a:xfrm>
            <a:prstGeom prst="ellips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/>
              <a:endPara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214" name="组合 9"/>
          <p:cNvGrpSpPr/>
          <p:nvPr/>
        </p:nvGrpSpPr>
        <p:grpSpPr bwMode="auto">
          <a:xfrm>
            <a:off x="2084204" y="2994024"/>
            <a:ext cx="6070784" cy="977974"/>
            <a:chOff x="1779393" y="2627313"/>
            <a:chExt cx="6071746" cy="977808"/>
          </a:xfrm>
        </p:grpSpPr>
        <p:grpSp>
          <p:nvGrpSpPr>
            <p:cNvPr id="8215" name="组合 8"/>
            <p:cNvGrpSpPr/>
            <p:nvPr/>
          </p:nvGrpSpPr>
          <p:grpSpPr bwMode="auto">
            <a:xfrm>
              <a:off x="1779393" y="2632075"/>
              <a:ext cx="3607556" cy="973046"/>
              <a:chOff x="4236843" y="1479550"/>
              <a:chExt cx="3607556" cy="973046"/>
            </a:xfrm>
          </p:grpSpPr>
          <p:sp>
            <p:nvSpPr>
              <p:cNvPr id="8216" name="矩形 17"/>
              <p:cNvSpPr>
                <a:spLocks noChangeArrowheads="1"/>
              </p:cNvSpPr>
              <p:nvPr/>
            </p:nvSpPr>
            <p:spPr bwMode="auto">
              <a:xfrm>
                <a:off x="4311651" y="1706523"/>
                <a:ext cx="3532748" cy="5221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defTabSz="457200"/>
                <a:r>
                  <a:rPr lang="en-US" altLang="zh-CN" sz="28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(</a:t>
                </a:r>
                <a:r>
                  <a:rPr lang="zh-CN" altLang="en-US" sz="28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   </a:t>
                </a:r>
                <a:r>
                  <a:rPr lang="en-US" altLang="zh-CN" sz="28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+    </a:t>
                </a:r>
                <a:r>
                  <a:rPr lang="en-US" altLang="zh-CN" sz="2800" dirty="0" smtClean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)  +</a:t>
                </a:r>
                <a:endParaRPr lang="zh-CN" altLang="en-US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8217" name="组合 5"/>
              <p:cNvGrpSpPr/>
              <p:nvPr/>
            </p:nvGrpSpPr>
            <p:grpSpPr bwMode="auto">
              <a:xfrm>
                <a:off x="4836185" y="1489866"/>
                <a:ext cx="779587" cy="953925"/>
                <a:chOff x="4759985" y="1499391"/>
                <a:chExt cx="779587" cy="953925"/>
              </a:xfrm>
            </p:grpSpPr>
            <p:sp>
              <p:nvSpPr>
                <p:cNvPr id="8218" name="矩形 231"/>
                <p:cNvSpPr>
                  <a:spLocks noChangeArrowheads="1"/>
                </p:cNvSpPr>
                <p:nvPr/>
              </p:nvSpPr>
              <p:spPr bwMode="auto">
                <a:xfrm>
                  <a:off x="4759985" y="1499391"/>
                  <a:ext cx="779587" cy="9539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 dirty="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1</a:t>
                  </a:r>
                  <a:endParaRPr lang="en-US" altLang="zh-CN" sz="28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 dirty="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4</a:t>
                  </a:r>
                  <a:endParaRPr lang="zh-CN" altLang="en-US" sz="2800" baseline="30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19" name="直接连接符 47"/>
                <p:cNvSpPr>
                  <a:spLocks noChangeShapeType="1"/>
                </p:cNvSpPr>
                <p:nvPr/>
              </p:nvSpPr>
              <p:spPr bwMode="auto">
                <a:xfrm>
                  <a:off x="4964229" y="2035265"/>
                  <a:ext cx="360420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20" name="组合 6"/>
              <p:cNvGrpSpPr/>
              <p:nvPr/>
            </p:nvGrpSpPr>
            <p:grpSpPr bwMode="auto">
              <a:xfrm>
                <a:off x="6309043" y="1479550"/>
                <a:ext cx="779587" cy="953925"/>
                <a:chOff x="6004243" y="1498600"/>
                <a:chExt cx="779587" cy="953925"/>
              </a:xfrm>
            </p:grpSpPr>
            <p:sp>
              <p:nvSpPr>
                <p:cNvPr id="8221" name="矩形 231"/>
                <p:cNvSpPr>
                  <a:spLocks noChangeArrowheads="1"/>
                </p:cNvSpPr>
                <p:nvPr/>
              </p:nvSpPr>
              <p:spPr bwMode="auto">
                <a:xfrm>
                  <a:off x="6004243" y="1498600"/>
                  <a:ext cx="779587" cy="9539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 dirty="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3</a:t>
                  </a:r>
                  <a:endParaRPr lang="en-US" altLang="zh-CN" sz="28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 dirty="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4</a:t>
                  </a:r>
                  <a:endParaRPr lang="zh-CN" altLang="en-US" sz="2800" baseline="30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22" name="直接连接符 45"/>
                <p:cNvSpPr>
                  <a:spLocks noChangeShapeType="1"/>
                </p:cNvSpPr>
                <p:nvPr/>
              </p:nvSpPr>
              <p:spPr bwMode="auto">
                <a:xfrm>
                  <a:off x="6213826" y="1974769"/>
                  <a:ext cx="360420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23" name="组合 17"/>
              <p:cNvGrpSpPr/>
              <p:nvPr/>
            </p:nvGrpSpPr>
            <p:grpSpPr bwMode="auto">
              <a:xfrm>
                <a:off x="4236843" y="1498671"/>
                <a:ext cx="779586" cy="953925"/>
                <a:chOff x="7258353" y="961770"/>
                <a:chExt cx="639979" cy="953877"/>
              </a:xfrm>
            </p:grpSpPr>
            <p:sp>
              <p:nvSpPr>
                <p:cNvPr id="8224" name="矩形 17"/>
                <p:cNvSpPr>
                  <a:spLocks noChangeArrowheads="1"/>
                </p:cNvSpPr>
                <p:nvPr/>
              </p:nvSpPr>
              <p:spPr bwMode="auto">
                <a:xfrm>
                  <a:off x="7258353" y="961770"/>
                  <a:ext cx="639979" cy="9538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 dirty="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2</a:t>
                  </a:r>
                  <a:endParaRPr lang="en-US" altLang="zh-CN" sz="28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 dirty="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3</a:t>
                  </a:r>
                  <a:endParaRPr lang="zh-CN" altLang="en-US" sz="2800" baseline="30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25" name="直接连接符 43"/>
                <p:cNvSpPr>
                  <a:spLocks noChangeShapeType="1"/>
                </p:cNvSpPr>
                <p:nvPr/>
              </p:nvSpPr>
              <p:spPr bwMode="auto">
                <a:xfrm>
                  <a:off x="7453368" y="1469361"/>
                  <a:ext cx="295877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8226" name="椭圆 2"/>
            <p:cNvSpPr>
              <a:spLocks noChangeArrowheads="1"/>
            </p:cNvSpPr>
            <p:nvPr/>
          </p:nvSpPr>
          <p:spPr bwMode="auto">
            <a:xfrm>
              <a:off x="4561318" y="2898730"/>
              <a:ext cx="523958" cy="523786"/>
            </a:xfrm>
            <a:prstGeom prst="ellips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/>
              <a:endPara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227" name="组合 7"/>
            <p:cNvGrpSpPr/>
            <p:nvPr/>
          </p:nvGrpSpPr>
          <p:grpSpPr bwMode="auto">
            <a:xfrm>
              <a:off x="5032874" y="2627313"/>
              <a:ext cx="2818265" cy="962692"/>
              <a:chOff x="5423399" y="2789238"/>
              <a:chExt cx="2818266" cy="962692"/>
            </a:xfrm>
          </p:grpSpPr>
          <p:sp>
            <p:nvSpPr>
              <p:cNvPr id="8228" name="矩形 17"/>
              <p:cNvSpPr>
                <a:spLocks noChangeArrowheads="1"/>
              </p:cNvSpPr>
              <p:nvPr/>
            </p:nvSpPr>
            <p:spPr bwMode="auto">
              <a:xfrm>
                <a:off x="5963241" y="3020974"/>
                <a:ext cx="2278424" cy="5221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defTabSz="457200"/>
                <a:r>
                  <a:rPr lang="en-US" altLang="zh-CN" sz="28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+ (</a:t>
                </a:r>
                <a:r>
                  <a:rPr lang="zh-CN" altLang="en-US" sz="28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   </a:t>
                </a:r>
                <a:r>
                  <a:rPr lang="en-US" altLang="zh-CN" sz="28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+   )</a:t>
                </a:r>
                <a:endParaRPr lang="zh-CN" altLang="en-US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8229" name="组合 59"/>
              <p:cNvGrpSpPr/>
              <p:nvPr/>
            </p:nvGrpSpPr>
            <p:grpSpPr bwMode="auto">
              <a:xfrm>
                <a:off x="6306288" y="2798004"/>
                <a:ext cx="779587" cy="953926"/>
                <a:chOff x="5125188" y="1497841"/>
                <a:chExt cx="779587" cy="953926"/>
              </a:xfrm>
            </p:grpSpPr>
            <p:sp>
              <p:nvSpPr>
                <p:cNvPr id="8230" name="矩形 231"/>
                <p:cNvSpPr>
                  <a:spLocks noChangeArrowheads="1"/>
                </p:cNvSpPr>
                <p:nvPr/>
              </p:nvSpPr>
              <p:spPr bwMode="auto">
                <a:xfrm>
                  <a:off x="5125188" y="1497841"/>
                  <a:ext cx="779587" cy="9539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 dirty="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1</a:t>
                  </a:r>
                  <a:endParaRPr lang="en-US" altLang="zh-CN" sz="28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 dirty="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4</a:t>
                  </a:r>
                  <a:endParaRPr lang="zh-CN" altLang="en-US" sz="2800" baseline="30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31" name="直接连接符 37"/>
                <p:cNvSpPr>
                  <a:spLocks noChangeShapeType="1"/>
                </p:cNvSpPr>
                <p:nvPr/>
              </p:nvSpPr>
              <p:spPr bwMode="auto">
                <a:xfrm>
                  <a:off x="5289327" y="1981116"/>
                  <a:ext cx="360420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32" name="组合 62"/>
              <p:cNvGrpSpPr/>
              <p:nvPr/>
            </p:nvGrpSpPr>
            <p:grpSpPr bwMode="auto">
              <a:xfrm>
                <a:off x="6758506" y="2789238"/>
                <a:ext cx="777998" cy="953926"/>
                <a:chOff x="5510731" y="1498600"/>
                <a:chExt cx="777998" cy="953926"/>
              </a:xfrm>
            </p:grpSpPr>
            <p:sp>
              <p:nvSpPr>
                <p:cNvPr id="8233" name="矩形 231"/>
                <p:cNvSpPr>
                  <a:spLocks noChangeArrowheads="1"/>
                </p:cNvSpPr>
                <p:nvPr/>
              </p:nvSpPr>
              <p:spPr bwMode="auto">
                <a:xfrm>
                  <a:off x="5510731" y="1498600"/>
                  <a:ext cx="777998" cy="9539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 dirty="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3</a:t>
                  </a:r>
                  <a:endParaRPr lang="en-US" altLang="zh-CN" sz="28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 dirty="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4</a:t>
                  </a:r>
                  <a:endParaRPr lang="zh-CN" altLang="en-US" sz="2800" baseline="30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34" name="直接连接符 35"/>
                <p:cNvSpPr>
                  <a:spLocks noChangeShapeType="1"/>
                </p:cNvSpPr>
                <p:nvPr/>
              </p:nvSpPr>
              <p:spPr bwMode="auto">
                <a:xfrm>
                  <a:off x="5726788" y="1990641"/>
                  <a:ext cx="358832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35" name="组合 17"/>
              <p:cNvGrpSpPr/>
              <p:nvPr/>
            </p:nvGrpSpPr>
            <p:grpSpPr bwMode="auto">
              <a:xfrm>
                <a:off x="5423399" y="2789238"/>
                <a:ext cx="779587" cy="953925"/>
                <a:chOff x="7458316" y="942650"/>
                <a:chExt cx="639980" cy="953877"/>
              </a:xfrm>
            </p:grpSpPr>
            <p:sp>
              <p:nvSpPr>
                <p:cNvPr id="8236" name="矩形 17"/>
                <p:cNvSpPr>
                  <a:spLocks noChangeArrowheads="1"/>
                </p:cNvSpPr>
                <p:nvPr/>
              </p:nvSpPr>
              <p:spPr bwMode="auto">
                <a:xfrm>
                  <a:off x="7458321" y="942650"/>
                  <a:ext cx="639980" cy="9538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 dirty="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2</a:t>
                  </a:r>
                  <a:endParaRPr lang="en-US" altLang="zh-CN" sz="28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 dirty="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3</a:t>
                  </a:r>
                  <a:endParaRPr lang="zh-CN" altLang="en-US" sz="2800" baseline="30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37" name="直接连接符 33"/>
                <p:cNvSpPr>
                  <a:spLocks noChangeShapeType="1"/>
                </p:cNvSpPr>
                <p:nvPr/>
              </p:nvSpPr>
              <p:spPr bwMode="auto">
                <a:xfrm>
                  <a:off x="7630372" y="1434667"/>
                  <a:ext cx="295877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8238" name="Text Box 11"/>
          <p:cNvSpPr>
            <a:spLocks noChangeArrowheads="1"/>
          </p:cNvSpPr>
          <p:nvPr/>
        </p:nvSpPr>
        <p:spPr bwMode="auto">
          <a:xfrm>
            <a:off x="4833938" y="2027238"/>
            <a:ext cx="6842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39" name="Text Box 11"/>
          <p:cNvSpPr>
            <a:spLocks noChangeArrowheads="1"/>
          </p:cNvSpPr>
          <p:nvPr/>
        </p:nvSpPr>
        <p:spPr bwMode="auto">
          <a:xfrm>
            <a:off x="4843463" y="3214688"/>
            <a:ext cx="6842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8240" name="Picture 16" descr="女天使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79475" y="4235450"/>
            <a:ext cx="1524000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41" name="组合 11"/>
          <p:cNvGrpSpPr/>
          <p:nvPr/>
        </p:nvGrpSpPr>
        <p:grpSpPr bwMode="auto">
          <a:xfrm>
            <a:off x="2501900" y="4578350"/>
            <a:ext cx="6391275" cy="715963"/>
            <a:chOff x="1885598" y="3865435"/>
            <a:chExt cx="6391628" cy="716089"/>
          </a:xfrm>
        </p:grpSpPr>
        <p:sp>
          <p:nvSpPr>
            <p:cNvPr id="8242" name="AutoShape 27"/>
            <p:cNvSpPr>
              <a:spLocks noChangeArrowheads="1"/>
            </p:cNvSpPr>
            <p:nvPr/>
          </p:nvSpPr>
          <p:spPr bwMode="auto">
            <a:xfrm>
              <a:off x="1885598" y="3865435"/>
              <a:ext cx="6391628" cy="716089"/>
            </a:xfrm>
            <a:prstGeom prst="wedgeRoundRectCallout">
              <a:avLst>
                <a:gd name="adj1" fmla="val -54157"/>
                <a:gd name="adj2" fmla="val 27454"/>
                <a:gd name="adj3" fmla="val 16667"/>
              </a:avLst>
            </a:prstGeom>
            <a:solidFill>
              <a:srgbClr val="FFFFFF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 anchor="ctr"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猜想一下     里应该填什么符号？</a:t>
              </a:r>
              <a:endPara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43" name="椭圆 2"/>
            <p:cNvSpPr>
              <a:spLocks noChangeArrowheads="1"/>
            </p:cNvSpPr>
            <p:nvPr/>
          </p:nvSpPr>
          <p:spPr bwMode="auto">
            <a:xfrm>
              <a:off x="3343003" y="3960702"/>
              <a:ext cx="523904" cy="523967"/>
            </a:xfrm>
            <a:prstGeom prst="ellips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8244" name="Picture 54" descr="5BU61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645650" y="4359275"/>
            <a:ext cx="1387475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45" name="AutoShape 27"/>
          <p:cNvSpPr>
            <a:spLocks noChangeArrowheads="1"/>
          </p:cNvSpPr>
          <p:nvPr/>
        </p:nvSpPr>
        <p:spPr bwMode="auto">
          <a:xfrm>
            <a:off x="1982788" y="5381625"/>
            <a:ext cx="6910387" cy="1062038"/>
          </a:xfrm>
          <a:prstGeom prst="wedgeRoundRectCallout">
            <a:avLst>
              <a:gd name="adj1" fmla="val 58153"/>
              <a:gd name="adj2" fmla="val -25931"/>
              <a:gd name="adj3" fmla="val 16667"/>
            </a:avLst>
          </a:prstGeom>
          <a:solidFill>
            <a:srgbClr val="FFFFFF"/>
          </a:solidFill>
          <a:ln w="19050" algn="ctr">
            <a:solidFill>
              <a:srgbClr val="3399FF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第一个算式左右两边的数都一样，就是交换了位置，很像整数中的加法交换律。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17" name="矩形 4"/>
          <p:cNvSpPr>
            <a:spLocks noChangeArrowheads="1"/>
          </p:cNvSpPr>
          <p:nvPr/>
        </p:nvSpPr>
        <p:spPr bwMode="auto">
          <a:xfrm>
            <a:off x="977900" y="2005013"/>
            <a:ext cx="2251075" cy="523875"/>
          </a:xfrm>
          <a:prstGeom prst="rect">
            <a:avLst/>
          </a:prstGeom>
          <a:solidFill>
            <a:schemeClr val="bg1"/>
          </a:solidFill>
          <a:ln w="57150">
            <a:solidFill>
              <a:srgbClr val="FF6699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+ </a:t>
            </a:r>
            <a:r>
              <a:rPr lang="en-US" altLang="zh-CN" sz="28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= </a:t>
            </a:r>
            <a:r>
              <a:rPr lang="en-US" altLang="zh-CN" sz="28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+ </a:t>
            </a:r>
            <a:r>
              <a:rPr lang="en-US" altLang="zh-CN" sz="28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endParaRPr lang="en-US" altLang="zh-CN" sz="2800" i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8247" name="Picture 57" descr="5BU61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742613" y="3155950"/>
            <a:ext cx="1125537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48" name="AutoShape 27"/>
          <p:cNvSpPr>
            <a:spLocks noChangeArrowheads="1"/>
          </p:cNvSpPr>
          <p:nvPr/>
        </p:nvSpPr>
        <p:spPr bwMode="auto">
          <a:xfrm>
            <a:off x="7945438" y="1717675"/>
            <a:ext cx="2797175" cy="2011363"/>
          </a:xfrm>
          <a:prstGeom prst="wedgeRoundRectCallout">
            <a:avLst>
              <a:gd name="adj1" fmla="val 61079"/>
              <a:gd name="adj2" fmla="val 39620"/>
              <a:gd name="adj3" fmla="val 16667"/>
            </a:avLst>
          </a:prstGeom>
          <a:solidFill>
            <a:srgbClr val="FFFFFF"/>
          </a:solidFill>
          <a:ln w="19050" algn="ctr">
            <a:solidFill>
              <a:srgbClr val="3399FF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第二个算式只是改变了加的顺序，很像加法结合律。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49" name="矩形 7"/>
          <p:cNvSpPr>
            <a:spLocks noChangeArrowheads="1"/>
          </p:cNvSpPr>
          <p:nvPr/>
        </p:nvSpPr>
        <p:spPr bwMode="auto">
          <a:xfrm>
            <a:off x="2992438" y="3921125"/>
            <a:ext cx="4706937" cy="523875"/>
          </a:xfrm>
          <a:prstGeom prst="rect">
            <a:avLst/>
          </a:prstGeom>
          <a:solidFill>
            <a:schemeClr val="bg1"/>
          </a:solidFill>
          <a:ln w="57150" algn="ctr">
            <a:solidFill>
              <a:srgbClr val="FF6699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lang="zh-CN" altLang="pt-BR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pt-BR" altLang="zh-CN" sz="28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 + b</a:t>
            </a:r>
            <a:r>
              <a:rPr lang="zh-CN" altLang="pt-BR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pt-BR" altLang="zh-CN" sz="28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+ c = a +</a:t>
            </a:r>
            <a:r>
              <a:rPr lang="zh-CN" altLang="pt-BR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pt-BR" altLang="zh-CN" sz="28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 + c</a:t>
            </a:r>
            <a:r>
              <a:rPr lang="zh-CN" altLang="pt-BR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50" name="文本框 7"/>
          <p:cNvSpPr>
            <a:spLocks noChangeArrowheads="1"/>
          </p:cNvSpPr>
          <p:nvPr/>
        </p:nvSpPr>
        <p:spPr bwMode="auto">
          <a:xfrm>
            <a:off x="650875" y="166688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新知讲解</a:t>
            </a:r>
            <a:endParaRPr lang="zh-CN" altLang="en-US" sz="40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0"/>
          <p:cNvGrpSpPr/>
          <p:nvPr/>
        </p:nvGrpSpPr>
        <p:grpSpPr bwMode="auto">
          <a:xfrm>
            <a:off x="3768725" y="1266825"/>
            <a:ext cx="3446463" cy="954088"/>
            <a:chOff x="3130550" y="1330324"/>
            <a:chExt cx="3446463" cy="954744"/>
          </a:xfrm>
        </p:grpSpPr>
        <p:grpSp>
          <p:nvGrpSpPr>
            <p:cNvPr id="9219" name="组合 135"/>
            <p:cNvGrpSpPr/>
            <p:nvPr/>
          </p:nvGrpSpPr>
          <p:grpSpPr bwMode="auto">
            <a:xfrm>
              <a:off x="3130550" y="1330324"/>
              <a:ext cx="1503363" cy="954743"/>
              <a:chOff x="1142586" y="4105364"/>
              <a:chExt cx="1503293" cy="954128"/>
            </a:xfrm>
          </p:grpSpPr>
          <p:grpSp>
            <p:nvGrpSpPr>
              <p:cNvPr id="9220" name="组合 17"/>
              <p:cNvGrpSpPr/>
              <p:nvPr/>
            </p:nvGrpSpPr>
            <p:grpSpPr bwMode="auto">
              <a:xfrm>
                <a:off x="1866452" y="4105364"/>
                <a:ext cx="779427" cy="954127"/>
                <a:chOff x="7387513" y="942650"/>
                <a:chExt cx="639739" cy="954695"/>
              </a:xfrm>
            </p:grpSpPr>
            <p:sp>
              <p:nvSpPr>
                <p:cNvPr id="9221" name="矩形 142"/>
                <p:cNvSpPr>
                  <a:spLocks noChangeArrowheads="1"/>
                </p:cNvSpPr>
                <p:nvPr/>
              </p:nvSpPr>
              <p:spPr bwMode="auto">
                <a:xfrm>
                  <a:off x="7387513" y="942650"/>
                  <a:ext cx="639739" cy="9546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2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5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22" name="直接连接符 23"/>
                <p:cNvSpPr>
                  <a:spLocks noChangeShapeType="1"/>
                </p:cNvSpPr>
                <p:nvPr/>
              </p:nvSpPr>
              <p:spPr bwMode="auto">
                <a:xfrm>
                  <a:off x="7559500" y="1450974"/>
                  <a:ext cx="295766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3318" name="矩形 17"/>
              <p:cNvSpPr>
                <a:spLocks noChangeArrowheads="1"/>
              </p:cNvSpPr>
              <p:nvPr/>
            </p:nvSpPr>
            <p:spPr bwMode="auto">
              <a:xfrm>
                <a:off x="1555317" y="4351438"/>
                <a:ext cx="673069" cy="5223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457200">
                  <a:buSzTx/>
                  <a:buFont typeface="Arial" panose="020B0604020202020204" pitchFamily="34" charset="0"/>
                  <a:buNone/>
                </a:pPr>
                <a:r>
                  <a:rPr lang="en-US" altLang="zh-CN" sz="280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微软雅黑" panose="020B0503020204020204" pitchFamily="34" charset="-122"/>
                    <a:sym typeface="+mn-lt"/>
                  </a:rPr>
                  <a:t>+</a:t>
                </a:r>
                <a:endParaRPr lang="en-US" altLang="zh-CN" sz="2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9224" name="组合 17"/>
              <p:cNvGrpSpPr/>
              <p:nvPr/>
            </p:nvGrpSpPr>
            <p:grpSpPr bwMode="auto">
              <a:xfrm>
                <a:off x="1142586" y="4105364"/>
                <a:ext cx="779427" cy="954128"/>
                <a:chOff x="7457902" y="942650"/>
                <a:chExt cx="639739" cy="954696"/>
              </a:xfrm>
            </p:grpSpPr>
            <p:sp>
              <p:nvSpPr>
                <p:cNvPr id="9225" name="矩形 17"/>
                <p:cNvSpPr>
                  <a:spLocks noChangeArrowheads="1"/>
                </p:cNvSpPr>
                <p:nvPr/>
              </p:nvSpPr>
              <p:spPr bwMode="auto">
                <a:xfrm>
                  <a:off x="7457902" y="942650"/>
                  <a:ext cx="639739" cy="9546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3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7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26" name="直接连接符 21"/>
                <p:cNvSpPr>
                  <a:spLocks noChangeShapeType="1"/>
                </p:cNvSpPr>
                <p:nvPr/>
              </p:nvSpPr>
              <p:spPr bwMode="auto">
                <a:xfrm>
                  <a:off x="7629889" y="1419204"/>
                  <a:ext cx="295766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227" name="组合 135"/>
            <p:cNvGrpSpPr/>
            <p:nvPr/>
          </p:nvGrpSpPr>
          <p:grpSpPr bwMode="auto">
            <a:xfrm>
              <a:off x="5073650" y="1330325"/>
              <a:ext cx="1503363" cy="954743"/>
              <a:chOff x="1142586" y="4105364"/>
              <a:chExt cx="1503293" cy="954127"/>
            </a:xfrm>
          </p:grpSpPr>
          <p:grpSp>
            <p:nvGrpSpPr>
              <p:cNvPr id="9228" name="组合 17"/>
              <p:cNvGrpSpPr/>
              <p:nvPr/>
            </p:nvGrpSpPr>
            <p:grpSpPr bwMode="auto">
              <a:xfrm>
                <a:off x="1866452" y="4105364"/>
                <a:ext cx="779427" cy="954127"/>
                <a:chOff x="7387513" y="942650"/>
                <a:chExt cx="639739" cy="954695"/>
              </a:xfrm>
            </p:grpSpPr>
            <p:sp>
              <p:nvSpPr>
                <p:cNvPr id="9229" name="矩形 142"/>
                <p:cNvSpPr>
                  <a:spLocks noChangeArrowheads="1"/>
                </p:cNvSpPr>
                <p:nvPr/>
              </p:nvSpPr>
              <p:spPr bwMode="auto">
                <a:xfrm>
                  <a:off x="7387513" y="942649"/>
                  <a:ext cx="639739" cy="9546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3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7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30" name="直接连接符 16"/>
                <p:cNvSpPr>
                  <a:spLocks noChangeShapeType="1"/>
                </p:cNvSpPr>
                <p:nvPr/>
              </p:nvSpPr>
              <p:spPr bwMode="auto">
                <a:xfrm>
                  <a:off x="7559500" y="1419202"/>
                  <a:ext cx="295766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3326" name="矩形 17"/>
              <p:cNvSpPr>
                <a:spLocks noChangeArrowheads="1"/>
              </p:cNvSpPr>
              <p:nvPr/>
            </p:nvSpPr>
            <p:spPr bwMode="auto">
              <a:xfrm>
                <a:off x="1555317" y="4351436"/>
                <a:ext cx="673069" cy="5207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457200">
                  <a:buSzTx/>
                  <a:buFont typeface="Arial" panose="020B0604020202020204" pitchFamily="34" charset="0"/>
                  <a:buNone/>
                </a:pPr>
                <a:r>
                  <a:rPr lang="en-US" altLang="zh-CN" sz="280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微软雅黑" panose="020B0503020204020204" pitchFamily="34" charset="-122"/>
                    <a:sym typeface="+mn-lt"/>
                  </a:rPr>
                  <a:t>+</a:t>
                </a:r>
                <a:endParaRPr lang="en-US" altLang="zh-CN" sz="2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9232" name="组合 17"/>
              <p:cNvGrpSpPr/>
              <p:nvPr/>
            </p:nvGrpSpPr>
            <p:grpSpPr bwMode="auto">
              <a:xfrm>
                <a:off x="1142586" y="4105364"/>
                <a:ext cx="779427" cy="952520"/>
                <a:chOff x="7457902" y="942650"/>
                <a:chExt cx="639739" cy="953087"/>
              </a:xfrm>
            </p:grpSpPr>
            <p:sp>
              <p:nvSpPr>
                <p:cNvPr id="9233" name="矩形 17"/>
                <p:cNvSpPr>
                  <a:spLocks noChangeArrowheads="1"/>
                </p:cNvSpPr>
                <p:nvPr/>
              </p:nvSpPr>
              <p:spPr bwMode="auto">
                <a:xfrm>
                  <a:off x="7457902" y="942649"/>
                  <a:ext cx="639739" cy="9531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2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5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34" name="直接连接符 14"/>
                <p:cNvSpPr>
                  <a:spLocks noChangeShapeType="1"/>
                </p:cNvSpPr>
                <p:nvPr/>
              </p:nvSpPr>
              <p:spPr bwMode="auto">
                <a:xfrm>
                  <a:off x="7629889" y="1419203"/>
                  <a:ext cx="295766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235" name="椭圆 2"/>
            <p:cNvSpPr>
              <a:spLocks noChangeArrowheads="1"/>
            </p:cNvSpPr>
            <p:nvPr/>
          </p:nvSpPr>
          <p:spPr bwMode="auto">
            <a:xfrm>
              <a:off x="4597400" y="1603562"/>
              <a:ext cx="523875" cy="522647"/>
            </a:xfrm>
            <a:prstGeom prst="ellips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/>
              <a:endPara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36" name="组合 9"/>
          <p:cNvGrpSpPr/>
          <p:nvPr/>
        </p:nvGrpSpPr>
        <p:grpSpPr bwMode="auto">
          <a:xfrm>
            <a:off x="2530475" y="2446338"/>
            <a:ext cx="5997575" cy="958850"/>
            <a:chOff x="1854201" y="2627313"/>
            <a:chExt cx="5996939" cy="958686"/>
          </a:xfrm>
        </p:grpSpPr>
        <p:grpSp>
          <p:nvGrpSpPr>
            <p:cNvPr id="9237" name="组合 8"/>
            <p:cNvGrpSpPr/>
            <p:nvPr/>
          </p:nvGrpSpPr>
          <p:grpSpPr bwMode="auto">
            <a:xfrm>
              <a:off x="1854201" y="2632074"/>
              <a:ext cx="3533400" cy="953925"/>
              <a:chOff x="4311651" y="1479549"/>
              <a:chExt cx="3533400" cy="953925"/>
            </a:xfrm>
          </p:grpSpPr>
          <p:sp>
            <p:nvSpPr>
              <p:cNvPr id="9238" name="矩形 17"/>
              <p:cNvSpPr>
                <a:spLocks noChangeArrowheads="1"/>
              </p:cNvSpPr>
              <p:nvPr/>
            </p:nvSpPr>
            <p:spPr bwMode="auto">
              <a:xfrm>
                <a:off x="4311651" y="1706523"/>
                <a:ext cx="3533400" cy="522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defTabSz="457200"/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(</a:t>
                </a:r>
                <a:r>
                  <a:rPr lang="zh-CN" altLang="en-US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   </a:t>
                </a: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+    )+</a:t>
                </a:r>
                <a:endPara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9239" name="组合 5"/>
              <p:cNvGrpSpPr/>
              <p:nvPr/>
            </p:nvGrpSpPr>
            <p:grpSpPr bwMode="auto">
              <a:xfrm>
                <a:off x="5308495" y="1479549"/>
                <a:ext cx="779380" cy="953925"/>
                <a:chOff x="5232295" y="1489074"/>
                <a:chExt cx="779380" cy="953925"/>
              </a:xfrm>
            </p:grpSpPr>
            <p:sp>
              <p:nvSpPr>
                <p:cNvPr id="9240" name="矩形 231"/>
                <p:cNvSpPr>
                  <a:spLocks noChangeArrowheads="1"/>
                </p:cNvSpPr>
                <p:nvPr/>
              </p:nvSpPr>
              <p:spPr bwMode="auto">
                <a:xfrm>
                  <a:off x="5232295" y="1489074"/>
                  <a:ext cx="779380" cy="9539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1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4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41" name="直接连接符 47"/>
                <p:cNvSpPr>
                  <a:spLocks noChangeShapeType="1"/>
                </p:cNvSpPr>
                <p:nvPr/>
              </p:nvSpPr>
              <p:spPr bwMode="auto">
                <a:xfrm>
                  <a:off x="5441823" y="1965243"/>
                  <a:ext cx="360325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42" name="组合 6"/>
              <p:cNvGrpSpPr/>
              <p:nvPr/>
            </p:nvGrpSpPr>
            <p:grpSpPr bwMode="auto">
              <a:xfrm>
                <a:off x="6308514" y="1479549"/>
                <a:ext cx="779380" cy="953925"/>
                <a:chOff x="6003714" y="1498599"/>
                <a:chExt cx="779380" cy="953925"/>
              </a:xfrm>
            </p:grpSpPr>
            <p:sp>
              <p:nvSpPr>
                <p:cNvPr id="9243" name="矩形 231"/>
                <p:cNvSpPr>
                  <a:spLocks noChangeArrowheads="1"/>
                </p:cNvSpPr>
                <p:nvPr/>
              </p:nvSpPr>
              <p:spPr bwMode="auto">
                <a:xfrm>
                  <a:off x="6003714" y="1498599"/>
                  <a:ext cx="779380" cy="9539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3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4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44" name="直接连接符 45"/>
                <p:cNvSpPr>
                  <a:spLocks noChangeShapeType="1"/>
                </p:cNvSpPr>
                <p:nvPr/>
              </p:nvSpPr>
              <p:spPr bwMode="auto">
                <a:xfrm>
                  <a:off x="6213242" y="1974768"/>
                  <a:ext cx="360325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45" name="组合 17"/>
              <p:cNvGrpSpPr/>
              <p:nvPr/>
            </p:nvGrpSpPr>
            <p:grpSpPr bwMode="auto">
              <a:xfrm>
                <a:off x="4479906" y="1479549"/>
                <a:ext cx="779380" cy="953925"/>
                <a:chOff x="7457887" y="942649"/>
                <a:chExt cx="639809" cy="953877"/>
              </a:xfrm>
            </p:grpSpPr>
            <p:sp>
              <p:nvSpPr>
                <p:cNvPr id="9246" name="矩形 17"/>
                <p:cNvSpPr>
                  <a:spLocks noChangeArrowheads="1"/>
                </p:cNvSpPr>
                <p:nvPr/>
              </p:nvSpPr>
              <p:spPr bwMode="auto">
                <a:xfrm>
                  <a:off x="7457889" y="942649"/>
                  <a:ext cx="639809" cy="9538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2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3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47" name="直接连接符 43"/>
                <p:cNvSpPr>
                  <a:spLocks noChangeShapeType="1"/>
                </p:cNvSpPr>
                <p:nvPr/>
              </p:nvSpPr>
              <p:spPr bwMode="auto">
                <a:xfrm>
                  <a:off x="7629894" y="1418794"/>
                  <a:ext cx="295798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248" name="椭圆 2"/>
            <p:cNvSpPr>
              <a:spLocks noChangeArrowheads="1"/>
            </p:cNvSpPr>
            <p:nvPr/>
          </p:nvSpPr>
          <p:spPr bwMode="auto">
            <a:xfrm>
              <a:off x="4560602" y="2898729"/>
              <a:ext cx="523819" cy="523785"/>
            </a:xfrm>
            <a:prstGeom prst="ellips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/>
              <a:endPara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249" name="组合 7"/>
            <p:cNvGrpSpPr/>
            <p:nvPr/>
          </p:nvGrpSpPr>
          <p:grpSpPr bwMode="auto">
            <a:xfrm>
              <a:off x="5032037" y="2627313"/>
              <a:ext cx="2819103" cy="953925"/>
              <a:chOff x="5422562" y="2789238"/>
              <a:chExt cx="2819103" cy="953925"/>
            </a:xfrm>
          </p:grpSpPr>
          <p:sp>
            <p:nvSpPr>
              <p:cNvPr id="9250" name="矩形 17"/>
              <p:cNvSpPr>
                <a:spLocks noChangeArrowheads="1"/>
              </p:cNvSpPr>
              <p:nvPr/>
            </p:nvSpPr>
            <p:spPr bwMode="auto">
              <a:xfrm>
                <a:off x="5962257" y="3020973"/>
                <a:ext cx="2279408" cy="522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defTabSz="457200"/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+ (</a:t>
                </a:r>
                <a:r>
                  <a:rPr lang="zh-CN" altLang="en-US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   </a:t>
                </a: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+   )</a:t>
                </a:r>
                <a:endPara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9251" name="组合 59"/>
              <p:cNvGrpSpPr/>
              <p:nvPr/>
            </p:nvGrpSpPr>
            <p:grpSpPr bwMode="auto">
              <a:xfrm>
                <a:off x="6413059" y="2789238"/>
                <a:ext cx="779380" cy="953925"/>
                <a:chOff x="5231959" y="1489075"/>
                <a:chExt cx="779380" cy="953925"/>
              </a:xfrm>
            </p:grpSpPr>
            <p:sp>
              <p:nvSpPr>
                <p:cNvPr id="9252" name="矩形 231"/>
                <p:cNvSpPr>
                  <a:spLocks noChangeArrowheads="1"/>
                </p:cNvSpPr>
                <p:nvPr/>
              </p:nvSpPr>
              <p:spPr bwMode="auto">
                <a:xfrm>
                  <a:off x="5231959" y="1489075"/>
                  <a:ext cx="779380" cy="9539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1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4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53" name="直接连接符 37"/>
                <p:cNvSpPr>
                  <a:spLocks noChangeShapeType="1"/>
                </p:cNvSpPr>
                <p:nvPr/>
              </p:nvSpPr>
              <p:spPr bwMode="auto">
                <a:xfrm>
                  <a:off x="5441487" y="1981116"/>
                  <a:ext cx="360325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54" name="组合 62"/>
              <p:cNvGrpSpPr/>
              <p:nvPr/>
            </p:nvGrpSpPr>
            <p:grpSpPr bwMode="auto">
              <a:xfrm>
                <a:off x="7251170" y="2789238"/>
                <a:ext cx="779380" cy="953925"/>
                <a:chOff x="6003395" y="1498600"/>
                <a:chExt cx="779380" cy="953925"/>
              </a:xfrm>
            </p:grpSpPr>
            <p:sp>
              <p:nvSpPr>
                <p:cNvPr id="9255" name="矩形 231"/>
                <p:cNvSpPr>
                  <a:spLocks noChangeArrowheads="1"/>
                </p:cNvSpPr>
                <p:nvPr/>
              </p:nvSpPr>
              <p:spPr bwMode="auto">
                <a:xfrm>
                  <a:off x="6003395" y="1498600"/>
                  <a:ext cx="779380" cy="9539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3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4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56" name="直接连接符 35"/>
                <p:cNvSpPr>
                  <a:spLocks noChangeShapeType="1"/>
                </p:cNvSpPr>
                <p:nvPr/>
              </p:nvSpPr>
              <p:spPr bwMode="auto">
                <a:xfrm>
                  <a:off x="6212923" y="1990641"/>
                  <a:ext cx="360325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57" name="组合 17"/>
              <p:cNvGrpSpPr/>
              <p:nvPr/>
            </p:nvGrpSpPr>
            <p:grpSpPr bwMode="auto">
              <a:xfrm>
                <a:off x="5422562" y="2789238"/>
                <a:ext cx="779380" cy="953925"/>
                <a:chOff x="7457625" y="942650"/>
                <a:chExt cx="639809" cy="953877"/>
              </a:xfrm>
            </p:grpSpPr>
            <p:sp>
              <p:nvSpPr>
                <p:cNvPr id="9258" name="矩形 17"/>
                <p:cNvSpPr>
                  <a:spLocks noChangeArrowheads="1"/>
                </p:cNvSpPr>
                <p:nvPr/>
              </p:nvSpPr>
              <p:spPr bwMode="auto">
                <a:xfrm>
                  <a:off x="7457627" y="942650"/>
                  <a:ext cx="639809" cy="9538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2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3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59" name="直接连接符 33"/>
                <p:cNvSpPr>
                  <a:spLocks noChangeShapeType="1"/>
                </p:cNvSpPr>
                <p:nvPr/>
              </p:nvSpPr>
              <p:spPr bwMode="auto">
                <a:xfrm>
                  <a:off x="7629632" y="1434666"/>
                  <a:ext cx="295798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9260" name="Text Box 11"/>
          <p:cNvSpPr>
            <a:spLocks noChangeArrowheads="1"/>
          </p:cNvSpPr>
          <p:nvPr/>
        </p:nvSpPr>
        <p:spPr bwMode="auto">
          <a:xfrm>
            <a:off x="5205413" y="1479550"/>
            <a:ext cx="6842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＝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61" name="Text Box 11"/>
          <p:cNvSpPr>
            <a:spLocks noChangeArrowheads="1"/>
          </p:cNvSpPr>
          <p:nvPr/>
        </p:nvSpPr>
        <p:spPr bwMode="auto">
          <a:xfrm>
            <a:off x="5214938" y="2667000"/>
            <a:ext cx="6842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＝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262" name="组合 64"/>
          <p:cNvGrpSpPr/>
          <p:nvPr/>
        </p:nvGrpSpPr>
        <p:grpSpPr bwMode="auto">
          <a:xfrm>
            <a:off x="1401763" y="2907020"/>
            <a:ext cx="8795876" cy="2338079"/>
            <a:chOff x="231775" y="2155240"/>
            <a:chExt cx="8795876" cy="2683460"/>
          </a:xfrm>
        </p:grpSpPr>
        <p:grpSp>
          <p:nvGrpSpPr>
            <p:cNvPr id="9263" name="组合 63"/>
            <p:cNvGrpSpPr/>
            <p:nvPr/>
          </p:nvGrpSpPr>
          <p:grpSpPr bwMode="auto">
            <a:xfrm>
              <a:off x="231775" y="2155240"/>
              <a:ext cx="8795876" cy="2683460"/>
              <a:chOff x="155575" y="2421940"/>
              <a:chExt cx="8795876" cy="2683460"/>
            </a:xfrm>
          </p:grpSpPr>
          <p:grpSp>
            <p:nvGrpSpPr>
              <p:cNvPr id="9264" name="组合 12"/>
              <p:cNvGrpSpPr/>
              <p:nvPr/>
            </p:nvGrpSpPr>
            <p:grpSpPr bwMode="auto">
              <a:xfrm>
                <a:off x="387350" y="2877000"/>
                <a:ext cx="8366125" cy="2228400"/>
                <a:chOff x="675" y="3449"/>
                <a:chExt cx="13368" cy="3993"/>
              </a:xfrm>
            </p:grpSpPr>
            <p:sp>
              <p:nvSpPr>
                <p:cNvPr id="13360" name="圆角矩形 61"/>
                <p:cNvSpPr/>
                <p:nvPr/>
              </p:nvSpPr>
              <p:spPr>
                <a:xfrm>
                  <a:off x="675" y="3449"/>
                  <a:ext cx="13368" cy="3993"/>
                </a:xfrm>
                <a:prstGeom prst="roundRect">
                  <a:avLst/>
                </a:prstGeom>
                <a:solidFill>
                  <a:srgbClr val="A2BEE1"/>
                </a:solidFill>
                <a:ln w="12700" cap="flat" cmpd="sng" algn="ctr">
                  <a:solidFill>
                    <a:srgbClr val="4A8FC9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endParaRPr lang="zh-CN" altLang="en-US" sz="28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361" name="圆角矩形 62"/>
                <p:cNvSpPr/>
                <p:nvPr/>
              </p:nvSpPr>
              <p:spPr>
                <a:xfrm>
                  <a:off x="990" y="3720"/>
                  <a:ext cx="12754" cy="3444"/>
                </a:xfrm>
                <a:prstGeom prst="round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4A8FC9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endParaRPr lang="zh-CN" altLang="en-US" sz="28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9267" name="组合 1"/>
              <p:cNvGrpSpPr/>
              <p:nvPr/>
            </p:nvGrpSpPr>
            <p:grpSpPr bwMode="auto">
              <a:xfrm>
                <a:off x="155575" y="3505077"/>
                <a:ext cx="655638" cy="217969"/>
                <a:chOff x="481" y="4453"/>
                <a:chExt cx="1031" cy="306"/>
              </a:xfrm>
            </p:grpSpPr>
            <p:sp>
              <p:nvSpPr>
                <p:cNvPr id="13363" name="椭圆 54"/>
                <p:cNvSpPr/>
                <p:nvPr/>
              </p:nvSpPr>
              <p:spPr>
                <a:xfrm>
                  <a:off x="1207" y="4454"/>
                  <a:ext cx="305" cy="304"/>
                </a:xfrm>
                <a:prstGeom prst="ellipse">
                  <a:avLst/>
                </a:prstGeom>
                <a:solidFill>
                  <a:srgbClr val="9E9F9E"/>
                </a:solidFill>
                <a:ln w="12700" cap="flat" cmpd="sng" algn="ctr">
                  <a:solidFill>
                    <a:srgbClr val="696868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endParaRPr lang="zh-CN" altLang="en-US" sz="28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364" name="圆角矩形 60"/>
                <p:cNvSpPr>
                  <a:spLocks noChangeArrowheads="1"/>
                </p:cNvSpPr>
                <p:nvPr/>
              </p:nvSpPr>
              <p:spPr bwMode="auto">
                <a:xfrm>
                  <a:off x="481" y="4500"/>
                  <a:ext cx="949" cy="212"/>
                </a:xfrm>
                <a:prstGeom prst="roundRect">
                  <a:avLst>
                    <a:gd name="adj" fmla="val 44106"/>
                  </a:avLst>
                </a:prstGeom>
                <a:gradFill rotWithShape="1">
                  <a:gsLst>
                    <a:gs pos="0">
                      <a:srgbClr val="9E9F9E"/>
                    </a:gs>
                    <a:gs pos="50000">
                      <a:schemeClr val="bg1"/>
                    </a:gs>
                    <a:gs pos="100000">
                      <a:srgbClr val="9E9F9E"/>
                    </a:gs>
                  </a:gsLst>
                  <a:lin ang="2640000"/>
                </a:gradFill>
                <a:ln w="12700" algn="ctr">
                  <a:solidFill>
                    <a:srgbClr val="9D9A99"/>
                  </a:solidFill>
                  <a:round/>
                </a:ln>
              </p:spPr>
              <p:txBody>
                <a:bodyPr anchor="ctr"/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endParaRPr lang="zh-CN" altLang="en-US" sz="28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9270" name="组合 3"/>
              <p:cNvGrpSpPr/>
              <p:nvPr/>
            </p:nvGrpSpPr>
            <p:grpSpPr bwMode="auto">
              <a:xfrm>
                <a:off x="155575" y="4217986"/>
                <a:ext cx="655638" cy="216198"/>
                <a:chOff x="481" y="4453"/>
                <a:chExt cx="1031" cy="306"/>
              </a:xfrm>
            </p:grpSpPr>
            <p:sp>
              <p:nvSpPr>
                <p:cNvPr id="13366" name="椭圆 52"/>
                <p:cNvSpPr/>
                <p:nvPr/>
              </p:nvSpPr>
              <p:spPr>
                <a:xfrm>
                  <a:off x="1207" y="4453"/>
                  <a:ext cx="305" cy="307"/>
                </a:xfrm>
                <a:prstGeom prst="ellipse">
                  <a:avLst/>
                </a:prstGeom>
                <a:solidFill>
                  <a:srgbClr val="9E9F9E"/>
                </a:solidFill>
                <a:ln w="12700" cap="flat" cmpd="sng" algn="ctr">
                  <a:solidFill>
                    <a:srgbClr val="696868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endParaRPr lang="zh-CN" altLang="en-US" sz="28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367" name="圆角矩形 58"/>
                <p:cNvSpPr>
                  <a:spLocks noChangeArrowheads="1"/>
                </p:cNvSpPr>
                <p:nvPr/>
              </p:nvSpPr>
              <p:spPr bwMode="auto">
                <a:xfrm>
                  <a:off x="481" y="4500"/>
                  <a:ext cx="949" cy="211"/>
                </a:xfrm>
                <a:prstGeom prst="roundRect">
                  <a:avLst>
                    <a:gd name="adj" fmla="val 44106"/>
                  </a:avLst>
                </a:prstGeom>
                <a:gradFill rotWithShape="1">
                  <a:gsLst>
                    <a:gs pos="0">
                      <a:srgbClr val="9E9F9E"/>
                    </a:gs>
                    <a:gs pos="50000">
                      <a:schemeClr val="bg1"/>
                    </a:gs>
                    <a:gs pos="100000">
                      <a:srgbClr val="9E9F9E"/>
                    </a:gs>
                  </a:gsLst>
                  <a:lin ang="2640000"/>
                </a:gradFill>
                <a:ln w="12700" algn="ctr">
                  <a:solidFill>
                    <a:srgbClr val="9D9A99"/>
                  </a:solidFill>
                  <a:round/>
                </a:ln>
              </p:spPr>
              <p:txBody>
                <a:bodyPr anchor="ctr"/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endParaRPr lang="zh-CN" altLang="en-US" sz="28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pic>
            <p:nvPicPr>
              <p:cNvPr id="9273" name="图片 15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8141167" y="2421940"/>
                <a:ext cx="810284" cy="1424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9274" name="矩形 45"/>
            <p:cNvSpPr>
              <a:spLocks noChangeArrowheads="1"/>
            </p:cNvSpPr>
            <p:nvPr/>
          </p:nvSpPr>
          <p:spPr bwMode="auto">
            <a:xfrm>
              <a:off x="1152525" y="2867290"/>
              <a:ext cx="7086600" cy="1736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indent="827405">
                <a:lnSpc>
                  <a:spcPct val="110000"/>
                </a:lnSpc>
              </a:pPr>
              <a:r>
                <a:rPr lang="zh-CN" altLang="en-US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整数加法的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交换律</a:t>
              </a:r>
              <a:r>
                <a:rPr lang="zh-CN" altLang="en-US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和</a:t>
              </a:r>
              <a:r>
                <a: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结合律</a:t>
              </a:r>
              <a:r>
                <a:rPr lang="zh-CN" altLang="en-US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对分数加法同样适用。利用运算定律可以使一些分数计算变得简便。</a:t>
              </a:r>
              <a:endPara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75" name="组合 1"/>
          <p:cNvGrpSpPr/>
          <p:nvPr/>
        </p:nvGrpSpPr>
        <p:grpSpPr bwMode="auto">
          <a:xfrm>
            <a:off x="571500" y="5040313"/>
            <a:ext cx="10336213" cy="1490662"/>
            <a:chOff x="528003" y="6604000"/>
            <a:chExt cx="10336530" cy="1491436"/>
          </a:xfrm>
        </p:grpSpPr>
        <p:pic>
          <p:nvPicPr>
            <p:cNvPr id="9276" name="Picture 4" descr="E:\R五数下\resource\U01\doc\老师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28003" y="6604000"/>
              <a:ext cx="1062355" cy="1322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77" name="AutoShape 27"/>
            <p:cNvSpPr>
              <a:spLocks noChangeArrowheads="1"/>
            </p:cNvSpPr>
            <p:nvPr/>
          </p:nvSpPr>
          <p:spPr bwMode="auto">
            <a:xfrm>
              <a:off x="2113965" y="6980432"/>
              <a:ext cx="8750568" cy="1115004"/>
            </a:xfrm>
            <a:prstGeom prst="wedgeRoundRectCallout">
              <a:avLst>
                <a:gd name="adj1" fmla="val -54894"/>
                <a:gd name="adj2" fmla="val 7611"/>
                <a:gd name="adj3" fmla="val 16667"/>
              </a:avLst>
            </a:prstGeom>
            <a:solidFill>
              <a:srgbClr val="FFFFFF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  <a:buFont typeface="Arial" panose="020B0604020202020204" pitchFamily="34" charset="0"/>
                <a:buNone/>
              </a:pPr>
              <a:r>
                <a:rPr lang="en-US" altLang="zh-CN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</a:t>
              </a:r>
              <a:r>
                <a:rPr lang="zh-CN" altLang="en-US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请你再举几个分数加法的例子来验证一下，看看我们得出的结论是否正确。</a:t>
              </a:r>
              <a:endPara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278" name="文本框 7"/>
          <p:cNvSpPr>
            <a:spLocks noChangeArrowheads="1"/>
          </p:cNvSpPr>
          <p:nvPr/>
        </p:nvSpPr>
        <p:spPr bwMode="auto">
          <a:xfrm>
            <a:off x="650875" y="166688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新知讲解</a:t>
            </a:r>
            <a:endParaRPr lang="zh-CN" altLang="en-US" sz="40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2"/>
          <p:cNvGrpSpPr/>
          <p:nvPr/>
        </p:nvGrpSpPr>
        <p:grpSpPr bwMode="auto">
          <a:xfrm>
            <a:off x="2765425" y="2560638"/>
            <a:ext cx="3740150" cy="1022350"/>
            <a:chOff x="4842101" y="1699399"/>
            <a:chExt cx="3740147" cy="1020882"/>
          </a:xfrm>
        </p:grpSpPr>
        <p:grpSp>
          <p:nvGrpSpPr>
            <p:cNvPr id="10243" name="组合 38"/>
            <p:cNvGrpSpPr/>
            <p:nvPr/>
          </p:nvGrpSpPr>
          <p:grpSpPr bwMode="auto">
            <a:xfrm>
              <a:off x="4842101" y="1746955"/>
              <a:ext cx="3740147" cy="973326"/>
              <a:chOff x="4603976" y="2077155"/>
              <a:chExt cx="3740147" cy="973327"/>
            </a:xfrm>
          </p:grpSpPr>
          <p:grpSp>
            <p:nvGrpSpPr>
              <p:cNvPr id="10244" name="组合 39"/>
              <p:cNvGrpSpPr/>
              <p:nvPr/>
            </p:nvGrpSpPr>
            <p:grpSpPr bwMode="auto">
              <a:xfrm>
                <a:off x="4603976" y="2097762"/>
                <a:ext cx="3740147" cy="952720"/>
                <a:chOff x="1724859" y="2252426"/>
                <a:chExt cx="3738690" cy="952721"/>
              </a:xfrm>
            </p:grpSpPr>
            <p:sp>
              <p:nvSpPr>
                <p:cNvPr id="10245" name="矩形 17"/>
                <p:cNvSpPr>
                  <a:spLocks noChangeArrowheads="1"/>
                </p:cNvSpPr>
                <p:nvPr/>
              </p:nvSpPr>
              <p:spPr bwMode="auto">
                <a:xfrm>
                  <a:off x="1724859" y="2412535"/>
                  <a:ext cx="3738690" cy="5215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solidFill>
                        <a:srgbClr val="FF0000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=      +</a:t>
                  </a:r>
                  <a:r>
                    <a:rPr lang="zh-CN" altLang="en-US" sz="2800">
                      <a:solidFill>
                        <a:srgbClr val="FF0000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（         </a:t>
                  </a:r>
                  <a:r>
                    <a:rPr lang="en-US" altLang="zh-CN" sz="2800">
                      <a:solidFill>
                        <a:srgbClr val="FF0000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 +     </a:t>
                  </a:r>
                  <a:r>
                    <a:rPr lang="zh-CN" altLang="en-US" sz="2800">
                      <a:solidFill>
                        <a:srgbClr val="FF0000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）</a:t>
                  </a:r>
                  <a:endParaRPr lang="zh-CN" altLang="en-US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0246" name="组合 54"/>
                <p:cNvGrpSpPr/>
                <p:nvPr/>
              </p:nvGrpSpPr>
              <p:grpSpPr bwMode="auto">
                <a:xfrm>
                  <a:off x="3099097" y="2252426"/>
                  <a:ext cx="812483" cy="952721"/>
                  <a:chOff x="5339900" y="1611756"/>
                  <a:chExt cx="811774" cy="952108"/>
                </a:xfrm>
              </p:grpSpPr>
              <p:sp>
                <p:nvSpPr>
                  <p:cNvPr id="10247" name="矩形 17"/>
                  <p:cNvSpPr>
                    <a:spLocks noChangeArrowheads="1"/>
                  </p:cNvSpPr>
                  <p:nvPr/>
                </p:nvSpPr>
                <p:spPr bwMode="auto">
                  <a:xfrm>
                    <a:off x="5339900" y="1611757"/>
                    <a:ext cx="811774" cy="95210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algn="ctr" defTabSz="457200">
                      <a:buFont typeface="Arial" panose="020B0604020202020204" pitchFamily="34" charset="0"/>
                      <a:buNone/>
                    </a:pPr>
                    <a:r>
                      <a:rPr lang="en-US" altLang="zh-CN" sz="280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1</a:t>
                    </a:r>
                    <a:endParaRPr lang="en-US" altLang="zh-CN" sz="2800">
                      <a:solidFill>
                        <a:srgbClr val="FF0000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  <a:p>
                    <a:pPr algn="ctr" defTabSz="457200">
                      <a:buFont typeface="Arial" panose="020B0604020202020204" pitchFamily="34" charset="0"/>
                      <a:buNone/>
                    </a:pPr>
                    <a:r>
                      <a:rPr lang="en-US" altLang="zh-CN" sz="280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12</a:t>
                    </a:r>
                    <a:endParaRPr lang="zh-CN" altLang="en-US" sz="2800" baseline="30000">
                      <a:solidFill>
                        <a:srgbClr val="FF0000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248" name="直接连接符 16"/>
                  <p:cNvSpPr>
                    <a:spLocks noChangeShapeType="1"/>
                  </p:cNvSpPr>
                  <p:nvPr/>
                </p:nvSpPr>
                <p:spPr bwMode="auto">
                  <a:xfrm>
                    <a:off x="5477839" y="2055334"/>
                    <a:ext cx="505773" cy="0"/>
                  </a:xfrm>
                  <a:prstGeom prst="line">
                    <a:avLst/>
                  </a:prstGeom>
                  <a:noFill/>
                  <a:ln w="28575" cap="flat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0249" name="组合 54"/>
              <p:cNvGrpSpPr/>
              <p:nvPr/>
            </p:nvGrpSpPr>
            <p:grpSpPr bwMode="auto">
              <a:xfrm>
                <a:off x="7088412" y="2077155"/>
                <a:ext cx="812799" cy="952718"/>
                <a:chOff x="5416003" y="1591162"/>
                <a:chExt cx="811774" cy="952105"/>
              </a:xfrm>
            </p:grpSpPr>
            <p:sp>
              <p:nvSpPr>
                <p:cNvPr id="10250" name="矩形 17"/>
                <p:cNvSpPr>
                  <a:spLocks noChangeArrowheads="1"/>
                </p:cNvSpPr>
                <p:nvPr/>
              </p:nvSpPr>
              <p:spPr bwMode="auto">
                <a:xfrm>
                  <a:off x="5416003" y="1591163"/>
                  <a:ext cx="811774" cy="952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solidFill>
                        <a:srgbClr val="FF0000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7</a:t>
                  </a:r>
                  <a:endPara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solidFill>
                        <a:srgbClr val="FF0000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12</a:t>
                  </a:r>
                  <a:endParaRPr lang="zh-CN" altLang="en-US" sz="2800" baseline="300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51" name="直接连接符 24"/>
                <p:cNvSpPr>
                  <a:spLocks noChangeShapeType="1"/>
                </p:cNvSpPr>
                <p:nvPr/>
              </p:nvSpPr>
              <p:spPr bwMode="auto">
                <a:xfrm>
                  <a:off x="5569796" y="2033155"/>
                  <a:ext cx="505774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252" name="组合 69"/>
            <p:cNvGrpSpPr/>
            <p:nvPr/>
          </p:nvGrpSpPr>
          <p:grpSpPr bwMode="auto">
            <a:xfrm>
              <a:off x="5042126" y="1699399"/>
              <a:ext cx="814387" cy="952718"/>
              <a:chOff x="5053957" y="1708924"/>
              <a:chExt cx="814387" cy="952718"/>
            </a:xfrm>
          </p:grpSpPr>
          <p:sp>
            <p:nvSpPr>
              <p:cNvPr id="10253" name="矩形 57"/>
              <p:cNvSpPr>
                <a:spLocks noChangeArrowheads="1"/>
              </p:cNvSpPr>
              <p:nvPr/>
            </p:nvSpPr>
            <p:spPr bwMode="auto">
              <a:xfrm>
                <a:off x="5053957" y="1708924"/>
                <a:ext cx="814387" cy="9527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5</a:t>
                </a:r>
                <a:endPara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6</a:t>
                </a:r>
                <a:endParaRPr lang="zh-CN" altLang="en-US" sz="2800" baseline="300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54" name="直接连接符 29"/>
              <p:cNvSpPr>
                <a:spLocks noChangeShapeType="1"/>
              </p:cNvSpPr>
              <p:nvPr/>
            </p:nvSpPr>
            <p:spPr bwMode="auto">
              <a:xfrm>
                <a:off x="5280970" y="2198757"/>
                <a:ext cx="360362" cy="0"/>
              </a:xfrm>
              <a:prstGeom prst="line">
                <a:avLst/>
              </a:prstGeom>
              <a:noFill/>
              <a:ln w="28575" cap="flat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255" name="组合 33"/>
          <p:cNvGrpSpPr/>
          <p:nvPr/>
        </p:nvGrpSpPr>
        <p:grpSpPr bwMode="auto">
          <a:xfrm>
            <a:off x="2760663" y="3608388"/>
            <a:ext cx="2152650" cy="954087"/>
            <a:chOff x="4847181" y="2566170"/>
            <a:chExt cx="2152646" cy="953156"/>
          </a:xfrm>
        </p:grpSpPr>
        <p:grpSp>
          <p:nvGrpSpPr>
            <p:cNvPr id="10256" name="组合 48"/>
            <p:cNvGrpSpPr/>
            <p:nvPr/>
          </p:nvGrpSpPr>
          <p:grpSpPr bwMode="auto">
            <a:xfrm>
              <a:off x="4847181" y="2566170"/>
              <a:ext cx="2152646" cy="953156"/>
              <a:chOff x="1967970" y="2174734"/>
              <a:chExt cx="2151807" cy="953157"/>
            </a:xfrm>
          </p:grpSpPr>
          <p:sp>
            <p:nvSpPr>
              <p:cNvPr id="15376" name="矩形 17"/>
              <p:cNvSpPr>
                <a:spLocks noChangeArrowheads="1"/>
              </p:cNvSpPr>
              <p:nvPr/>
            </p:nvSpPr>
            <p:spPr bwMode="auto">
              <a:xfrm>
                <a:off x="1967970" y="2414212"/>
                <a:ext cx="2151807" cy="5201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457200">
                  <a:buSzTx/>
                  <a:buFont typeface="Arial" panose="020B0604020202020204" pitchFamily="34" charset="0"/>
                  <a:buNone/>
                </a:pPr>
                <a:r>
                  <a:rPr lang="en-US" altLang="zh-CN" sz="280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0000"/>
                    </a:solidFill>
                    <a:latin typeface="Arial" panose="020B0604020202020204"/>
                    <a:ea typeface="微软雅黑" panose="020B0503020204020204" pitchFamily="34" charset="-122"/>
                    <a:cs typeface="微软雅黑" panose="020B0503020204020204" pitchFamily="34" charset="-122"/>
                    <a:sym typeface="+mn-lt"/>
                  </a:rPr>
                  <a:t>=    +</a:t>
                </a:r>
                <a:endParaRPr lang="en-US" altLang="zh-CN" sz="280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10258" name="组合 54"/>
              <p:cNvGrpSpPr/>
              <p:nvPr/>
            </p:nvGrpSpPr>
            <p:grpSpPr bwMode="auto">
              <a:xfrm>
                <a:off x="3080371" y="2174734"/>
                <a:ext cx="812482" cy="953157"/>
                <a:chOff x="5321190" y="1534114"/>
                <a:chExt cx="811773" cy="952544"/>
              </a:xfrm>
            </p:grpSpPr>
            <p:sp>
              <p:nvSpPr>
                <p:cNvPr id="10259" name="矩形 17"/>
                <p:cNvSpPr>
                  <a:spLocks noChangeArrowheads="1"/>
                </p:cNvSpPr>
                <p:nvPr/>
              </p:nvSpPr>
              <p:spPr bwMode="auto">
                <a:xfrm>
                  <a:off x="5321190" y="1534114"/>
                  <a:ext cx="811773" cy="9525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solidFill>
                        <a:srgbClr val="FF0000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8</a:t>
                  </a:r>
                  <a:endPara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solidFill>
                        <a:srgbClr val="FF0000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12</a:t>
                  </a:r>
                  <a:endParaRPr lang="zh-CN" altLang="en-US" sz="2800" baseline="300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0" name="直接连接符 50"/>
                <p:cNvSpPr>
                  <a:spLocks noChangeShapeType="1"/>
                </p:cNvSpPr>
                <p:nvPr/>
              </p:nvSpPr>
              <p:spPr bwMode="auto">
                <a:xfrm>
                  <a:off x="5474983" y="2033367"/>
                  <a:ext cx="505772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261" name="组合 70"/>
            <p:cNvGrpSpPr/>
            <p:nvPr/>
          </p:nvGrpSpPr>
          <p:grpSpPr bwMode="auto">
            <a:xfrm>
              <a:off x="5068796" y="2566171"/>
              <a:ext cx="814386" cy="953135"/>
              <a:chOff x="5071102" y="1699396"/>
              <a:chExt cx="814386" cy="953135"/>
            </a:xfrm>
          </p:grpSpPr>
          <p:sp>
            <p:nvSpPr>
              <p:cNvPr id="10262" name="矩形 57"/>
              <p:cNvSpPr>
                <a:spLocks noChangeArrowheads="1"/>
              </p:cNvSpPr>
              <p:nvPr/>
            </p:nvSpPr>
            <p:spPr bwMode="auto">
              <a:xfrm>
                <a:off x="5071737" y="1699395"/>
                <a:ext cx="814385" cy="9531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5</a:t>
                </a:r>
                <a:endPara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6</a:t>
                </a:r>
                <a:endParaRPr lang="zh-CN" altLang="en-US" sz="2800" baseline="300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63" name="直接连接符 63"/>
              <p:cNvSpPr>
                <a:spLocks noChangeShapeType="1"/>
              </p:cNvSpPr>
              <p:nvPr/>
            </p:nvSpPr>
            <p:spPr bwMode="auto">
              <a:xfrm>
                <a:off x="5281286" y="2198969"/>
                <a:ext cx="360361" cy="0"/>
              </a:xfrm>
              <a:prstGeom prst="line">
                <a:avLst/>
              </a:prstGeom>
              <a:noFill/>
              <a:ln w="28575" cap="flat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264" name="组合 31"/>
          <p:cNvGrpSpPr/>
          <p:nvPr/>
        </p:nvGrpSpPr>
        <p:grpSpPr bwMode="auto">
          <a:xfrm>
            <a:off x="2927350" y="1528763"/>
            <a:ext cx="3224213" cy="954087"/>
            <a:chOff x="5299301" y="1714001"/>
            <a:chExt cx="3224402" cy="955727"/>
          </a:xfrm>
        </p:grpSpPr>
        <p:grpSp>
          <p:nvGrpSpPr>
            <p:cNvPr id="10265" name="组合 38"/>
            <p:cNvGrpSpPr/>
            <p:nvPr/>
          </p:nvGrpSpPr>
          <p:grpSpPr bwMode="auto">
            <a:xfrm>
              <a:off x="5972440" y="1714002"/>
              <a:ext cx="2551263" cy="955726"/>
              <a:chOff x="5734315" y="2044202"/>
              <a:chExt cx="2551263" cy="955726"/>
            </a:xfrm>
          </p:grpSpPr>
          <p:grpSp>
            <p:nvGrpSpPr>
              <p:cNvPr id="10266" name="组合 39"/>
              <p:cNvGrpSpPr/>
              <p:nvPr/>
            </p:nvGrpSpPr>
            <p:grpSpPr bwMode="auto">
              <a:xfrm>
                <a:off x="5734315" y="2044202"/>
                <a:ext cx="2551263" cy="955726"/>
                <a:chOff x="2854758" y="2198866"/>
                <a:chExt cx="2550270" cy="955726"/>
              </a:xfrm>
            </p:grpSpPr>
            <p:sp>
              <p:nvSpPr>
                <p:cNvPr id="10267" name="矩形 17"/>
                <p:cNvSpPr>
                  <a:spLocks noChangeArrowheads="1"/>
                </p:cNvSpPr>
                <p:nvPr/>
              </p:nvSpPr>
              <p:spPr bwMode="auto">
                <a:xfrm>
                  <a:off x="2854758" y="2389692"/>
                  <a:ext cx="2550270" cy="5215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+     + </a:t>
                  </a:r>
                  <a:endParaRPr lang="zh-CN" altLang="en-US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0268" name="组合 54"/>
                <p:cNvGrpSpPr/>
                <p:nvPr/>
              </p:nvGrpSpPr>
              <p:grpSpPr bwMode="auto">
                <a:xfrm>
                  <a:off x="3180090" y="2198866"/>
                  <a:ext cx="806183" cy="955726"/>
                  <a:chOff x="5420822" y="1558229"/>
                  <a:chExt cx="805480" cy="955111"/>
                </a:xfrm>
              </p:grpSpPr>
              <p:sp>
                <p:nvSpPr>
                  <p:cNvPr id="10269" name="矩形 17"/>
                  <p:cNvSpPr>
                    <a:spLocks noChangeArrowheads="1"/>
                  </p:cNvSpPr>
                  <p:nvPr/>
                </p:nvSpPr>
                <p:spPr bwMode="auto">
                  <a:xfrm>
                    <a:off x="5420820" y="1558228"/>
                    <a:ext cx="805481" cy="95511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algn="ctr" defTabSz="457200">
                      <a:buFont typeface="Arial" panose="020B0604020202020204" pitchFamily="34" charset="0"/>
                      <a:buNone/>
                    </a:pPr>
                    <a:r>
                      <a:rPr lang="en-US" altLang="zh-CN" sz="280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1</a:t>
                    </a:r>
                    <a:endPara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  <a:p>
                    <a:pPr algn="ctr" defTabSz="457200">
                      <a:buFont typeface="Arial" panose="020B0604020202020204" pitchFamily="34" charset="0"/>
                      <a:buNone/>
                    </a:pPr>
                    <a:r>
                      <a:rPr lang="en-US" altLang="zh-CN" sz="280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12</a:t>
                    </a:r>
                    <a:endParaRPr lang="zh-CN" altLang="en-US" sz="2800" baseline="30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270" name="直接连接符 86"/>
                  <p:cNvSpPr>
                    <a:spLocks noChangeShapeType="1"/>
                  </p:cNvSpPr>
                  <p:nvPr/>
                </p:nvSpPr>
                <p:spPr bwMode="auto">
                  <a:xfrm>
                    <a:off x="5569866" y="2033400"/>
                    <a:ext cx="505804" cy="0"/>
                  </a:xfrm>
                  <a:prstGeom prst="line">
                    <a:avLst/>
                  </a:prstGeom>
                  <a:noFill/>
                  <a:ln w="28575" cap="flat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0271" name="组合 54"/>
              <p:cNvGrpSpPr/>
              <p:nvPr/>
            </p:nvGrpSpPr>
            <p:grpSpPr bwMode="auto">
              <a:xfrm>
                <a:off x="7088534" y="2044202"/>
                <a:ext cx="814435" cy="955726"/>
                <a:chOff x="5416122" y="1558229"/>
                <a:chExt cx="813408" cy="955111"/>
              </a:xfrm>
            </p:grpSpPr>
            <p:sp>
              <p:nvSpPr>
                <p:cNvPr id="10272" name="矩形 17"/>
                <p:cNvSpPr>
                  <a:spLocks noChangeArrowheads="1"/>
                </p:cNvSpPr>
                <p:nvPr/>
              </p:nvSpPr>
              <p:spPr bwMode="auto">
                <a:xfrm>
                  <a:off x="5416121" y="1558228"/>
                  <a:ext cx="813408" cy="9551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7</a:t>
                  </a:r>
                  <a:endPara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  <a:p>
                  <a:pPr algn="ctr" defTabSz="457200"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12</a:t>
                  </a:r>
                  <a:endParaRPr lang="zh-CN" altLang="en-US" sz="2800" baseline="30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73" name="直接连接符 102"/>
                <p:cNvSpPr>
                  <a:spLocks noChangeShapeType="1"/>
                </p:cNvSpPr>
                <p:nvPr/>
              </p:nvSpPr>
              <p:spPr bwMode="auto">
                <a:xfrm>
                  <a:off x="5569923" y="2033400"/>
                  <a:ext cx="507389" cy="0"/>
                </a:xfrm>
                <a:prstGeom prst="line">
                  <a:avLst/>
                </a:prstGeom>
                <a:noFill/>
                <a:ln w="28575" cap="flat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274" name="组合 69"/>
            <p:cNvGrpSpPr/>
            <p:nvPr/>
          </p:nvGrpSpPr>
          <p:grpSpPr bwMode="auto">
            <a:xfrm>
              <a:off x="5299301" y="1714001"/>
              <a:ext cx="812848" cy="955725"/>
              <a:chOff x="5311132" y="1723526"/>
              <a:chExt cx="812848" cy="955725"/>
            </a:xfrm>
          </p:grpSpPr>
          <p:sp>
            <p:nvSpPr>
              <p:cNvPr id="10275" name="矩形 57"/>
              <p:cNvSpPr>
                <a:spLocks noChangeArrowheads="1"/>
              </p:cNvSpPr>
              <p:nvPr/>
            </p:nvSpPr>
            <p:spPr bwMode="auto">
              <a:xfrm>
                <a:off x="5311132" y="1723526"/>
                <a:ext cx="812848" cy="955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5</a:t>
                </a:r>
                <a:endPara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6</a:t>
                </a:r>
                <a:endParaRPr lang="zh-CN" altLang="en-US" sz="2800" baseline="30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76" name="直接连接符 105"/>
              <p:cNvSpPr>
                <a:spLocks noChangeShapeType="1"/>
              </p:cNvSpPr>
              <p:nvPr/>
            </p:nvSpPr>
            <p:spPr bwMode="auto">
              <a:xfrm>
                <a:off x="5538158" y="2192643"/>
                <a:ext cx="360383" cy="0"/>
              </a:xfrm>
              <a:prstGeom prst="line">
                <a:avLst/>
              </a:prstGeom>
              <a:noFill/>
              <a:ln w="2857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277" name="组合 106"/>
          <p:cNvGrpSpPr/>
          <p:nvPr/>
        </p:nvGrpSpPr>
        <p:grpSpPr bwMode="auto">
          <a:xfrm>
            <a:off x="2768600" y="4822825"/>
            <a:ext cx="1028700" cy="954088"/>
            <a:chOff x="2508250" y="3379788"/>
            <a:chExt cx="1027661" cy="953135"/>
          </a:xfrm>
        </p:grpSpPr>
        <p:sp>
          <p:nvSpPr>
            <p:cNvPr id="15397" name="矩形 17"/>
            <p:cNvSpPr>
              <a:spLocks noChangeArrowheads="1"/>
            </p:cNvSpPr>
            <p:nvPr/>
          </p:nvSpPr>
          <p:spPr bwMode="auto">
            <a:xfrm>
              <a:off x="2508250" y="3562169"/>
              <a:ext cx="510659" cy="52176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457200">
                <a:buSzTx/>
                <a:buFont typeface="Arial" panose="020B0604020202020204" pitchFamily="34" charset="0"/>
                <a:buNone/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=</a:t>
              </a:r>
              <a:endParaRPr lang="en-US" altLang="zh-CN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0279" name="组合 70"/>
            <p:cNvGrpSpPr/>
            <p:nvPr/>
          </p:nvGrpSpPr>
          <p:grpSpPr bwMode="auto">
            <a:xfrm>
              <a:off x="2722095" y="3379788"/>
              <a:ext cx="813816" cy="953135"/>
              <a:chOff x="5067777" y="1732416"/>
              <a:chExt cx="813814" cy="953135"/>
            </a:xfrm>
          </p:grpSpPr>
          <p:sp>
            <p:nvSpPr>
              <p:cNvPr id="10280" name="矩形 57"/>
              <p:cNvSpPr>
                <a:spLocks noChangeArrowheads="1"/>
              </p:cNvSpPr>
              <p:nvPr/>
            </p:nvSpPr>
            <p:spPr bwMode="auto">
              <a:xfrm>
                <a:off x="5068029" y="1732416"/>
                <a:ext cx="813562" cy="953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9</a:t>
                </a:r>
                <a:endPara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6</a:t>
                </a:r>
                <a:endParaRPr lang="zh-CN" altLang="en-US" sz="2800" baseline="300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81" name="直接连接符 110"/>
              <p:cNvSpPr>
                <a:spLocks noChangeShapeType="1"/>
              </p:cNvSpPr>
              <p:nvPr/>
            </p:nvSpPr>
            <p:spPr bwMode="auto">
              <a:xfrm>
                <a:off x="5280538" y="2198675"/>
                <a:ext cx="359997" cy="0"/>
              </a:xfrm>
              <a:prstGeom prst="line">
                <a:avLst/>
              </a:prstGeom>
              <a:noFill/>
              <a:ln w="28575" cap="flat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282" name="组合 111"/>
          <p:cNvGrpSpPr/>
          <p:nvPr/>
        </p:nvGrpSpPr>
        <p:grpSpPr bwMode="auto">
          <a:xfrm>
            <a:off x="2760663" y="5653088"/>
            <a:ext cx="1214437" cy="952500"/>
            <a:chOff x="2308225" y="3355023"/>
            <a:chExt cx="1213721" cy="953135"/>
          </a:xfrm>
        </p:grpSpPr>
        <p:sp>
          <p:nvSpPr>
            <p:cNvPr id="15402" name="矩形 17"/>
            <p:cNvSpPr>
              <a:spLocks noChangeArrowheads="1"/>
            </p:cNvSpPr>
            <p:nvPr/>
          </p:nvSpPr>
          <p:spPr bwMode="auto">
            <a:xfrm>
              <a:off x="2308225" y="3563124"/>
              <a:ext cx="510874" cy="52104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457200">
                <a:buSzTx/>
                <a:buFont typeface="Arial" panose="020B0604020202020204" pitchFamily="34" charset="0"/>
                <a:buNone/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=</a:t>
              </a:r>
              <a:endParaRPr lang="en-US" altLang="zh-CN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0284" name="组合 70"/>
            <p:cNvGrpSpPr/>
            <p:nvPr/>
          </p:nvGrpSpPr>
          <p:grpSpPr bwMode="auto">
            <a:xfrm>
              <a:off x="2517650" y="3355023"/>
              <a:ext cx="1004295" cy="953135"/>
              <a:chOff x="4863336" y="1707651"/>
              <a:chExt cx="1004294" cy="953135"/>
            </a:xfrm>
          </p:grpSpPr>
          <p:sp>
            <p:nvSpPr>
              <p:cNvPr id="10285" name="矩形 57"/>
              <p:cNvSpPr>
                <a:spLocks noChangeArrowheads="1"/>
              </p:cNvSpPr>
              <p:nvPr/>
            </p:nvSpPr>
            <p:spPr bwMode="auto">
              <a:xfrm>
                <a:off x="5053725" y="1707651"/>
                <a:ext cx="813906" cy="953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</a:t>
                </a:r>
                <a:endParaRPr lang="zh-CN" altLang="en-US" sz="2800" baseline="300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86" name="直接连接符 115"/>
              <p:cNvSpPr>
                <a:spLocks noChangeShapeType="1"/>
              </p:cNvSpPr>
              <p:nvPr/>
            </p:nvSpPr>
            <p:spPr bwMode="auto">
              <a:xfrm>
                <a:off x="5280603" y="2198515"/>
                <a:ext cx="360150" cy="0"/>
              </a:xfrm>
              <a:prstGeom prst="line">
                <a:avLst/>
              </a:prstGeom>
              <a:noFill/>
              <a:ln w="28575" cap="flat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6" name="矩形 57"/>
              <p:cNvSpPr>
                <a:spLocks noChangeArrowheads="1"/>
              </p:cNvSpPr>
              <p:nvPr/>
            </p:nvSpPr>
            <p:spPr bwMode="auto">
              <a:xfrm>
                <a:off x="4863337" y="1923695"/>
                <a:ext cx="529912" cy="52104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457200">
                  <a:buSzTx/>
                  <a:buFont typeface="Arial" panose="020B0604020202020204" pitchFamily="34" charset="0"/>
                  <a:buNone/>
                </a:pPr>
                <a:r>
                  <a:rPr lang="en-US" altLang="zh-CN" sz="2800"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solidFill>
                      <a:srgbClr val="FF0000"/>
                    </a:solidFill>
                    <a:latin typeface="Arial" panose="020B0604020202020204"/>
                    <a:ea typeface="微软雅黑" panose="020B0503020204020204" pitchFamily="34" charset="-122"/>
                    <a:cs typeface="微软雅黑" panose="020B0503020204020204" pitchFamily="34" charset="-122"/>
                    <a:sym typeface="+mn-lt"/>
                  </a:rPr>
                  <a:t>1</a:t>
                </a:r>
                <a:endParaRPr lang="en-US" altLang="zh-CN" sz="280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288" name="组合 97"/>
          <p:cNvGrpSpPr/>
          <p:nvPr/>
        </p:nvGrpSpPr>
        <p:grpSpPr bwMode="auto">
          <a:xfrm>
            <a:off x="7113588" y="1528763"/>
            <a:ext cx="3557587" cy="969962"/>
            <a:chOff x="4798059" y="770572"/>
            <a:chExt cx="3556803" cy="970876"/>
          </a:xfrm>
        </p:grpSpPr>
        <p:sp>
          <p:nvSpPr>
            <p:cNvPr id="15408" name="矩形 17"/>
            <p:cNvSpPr>
              <a:spLocks noChangeArrowheads="1"/>
            </p:cNvSpPr>
            <p:nvPr/>
          </p:nvSpPr>
          <p:spPr bwMode="auto">
            <a:xfrm>
              <a:off x="5567826" y="961252"/>
              <a:ext cx="2787036" cy="52277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457200">
                <a:buSzTx/>
                <a:buFont typeface="Arial" panose="020B0604020202020204" pitchFamily="34" charset="0"/>
                <a:buNone/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+    +    +    </a:t>
              </a:r>
              <a:endParaRPr lang="en-US" altLang="zh-CN" sz="280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0290" name="组合 55"/>
            <p:cNvGrpSpPr/>
            <p:nvPr/>
          </p:nvGrpSpPr>
          <p:grpSpPr bwMode="auto">
            <a:xfrm>
              <a:off x="5721780" y="770572"/>
              <a:ext cx="814207" cy="954987"/>
              <a:chOff x="5415299" y="1577547"/>
              <a:chExt cx="813642" cy="954373"/>
            </a:xfrm>
          </p:grpSpPr>
          <p:sp>
            <p:nvSpPr>
              <p:cNvPr id="10291" name="矩形 57"/>
              <p:cNvSpPr>
                <a:spLocks noChangeArrowheads="1"/>
              </p:cNvSpPr>
              <p:nvPr/>
            </p:nvSpPr>
            <p:spPr bwMode="auto">
              <a:xfrm>
                <a:off x="5415299" y="1577547"/>
                <a:ext cx="813643" cy="9543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</a:t>
                </a:r>
                <a:endPara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7</a:t>
                </a:r>
                <a:endParaRPr lang="zh-CN" altLang="en-US" sz="2800" baseline="30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92" name="直接连接符 121"/>
              <p:cNvSpPr>
                <a:spLocks noChangeShapeType="1"/>
              </p:cNvSpPr>
              <p:nvPr/>
            </p:nvSpPr>
            <p:spPr bwMode="auto">
              <a:xfrm>
                <a:off x="5642104" y="2045999"/>
                <a:ext cx="360034" cy="0"/>
              </a:xfrm>
              <a:prstGeom prst="line">
                <a:avLst/>
              </a:prstGeom>
              <a:noFill/>
              <a:ln w="2857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293" name="组合 5"/>
            <p:cNvGrpSpPr/>
            <p:nvPr/>
          </p:nvGrpSpPr>
          <p:grpSpPr bwMode="auto">
            <a:xfrm>
              <a:off x="4798059" y="770572"/>
              <a:ext cx="812621" cy="954987"/>
              <a:chOff x="5415974" y="1577547"/>
              <a:chExt cx="812057" cy="954373"/>
            </a:xfrm>
          </p:grpSpPr>
          <p:sp>
            <p:nvSpPr>
              <p:cNvPr id="10294" name="矩形 123"/>
              <p:cNvSpPr>
                <a:spLocks noChangeArrowheads="1"/>
              </p:cNvSpPr>
              <p:nvPr/>
            </p:nvSpPr>
            <p:spPr bwMode="auto">
              <a:xfrm>
                <a:off x="5415974" y="1577547"/>
                <a:ext cx="812057" cy="9543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</a:t>
                </a:r>
                <a:endParaRPr lang="zh-CN" altLang="en-US" sz="2800" baseline="30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95" name="直接连接符 124"/>
              <p:cNvSpPr>
                <a:spLocks noChangeShapeType="1"/>
              </p:cNvSpPr>
              <p:nvPr/>
            </p:nvSpPr>
            <p:spPr bwMode="auto">
              <a:xfrm>
                <a:off x="5642778" y="2045999"/>
                <a:ext cx="360034" cy="0"/>
              </a:xfrm>
              <a:prstGeom prst="line">
                <a:avLst/>
              </a:prstGeom>
              <a:noFill/>
              <a:ln w="2857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296" name="组合 55"/>
            <p:cNvGrpSpPr/>
            <p:nvPr/>
          </p:nvGrpSpPr>
          <p:grpSpPr bwMode="auto">
            <a:xfrm>
              <a:off x="7542241" y="786461"/>
              <a:ext cx="812621" cy="954987"/>
              <a:chOff x="5416484" y="1593426"/>
              <a:chExt cx="812057" cy="954373"/>
            </a:xfrm>
          </p:grpSpPr>
          <p:sp>
            <p:nvSpPr>
              <p:cNvPr id="10297" name="矩形 57"/>
              <p:cNvSpPr>
                <a:spLocks noChangeArrowheads="1"/>
              </p:cNvSpPr>
              <p:nvPr/>
            </p:nvSpPr>
            <p:spPr bwMode="auto">
              <a:xfrm>
                <a:off x="5416484" y="1593427"/>
                <a:ext cx="812057" cy="9543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</a:t>
                </a:r>
                <a:endPara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</a:t>
                </a:r>
                <a:endParaRPr lang="zh-CN" altLang="en-US" sz="2800" baseline="30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98" name="直接连接符 127"/>
              <p:cNvSpPr>
                <a:spLocks noChangeShapeType="1"/>
              </p:cNvSpPr>
              <p:nvPr/>
            </p:nvSpPr>
            <p:spPr bwMode="auto">
              <a:xfrm>
                <a:off x="5643289" y="2047588"/>
                <a:ext cx="358447" cy="0"/>
              </a:xfrm>
              <a:prstGeom prst="line">
                <a:avLst/>
              </a:prstGeom>
              <a:noFill/>
              <a:ln w="2857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299" name="组合 5"/>
            <p:cNvGrpSpPr/>
            <p:nvPr/>
          </p:nvGrpSpPr>
          <p:grpSpPr bwMode="auto">
            <a:xfrm>
              <a:off x="6635979" y="784872"/>
              <a:ext cx="814207" cy="954987"/>
              <a:chOff x="5415569" y="1591838"/>
              <a:chExt cx="813642" cy="954373"/>
            </a:xfrm>
          </p:grpSpPr>
          <p:sp>
            <p:nvSpPr>
              <p:cNvPr id="10300" name="矩形 57"/>
              <p:cNvSpPr>
                <a:spLocks noChangeArrowheads="1"/>
              </p:cNvSpPr>
              <p:nvPr/>
            </p:nvSpPr>
            <p:spPr bwMode="auto">
              <a:xfrm>
                <a:off x="5415569" y="1591838"/>
                <a:ext cx="813643" cy="9543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5</a:t>
                </a:r>
                <a:endParaRPr lang="zh-CN" altLang="en-US" sz="2800" baseline="30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01" name="直接连接符 130"/>
              <p:cNvSpPr>
                <a:spLocks noChangeShapeType="1"/>
              </p:cNvSpPr>
              <p:nvPr/>
            </p:nvSpPr>
            <p:spPr bwMode="auto">
              <a:xfrm>
                <a:off x="5642374" y="2045999"/>
                <a:ext cx="360034" cy="0"/>
              </a:xfrm>
              <a:prstGeom prst="line">
                <a:avLst/>
              </a:prstGeom>
              <a:noFill/>
              <a:ln w="2857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302" name="组合 131"/>
          <p:cNvGrpSpPr/>
          <p:nvPr/>
        </p:nvGrpSpPr>
        <p:grpSpPr bwMode="auto">
          <a:xfrm>
            <a:off x="6865938" y="2514600"/>
            <a:ext cx="4692650" cy="954088"/>
            <a:chOff x="4857750" y="1652586"/>
            <a:chExt cx="4692469" cy="953923"/>
          </a:xfrm>
        </p:grpSpPr>
        <p:sp>
          <p:nvSpPr>
            <p:cNvPr id="10303" name="矩形 17"/>
            <p:cNvSpPr>
              <a:spLocks noChangeArrowheads="1"/>
            </p:cNvSpPr>
            <p:nvPr/>
          </p:nvSpPr>
          <p:spPr bwMode="auto">
            <a:xfrm>
              <a:off x="4857750" y="1908130"/>
              <a:ext cx="4692469" cy="522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defTabSz="457200"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=       +        +        +    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0304" name="组合 55"/>
            <p:cNvGrpSpPr/>
            <p:nvPr/>
          </p:nvGrpSpPr>
          <p:grpSpPr bwMode="auto">
            <a:xfrm>
              <a:off x="6953169" y="1652586"/>
              <a:ext cx="812769" cy="953923"/>
              <a:chOff x="5415584" y="1507107"/>
              <a:chExt cx="812205" cy="953310"/>
            </a:xfrm>
          </p:grpSpPr>
          <p:sp>
            <p:nvSpPr>
              <p:cNvPr id="10305" name="矩形 57"/>
              <p:cNvSpPr>
                <a:spLocks noChangeArrowheads="1"/>
              </p:cNvSpPr>
              <p:nvPr/>
            </p:nvSpPr>
            <p:spPr bwMode="auto">
              <a:xfrm>
                <a:off x="5415584" y="1507107"/>
                <a:ext cx="812205" cy="953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</a:t>
                </a:r>
                <a:endPara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7</a:t>
                </a:r>
                <a:endParaRPr lang="zh-CN" altLang="en-US" sz="2800" baseline="300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06" name="直接连接符 135"/>
              <p:cNvSpPr>
                <a:spLocks noChangeShapeType="1"/>
              </p:cNvSpPr>
              <p:nvPr/>
            </p:nvSpPr>
            <p:spPr bwMode="auto">
              <a:xfrm>
                <a:off x="5677329" y="2024210"/>
                <a:ext cx="358512" cy="0"/>
              </a:xfrm>
              <a:prstGeom prst="line">
                <a:avLst/>
              </a:prstGeom>
              <a:noFill/>
              <a:ln w="28575" cap="flat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307" name="组合 5"/>
            <p:cNvGrpSpPr/>
            <p:nvPr/>
          </p:nvGrpSpPr>
          <p:grpSpPr bwMode="auto">
            <a:xfrm>
              <a:off x="5111740" y="1652586"/>
              <a:ext cx="812769" cy="953923"/>
              <a:chOff x="5415331" y="1507107"/>
              <a:chExt cx="812205" cy="953310"/>
            </a:xfrm>
          </p:grpSpPr>
          <p:sp>
            <p:nvSpPr>
              <p:cNvPr id="10308" name="矩形 57"/>
              <p:cNvSpPr>
                <a:spLocks noChangeArrowheads="1"/>
              </p:cNvSpPr>
              <p:nvPr/>
            </p:nvSpPr>
            <p:spPr bwMode="auto">
              <a:xfrm>
                <a:off x="5415331" y="1507107"/>
                <a:ext cx="812205" cy="953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</a:t>
                </a:r>
                <a:endParaRPr lang="zh-CN" altLang="en-US" sz="2800" baseline="300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09" name="直接连接符 138"/>
              <p:cNvSpPr>
                <a:spLocks noChangeShapeType="1"/>
              </p:cNvSpPr>
              <p:nvPr/>
            </p:nvSpPr>
            <p:spPr bwMode="auto">
              <a:xfrm>
                <a:off x="5642177" y="2022624"/>
                <a:ext cx="360099" cy="0"/>
              </a:xfrm>
              <a:prstGeom prst="line">
                <a:avLst/>
              </a:prstGeom>
              <a:noFill/>
              <a:ln w="28575" cap="flat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310" name="组合 55"/>
            <p:cNvGrpSpPr/>
            <p:nvPr/>
          </p:nvGrpSpPr>
          <p:grpSpPr bwMode="auto">
            <a:xfrm>
              <a:off x="6038804" y="1652586"/>
              <a:ext cx="814356" cy="953923"/>
              <a:chOff x="5414824" y="1507107"/>
              <a:chExt cx="813791" cy="953310"/>
            </a:xfrm>
          </p:grpSpPr>
          <p:sp>
            <p:nvSpPr>
              <p:cNvPr id="10311" name="矩形 57"/>
              <p:cNvSpPr>
                <a:spLocks noChangeArrowheads="1"/>
              </p:cNvSpPr>
              <p:nvPr/>
            </p:nvSpPr>
            <p:spPr bwMode="auto">
              <a:xfrm>
                <a:off x="5414824" y="1507107"/>
                <a:ext cx="813791" cy="953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</a:t>
                </a:r>
                <a:endPara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</a:t>
                </a:r>
                <a:endParaRPr lang="zh-CN" altLang="en-US" sz="2800" baseline="300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12" name="直接连接符 141"/>
              <p:cNvSpPr>
                <a:spLocks noChangeShapeType="1"/>
              </p:cNvSpPr>
              <p:nvPr/>
            </p:nvSpPr>
            <p:spPr bwMode="auto">
              <a:xfrm>
                <a:off x="5641670" y="2022624"/>
                <a:ext cx="360099" cy="0"/>
              </a:xfrm>
              <a:prstGeom prst="line">
                <a:avLst/>
              </a:prstGeom>
              <a:noFill/>
              <a:ln w="28575" cap="flat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313" name="组合 5"/>
            <p:cNvGrpSpPr/>
            <p:nvPr/>
          </p:nvGrpSpPr>
          <p:grpSpPr bwMode="auto">
            <a:xfrm>
              <a:off x="7848485" y="1652586"/>
              <a:ext cx="812769" cy="953923"/>
              <a:chOff x="5416021" y="1507107"/>
              <a:chExt cx="812205" cy="953310"/>
            </a:xfrm>
          </p:grpSpPr>
          <p:sp>
            <p:nvSpPr>
              <p:cNvPr id="10314" name="矩形 57"/>
              <p:cNvSpPr>
                <a:spLocks noChangeArrowheads="1"/>
              </p:cNvSpPr>
              <p:nvPr/>
            </p:nvSpPr>
            <p:spPr bwMode="auto">
              <a:xfrm>
                <a:off x="5416021" y="1507107"/>
                <a:ext cx="812205" cy="953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5</a:t>
                </a:r>
                <a:endParaRPr lang="zh-CN" altLang="en-US" sz="2800" baseline="300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15" name="直接连接符 144"/>
              <p:cNvSpPr>
                <a:spLocks noChangeShapeType="1"/>
              </p:cNvSpPr>
              <p:nvPr/>
            </p:nvSpPr>
            <p:spPr bwMode="auto">
              <a:xfrm>
                <a:off x="5642867" y="2024210"/>
                <a:ext cx="360099" cy="0"/>
              </a:xfrm>
              <a:prstGeom prst="line">
                <a:avLst/>
              </a:prstGeom>
              <a:noFill/>
              <a:ln w="28575" cap="flat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316" name="组合 145"/>
          <p:cNvGrpSpPr/>
          <p:nvPr/>
        </p:nvGrpSpPr>
        <p:grpSpPr bwMode="auto">
          <a:xfrm>
            <a:off x="6850063" y="3357563"/>
            <a:ext cx="2924175" cy="954087"/>
            <a:chOff x="5099050" y="2728912"/>
            <a:chExt cx="2924175" cy="954743"/>
          </a:xfrm>
        </p:grpSpPr>
        <p:sp>
          <p:nvSpPr>
            <p:cNvPr id="15436" name="矩形 17"/>
            <p:cNvSpPr>
              <a:spLocks noChangeArrowheads="1"/>
            </p:cNvSpPr>
            <p:nvPr/>
          </p:nvSpPr>
          <p:spPr bwMode="auto">
            <a:xfrm>
              <a:off x="5099050" y="2959257"/>
              <a:ext cx="2924175" cy="52105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457200">
                <a:buSzTx/>
                <a:buFont typeface="Arial" panose="020B0604020202020204" pitchFamily="34" charset="0"/>
                <a:buNone/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= 1 +         +    </a:t>
              </a:r>
              <a:endParaRPr lang="en-US" altLang="zh-CN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0318" name="组合 55"/>
            <p:cNvGrpSpPr/>
            <p:nvPr/>
          </p:nvGrpSpPr>
          <p:grpSpPr bwMode="auto">
            <a:xfrm>
              <a:off x="6076950" y="2728912"/>
              <a:ext cx="812800" cy="954743"/>
              <a:chOff x="5415665" y="1507107"/>
              <a:chExt cx="812236" cy="954129"/>
            </a:xfrm>
          </p:grpSpPr>
          <p:sp>
            <p:nvSpPr>
              <p:cNvPr id="10319" name="矩形 57"/>
              <p:cNvSpPr>
                <a:spLocks noChangeArrowheads="1"/>
              </p:cNvSpPr>
              <p:nvPr/>
            </p:nvSpPr>
            <p:spPr bwMode="auto">
              <a:xfrm>
                <a:off x="5415665" y="1507107"/>
                <a:ext cx="812236" cy="954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</a:t>
                </a:r>
                <a:endPara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7</a:t>
                </a:r>
                <a:endParaRPr lang="zh-CN" altLang="en-US" sz="2800" baseline="300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20" name="直接连接符 149"/>
              <p:cNvSpPr>
                <a:spLocks noChangeShapeType="1"/>
              </p:cNvSpPr>
              <p:nvPr/>
            </p:nvSpPr>
            <p:spPr bwMode="auto">
              <a:xfrm>
                <a:off x="5642519" y="1983378"/>
                <a:ext cx="358526" cy="0"/>
              </a:xfrm>
              <a:prstGeom prst="line">
                <a:avLst/>
              </a:prstGeom>
              <a:noFill/>
              <a:ln w="28575" cap="flat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321" name="组合 5"/>
            <p:cNvGrpSpPr/>
            <p:nvPr/>
          </p:nvGrpSpPr>
          <p:grpSpPr bwMode="auto">
            <a:xfrm>
              <a:off x="6970712" y="2728912"/>
              <a:ext cx="814387" cy="953134"/>
              <a:chOff x="5414549" y="1507107"/>
              <a:chExt cx="813822" cy="952521"/>
            </a:xfrm>
          </p:grpSpPr>
          <p:sp>
            <p:nvSpPr>
              <p:cNvPr id="10322" name="矩形 57"/>
              <p:cNvSpPr>
                <a:spLocks noChangeArrowheads="1"/>
              </p:cNvSpPr>
              <p:nvPr/>
            </p:nvSpPr>
            <p:spPr bwMode="auto">
              <a:xfrm>
                <a:off x="5414549" y="1507107"/>
                <a:ext cx="813823" cy="95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5</a:t>
                </a:r>
                <a:endParaRPr lang="zh-CN" altLang="en-US" sz="2800" baseline="300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23" name="直接连接符 152"/>
              <p:cNvSpPr>
                <a:spLocks noChangeShapeType="1"/>
              </p:cNvSpPr>
              <p:nvPr/>
            </p:nvSpPr>
            <p:spPr bwMode="auto">
              <a:xfrm>
                <a:off x="5641405" y="1983378"/>
                <a:ext cx="360112" cy="0"/>
              </a:xfrm>
              <a:prstGeom prst="line">
                <a:avLst/>
              </a:prstGeom>
              <a:noFill/>
              <a:ln w="28575" cap="flat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324" name="组合 117"/>
          <p:cNvGrpSpPr/>
          <p:nvPr/>
        </p:nvGrpSpPr>
        <p:grpSpPr bwMode="auto">
          <a:xfrm>
            <a:off x="6815138" y="4337050"/>
            <a:ext cx="2825750" cy="954088"/>
            <a:chOff x="2119993" y="2134730"/>
            <a:chExt cx="2824661" cy="953135"/>
          </a:xfrm>
        </p:grpSpPr>
        <p:sp>
          <p:nvSpPr>
            <p:cNvPr id="10325" name="矩形 17"/>
            <p:cNvSpPr>
              <a:spLocks noChangeArrowheads="1"/>
            </p:cNvSpPr>
            <p:nvPr/>
          </p:nvSpPr>
          <p:spPr bwMode="auto">
            <a:xfrm>
              <a:off x="2119993" y="2380547"/>
              <a:ext cx="2765946" cy="521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defTabSz="457200"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= 1 +          +       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0326" name="组合 54"/>
            <p:cNvGrpSpPr/>
            <p:nvPr/>
          </p:nvGrpSpPr>
          <p:grpSpPr bwMode="auto">
            <a:xfrm>
              <a:off x="3175272" y="2134730"/>
              <a:ext cx="812486" cy="953134"/>
              <a:chOff x="5416009" y="1494135"/>
              <a:chExt cx="811777" cy="952521"/>
            </a:xfrm>
          </p:grpSpPr>
          <p:sp>
            <p:nvSpPr>
              <p:cNvPr id="10327" name="矩形 17"/>
              <p:cNvSpPr>
                <a:spLocks noChangeArrowheads="1"/>
              </p:cNvSpPr>
              <p:nvPr/>
            </p:nvSpPr>
            <p:spPr bwMode="auto">
              <a:xfrm>
                <a:off x="5416010" y="1494135"/>
                <a:ext cx="811778" cy="9525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10</a:t>
                </a:r>
                <a:endPara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35</a:t>
                </a:r>
                <a:endParaRPr lang="zh-CN" altLang="en-US" sz="2800" baseline="300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28" name="直接连接符 157"/>
              <p:cNvSpPr>
                <a:spLocks noChangeShapeType="1"/>
              </p:cNvSpPr>
              <p:nvPr/>
            </p:nvSpPr>
            <p:spPr bwMode="auto">
              <a:xfrm>
                <a:off x="5569804" y="1991792"/>
                <a:ext cx="505775" cy="0"/>
              </a:xfrm>
              <a:prstGeom prst="line">
                <a:avLst/>
              </a:prstGeom>
              <a:noFill/>
              <a:ln w="28575" cap="flat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329" name="组合 55"/>
            <p:cNvGrpSpPr/>
            <p:nvPr/>
          </p:nvGrpSpPr>
          <p:grpSpPr bwMode="auto">
            <a:xfrm>
              <a:off x="4130580" y="2134730"/>
              <a:ext cx="814073" cy="953135"/>
              <a:chOff x="5481468" y="1507107"/>
              <a:chExt cx="813363" cy="952521"/>
            </a:xfrm>
          </p:grpSpPr>
          <p:sp>
            <p:nvSpPr>
              <p:cNvPr id="10330" name="矩形 57"/>
              <p:cNvSpPr>
                <a:spLocks noChangeArrowheads="1"/>
              </p:cNvSpPr>
              <p:nvPr/>
            </p:nvSpPr>
            <p:spPr bwMode="auto">
              <a:xfrm>
                <a:off x="5481468" y="1507107"/>
                <a:ext cx="813364" cy="9525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7</a:t>
                </a:r>
                <a:endPara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35</a:t>
                </a:r>
                <a:endParaRPr lang="zh-CN" altLang="en-US" sz="2800" baseline="300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31" name="直接连接符 160"/>
              <p:cNvSpPr>
                <a:spLocks noChangeShapeType="1"/>
              </p:cNvSpPr>
              <p:nvPr/>
            </p:nvSpPr>
            <p:spPr bwMode="auto">
              <a:xfrm>
                <a:off x="5633676" y="1992084"/>
                <a:ext cx="508947" cy="0"/>
              </a:xfrm>
              <a:prstGeom prst="line">
                <a:avLst/>
              </a:prstGeom>
              <a:noFill/>
              <a:ln w="28575" cap="flat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332" name="组合 117"/>
          <p:cNvGrpSpPr/>
          <p:nvPr/>
        </p:nvGrpSpPr>
        <p:grpSpPr bwMode="auto">
          <a:xfrm>
            <a:off x="6851650" y="5365750"/>
            <a:ext cx="1382713" cy="952500"/>
            <a:chOff x="2119994" y="2144255"/>
            <a:chExt cx="1382615" cy="953134"/>
          </a:xfrm>
        </p:grpSpPr>
        <p:sp>
          <p:nvSpPr>
            <p:cNvPr id="15452" name="矩形 17"/>
            <p:cNvSpPr>
              <a:spLocks noChangeArrowheads="1"/>
            </p:cNvSpPr>
            <p:nvPr/>
          </p:nvSpPr>
          <p:spPr bwMode="auto">
            <a:xfrm>
              <a:off x="2119994" y="2380950"/>
              <a:ext cx="966719" cy="52104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457200">
                <a:buSzTx/>
                <a:buFont typeface="Arial" panose="020B0604020202020204" pitchFamily="34" charset="0"/>
                <a:buNone/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= 1      </a:t>
              </a:r>
              <a:endParaRPr lang="en-US" altLang="zh-CN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0334" name="组合 54"/>
            <p:cNvGrpSpPr/>
            <p:nvPr/>
          </p:nvGrpSpPr>
          <p:grpSpPr bwMode="auto">
            <a:xfrm>
              <a:off x="2688279" y="2144255"/>
              <a:ext cx="814329" cy="953134"/>
              <a:chOff x="4929441" y="1503654"/>
              <a:chExt cx="813619" cy="952521"/>
            </a:xfrm>
          </p:grpSpPr>
          <p:sp>
            <p:nvSpPr>
              <p:cNvPr id="10335" name="矩形 17"/>
              <p:cNvSpPr>
                <a:spLocks noChangeArrowheads="1"/>
              </p:cNvSpPr>
              <p:nvPr/>
            </p:nvSpPr>
            <p:spPr bwMode="auto">
              <a:xfrm>
                <a:off x="4929441" y="1503654"/>
                <a:ext cx="813620" cy="9525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17</a:t>
                </a:r>
                <a:endPara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35</a:t>
                </a:r>
                <a:endParaRPr lang="zh-CN" altLang="en-US" sz="2800" baseline="300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36" name="直接连接符 165"/>
              <p:cNvSpPr>
                <a:spLocks noChangeShapeType="1"/>
              </p:cNvSpPr>
              <p:nvPr/>
            </p:nvSpPr>
            <p:spPr bwMode="auto">
              <a:xfrm>
                <a:off x="5081697" y="2000553"/>
                <a:ext cx="507521" cy="0"/>
              </a:xfrm>
              <a:prstGeom prst="line">
                <a:avLst/>
              </a:prstGeom>
              <a:noFill/>
              <a:ln w="28575" cap="flat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cxnSp>
        <p:nvCxnSpPr>
          <p:cNvPr id="10337" name="直接连接符 166"/>
          <p:cNvCxnSpPr>
            <a:cxnSpLocks noChangeShapeType="1"/>
          </p:cNvCxnSpPr>
          <p:nvPr/>
        </p:nvCxnSpPr>
        <p:spPr bwMode="auto">
          <a:xfrm>
            <a:off x="4052888" y="3722688"/>
            <a:ext cx="479425" cy="371475"/>
          </a:xfrm>
          <a:prstGeom prst="line">
            <a:avLst/>
          </a:prstGeom>
          <a:noFill/>
          <a:ln w="28575" cap="flat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38" name="直接连接符 167"/>
          <p:cNvCxnSpPr>
            <a:cxnSpLocks noChangeShapeType="1"/>
          </p:cNvCxnSpPr>
          <p:nvPr/>
        </p:nvCxnSpPr>
        <p:spPr bwMode="auto">
          <a:xfrm>
            <a:off x="4079875" y="4168775"/>
            <a:ext cx="477838" cy="371475"/>
          </a:xfrm>
          <a:prstGeom prst="line">
            <a:avLst/>
          </a:prstGeom>
          <a:noFill/>
          <a:ln w="28575" cap="flat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58" name="矩形 17"/>
          <p:cNvSpPr>
            <a:spLocks noChangeArrowheads="1"/>
          </p:cNvSpPr>
          <p:nvPr/>
        </p:nvSpPr>
        <p:spPr bwMode="auto">
          <a:xfrm>
            <a:off x="4108450" y="3262313"/>
            <a:ext cx="668338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457200">
              <a:buSzTx/>
              <a:buFont typeface="Arial" panose="020B0604020202020204" pitchFamily="34" charset="0"/>
              <a:buNone/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4</a:t>
            </a:r>
            <a:endParaRPr lang="en-US" altLang="zh-CN" sz="280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459" name="矩形 17"/>
          <p:cNvSpPr>
            <a:spLocks noChangeArrowheads="1"/>
          </p:cNvSpPr>
          <p:nvPr/>
        </p:nvSpPr>
        <p:spPr bwMode="auto">
          <a:xfrm>
            <a:off x="4127500" y="4408488"/>
            <a:ext cx="668338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457200">
              <a:buSzTx/>
              <a:buFont typeface="Arial" panose="020B0604020202020204" pitchFamily="34" charset="0"/>
              <a:buNone/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6</a:t>
            </a:r>
            <a:endParaRPr lang="en-US" altLang="zh-CN" sz="280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341" name="AutoShape 27"/>
          <p:cNvSpPr>
            <a:spLocks noChangeArrowheads="1"/>
          </p:cNvSpPr>
          <p:nvPr/>
        </p:nvSpPr>
        <p:spPr bwMode="auto">
          <a:xfrm flipH="1">
            <a:off x="1154113" y="1792288"/>
            <a:ext cx="1538287" cy="579437"/>
          </a:xfrm>
          <a:prstGeom prst="wedgeRoundRectCallout">
            <a:avLst>
              <a:gd name="adj1" fmla="val 36449"/>
              <a:gd name="adj2" fmla="val 92259"/>
              <a:gd name="adj3" fmla="val 16667"/>
            </a:avLst>
          </a:prstGeom>
          <a:solidFill>
            <a:srgbClr val="FFFFFF"/>
          </a:solidFill>
          <a:ln w="19050" algn="ctr">
            <a:solidFill>
              <a:srgbClr val="3399FF"/>
            </a:solidFill>
            <a:miter lim="800000"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算算看。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342" name="Picture 16" descr="女天使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2725" y="2544763"/>
            <a:ext cx="1524000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3" name="文本框 7"/>
          <p:cNvSpPr>
            <a:spLocks noChangeArrowheads="1"/>
          </p:cNvSpPr>
          <p:nvPr/>
        </p:nvSpPr>
        <p:spPr bwMode="auto">
          <a:xfrm>
            <a:off x="650875" y="166688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新知讲解</a:t>
            </a:r>
            <a:endParaRPr lang="zh-CN" altLang="en-US" sz="40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五边形 116"/>
          <p:cNvSpPr>
            <a:spLocks noChangeArrowheads="1"/>
          </p:cNvSpPr>
          <p:nvPr/>
        </p:nvSpPr>
        <p:spPr bwMode="auto">
          <a:xfrm>
            <a:off x="1060450" y="1355725"/>
            <a:ext cx="1584325" cy="598488"/>
          </a:xfrm>
          <a:prstGeom prst="homePlate">
            <a:avLst>
              <a:gd name="adj" fmla="val 49991"/>
            </a:avLst>
          </a:prstGeom>
          <a:solidFill>
            <a:srgbClr val="FFC000"/>
          </a:solidFill>
          <a:ln w="12700" algn="ctr">
            <a:solidFill>
              <a:srgbClr val="41719C"/>
            </a:solidFill>
            <a:miter lim="800000"/>
          </a:ln>
        </p:spPr>
        <p:txBody>
          <a:bodyPr anchor="ctr"/>
          <a:lstStyle/>
          <a:p>
            <a:pPr algn="ctr"/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做一做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67" name="标题 5"/>
          <p:cNvSpPr>
            <a:spLocks noChangeArrowheads="1"/>
          </p:cNvSpPr>
          <p:nvPr/>
        </p:nvSpPr>
        <p:spPr bwMode="auto">
          <a:xfrm>
            <a:off x="1881188" y="1355725"/>
            <a:ext cx="5289550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790575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用简便方法计算下面各题。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268" name="组合 2"/>
          <p:cNvGrpSpPr/>
          <p:nvPr/>
        </p:nvGrpSpPr>
        <p:grpSpPr bwMode="auto">
          <a:xfrm>
            <a:off x="1058863" y="2139950"/>
            <a:ext cx="2670175" cy="954088"/>
            <a:chOff x="4797425" y="700086"/>
            <a:chExt cx="2669823" cy="954743"/>
          </a:xfrm>
        </p:grpSpPr>
        <p:sp>
          <p:nvSpPr>
            <p:cNvPr id="17412" name="矩形 17"/>
            <p:cNvSpPr>
              <a:spLocks noChangeArrowheads="1"/>
            </p:cNvSpPr>
            <p:nvPr/>
          </p:nvSpPr>
          <p:spPr bwMode="auto">
            <a:xfrm>
              <a:off x="5464087" y="946318"/>
              <a:ext cx="2003161" cy="52105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457200">
                <a:buSzTx/>
                <a:buFont typeface="Arial" panose="020B0604020202020204" pitchFamily="34" charset="0"/>
                <a:buNone/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+        +         </a:t>
              </a:r>
              <a:endParaRPr lang="en-US" altLang="zh-CN" sz="280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1270" name="组合 55"/>
            <p:cNvGrpSpPr/>
            <p:nvPr/>
          </p:nvGrpSpPr>
          <p:grpSpPr bwMode="auto">
            <a:xfrm>
              <a:off x="5721228" y="700086"/>
              <a:ext cx="814280" cy="954743"/>
              <a:chOff x="5414748" y="1507107"/>
              <a:chExt cx="813715" cy="954129"/>
            </a:xfrm>
          </p:grpSpPr>
          <p:sp>
            <p:nvSpPr>
              <p:cNvPr id="11271" name="矩形 57"/>
              <p:cNvSpPr>
                <a:spLocks noChangeArrowheads="1"/>
              </p:cNvSpPr>
              <p:nvPr/>
            </p:nvSpPr>
            <p:spPr bwMode="auto">
              <a:xfrm>
                <a:off x="5414748" y="1507107"/>
                <a:ext cx="813715" cy="954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</a:t>
                </a:r>
                <a:endParaRPr lang="zh-CN" altLang="en-US" sz="2800" baseline="30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72" name="直接连接符 13"/>
              <p:cNvSpPr>
                <a:spLocks noChangeShapeType="1"/>
              </p:cNvSpPr>
              <p:nvPr/>
            </p:nvSpPr>
            <p:spPr bwMode="auto">
              <a:xfrm>
                <a:off x="5641573" y="1996078"/>
                <a:ext cx="360066" cy="0"/>
              </a:xfrm>
              <a:prstGeom prst="line">
                <a:avLst/>
              </a:prstGeom>
              <a:noFill/>
              <a:ln w="2857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73" name="组合 5"/>
            <p:cNvGrpSpPr/>
            <p:nvPr/>
          </p:nvGrpSpPr>
          <p:grpSpPr bwMode="auto">
            <a:xfrm>
              <a:off x="4797425" y="700086"/>
              <a:ext cx="812693" cy="954743"/>
              <a:chOff x="5415340" y="1507107"/>
              <a:chExt cx="812129" cy="954129"/>
            </a:xfrm>
          </p:grpSpPr>
          <p:sp>
            <p:nvSpPr>
              <p:cNvPr id="11274" name="矩形 57"/>
              <p:cNvSpPr>
                <a:spLocks noChangeArrowheads="1"/>
              </p:cNvSpPr>
              <p:nvPr/>
            </p:nvSpPr>
            <p:spPr bwMode="auto">
              <a:xfrm>
                <a:off x="5415340" y="1507107"/>
                <a:ext cx="812129" cy="954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</a:t>
                </a:r>
                <a:endPara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5</a:t>
                </a:r>
                <a:endParaRPr lang="zh-CN" altLang="en-US" sz="2800" baseline="30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75" name="直接连接符 11"/>
              <p:cNvSpPr>
                <a:spLocks noChangeShapeType="1"/>
              </p:cNvSpPr>
              <p:nvPr/>
            </p:nvSpPr>
            <p:spPr bwMode="auto">
              <a:xfrm>
                <a:off x="5642165" y="1983377"/>
                <a:ext cx="360066" cy="0"/>
              </a:xfrm>
              <a:prstGeom prst="line">
                <a:avLst/>
              </a:prstGeom>
              <a:noFill/>
              <a:ln w="2857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76" name="组合 5"/>
            <p:cNvGrpSpPr/>
            <p:nvPr/>
          </p:nvGrpSpPr>
          <p:grpSpPr bwMode="auto">
            <a:xfrm>
              <a:off x="6635507" y="700087"/>
              <a:ext cx="814279" cy="953133"/>
              <a:chOff x="5415098" y="1507107"/>
              <a:chExt cx="813714" cy="952520"/>
            </a:xfrm>
          </p:grpSpPr>
          <p:sp>
            <p:nvSpPr>
              <p:cNvPr id="11277" name="矩形 57"/>
              <p:cNvSpPr>
                <a:spLocks noChangeArrowheads="1"/>
              </p:cNvSpPr>
              <p:nvPr/>
            </p:nvSpPr>
            <p:spPr bwMode="auto">
              <a:xfrm>
                <a:off x="5415099" y="1507106"/>
                <a:ext cx="813715" cy="9525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</a:t>
                </a:r>
                <a:endPara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5</a:t>
                </a:r>
                <a:endParaRPr lang="zh-CN" altLang="en-US" sz="2800" baseline="30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78" name="直接连接符 9"/>
              <p:cNvSpPr>
                <a:spLocks noChangeShapeType="1"/>
              </p:cNvSpPr>
              <p:nvPr/>
            </p:nvSpPr>
            <p:spPr bwMode="auto">
              <a:xfrm>
                <a:off x="5641924" y="1994490"/>
                <a:ext cx="360066" cy="0"/>
              </a:xfrm>
              <a:prstGeom prst="line">
                <a:avLst/>
              </a:prstGeom>
              <a:noFill/>
              <a:ln w="2857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279" name="组合 25"/>
          <p:cNvGrpSpPr/>
          <p:nvPr/>
        </p:nvGrpSpPr>
        <p:grpSpPr bwMode="auto">
          <a:xfrm>
            <a:off x="998538" y="3344863"/>
            <a:ext cx="1828800" cy="952500"/>
            <a:chOff x="5114926" y="2781616"/>
            <a:chExt cx="1828800" cy="953134"/>
          </a:xfrm>
        </p:grpSpPr>
        <p:sp>
          <p:nvSpPr>
            <p:cNvPr id="17423" name="矩形 17"/>
            <p:cNvSpPr>
              <a:spLocks noChangeArrowheads="1"/>
            </p:cNvSpPr>
            <p:nvPr/>
          </p:nvSpPr>
          <p:spPr bwMode="auto">
            <a:xfrm>
              <a:off x="5114926" y="2994483"/>
              <a:ext cx="1828800" cy="52104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457200">
                <a:buSzTx/>
                <a:buFont typeface="Arial" panose="020B0604020202020204" pitchFamily="34" charset="0"/>
                <a:buNone/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= 1 +         </a:t>
              </a:r>
              <a:endParaRPr lang="en-US" altLang="zh-CN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1281" name="组合 55"/>
            <p:cNvGrpSpPr/>
            <p:nvPr/>
          </p:nvGrpSpPr>
          <p:grpSpPr bwMode="auto">
            <a:xfrm>
              <a:off x="6025516" y="2781616"/>
              <a:ext cx="812799" cy="953133"/>
              <a:chOff x="5364262" y="1559778"/>
              <a:chExt cx="812235" cy="952520"/>
            </a:xfrm>
          </p:grpSpPr>
          <p:sp>
            <p:nvSpPr>
              <p:cNvPr id="11282" name="矩形 57"/>
              <p:cNvSpPr>
                <a:spLocks noChangeArrowheads="1"/>
              </p:cNvSpPr>
              <p:nvPr/>
            </p:nvSpPr>
            <p:spPr bwMode="auto">
              <a:xfrm>
                <a:off x="5364897" y="1559778"/>
                <a:ext cx="812236" cy="9525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</a:t>
                </a:r>
                <a:endParaRPr lang="zh-CN" altLang="en-US" sz="2800" baseline="300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83" name="直接连接符 29"/>
              <p:cNvSpPr>
                <a:spLocks noChangeShapeType="1"/>
              </p:cNvSpPr>
              <p:nvPr/>
            </p:nvSpPr>
            <p:spPr bwMode="auto">
              <a:xfrm>
                <a:off x="5621893" y="2032863"/>
                <a:ext cx="358526" cy="0"/>
              </a:xfrm>
              <a:prstGeom prst="line">
                <a:avLst/>
              </a:prstGeom>
              <a:noFill/>
              <a:ln w="28575" cap="flat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284" name="组合 117"/>
          <p:cNvGrpSpPr/>
          <p:nvPr/>
        </p:nvGrpSpPr>
        <p:grpSpPr bwMode="auto">
          <a:xfrm>
            <a:off x="958850" y="4281488"/>
            <a:ext cx="1325563" cy="952500"/>
            <a:chOff x="2119994" y="2144255"/>
            <a:chExt cx="1325471" cy="953133"/>
          </a:xfrm>
        </p:grpSpPr>
        <p:sp>
          <p:nvSpPr>
            <p:cNvPr id="17428" name="矩形 17"/>
            <p:cNvSpPr>
              <a:spLocks noChangeArrowheads="1"/>
            </p:cNvSpPr>
            <p:nvPr/>
          </p:nvSpPr>
          <p:spPr bwMode="auto">
            <a:xfrm>
              <a:off x="2119994" y="2380949"/>
              <a:ext cx="966721" cy="5210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457200">
                <a:buSzTx/>
                <a:buFont typeface="Arial" panose="020B0604020202020204" pitchFamily="34" charset="0"/>
                <a:buNone/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= 1      </a:t>
              </a:r>
              <a:endParaRPr lang="en-US" altLang="zh-CN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1286" name="组合 54"/>
            <p:cNvGrpSpPr/>
            <p:nvPr/>
          </p:nvGrpSpPr>
          <p:grpSpPr bwMode="auto">
            <a:xfrm>
              <a:off x="2631134" y="2144255"/>
              <a:ext cx="814330" cy="953133"/>
              <a:chOff x="4872344" y="1503654"/>
              <a:chExt cx="813620" cy="952520"/>
            </a:xfrm>
          </p:grpSpPr>
          <p:sp>
            <p:nvSpPr>
              <p:cNvPr id="11287" name="矩形 17"/>
              <p:cNvSpPr>
                <a:spLocks noChangeArrowheads="1"/>
              </p:cNvSpPr>
              <p:nvPr/>
            </p:nvSpPr>
            <p:spPr bwMode="auto">
              <a:xfrm>
                <a:off x="4872344" y="1503654"/>
                <a:ext cx="813621" cy="952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</a:t>
                </a:r>
                <a:endParaRPr lang="zh-CN" altLang="en-US" sz="2800" baseline="300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88" name="直接连接符 34"/>
              <p:cNvSpPr>
                <a:spLocks noChangeShapeType="1"/>
              </p:cNvSpPr>
              <p:nvPr/>
            </p:nvSpPr>
            <p:spPr bwMode="auto">
              <a:xfrm>
                <a:off x="5099143" y="1989439"/>
                <a:ext cx="360023" cy="0"/>
              </a:xfrm>
              <a:prstGeom prst="line">
                <a:avLst/>
              </a:prstGeom>
              <a:noFill/>
              <a:ln w="28575" cap="flat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289" name="组合 51"/>
          <p:cNvGrpSpPr/>
          <p:nvPr/>
        </p:nvGrpSpPr>
        <p:grpSpPr bwMode="auto">
          <a:xfrm>
            <a:off x="4316413" y="2120900"/>
            <a:ext cx="3922712" cy="954088"/>
            <a:chOff x="4797426" y="700086"/>
            <a:chExt cx="3921244" cy="954743"/>
          </a:xfrm>
        </p:grpSpPr>
        <p:sp>
          <p:nvSpPr>
            <p:cNvPr id="17433" name="矩形 17"/>
            <p:cNvSpPr>
              <a:spLocks noChangeArrowheads="1"/>
            </p:cNvSpPr>
            <p:nvPr/>
          </p:nvSpPr>
          <p:spPr bwMode="auto">
            <a:xfrm>
              <a:off x="5463926" y="946318"/>
              <a:ext cx="3254744" cy="5226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457200">
                <a:buSzTx/>
                <a:buFont typeface="Arial" panose="020B0604020202020204" pitchFamily="34" charset="0"/>
                <a:buNone/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+        +       +    </a:t>
              </a:r>
              <a:endParaRPr lang="en-US" altLang="zh-CN" sz="280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1291" name="组合 55"/>
            <p:cNvGrpSpPr/>
            <p:nvPr/>
          </p:nvGrpSpPr>
          <p:grpSpPr bwMode="auto">
            <a:xfrm>
              <a:off x="5721005" y="700086"/>
              <a:ext cx="814082" cy="954743"/>
              <a:chOff x="5414524" y="1507107"/>
              <a:chExt cx="813517" cy="954129"/>
            </a:xfrm>
          </p:grpSpPr>
          <p:sp>
            <p:nvSpPr>
              <p:cNvPr id="11292" name="矩形 57"/>
              <p:cNvSpPr>
                <a:spLocks noChangeArrowheads="1"/>
              </p:cNvSpPr>
              <p:nvPr/>
            </p:nvSpPr>
            <p:spPr bwMode="auto">
              <a:xfrm>
                <a:off x="5414524" y="1507107"/>
                <a:ext cx="813517" cy="954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</a:t>
                </a:r>
                <a:endParaRPr lang="zh-CN" altLang="en-US" sz="2800" baseline="30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93" name="直接连接符 48"/>
              <p:cNvSpPr>
                <a:spLocks noChangeShapeType="1"/>
              </p:cNvSpPr>
              <p:nvPr/>
            </p:nvSpPr>
            <p:spPr bwMode="auto">
              <a:xfrm>
                <a:off x="5641293" y="1983377"/>
                <a:ext cx="359978" cy="0"/>
              </a:xfrm>
              <a:prstGeom prst="line">
                <a:avLst/>
              </a:prstGeom>
              <a:noFill/>
              <a:ln w="2857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94" name="组合 54"/>
            <p:cNvGrpSpPr/>
            <p:nvPr/>
          </p:nvGrpSpPr>
          <p:grpSpPr bwMode="auto">
            <a:xfrm>
              <a:off x="4797426" y="700086"/>
              <a:ext cx="812496" cy="954743"/>
              <a:chOff x="5415340" y="1507107"/>
              <a:chExt cx="811932" cy="954129"/>
            </a:xfrm>
          </p:grpSpPr>
          <p:sp>
            <p:nvSpPr>
              <p:cNvPr id="11295" name="矩形 57"/>
              <p:cNvSpPr>
                <a:spLocks noChangeArrowheads="1"/>
              </p:cNvSpPr>
              <p:nvPr/>
            </p:nvSpPr>
            <p:spPr bwMode="auto">
              <a:xfrm>
                <a:off x="5415340" y="1507107"/>
                <a:ext cx="811932" cy="954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4</a:t>
                </a:r>
                <a:endParaRPr lang="zh-CN" altLang="en-US" sz="2800" baseline="30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96" name="直接连接符 46"/>
              <p:cNvSpPr>
                <a:spLocks noChangeShapeType="1"/>
              </p:cNvSpPr>
              <p:nvPr/>
            </p:nvSpPr>
            <p:spPr bwMode="auto">
              <a:xfrm>
                <a:off x="5642110" y="2002428"/>
                <a:ext cx="359978" cy="0"/>
              </a:xfrm>
              <a:prstGeom prst="line">
                <a:avLst/>
              </a:prstGeom>
              <a:noFill/>
              <a:ln w="2857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97" name="组合 55"/>
            <p:cNvGrpSpPr/>
            <p:nvPr/>
          </p:nvGrpSpPr>
          <p:grpSpPr bwMode="auto">
            <a:xfrm>
              <a:off x="7541186" y="700086"/>
              <a:ext cx="814084" cy="954743"/>
              <a:chOff x="5415430" y="1507107"/>
              <a:chExt cx="813519" cy="954129"/>
            </a:xfrm>
          </p:grpSpPr>
          <p:sp>
            <p:nvSpPr>
              <p:cNvPr id="11298" name="矩形 57"/>
              <p:cNvSpPr>
                <a:spLocks noChangeArrowheads="1"/>
              </p:cNvSpPr>
              <p:nvPr/>
            </p:nvSpPr>
            <p:spPr bwMode="auto">
              <a:xfrm>
                <a:off x="5415430" y="1507107"/>
                <a:ext cx="813518" cy="954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</a:t>
                </a:r>
                <a:endPara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</a:t>
                </a:r>
                <a:endParaRPr lang="zh-CN" altLang="en-US" sz="2800" baseline="30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99" name="直接连接符 44"/>
              <p:cNvSpPr>
                <a:spLocks noChangeShapeType="1"/>
              </p:cNvSpPr>
              <p:nvPr/>
            </p:nvSpPr>
            <p:spPr bwMode="auto">
              <a:xfrm>
                <a:off x="5642200" y="2002428"/>
                <a:ext cx="359977" cy="0"/>
              </a:xfrm>
              <a:prstGeom prst="line">
                <a:avLst/>
              </a:prstGeom>
              <a:noFill/>
              <a:ln w="2857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300" name="组合 5"/>
            <p:cNvGrpSpPr/>
            <p:nvPr/>
          </p:nvGrpSpPr>
          <p:grpSpPr bwMode="auto">
            <a:xfrm>
              <a:off x="6635508" y="700087"/>
              <a:ext cx="814279" cy="953133"/>
              <a:chOff x="5415099" y="1507107"/>
              <a:chExt cx="813714" cy="952520"/>
            </a:xfrm>
          </p:grpSpPr>
          <p:sp>
            <p:nvSpPr>
              <p:cNvPr id="11301" name="矩形 57"/>
              <p:cNvSpPr>
                <a:spLocks noChangeArrowheads="1"/>
              </p:cNvSpPr>
              <p:nvPr/>
            </p:nvSpPr>
            <p:spPr bwMode="auto">
              <a:xfrm>
                <a:off x="5414654" y="1507106"/>
                <a:ext cx="813517" cy="9525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4</a:t>
                </a:r>
                <a:endParaRPr lang="zh-CN" altLang="en-US" sz="2800" baseline="30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02" name="直接连接符 42"/>
              <p:cNvSpPr>
                <a:spLocks noChangeShapeType="1"/>
              </p:cNvSpPr>
              <p:nvPr/>
            </p:nvSpPr>
            <p:spPr bwMode="auto">
              <a:xfrm>
                <a:off x="5641424" y="2002427"/>
                <a:ext cx="359978" cy="0"/>
              </a:xfrm>
              <a:prstGeom prst="line">
                <a:avLst/>
              </a:prstGeom>
              <a:noFill/>
              <a:ln w="2857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303" name="组合 49"/>
          <p:cNvGrpSpPr/>
          <p:nvPr/>
        </p:nvGrpSpPr>
        <p:grpSpPr bwMode="auto">
          <a:xfrm>
            <a:off x="4237038" y="3402013"/>
            <a:ext cx="1770062" cy="952500"/>
            <a:chOff x="5819775" y="2779077"/>
            <a:chExt cx="1838325" cy="953133"/>
          </a:xfrm>
        </p:grpSpPr>
        <p:sp>
          <p:nvSpPr>
            <p:cNvPr id="17447" name="矩形 17"/>
            <p:cNvSpPr>
              <a:spLocks noChangeArrowheads="1"/>
            </p:cNvSpPr>
            <p:nvPr/>
          </p:nvSpPr>
          <p:spPr bwMode="auto">
            <a:xfrm>
              <a:off x="5819775" y="2995120"/>
              <a:ext cx="1838325" cy="5210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457200">
                <a:buSzTx/>
                <a:buFont typeface="Arial" panose="020B0604020202020204" pitchFamily="34" charset="0"/>
                <a:buNone/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=      + 1        </a:t>
              </a:r>
              <a:endParaRPr lang="en-US" altLang="zh-CN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1305" name="组合 55"/>
            <p:cNvGrpSpPr/>
            <p:nvPr/>
          </p:nvGrpSpPr>
          <p:grpSpPr bwMode="auto">
            <a:xfrm>
              <a:off x="6076950" y="2779077"/>
              <a:ext cx="812799" cy="953133"/>
              <a:chOff x="5415665" y="1557240"/>
              <a:chExt cx="812235" cy="952520"/>
            </a:xfrm>
          </p:grpSpPr>
          <p:sp>
            <p:nvSpPr>
              <p:cNvPr id="11306" name="矩形 57"/>
              <p:cNvSpPr>
                <a:spLocks noChangeArrowheads="1"/>
              </p:cNvSpPr>
              <p:nvPr/>
            </p:nvSpPr>
            <p:spPr bwMode="auto">
              <a:xfrm>
                <a:off x="5415691" y="1557240"/>
                <a:ext cx="812256" cy="952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</a:t>
                </a:r>
                <a:endParaRPr lang="zh-CN" altLang="en-US" sz="2800" baseline="300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07" name="直接连接符 53"/>
              <p:cNvSpPr>
                <a:spLocks noChangeShapeType="1"/>
              </p:cNvSpPr>
              <p:nvPr/>
            </p:nvSpPr>
            <p:spPr bwMode="auto">
              <a:xfrm>
                <a:off x="5643057" y="2046200"/>
                <a:ext cx="357524" cy="0"/>
              </a:xfrm>
              <a:prstGeom prst="line">
                <a:avLst/>
              </a:prstGeom>
              <a:noFill/>
              <a:ln w="28575" cap="flat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308" name="组合 117"/>
          <p:cNvGrpSpPr/>
          <p:nvPr/>
        </p:nvGrpSpPr>
        <p:grpSpPr bwMode="auto">
          <a:xfrm>
            <a:off x="4243388" y="4291013"/>
            <a:ext cx="1325562" cy="952500"/>
            <a:chOff x="2119994" y="2144255"/>
            <a:chExt cx="1325471" cy="953133"/>
          </a:xfrm>
        </p:grpSpPr>
        <p:sp>
          <p:nvSpPr>
            <p:cNvPr id="17452" name="矩形 17"/>
            <p:cNvSpPr>
              <a:spLocks noChangeArrowheads="1"/>
            </p:cNvSpPr>
            <p:nvPr/>
          </p:nvSpPr>
          <p:spPr bwMode="auto">
            <a:xfrm>
              <a:off x="2119994" y="2380949"/>
              <a:ext cx="966721" cy="5210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457200">
                <a:buSzTx/>
                <a:buFont typeface="Arial" panose="020B0604020202020204" pitchFamily="34" charset="0"/>
                <a:buNone/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= 1      </a:t>
              </a:r>
              <a:endParaRPr lang="en-US" altLang="zh-CN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1310" name="组合 54"/>
            <p:cNvGrpSpPr/>
            <p:nvPr/>
          </p:nvGrpSpPr>
          <p:grpSpPr bwMode="auto">
            <a:xfrm>
              <a:off x="2631134" y="2144255"/>
              <a:ext cx="814330" cy="953133"/>
              <a:chOff x="4872344" y="1503654"/>
              <a:chExt cx="813620" cy="952520"/>
            </a:xfrm>
          </p:grpSpPr>
          <p:sp>
            <p:nvSpPr>
              <p:cNvPr id="11311" name="矩形 17"/>
              <p:cNvSpPr>
                <a:spLocks noChangeArrowheads="1"/>
              </p:cNvSpPr>
              <p:nvPr/>
            </p:nvSpPr>
            <p:spPr bwMode="auto">
              <a:xfrm>
                <a:off x="4872344" y="1503654"/>
                <a:ext cx="813621" cy="952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</a:t>
                </a:r>
                <a:endParaRPr lang="zh-CN" altLang="en-US" sz="2800" baseline="300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12" name="直接连接符 74"/>
              <p:cNvSpPr>
                <a:spLocks noChangeShapeType="1"/>
              </p:cNvSpPr>
              <p:nvPr/>
            </p:nvSpPr>
            <p:spPr bwMode="auto">
              <a:xfrm>
                <a:off x="5099142" y="2000551"/>
                <a:ext cx="360024" cy="0"/>
              </a:xfrm>
              <a:prstGeom prst="line">
                <a:avLst/>
              </a:prstGeom>
              <a:noFill/>
              <a:ln w="28575" cap="flat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313" name="组合 51"/>
          <p:cNvGrpSpPr/>
          <p:nvPr/>
        </p:nvGrpSpPr>
        <p:grpSpPr bwMode="auto">
          <a:xfrm>
            <a:off x="8239125" y="2119313"/>
            <a:ext cx="3565525" cy="1009650"/>
            <a:chOff x="4796790" y="728662"/>
            <a:chExt cx="3565374" cy="1009008"/>
          </a:xfrm>
        </p:grpSpPr>
        <p:sp>
          <p:nvSpPr>
            <p:cNvPr id="17457" name="矩形 17"/>
            <p:cNvSpPr>
              <a:spLocks noChangeArrowheads="1"/>
            </p:cNvSpPr>
            <p:nvPr/>
          </p:nvSpPr>
          <p:spPr bwMode="auto">
            <a:xfrm>
              <a:off x="5463512" y="946011"/>
              <a:ext cx="2382737" cy="52195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457200">
                <a:buSzTx/>
                <a:buFont typeface="Arial" panose="020B0604020202020204" pitchFamily="34" charset="0"/>
                <a:buNone/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+         +    +    </a:t>
              </a:r>
              <a:endParaRPr lang="en-US" altLang="zh-CN" sz="280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1315" name="组合 55"/>
            <p:cNvGrpSpPr/>
            <p:nvPr/>
          </p:nvGrpSpPr>
          <p:grpSpPr bwMode="auto">
            <a:xfrm>
              <a:off x="5720675" y="728662"/>
              <a:ext cx="814354" cy="953482"/>
              <a:chOff x="5414196" y="1535664"/>
              <a:chExt cx="813789" cy="952869"/>
            </a:xfrm>
          </p:grpSpPr>
          <p:sp>
            <p:nvSpPr>
              <p:cNvPr id="11316" name="矩形 57"/>
              <p:cNvSpPr>
                <a:spLocks noChangeArrowheads="1"/>
              </p:cNvSpPr>
              <p:nvPr/>
            </p:nvSpPr>
            <p:spPr bwMode="auto">
              <a:xfrm>
                <a:off x="5414197" y="1535664"/>
                <a:ext cx="813789" cy="9528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8</a:t>
                </a:r>
                <a:endParaRPr lang="zh-CN" altLang="en-US" sz="2800" baseline="30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17" name="直接连接符 3"/>
              <p:cNvSpPr>
                <a:spLocks noChangeShapeType="1"/>
              </p:cNvSpPr>
              <p:nvPr/>
            </p:nvSpPr>
            <p:spPr bwMode="auto">
              <a:xfrm>
                <a:off x="5641043" y="2012890"/>
                <a:ext cx="360097" cy="0"/>
              </a:xfrm>
              <a:prstGeom prst="line">
                <a:avLst/>
              </a:prstGeom>
              <a:noFill/>
              <a:ln w="2857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318" name="组合 54"/>
            <p:cNvGrpSpPr/>
            <p:nvPr/>
          </p:nvGrpSpPr>
          <p:grpSpPr bwMode="auto">
            <a:xfrm>
              <a:off x="4796790" y="747700"/>
              <a:ext cx="812766" cy="953482"/>
              <a:chOff x="5414706" y="1554690"/>
              <a:chExt cx="812202" cy="952869"/>
            </a:xfrm>
          </p:grpSpPr>
          <p:sp>
            <p:nvSpPr>
              <p:cNvPr id="11319" name="矩形 57"/>
              <p:cNvSpPr>
                <a:spLocks noChangeArrowheads="1"/>
              </p:cNvSpPr>
              <p:nvPr/>
            </p:nvSpPr>
            <p:spPr bwMode="auto">
              <a:xfrm>
                <a:off x="5414706" y="1554690"/>
                <a:ext cx="812202" cy="9528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9</a:t>
                </a:r>
                <a:endPara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7</a:t>
                </a:r>
                <a:endParaRPr lang="zh-CN" altLang="en-US" sz="2800" baseline="30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20" name="直接连接符 6"/>
              <p:cNvSpPr>
                <a:spLocks noChangeShapeType="1"/>
              </p:cNvSpPr>
              <p:nvPr/>
            </p:nvSpPr>
            <p:spPr bwMode="auto">
              <a:xfrm>
                <a:off x="5641552" y="2012890"/>
                <a:ext cx="360097" cy="0"/>
              </a:xfrm>
              <a:prstGeom prst="line">
                <a:avLst/>
              </a:prstGeom>
              <a:noFill/>
              <a:ln w="2857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321" name="组合 55"/>
            <p:cNvGrpSpPr/>
            <p:nvPr/>
          </p:nvGrpSpPr>
          <p:grpSpPr bwMode="auto">
            <a:xfrm>
              <a:off x="7549398" y="784188"/>
              <a:ext cx="812766" cy="953482"/>
              <a:chOff x="5423637" y="1591155"/>
              <a:chExt cx="812202" cy="952869"/>
            </a:xfrm>
          </p:grpSpPr>
          <p:sp>
            <p:nvSpPr>
              <p:cNvPr id="11322" name="矩形 57"/>
              <p:cNvSpPr>
                <a:spLocks noChangeArrowheads="1"/>
              </p:cNvSpPr>
              <p:nvPr/>
            </p:nvSpPr>
            <p:spPr bwMode="auto">
              <a:xfrm>
                <a:off x="5423637" y="1591156"/>
                <a:ext cx="812202" cy="9528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5</a:t>
                </a:r>
                <a:endPara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7</a:t>
                </a:r>
                <a:endParaRPr lang="zh-CN" altLang="en-US" sz="2800" baseline="30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23" name="直接连接符 16"/>
              <p:cNvSpPr>
                <a:spLocks noChangeShapeType="1"/>
              </p:cNvSpPr>
              <p:nvPr/>
            </p:nvSpPr>
            <p:spPr bwMode="auto">
              <a:xfrm>
                <a:off x="5642551" y="2046186"/>
                <a:ext cx="358511" cy="0"/>
              </a:xfrm>
              <a:prstGeom prst="line">
                <a:avLst/>
              </a:prstGeom>
              <a:noFill/>
              <a:ln w="2857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324" name="组合 5"/>
            <p:cNvGrpSpPr/>
            <p:nvPr/>
          </p:nvGrpSpPr>
          <p:grpSpPr bwMode="auto">
            <a:xfrm>
              <a:off x="6635507" y="746441"/>
              <a:ext cx="814280" cy="953134"/>
              <a:chOff x="5415098" y="1553432"/>
              <a:chExt cx="813715" cy="952521"/>
            </a:xfrm>
          </p:grpSpPr>
          <p:sp>
            <p:nvSpPr>
              <p:cNvPr id="11325" name="矩形 57"/>
              <p:cNvSpPr>
                <a:spLocks noChangeArrowheads="1"/>
              </p:cNvSpPr>
              <p:nvPr/>
            </p:nvSpPr>
            <p:spPr bwMode="auto">
              <a:xfrm>
                <a:off x="5414628" y="1553104"/>
                <a:ext cx="813789" cy="9528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</a:t>
                </a:r>
                <a:endPara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8</a:t>
                </a:r>
                <a:endParaRPr lang="zh-CN" altLang="en-US" sz="2800" baseline="30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26" name="直接连接符 18"/>
              <p:cNvSpPr>
                <a:spLocks noChangeShapeType="1"/>
              </p:cNvSpPr>
              <p:nvPr/>
            </p:nvSpPr>
            <p:spPr bwMode="auto">
              <a:xfrm>
                <a:off x="5641474" y="2012891"/>
                <a:ext cx="360097" cy="0"/>
              </a:xfrm>
              <a:prstGeom prst="line">
                <a:avLst/>
              </a:prstGeom>
              <a:noFill/>
              <a:ln w="2857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327" name="组合 60"/>
          <p:cNvGrpSpPr/>
          <p:nvPr/>
        </p:nvGrpSpPr>
        <p:grpSpPr bwMode="auto">
          <a:xfrm>
            <a:off x="8253413" y="3463925"/>
            <a:ext cx="1828800" cy="954088"/>
            <a:chOff x="5114926" y="2792411"/>
            <a:chExt cx="1828800" cy="953135"/>
          </a:xfrm>
        </p:grpSpPr>
        <p:sp>
          <p:nvSpPr>
            <p:cNvPr id="17471" name="矩形 17"/>
            <p:cNvSpPr>
              <a:spLocks noChangeArrowheads="1"/>
            </p:cNvSpPr>
            <p:nvPr/>
          </p:nvSpPr>
          <p:spPr bwMode="auto">
            <a:xfrm>
              <a:off x="5114926" y="2993823"/>
              <a:ext cx="1828800" cy="52176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457200">
                <a:buSzTx/>
                <a:buFont typeface="Arial" panose="020B0604020202020204" pitchFamily="34" charset="0"/>
                <a:buNone/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= 2 +         </a:t>
              </a:r>
              <a:endParaRPr lang="en-US" altLang="zh-CN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1329" name="组合 55"/>
            <p:cNvGrpSpPr/>
            <p:nvPr/>
          </p:nvGrpSpPr>
          <p:grpSpPr bwMode="auto">
            <a:xfrm>
              <a:off x="6076951" y="2792411"/>
              <a:ext cx="812799" cy="953134"/>
              <a:chOff x="5415666" y="1570566"/>
              <a:chExt cx="812235" cy="952521"/>
            </a:xfrm>
          </p:grpSpPr>
          <p:sp>
            <p:nvSpPr>
              <p:cNvPr id="11330" name="矩形 57"/>
              <p:cNvSpPr>
                <a:spLocks noChangeArrowheads="1"/>
              </p:cNvSpPr>
              <p:nvPr/>
            </p:nvSpPr>
            <p:spPr bwMode="auto">
              <a:xfrm>
                <a:off x="5415666" y="1570566"/>
                <a:ext cx="812236" cy="9525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</a:t>
                </a:r>
                <a:endParaRPr lang="zh-CN" altLang="en-US" sz="2800" baseline="300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31" name="直接连接符 75"/>
              <p:cNvSpPr>
                <a:spLocks noChangeShapeType="1"/>
              </p:cNvSpPr>
              <p:nvPr/>
            </p:nvSpPr>
            <p:spPr bwMode="auto">
              <a:xfrm>
                <a:off x="5642520" y="2046034"/>
                <a:ext cx="358526" cy="0"/>
              </a:xfrm>
              <a:prstGeom prst="line">
                <a:avLst/>
              </a:prstGeom>
              <a:noFill/>
              <a:ln w="28575" cap="flat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332" name="组合 117"/>
          <p:cNvGrpSpPr/>
          <p:nvPr/>
        </p:nvGrpSpPr>
        <p:grpSpPr bwMode="auto">
          <a:xfrm>
            <a:off x="8269288" y="4248150"/>
            <a:ext cx="1325562" cy="952500"/>
            <a:chOff x="2119994" y="2144255"/>
            <a:chExt cx="1325471" cy="953134"/>
          </a:xfrm>
        </p:grpSpPr>
        <p:sp>
          <p:nvSpPr>
            <p:cNvPr id="17476" name="矩形 17"/>
            <p:cNvSpPr>
              <a:spLocks noChangeArrowheads="1"/>
            </p:cNvSpPr>
            <p:nvPr/>
          </p:nvSpPr>
          <p:spPr bwMode="auto">
            <a:xfrm>
              <a:off x="2119994" y="2380950"/>
              <a:ext cx="966721" cy="52104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457200">
                <a:buSzTx/>
                <a:buFont typeface="Arial" panose="020B0604020202020204" pitchFamily="34" charset="0"/>
                <a:buNone/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= 2      </a:t>
              </a:r>
              <a:endParaRPr lang="en-US" altLang="zh-CN" sz="28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1334" name="组合 54"/>
            <p:cNvGrpSpPr/>
            <p:nvPr/>
          </p:nvGrpSpPr>
          <p:grpSpPr bwMode="auto">
            <a:xfrm>
              <a:off x="2631133" y="2144255"/>
              <a:ext cx="814331" cy="953134"/>
              <a:chOff x="4872343" y="1503654"/>
              <a:chExt cx="813621" cy="952521"/>
            </a:xfrm>
          </p:grpSpPr>
          <p:sp>
            <p:nvSpPr>
              <p:cNvPr id="11335" name="矩形 17"/>
              <p:cNvSpPr>
                <a:spLocks noChangeArrowheads="1"/>
              </p:cNvSpPr>
              <p:nvPr/>
            </p:nvSpPr>
            <p:spPr bwMode="auto">
              <a:xfrm>
                <a:off x="4872344" y="1503654"/>
                <a:ext cx="813621" cy="9525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</a:t>
                </a:r>
                <a:endParaRPr lang="zh-CN" altLang="en-US" sz="2800" baseline="300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36" name="直接连接符 79"/>
              <p:cNvSpPr>
                <a:spLocks noChangeShapeType="1"/>
              </p:cNvSpPr>
              <p:nvPr/>
            </p:nvSpPr>
            <p:spPr bwMode="auto">
              <a:xfrm>
                <a:off x="5099142" y="2000553"/>
                <a:ext cx="360024" cy="0"/>
              </a:xfrm>
              <a:prstGeom prst="line">
                <a:avLst/>
              </a:prstGeom>
              <a:noFill/>
              <a:ln w="28575" cap="flat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1337" name="文本框 7"/>
          <p:cNvSpPr>
            <a:spLocks noChangeArrowheads="1"/>
          </p:cNvSpPr>
          <p:nvPr/>
        </p:nvSpPr>
        <p:spPr bwMode="auto">
          <a:xfrm>
            <a:off x="650875" y="166688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新知讲解</a:t>
            </a:r>
            <a:endParaRPr lang="zh-CN" altLang="en-US" sz="40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5"/>
          <p:cNvSpPr>
            <a:spLocks noChangeArrowheads="1"/>
          </p:cNvSpPr>
          <p:nvPr/>
        </p:nvSpPr>
        <p:spPr bwMode="auto">
          <a:xfrm>
            <a:off x="1171575" y="1376363"/>
            <a:ext cx="5289550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、用简便方法计算下面各题。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2291" name="对象 41"/>
          <p:cNvGraphicFramePr>
            <a:graphicFrameLocks noChangeAspect="1"/>
          </p:cNvGraphicFramePr>
          <p:nvPr/>
        </p:nvGraphicFramePr>
        <p:xfrm>
          <a:off x="1393825" y="1997075"/>
          <a:ext cx="198120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7" name="" r:id="rId1" imgW="711200" imgH="393700" progId="Equation.KSEE3">
                  <p:embed/>
                </p:oleObj>
              </mc:Choice>
              <mc:Fallback>
                <p:oleObj name="" r:id="rId1" imgW="711200" imgH="393700" progId="Equation.KSEE3">
                  <p:embed/>
                  <p:pic>
                    <p:nvPicPr>
                      <p:cNvPr id="0" name="对象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825" y="1997075"/>
                        <a:ext cx="1981200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2" name="对象 9"/>
          <p:cNvGraphicFramePr>
            <a:graphicFrameLocks noChangeAspect="1"/>
          </p:cNvGraphicFramePr>
          <p:nvPr/>
        </p:nvGraphicFramePr>
        <p:xfrm>
          <a:off x="1060450" y="3092450"/>
          <a:ext cx="2832100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8" name="" r:id="rId3" imgW="1016000" imgH="393700" progId="Equation.KSEE3">
                  <p:embed/>
                </p:oleObj>
              </mc:Choice>
              <mc:Fallback>
                <p:oleObj name="" r:id="rId3" imgW="1016000" imgH="393700" progId="Equation.KSEE3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0450" y="3092450"/>
                        <a:ext cx="2832100" cy="1096963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3" name="对象 11"/>
          <p:cNvGraphicFramePr>
            <a:graphicFrameLocks noChangeAspect="1"/>
          </p:cNvGraphicFramePr>
          <p:nvPr/>
        </p:nvGraphicFramePr>
        <p:xfrm>
          <a:off x="1060450" y="5264150"/>
          <a:ext cx="74295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9" name="" r:id="rId5" imgW="266700" imgH="393700" progId="Equation.KSEE3">
                  <p:embed/>
                </p:oleObj>
              </mc:Choice>
              <mc:Fallback>
                <p:oleObj name="" r:id="rId5" imgW="266700" imgH="393700" progId="Equation.KSEE3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0450" y="5264150"/>
                        <a:ext cx="742950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4" name="对象 9"/>
          <p:cNvGraphicFramePr>
            <a:graphicFrameLocks noChangeAspect="1"/>
          </p:cNvGraphicFramePr>
          <p:nvPr/>
        </p:nvGraphicFramePr>
        <p:xfrm>
          <a:off x="1060450" y="4187825"/>
          <a:ext cx="1309688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0" name="" r:id="rId7" imgW="469900" imgH="393700" progId="Equation.KSEE3">
                  <p:embed/>
                </p:oleObj>
              </mc:Choice>
              <mc:Fallback>
                <p:oleObj name="" r:id="rId7" imgW="469900" imgH="393700" progId="Equation.KSEE3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0450" y="4187825"/>
                        <a:ext cx="1309688" cy="1096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5" name="对象 41"/>
          <p:cNvGraphicFramePr>
            <a:graphicFrameLocks noChangeAspect="1"/>
          </p:cNvGraphicFramePr>
          <p:nvPr/>
        </p:nvGraphicFramePr>
        <p:xfrm>
          <a:off x="5256213" y="1997075"/>
          <a:ext cx="2689225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1" name="" r:id="rId9" imgW="965200" imgH="393700" progId="Equation.KSEE3">
                  <p:embed/>
                </p:oleObj>
              </mc:Choice>
              <mc:Fallback>
                <p:oleObj name="" r:id="rId9" imgW="965200" imgH="393700" progId="Equation.KSEE3">
                  <p:embed/>
                  <p:pic>
                    <p:nvPicPr>
                      <p:cNvPr id="0" name="对象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6213" y="1997075"/>
                        <a:ext cx="2689225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6" name="对象 9"/>
          <p:cNvGraphicFramePr>
            <a:graphicFrameLocks noChangeAspect="1"/>
          </p:cNvGraphicFramePr>
          <p:nvPr/>
        </p:nvGraphicFramePr>
        <p:xfrm>
          <a:off x="4689475" y="3070225"/>
          <a:ext cx="3824288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2" name="" r:id="rId11" imgW="1371600" imgH="393700" progId="Equation.KSEE3">
                  <p:embed/>
                </p:oleObj>
              </mc:Choice>
              <mc:Fallback>
                <p:oleObj name="" r:id="rId11" imgW="1371600" imgH="393700" progId="Equation.KSEE3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9475" y="3070225"/>
                        <a:ext cx="3824288" cy="1096963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7" name="对象 11"/>
          <p:cNvGraphicFramePr>
            <a:graphicFrameLocks noChangeAspect="1"/>
          </p:cNvGraphicFramePr>
          <p:nvPr/>
        </p:nvGraphicFramePr>
        <p:xfrm>
          <a:off x="4668838" y="5264150"/>
          <a:ext cx="109855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3" name="" r:id="rId13" imgW="393700" imgH="393700" progId="Equation.KSEE3">
                  <p:embed/>
                </p:oleObj>
              </mc:Choice>
              <mc:Fallback>
                <p:oleObj name="" r:id="rId13" imgW="393700" imgH="393700" progId="Equation.KSEE3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8838" y="5264150"/>
                        <a:ext cx="1098550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8" name="对象 9"/>
          <p:cNvGraphicFramePr>
            <a:graphicFrameLocks noChangeAspect="1"/>
          </p:cNvGraphicFramePr>
          <p:nvPr/>
        </p:nvGraphicFramePr>
        <p:xfrm>
          <a:off x="4616450" y="4167188"/>
          <a:ext cx="1416050" cy="1096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4" name="" r:id="rId15" imgW="508000" imgH="393700" progId="Equation.KSEE3">
                  <p:embed/>
                </p:oleObj>
              </mc:Choice>
              <mc:Fallback>
                <p:oleObj name="" r:id="rId15" imgW="508000" imgH="393700" progId="Equation.KSEE3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6450" y="4167188"/>
                        <a:ext cx="1416050" cy="1096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9" name="对象 41"/>
          <p:cNvGraphicFramePr>
            <a:graphicFrameLocks noChangeAspect="1"/>
          </p:cNvGraphicFramePr>
          <p:nvPr/>
        </p:nvGraphicFramePr>
        <p:xfrm>
          <a:off x="9705975" y="1995488"/>
          <a:ext cx="1698625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5" name="" r:id="rId17" imgW="609600" imgH="393700" progId="Equation.KSEE3">
                  <p:embed/>
                </p:oleObj>
              </mc:Choice>
              <mc:Fallback>
                <p:oleObj name="" r:id="rId17" imgW="609600" imgH="393700" progId="Equation.KSEE3">
                  <p:embed/>
                  <p:pic>
                    <p:nvPicPr>
                      <p:cNvPr id="0" name="对象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05975" y="1995488"/>
                        <a:ext cx="1698625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0" name="对象 9"/>
          <p:cNvGraphicFramePr>
            <a:graphicFrameLocks noChangeAspect="1"/>
          </p:cNvGraphicFramePr>
          <p:nvPr/>
        </p:nvGraphicFramePr>
        <p:xfrm>
          <a:off x="9385300" y="3071813"/>
          <a:ext cx="2019300" cy="1096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6" name="" r:id="rId19" imgW="723900" imgH="393700" progId="Equation.KSEE3">
                  <p:embed/>
                </p:oleObj>
              </mc:Choice>
              <mc:Fallback>
                <p:oleObj name="" r:id="rId19" imgW="723900" imgH="393700" progId="Equation.KSEE3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85300" y="3071813"/>
                        <a:ext cx="2019300" cy="1096962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1" name="对象 11"/>
          <p:cNvGraphicFramePr>
            <a:graphicFrameLocks noChangeAspect="1"/>
          </p:cNvGraphicFramePr>
          <p:nvPr/>
        </p:nvGraphicFramePr>
        <p:xfrm>
          <a:off x="9502775" y="5346700"/>
          <a:ext cx="6032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7" name="" r:id="rId21" imgW="215900" imgH="165100" progId="Equation.KSEE3">
                  <p:embed/>
                </p:oleObj>
              </mc:Choice>
              <mc:Fallback>
                <p:oleObj name="" r:id="rId21" imgW="215900" imgH="165100" progId="Equation.KSEE3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02775" y="5346700"/>
                        <a:ext cx="603250" cy="46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2" name="对象 9"/>
          <p:cNvGraphicFramePr>
            <a:graphicFrameLocks noChangeAspect="1"/>
          </p:cNvGraphicFramePr>
          <p:nvPr/>
        </p:nvGraphicFramePr>
        <p:xfrm>
          <a:off x="9421813" y="4167188"/>
          <a:ext cx="1382712" cy="1096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8" name="" r:id="rId23" imgW="495300" imgH="393700" progId="Equation.KSEE3">
                  <p:embed/>
                </p:oleObj>
              </mc:Choice>
              <mc:Fallback>
                <p:oleObj name="" r:id="rId23" imgW="495300" imgH="393700" progId="Equation.KSEE3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21813" y="4167188"/>
                        <a:ext cx="1382712" cy="1096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303" name="图片 17423" descr="003388 (422)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10439400" y="530225"/>
            <a:ext cx="1752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4" name="文本框 7"/>
          <p:cNvSpPr>
            <a:spLocks noChangeArrowheads="1"/>
          </p:cNvSpPr>
          <p:nvPr/>
        </p:nvSpPr>
        <p:spPr bwMode="auto">
          <a:xfrm>
            <a:off x="650875" y="166688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zh-CN" altLang="en-US" sz="40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对象 41"/>
          <p:cNvGraphicFramePr>
            <a:graphicFrameLocks noChangeAspect="1"/>
          </p:cNvGraphicFramePr>
          <p:nvPr/>
        </p:nvGraphicFramePr>
        <p:xfrm>
          <a:off x="1543050" y="1365250"/>
          <a:ext cx="180340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3" name="" r:id="rId1" imgW="647700" imgH="393700" progId="Equation.KSEE3">
                  <p:embed/>
                </p:oleObj>
              </mc:Choice>
              <mc:Fallback>
                <p:oleObj name="" r:id="rId1" imgW="647700" imgH="393700" progId="Equation.KSEE3">
                  <p:embed/>
                  <p:pic>
                    <p:nvPicPr>
                      <p:cNvPr id="0" name="对象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3050" y="1365250"/>
                        <a:ext cx="1803400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5" name="对象 9"/>
          <p:cNvGraphicFramePr>
            <a:graphicFrameLocks noChangeAspect="1"/>
          </p:cNvGraphicFramePr>
          <p:nvPr/>
        </p:nvGraphicFramePr>
        <p:xfrm>
          <a:off x="1189038" y="2460625"/>
          <a:ext cx="2157412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4" name="" r:id="rId3" imgW="774065" imgH="393700" progId="Equation.KSEE3">
                  <p:embed/>
                </p:oleObj>
              </mc:Choice>
              <mc:Fallback>
                <p:oleObj name="" r:id="rId3" imgW="774065" imgH="393700" progId="Equation.KSEE3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9038" y="2460625"/>
                        <a:ext cx="2157412" cy="1096963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6" name="对象 11"/>
          <p:cNvGraphicFramePr>
            <a:graphicFrameLocks noChangeAspect="1"/>
          </p:cNvGraphicFramePr>
          <p:nvPr/>
        </p:nvGraphicFramePr>
        <p:xfrm>
          <a:off x="1138238" y="4652963"/>
          <a:ext cx="709612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5" name="" r:id="rId5" imgW="254000" imgH="393700" progId="Equation.KSEE3">
                  <p:embed/>
                </p:oleObj>
              </mc:Choice>
              <mc:Fallback>
                <p:oleObj name="" r:id="rId5" imgW="254000" imgH="393700" progId="Equation.KSEE3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8238" y="4652963"/>
                        <a:ext cx="709612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7" name="对象 9"/>
          <p:cNvGraphicFramePr>
            <a:graphicFrameLocks noChangeAspect="1"/>
          </p:cNvGraphicFramePr>
          <p:nvPr/>
        </p:nvGraphicFramePr>
        <p:xfrm>
          <a:off x="1139825" y="3556000"/>
          <a:ext cx="1274763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6" name="" r:id="rId7" imgW="457200" imgH="393700" progId="Equation.KSEE3">
                  <p:embed/>
                </p:oleObj>
              </mc:Choice>
              <mc:Fallback>
                <p:oleObj name="" r:id="rId7" imgW="457200" imgH="393700" progId="Equation.KSEE3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9825" y="3556000"/>
                        <a:ext cx="1274763" cy="1096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8" name="对象 41"/>
          <p:cNvGraphicFramePr>
            <a:graphicFrameLocks noChangeAspect="1"/>
          </p:cNvGraphicFramePr>
          <p:nvPr/>
        </p:nvGraphicFramePr>
        <p:xfrm>
          <a:off x="4913313" y="1365250"/>
          <a:ext cx="198120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7" name="" r:id="rId9" imgW="711200" imgH="393700" progId="Equation.KSEE3">
                  <p:embed/>
                </p:oleObj>
              </mc:Choice>
              <mc:Fallback>
                <p:oleObj name="" r:id="rId9" imgW="711200" imgH="393700" progId="Equation.KSEE3">
                  <p:embed/>
                  <p:pic>
                    <p:nvPicPr>
                      <p:cNvPr id="0" name="对象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3313" y="1365250"/>
                        <a:ext cx="1981200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9" name="对象 9"/>
          <p:cNvGraphicFramePr>
            <a:graphicFrameLocks noChangeAspect="1"/>
          </p:cNvGraphicFramePr>
          <p:nvPr/>
        </p:nvGraphicFramePr>
        <p:xfrm>
          <a:off x="4775200" y="2460625"/>
          <a:ext cx="1804988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8" name="" r:id="rId11" imgW="647700" imgH="393700" progId="Equation.KSEE3">
                  <p:embed/>
                </p:oleObj>
              </mc:Choice>
              <mc:Fallback>
                <p:oleObj name="" r:id="rId11" imgW="647700" imgH="393700" progId="Equation.KSEE3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5200" y="2460625"/>
                        <a:ext cx="1804988" cy="1096963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0" name="对象 11"/>
          <p:cNvGraphicFramePr>
            <a:graphicFrameLocks noChangeAspect="1"/>
          </p:cNvGraphicFramePr>
          <p:nvPr/>
        </p:nvGraphicFramePr>
        <p:xfrm>
          <a:off x="4799013" y="4641850"/>
          <a:ext cx="709612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9" name="" r:id="rId13" imgW="254000" imgH="393700" progId="Equation.KSEE3">
                  <p:embed/>
                </p:oleObj>
              </mc:Choice>
              <mc:Fallback>
                <p:oleObj name="" r:id="rId13" imgW="254000" imgH="393700" progId="Equation.KSEE3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9013" y="4641850"/>
                        <a:ext cx="709612" cy="1096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1" name="对象 9"/>
          <p:cNvGraphicFramePr>
            <a:graphicFrameLocks noChangeAspect="1"/>
          </p:cNvGraphicFramePr>
          <p:nvPr/>
        </p:nvGraphicFramePr>
        <p:xfrm>
          <a:off x="4799013" y="3557588"/>
          <a:ext cx="1276350" cy="1096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0" name="" r:id="rId15" imgW="457200" imgH="393700" progId="Equation.KSEE3">
                  <p:embed/>
                </p:oleObj>
              </mc:Choice>
              <mc:Fallback>
                <p:oleObj name="" r:id="rId15" imgW="457200" imgH="393700" progId="Equation.KSEE3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9013" y="3557588"/>
                        <a:ext cx="1276350" cy="1096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2" name="对象 41"/>
          <p:cNvGraphicFramePr>
            <a:graphicFrameLocks noChangeAspect="1"/>
          </p:cNvGraphicFramePr>
          <p:nvPr/>
        </p:nvGraphicFramePr>
        <p:xfrm>
          <a:off x="8850313" y="1365250"/>
          <a:ext cx="2300287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1" name="" r:id="rId17" imgW="825500" imgH="393700" progId="Equation.KSEE3">
                  <p:embed/>
                </p:oleObj>
              </mc:Choice>
              <mc:Fallback>
                <p:oleObj name="" r:id="rId17" imgW="825500" imgH="393700" progId="Equation.KSEE3">
                  <p:embed/>
                  <p:pic>
                    <p:nvPicPr>
                      <p:cNvPr id="0" name="对象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50313" y="1365250"/>
                        <a:ext cx="2300287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3" name="对象 9"/>
          <p:cNvGraphicFramePr>
            <a:graphicFrameLocks noChangeAspect="1"/>
          </p:cNvGraphicFramePr>
          <p:nvPr/>
        </p:nvGraphicFramePr>
        <p:xfrm>
          <a:off x="8335963" y="2449513"/>
          <a:ext cx="3328987" cy="1096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2" name="" r:id="rId19" imgW="1193800" imgH="393700" progId="Equation.KSEE3">
                  <p:embed/>
                </p:oleObj>
              </mc:Choice>
              <mc:Fallback>
                <p:oleObj name="" r:id="rId19" imgW="1193800" imgH="393700" progId="Equation.KSEE3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5963" y="2449513"/>
                        <a:ext cx="3328987" cy="1096962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4" name="对象 11"/>
          <p:cNvGraphicFramePr>
            <a:graphicFrameLocks noChangeAspect="1"/>
          </p:cNvGraphicFramePr>
          <p:nvPr/>
        </p:nvGraphicFramePr>
        <p:xfrm>
          <a:off x="8407400" y="4643438"/>
          <a:ext cx="744538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3" name="" r:id="rId21" imgW="266700" imgH="393700" progId="Equation.KSEE3">
                  <p:embed/>
                </p:oleObj>
              </mc:Choice>
              <mc:Fallback>
                <p:oleObj name="" r:id="rId21" imgW="266700" imgH="393700" progId="Equation.KSEE3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07400" y="4643438"/>
                        <a:ext cx="744538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5" name="对象 9"/>
          <p:cNvGraphicFramePr>
            <a:graphicFrameLocks noChangeAspect="1"/>
          </p:cNvGraphicFramePr>
          <p:nvPr/>
        </p:nvGraphicFramePr>
        <p:xfrm>
          <a:off x="8335963" y="3546475"/>
          <a:ext cx="1133475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4" name="" r:id="rId23" imgW="405765" imgH="393700" progId="Equation.KSEE3">
                  <p:embed/>
                </p:oleObj>
              </mc:Choice>
              <mc:Fallback>
                <p:oleObj name="" r:id="rId23" imgW="405765" imgH="393700" progId="Equation.KSEE3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5963" y="3546475"/>
                        <a:ext cx="1133475" cy="1096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326" name="Group 4"/>
          <p:cNvGrpSpPr/>
          <p:nvPr/>
        </p:nvGrpSpPr>
        <p:grpSpPr bwMode="auto">
          <a:xfrm>
            <a:off x="10279063" y="5246688"/>
            <a:ext cx="1868487" cy="1239837"/>
            <a:chOff x="4272" y="2832"/>
            <a:chExt cx="1488" cy="1156"/>
          </a:xfrm>
        </p:grpSpPr>
        <p:pic>
          <p:nvPicPr>
            <p:cNvPr id="13327" name="Picture 5" descr="20"/>
            <p:cNvPicPr>
              <a:picLocks noChangeAspect="1" noChangeArrowheads="1"/>
            </p:cNvPicPr>
            <p:nvPr/>
          </p:nvPicPr>
          <p:blipFill>
            <a:blip r:embed="rId25"/>
            <a:srcRect/>
            <a:stretch>
              <a:fillRect/>
            </a:stretch>
          </p:blipFill>
          <p:spPr bwMode="auto">
            <a:xfrm>
              <a:off x="4272" y="2832"/>
              <a:ext cx="1488" cy="1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8" name="Text Box 6"/>
            <p:cNvSpPr>
              <a:spLocks noChangeArrowheads="1"/>
            </p:cNvSpPr>
            <p:nvPr/>
          </p:nvSpPr>
          <p:spPr bwMode="auto">
            <a:xfrm>
              <a:off x="4560" y="3292"/>
              <a:ext cx="814" cy="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endParaRPr lang="zh-CN" altLang="zh-CN" sz="20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329" name="文本框 7"/>
          <p:cNvSpPr>
            <a:spLocks noChangeArrowheads="1"/>
          </p:cNvSpPr>
          <p:nvPr/>
        </p:nvSpPr>
        <p:spPr bwMode="auto">
          <a:xfrm>
            <a:off x="650875" y="166688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zh-CN" altLang="en-US" sz="40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3330" name="New picture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11506200" y="11899900"/>
            <a:ext cx="3683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27"/>
          <p:cNvGrpSpPr/>
          <p:nvPr/>
        </p:nvGrpSpPr>
        <p:grpSpPr bwMode="auto">
          <a:xfrm>
            <a:off x="5353050" y="4175125"/>
            <a:ext cx="6267450" cy="1096963"/>
            <a:chOff x="8490" y="7101"/>
            <a:chExt cx="9870" cy="1727"/>
          </a:xfrm>
        </p:grpSpPr>
        <p:graphicFrame>
          <p:nvGraphicFramePr>
            <p:cNvPr id="14339" name="对象 41"/>
            <p:cNvGraphicFramePr>
              <a:graphicFrameLocks noChangeAspect="1"/>
            </p:cNvGraphicFramePr>
            <p:nvPr/>
          </p:nvGraphicFramePr>
          <p:xfrm>
            <a:off x="8490" y="7101"/>
            <a:ext cx="9870" cy="1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76" name="" r:id="rId1" imgW="2247900" imgH="393700" progId="Equation.KSEE3">
                    <p:embed/>
                  </p:oleObj>
                </mc:Choice>
                <mc:Fallback>
                  <p:oleObj name="" r:id="rId1" imgW="2247900" imgH="393700" progId="Equation.KSEE3">
                    <p:embed/>
                    <p:pic>
                      <p:nvPicPr>
                        <p:cNvPr id="0" name="对象 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490" y="7101"/>
                          <a:ext cx="9870" cy="17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55" name="矩形 17"/>
            <p:cNvSpPr/>
            <p:nvPr/>
          </p:nvSpPr>
          <p:spPr>
            <a:xfrm>
              <a:off x="14448" y="7101"/>
              <a:ext cx="1057" cy="1727"/>
            </a:xfrm>
            <a:prstGeom prst="rect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56" name="椭圆 18"/>
            <p:cNvSpPr/>
            <p:nvPr/>
          </p:nvSpPr>
          <p:spPr>
            <a:xfrm>
              <a:off x="15625" y="7566"/>
              <a:ext cx="1040" cy="1042"/>
            </a:xfrm>
            <a:prstGeom prst="ellips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57" name="矩形 23"/>
            <p:cNvSpPr/>
            <p:nvPr/>
          </p:nvSpPr>
          <p:spPr>
            <a:xfrm>
              <a:off x="16900" y="7101"/>
              <a:ext cx="1060" cy="1727"/>
            </a:xfrm>
            <a:prstGeom prst="rect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558" name="标题 5"/>
          <p:cNvSpPr/>
          <p:nvPr/>
        </p:nvSpPr>
        <p:spPr>
          <a:xfrm>
            <a:off x="1133475" y="1022350"/>
            <a:ext cx="6256338" cy="620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、判断。（对的画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“√”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，错的画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“×”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4344" name="对象 41"/>
          <p:cNvGraphicFramePr>
            <a:graphicFrameLocks noChangeAspect="1"/>
          </p:cNvGraphicFramePr>
          <p:nvPr/>
        </p:nvGraphicFramePr>
        <p:xfrm>
          <a:off x="1211263" y="1581150"/>
          <a:ext cx="523875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7" name="" r:id="rId3" imgW="1879600" imgH="393700" progId="Equation.KSEE3">
                  <p:embed/>
                </p:oleObj>
              </mc:Choice>
              <mc:Fallback>
                <p:oleObj name="" r:id="rId3" imgW="1879600" imgH="393700" progId="Equation.KSEE3">
                  <p:embed/>
                  <p:pic>
                    <p:nvPicPr>
                      <p:cNvPr id="0" name="对象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1263" y="1581150"/>
                        <a:ext cx="5238750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5" name="对象 41"/>
          <p:cNvGraphicFramePr>
            <a:graphicFrameLocks noChangeAspect="1"/>
          </p:cNvGraphicFramePr>
          <p:nvPr/>
        </p:nvGraphicFramePr>
        <p:xfrm>
          <a:off x="1211263" y="2676525"/>
          <a:ext cx="449580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8" name="" r:id="rId5" imgW="1612900" imgH="393700" progId="Equation.KSEE3">
                  <p:embed/>
                </p:oleObj>
              </mc:Choice>
              <mc:Fallback>
                <p:oleObj name="" r:id="rId5" imgW="1612900" imgH="393700" progId="Equation.KSEE3">
                  <p:embed/>
                  <p:pic>
                    <p:nvPicPr>
                      <p:cNvPr id="0" name="对象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1263" y="2676525"/>
                        <a:ext cx="4495800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6" name="标题 5"/>
          <p:cNvSpPr>
            <a:spLocks noChangeArrowheads="1"/>
          </p:cNvSpPr>
          <p:nvPr/>
        </p:nvSpPr>
        <p:spPr bwMode="auto">
          <a:xfrm>
            <a:off x="6638925" y="2914650"/>
            <a:ext cx="190023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            ）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7" name="标题 5"/>
          <p:cNvSpPr>
            <a:spLocks noChangeArrowheads="1"/>
          </p:cNvSpPr>
          <p:nvPr/>
        </p:nvSpPr>
        <p:spPr bwMode="auto">
          <a:xfrm>
            <a:off x="6638925" y="1819275"/>
            <a:ext cx="190023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            ）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3" name="文本框 5"/>
          <p:cNvSpPr/>
          <p:nvPr/>
        </p:nvSpPr>
        <p:spPr>
          <a:xfrm>
            <a:off x="7389813" y="2963863"/>
            <a:ext cx="38258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√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4" name="文本框 6"/>
          <p:cNvSpPr/>
          <p:nvPr/>
        </p:nvSpPr>
        <p:spPr>
          <a:xfrm>
            <a:off x="7389813" y="1868488"/>
            <a:ext cx="45878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×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0" name="标题 5"/>
          <p:cNvSpPr>
            <a:spLocks noChangeArrowheads="1"/>
          </p:cNvSpPr>
          <p:nvPr/>
        </p:nvSpPr>
        <p:spPr bwMode="auto">
          <a:xfrm>
            <a:off x="1133475" y="3771900"/>
            <a:ext cx="927893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、在框里填上合适的数，在圆圈里填上合适的符号。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351" name="组合 1"/>
          <p:cNvGrpSpPr/>
          <p:nvPr/>
        </p:nvGrpSpPr>
        <p:grpSpPr bwMode="auto">
          <a:xfrm>
            <a:off x="1211263" y="4135438"/>
            <a:ext cx="3255962" cy="1095375"/>
            <a:chOff x="1968" y="7038"/>
            <a:chExt cx="5126" cy="1724"/>
          </a:xfrm>
        </p:grpSpPr>
        <p:graphicFrame>
          <p:nvGraphicFramePr>
            <p:cNvPr id="14352" name="对象 41"/>
            <p:cNvGraphicFramePr>
              <a:graphicFrameLocks noChangeAspect="1"/>
            </p:cNvGraphicFramePr>
            <p:nvPr/>
          </p:nvGraphicFramePr>
          <p:xfrm>
            <a:off x="1967" y="7037"/>
            <a:ext cx="5127" cy="1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79" name="" r:id="rId7" imgW="1168400" imgH="393700" progId="Equation.KSEE3">
                    <p:embed/>
                  </p:oleObj>
                </mc:Choice>
                <mc:Fallback>
                  <p:oleObj name="" r:id="rId7" imgW="1168400" imgH="393700" progId="Equation.KSEE3">
                    <p:embed/>
                    <p:pic>
                      <p:nvPicPr>
                        <p:cNvPr id="0" name="对象 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67" y="7037"/>
                          <a:ext cx="5127" cy="17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68" name="椭圆 16"/>
            <p:cNvSpPr/>
            <p:nvPr/>
          </p:nvSpPr>
          <p:spPr>
            <a:xfrm>
              <a:off x="5424" y="7443"/>
              <a:ext cx="1040" cy="1042"/>
            </a:xfrm>
            <a:prstGeom prst="ellips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14354" name="对象 11"/>
          <p:cNvGraphicFramePr>
            <a:graphicFrameLocks noChangeAspect="1"/>
          </p:cNvGraphicFramePr>
          <p:nvPr/>
        </p:nvGraphicFramePr>
        <p:xfrm>
          <a:off x="9137650" y="4175125"/>
          <a:ext cx="669925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0" name="" r:id="rId9" imgW="152400" imgH="393700" progId="Equation.KSEE3">
                  <p:embed/>
                </p:oleObj>
              </mc:Choice>
              <mc:Fallback>
                <p:oleObj name="" r:id="rId9" imgW="152400" imgH="393700" progId="Equation.KSEE3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37650" y="4175125"/>
                        <a:ext cx="669925" cy="10953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5" name="对象 11"/>
          <p:cNvGraphicFramePr>
            <a:graphicFrameLocks noChangeAspect="1"/>
          </p:cNvGraphicFramePr>
          <p:nvPr/>
        </p:nvGraphicFramePr>
        <p:xfrm>
          <a:off x="10694988" y="4175125"/>
          <a:ext cx="671512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1" name="" r:id="rId11" imgW="152400" imgH="393700" progId="Equation.KSEE3">
                  <p:embed/>
                </p:oleObj>
              </mc:Choice>
              <mc:Fallback>
                <p:oleObj name="" r:id="rId11" imgW="152400" imgH="393700" progId="Equation.KSEE3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94988" y="4175125"/>
                        <a:ext cx="671512" cy="109696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356" name="组合 28"/>
          <p:cNvGrpSpPr/>
          <p:nvPr/>
        </p:nvGrpSpPr>
        <p:grpSpPr bwMode="auto">
          <a:xfrm>
            <a:off x="1133475" y="5230813"/>
            <a:ext cx="5559425" cy="1095375"/>
            <a:chOff x="1846" y="8762"/>
            <a:chExt cx="8754" cy="1726"/>
          </a:xfrm>
        </p:grpSpPr>
        <p:graphicFrame>
          <p:nvGraphicFramePr>
            <p:cNvPr id="14357" name="对象 41"/>
            <p:cNvGraphicFramePr>
              <a:graphicFrameLocks noChangeAspect="1"/>
            </p:cNvGraphicFramePr>
            <p:nvPr/>
          </p:nvGraphicFramePr>
          <p:xfrm>
            <a:off x="1845" y="8762"/>
            <a:ext cx="8754" cy="1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82" name="" r:id="rId13" imgW="1993900" imgH="393700" progId="Equation.KSEE3">
                    <p:embed/>
                  </p:oleObj>
                </mc:Choice>
                <mc:Fallback>
                  <p:oleObj name="" r:id="rId13" imgW="1993900" imgH="393700" progId="Equation.KSEE3">
                    <p:embed/>
                    <p:pic>
                      <p:nvPicPr>
                        <p:cNvPr id="0" name="对象 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45" y="8762"/>
                          <a:ext cx="8754" cy="17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73" name="矩形 24"/>
            <p:cNvSpPr/>
            <p:nvPr/>
          </p:nvSpPr>
          <p:spPr>
            <a:xfrm>
              <a:off x="6665" y="8762"/>
              <a:ext cx="1057" cy="1726"/>
            </a:xfrm>
            <a:prstGeom prst="rect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74" name="矩形 25"/>
            <p:cNvSpPr/>
            <p:nvPr/>
          </p:nvSpPr>
          <p:spPr>
            <a:xfrm>
              <a:off x="9070" y="8762"/>
              <a:ext cx="1060" cy="1726"/>
            </a:xfrm>
            <a:prstGeom prst="rect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75" name="椭圆 26"/>
            <p:cNvSpPr/>
            <p:nvPr/>
          </p:nvSpPr>
          <p:spPr>
            <a:xfrm>
              <a:off x="7875" y="9105"/>
              <a:ext cx="1042" cy="1043"/>
            </a:xfrm>
            <a:prstGeom prst="ellipse">
              <a:avLst/>
            </a:prstGeom>
            <a:noFill/>
            <a:ln w="28575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14361" name="对象 11"/>
          <p:cNvGraphicFramePr>
            <a:graphicFrameLocks noChangeAspect="1"/>
          </p:cNvGraphicFramePr>
          <p:nvPr/>
        </p:nvGraphicFramePr>
        <p:xfrm>
          <a:off x="4222750" y="5229225"/>
          <a:ext cx="615950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3" name="" r:id="rId15" imgW="139700" imgH="393700" progId="Equation.KSEE3">
                  <p:embed/>
                </p:oleObj>
              </mc:Choice>
              <mc:Fallback>
                <p:oleObj name="" r:id="rId15" imgW="139700" imgH="393700" progId="Equation.KSEE3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2750" y="5229225"/>
                        <a:ext cx="615950" cy="109696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62" name="对象 11"/>
          <p:cNvGraphicFramePr>
            <a:graphicFrameLocks noChangeAspect="1"/>
          </p:cNvGraphicFramePr>
          <p:nvPr/>
        </p:nvGraphicFramePr>
        <p:xfrm>
          <a:off x="5749925" y="5229225"/>
          <a:ext cx="615950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4" name="" r:id="rId17" imgW="139700" imgH="393700" progId="Equation.KSEE3">
                  <p:embed/>
                </p:oleObj>
              </mc:Choice>
              <mc:Fallback>
                <p:oleObj name="" r:id="rId17" imgW="139700" imgH="393700" progId="Equation.KSEE3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49925" y="5229225"/>
                        <a:ext cx="615950" cy="109696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63" name="文本框 33"/>
          <p:cNvSpPr>
            <a:spLocks noChangeArrowheads="1"/>
          </p:cNvSpPr>
          <p:nvPr/>
        </p:nvSpPr>
        <p:spPr bwMode="auto">
          <a:xfrm>
            <a:off x="3556000" y="4470400"/>
            <a:ext cx="395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+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64" name="文本框 34"/>
          <p:cNvSpPr>
            <a:spLocks noChangeArrowheads="1"/>
          </p:cNvSpPr>
          <p:nvPr/>
        </p:nvSpPr>
        <p:spPr bwMode="auto">
          <a:xfrm>
            <a:off x="10033000" y="4540250"/>
            <a:ext cx="395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+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65" name="文本框 35"/>
          <p:cNvSpPr>
            <a:spLocks noChangeArrowheads="1"/>
          </p:cNvSpPr>
          <p:nvPr/>
        </p:nvSpPr>
        <p:spPr bwMode="auto">
          <a:xfrm>
            <a:off x="5113338" y="5516563"/>
            <a:ext cx="395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+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66" name="文本框 7"/>
          <p:cNvSpPr>
            <a:spLocks noChangeArrowheads="1"/>
          </p:cNvSpPr>
          <p:nvPr/>
        </p:nvSpPr>
        <p:spPr bwMode="auto">
          <a:xfrm>
            <a:off x="650875" y="166688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zh-CN" altLang="en-US" sz="40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385692e5-679e-492d-a8c6-1b870e425c9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jnsujea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1338</Words>
  <Application>WPS 演示</Application>
  <PresentationFormat>自定义</PresentationFormat>
  <Paragraphs>412</Paragraphs>
  <Slides>14</Slides>
  <Notes>14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69</vt:i4>
      </vt:variant>
      <vt:variant>
        <vt:lpstr>幻灯片标题</vt:lpstr>
      </vt:variant>
      <vt:variant>
        <vt:i4>14</vt:i4>
      </vt:variant>
    </vt:vector>
  </HeadingPairs>
  <TitlesOfParts>
    <vt:vector size="93" baseType="lpstr">
      <vt:lpstr>Arial</vt:lpstr>
      <vt:lpstr>宋体</vt:lpstr>
      <vt:lpstr>Wingdings</vt:lpstr>
      <vt:lpstr>Calibri</vt:lpstr>
      <vt:lpstr>微软雅黑</vt:lpstr>
      <vt:lpstr>Calibri</vt:lpstr>
      <vt:lpstr>Calibri Light</vt:lpstr>
      <vt:lpstr>Arial</vt:lpstr>
      <vt:lpstr>Arial Unicode MS</vt:lpstr>
      <vt:lpstr>第一PPT模板网-WWW.1PPT.COM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2021-04-04T12:28:00Z</cp:lastPrinted>
  <dcterms:created xsi:type="dcterms:W3CDTF">2021-04-04T12:28:00Z</dcterms:created>
  <dcterms:modified xsi:type="dcterms:W3CDTF">2023-02-10T05:24:32Z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3CB4B05DA925405C86625996BFE39C2D</vt:lpwstr>
  </property>
  <property fmtid="{D5CDD505-2E9C-101B-9397-08002B2CF9AE}" pid="7" name="KSOProductBuildVer">
    <vt:lpwstr>2052-11.1.0.13703</vt:lpwstr>
  </property>
</Properties>
</file>