
<file path=[Content_Types].xml><?xml version="1.0" encoding="utf-8"?>
<Types xmlns="http://schemas.openxmlformats.org/package/2006/content-types">
  <Default Extension="jpeg" ContentType="image/jpeg"/>
  <Default Extension="JPG" ContentType="image/.jpg"/>
  <Default Extension="wav" ContentType="audio/x-wav"/>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1"/>
  </p:handoutMasterIdLst>
  <p:sldIdLst>
    <p:sldId id="286" r:id="rId3"/>
    <p:sldId id="332" r:id="rId5"/>
    <p:sldId id="333" r:id="rId6"/>
    <p:sldId id="335" r:id="rId7"/>
    <p:sldId id="336" r:id="rId8"/>
    <p:sldId id="337" r:id="rId9"/>
    <p:sldId id="338" r:id="rId10"/>
    <p:sldId id="339" r:id="rId11"/>
    <p:sldId id="340" r:id="rId12"/>
    <p:sldId id="341" r:id="rId13"/>
    <p:sldId id="342" r:id="rId14"/>
    <p:sldId id="343" r:id="rId15"/>
    <p:sldId id="344" r:id="rId16"/>
    <p:sldId id="345" r:id="rId17"/>
    <p:sldId id="346" r:id="rId18"/>
    <p:sldId id="347" r:id="rId19"/>
    <p:sldId id="349" r:id="rId20"/>
  </p:sldIdLst>
  <p:sldSz cx="9144000" cy="5143500" type="screen16x9"/>
  <p:notesSz cx="6858000" cy="9144000"/>
  <p:custDataLst>
    <p:tags r:id="rId26"/>
  </p:custDataLst>
  <p:defaultTextStyle>
    <a:defPPr>
      <a:defRPr lang="zh-CN"/>
    </a:defPPr>
    <a:lvl1pPr marL="0" lvl="0" indent="0" algn="l" defTabSz="68580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defRPr>
    </a:lvl1pPr>
    <a:lvl2pPr marL="342900" lvl="1" indent="0" algn="l" defTabSz="68580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defRPr>
    </a:lvl2pPr>
    <a:lvl3pPr marL="685800" lvl="2" indent="0" algn="l" defTabSz="68580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defRPr>
    </a:lvl3pPr>
    <a:lvl4pPr marL="1028700" lvl="3" indent="0" algn="l" defTabSz="68580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defRPr>
    </a:lvl4pPr>
    <a:lvl5pPr marL="1371600" lvl="4" indent="0" algn="l" defTabSz="68580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defRPr>
    </a:lvl5pPr>
    <a:lvl6pPr marL="1714500" lvl="5" indent="0" algn="l" defTabSz="68580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defRPr>
    </a:lvl6pPr>
    <a:lvl7pPr marL="2057400" lvl="6" indent="0" algn="l" defTabSz="68580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defRPr>
    </a:lvl7pPr>
    <a:lvl8pPr marL="2400300" lvl="7" indent="0" algn="l" defTabSz="68580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defRPr>
    </a:lvl8pPr>
    <a:lvl9pPr marL="2743200" lvl="8" indent="0" algn="l" defTabSz="68580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1625" userDrawn="1">
          <p15:clr>
            <a:srgbClr val="A4A3A4"/>
          </p15:clr>
        </p15:guide>
        <p15:guide id="2" pos="291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BFE"/>
    <a:srgbClr val="57D2E3"/>
    <a:srgbClr val="21B1C5"/>
    <a:srgbClr val="B2F3FC"/>
    <a:srgbClr val="4BCFE1"/>
    <a:srgbClr val="5BADF7"/>
    <a:srgbClr val="6A56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234" autoAdjust="0"/>
  </p:normalViewPr>
  <p:slideViewPr>
    <p:cSldViewPr snapToGrid="0" showGuides="1">
      <p:cViewPr varScale="1">
        <p:scale>
          <a:sx n="107" d="100"/>
          <a:sy n="107" d="100"/>
        </p:scale>
        <p:origin x="-84" y="-552"/>
      </p:cViewPr>
      <p:guideLst>
        <p:guide orient="horz" pos="1625"/>
        <p:guide pos="2914"/>
      </p:guideLst>
    </p:cSldViewPr>
  </p:slideViewPr>
  <p:notesTextViewPr>
    <p:cViewPr>
      <p:scale>
        <a:sx n="1" d="1"/>
        <a:sy n="1" d="1"/>
      </p:scale>
      <p:origin x="0" y="0"/>
    </p:cViewPr>
  </p:notesTextViewPr>
  <p:sorterViewPr>
    <p:cViewPr>
      <p:scale>
        <a:sx n="168" d="100"/>
        <a:sy n="168" d="100"/>
      </p:scale>
      <p:origin x="0" y="0"/>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21.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06-11-14T13:52:51.812" idx="1">
    <p:pos x="3107" y="-192"/>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31D5A66A-798E-4E88-8C26-C6FA4409570A}"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B9B08136-008A-427A-9D4B-E2505B474393}"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900" kern="1200">
        <a:solidFill>
          <a:schemeClr val="tx1"/>
        </a:solidFill>
        <a:latin typeface="+mn-lt"/>
        <a:ea typeface="+mn-ea"/>
        <a:cs typeface="+mn-cs"/>
      </a:defRPr>
    </a:lvl1pPr>
    <a:lvl2pPr marL="342900" algn="l" rtl="0" eaLnBrk="0" fontAlgn="base" hangingPunct="0">
      <a:spcBef>
        <a:spcPct val="30000"/>
      </a:spcBef>
      <a:spcAft>
        <a:spcPct val="0"/>
      </a:spcAft>
      <a:defRPr sz="900" kern="1200">
        <a:solidFill>
          <a:schemeClr val="tx1"/>
        </a:solidFill>
        <a:latin typeface="+mn-lt"/>
        <a:ea typeface="+mn-ea"/>
        <a:cs typeface="+mn-cs"/>
      </a:defRPr>
    </a:lvl2pPr>
    <a:lvl3pPr marL="685800" algn="l" rtl="0" eaLnBrk="0" fontAlgn="base" hangingPunct="0">
      <a:spcBef>
        <a:spcPct val="30000"/>
      </a:spcBef>
      <a:spcAft>
        <a:spcPct val="0"/>
      </a:spcAft>
      <a:defRPr sz="900" kern="1200">
        <a:solidFill>
          <a:schemeClr val="tx1"/>
        </a:solidFill>
        <a:latin typeface="+mn-lt"/>
        <a:ea typeface="+mn-ea"/>
        <a:cs typeface="+mn-cs"/>
      </a:defRPr>
    </a:lvl3pPr>
    <a:lvl4pPr marL="1028700" algn="l" rtl="0" eaLnBrk="0" fontAlgn="base" hangingPunct="0">
      <a:spcBef>
        <a:spcPct val="30000"/>
      </a:spcBef>
      <a:spcAft>
        <a:spcPct val="0"/>
      </a:spcAft>
      <a:defRPr sz="900" kern="1200">
        <a:solidFill>
          <a:schemeClr val="tx1"/>
        </a:solidFill>
        <a:latin typeface="+mn-lt"/>
        <a:ea typeface="+mn-ea"/>
        <a:cs typeface="+mn-cs"/>
      </a:defRPr>
    </a:lvl4pPr>
    <a:lvl5pPr marL="1371600" algn="l" rtl="0" eaLnBrk="0" fontAlgn="base" hangingPunct="0">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xfrm>
            <a:off x="685800" y="1143000"/>
            <a:ext cx="5486400" cy="3086100"/>
          </a:xfrm>
          <a:ln>
            <a:solidFill>
              <a:srgbClr val="000000">
                <a:alpha val="100000"/>
              </a:srgbClr>
            </a:solidFill>
            <a:miter lim="800000"/>
          </a:ln>
        </p:spPr>
      </p:sp>
      <p:sp>
        <p:nvSpPr>
          <p:cNvPr id="8195"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819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dirty="0" smtClean="0">
                <a:solidFill>
                  <a:srgbClr val="EEECE1">
                    <a:lumMod val="25000"/>
                  </a:srgbClr>
                </a:solidFill>
              </a:rPr>
              <a:t>PPT</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3"/>
              </a:rPr>
              <a:t>www.1ppt.com/moban/</a:t>
            </a:r>
            <a:r>
              <a:rPr lang="en-US" altLang="zh-CN" sz="900" dirty="0" smtClean="0">
                <a:solidFill>
                  <a:srgbClr val="EEECE1">
                    <a:lumMod val="25000"/>
                  </a:srgbClr>
                </a:solidFill>
              </a:rPr>
              <a:t>                  PPT</a:t>
            </a:r>
            <a:r>
              <a:rPr lang="zh-CN" altLang="en-US" sz="900" dirty="0" smtClean="0">
                <a:solidFill>
                  <a:srgbClr val="EEECE1">
                    <a:lumMod val="25000"/>
                  </a:srgbClr>
                </a:solidFill>
              </a:rPr>
              <a:t>素材：</a:t>
            </a:r>
            <a:r>
              <a:rPr lang="en-US" altLang="zh-CN" sz="900" dirty="0" smtClean="0">
                <a:solidFill>
                  <a:srgbClr val="EEECE1">
                    <a:lumMod val="25000"/>
                  </a:srgbClr>
                </a:solidFill>
                <a:hlinkClick r:id="rId4"/>
              </a:rPr>
              <a:t>www.1ppt.com/sucai/</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背景：</a:t>
            </a:r>
            <a:r>
              <a:rPr lang="en-US" altLang="zh-CN" sz="900" dirty="0" smtClean="0">
                <a:solidFill>
                  <a:srgbClr val="EEECE1">
                    <a:lumMod val="25000"/>
                  </a:srgbClr>
                </a:solidFill>
                <a:hlinkClick r:id="rId5"/>
              </a:rPr>
              <a:t>www.1ppt.com/beijing/</a:t>
            </a:r>
            <a:r>
              <a:rPr lang="en-US" altLang="zh-CN" sz="900" dirty="0" smtClean="0">
                <a:solidFill>
                  <a:srgbClr val="EEECE1">
                    <a:lumMod val="25000"/>
                  </a:srgbClr>
                </a:solidFill>
              </a:rPr>
              <a:t>                   PPT</a:t>
            </a:r>
            <a:r>
              <a:rPr lang="zh-CN" altLang="en-US" sz="900" dirty="0" smtClean="0">
                <a:solidFill>
                  <a:srgbClr val="EEECE1">
                    <a:lumMod val="25000"/>
                  </a:srgbClr>
                </a:solidFill>
              </a:rPr>
              <a:t>图表：</a:t>
            </a:r>
            <a:r>
              <a:rPr lang="en-US" altLang="zh-CN" sz="900" dirty="0" smtClean="0">
                <a:solidFill>
                  <a:srgbClr val="EEECE1">
                    <a:lumMod val="25000"/>
                  </a:srgbClr>
                </a:solidFill>
                <a:hlinkClick r:id="rId6"/>
              </a:rPr>
              <a:t>www.1ppt.com/tubiao/</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下载：</a:t>
            </a:r>
            <a:r>
              <a:rPr lang="en-US" altLang="zh-CN" sz="900" dirty="0" smtClean="0">
                <a:solidFill>
                  <a:srgbClr val="EEECE1">
                    <a:lumMod val="25000"/>
                  </a:srgbClr>
                </a:solidFill>
                <a:hlinkClick r:id="rId7"/>
              </a:rPr>
              <a:t>www.1ppt.com/xiazai/</a:t>
            </a:r>
            <a:r>
              <a:rPr lang="en-US" altLang="zh-CN" sz="900" dirty="0" smtClean="0">
                <a:solidFill>
                  <a:srgbClr val="EEECE1">
                    <a:lumMod val="25000"/>
                  </a:srgbClr>
                </a:solidFill>
              </a:rPr>
              <a:t>                     PPT</a:t>
            </a:r>
            <a:r>
              <a:rPr lang="zh-CN" altLang="en-US" sz="900" dirty="0" smtClean="0">
                <a:solidFill>
                  <a:srgbClr val="EEECE1">
                    <a:lumMod val="25000"/>
                  </a:srgbClr>
                </a:solidFill>
              </a:rPr>
              <a:t>教程： </a:t>
            </a:r>
            <a:r>
              <a:rPr lang="en-US" altLang="zh-CN" sz="900" dirty="0" smtClean="0">
                <a:solidFill>
                  <a:srgbClr val="EEECE1">
                    <a:lumMod val="25000"/>
                  </a:srgbClr>
                </a:solidFill>
                <a:hlinkClick r:id="rId8"/>
              </a:rPr>
              <a:t>www.1ppt.com/powerpoint/</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Word</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9"/>
              </a:rPr>
              <a:t>www.1ppt.com/word/</a:t>
            </a:r>
            <a:r>
              <a:rPr lang="en-US" altLang="zh-CN" sz="900" dirty="0" smtClean="0">
                <a:solidFill>
                  <a:srgbClr val="EEECE1">
                    <a:lumMod val="25000"/>
                  </a:srgbClr>
                </a:solidFill>
              </a:rPr>
              <a:t>                    Excel</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10"/>
              </a:rPr>
              <a:t>www.1ppt.com/excel/</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试卷下载：</a:t>
            </a:r>
            <a:r>
              <a:rPr lang="en-US" altLang="zh-CN" sz="900" dirty="0" smtClean="0">
                <a:solidFill>
                  <a:srgbClr val="EEECE1">
                    <a:lumMod val="25000"/>
                  </a:srgbClr>
                </a:solidFill>
                <a:hlinkClick r:id="rId11"/>
              </a:rPr>
              <a:t>www.1ppt.com/shiti/</a:t>
            </a:r>
            <a:r>
              <a:rPr lang="en-US" altLang="zh-CN" sz="900" dirty="0" smtClean="0">
                <a:solidFill>
                  <a:srgbClr val="EEECE1">
                    <a:lumMod val="25000"/>
                  </a:srgbClr>
                </a:solidFill>
              </a:rPr>
              <a:t>                    </a:t>
            </a:r>
            <a:r>
              <a:rPr lang="zh-CN" altLang="en-US" sz="900" dirty="0" smtClean="0">
                <a:solidFill>
                  <a:srgbClr val="EEECE1">
                    <a:lumMod val="25000"/>
                  </a:srgbClr>
                </a:solidFill>
              </a:rPr>
              <a:t>教案下载：</a:t>
            </a:r>
            <a:r>
              <a:rPr lang="en-US" altLang="zh-CN" sz="900" dirty="0" smtClean="0">
                <a:solidFill>
                  <a:srgbClr val="EEECE1">
                    <a:lumMod val="25000"/>
                  </a:srgbClr>
                </a:solidFill>
                <a:hlinkClick r:id="rId12"/>
              </a:rPr>
              <a:t>www.1ppt.com/jiaoan/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个人简历：</a:t>
            </a:r>
            <a:r>
              <a:rPr lang="en-US" altLang="zh-CN" sz="900" dirty="0" smtClean="0">
                <a:solidFill>
                  <a:srgbClr val="EEECE1">
                    <a:lumMod val="25000"/>
                  </a:srgbClr>
                </a:solidFill>
                <a:hlinkClick r:id="rId13"/>
              </a:rPr>
              <a:t>www.1ppt.com/jianli/</a:t>
            </a:r>
            <a:r>
              <a:rPr lang="en-US" altLang="zh-CN" sz="900" dirty="0" smtClean="0">
                <a:solidFill>
                  <a:srgbClr val="EEECE1">
                    <a:lumMod val="25000"/>
                  </a:srgbClr>
                </a:solidFill>
              </a:rPr>
              <a:t>                    PPT</a:t>
            </a:r>
            <a:r>
              <a:rPr lang="zh-CN" altLang="en-US" sz="900" dirty="0" smtClean="0">
                <a:solidFill>
                  <a:srgbClr val="EEECE1">
                    <a:lumMod val="25000"/>
                  </a:srgbClr>
                </a:solidFill>
              </a:rPr>
              <a:t>课件：</a:t>
            </a:r>
            <a:r>
              <a:rPr lang="en-US" altLang="zh-CN" sz="900" dirty="0" smtClean="0">
                <a:solidFill>
                  <a:srgbClr val="EEECE1">
                    <a:lumMod val="25000"/>
                  </a:srgbClr>
                </a:solidFill>
                <a:hlinkClick r:id="rId14"/>
              </a:rPr>
              <a:t>www.1ppt.com/kejian/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语文课件：</a:t>
            </a:r>
            <a:r>
              <a:rPr lang="en-US" altLang="zh-CN" sz="900" dirty="0" smtClean="0">
                <a:solidFill>
                  <a:srgbClr val="EEECE1">
                    <a:lumMod val="25000"/>
                  </a:srgbClr>
                </a:solidFill>
                <a:hlinkClick r:id="rId15"/>
              </a:rPr>
              <a:t>www.1ppt.com/kejian/yuwen/</a:t>
            </a:r>
            <a:r>
              <a:rPr lang="en-US" altLang="zh-CN" sz="900" dirty="0" smtClean="0">
                <a:solidFill>
                  <a:srgbClr val="EEECE1">
                    <a:lumMod val="25000"/>
                  </a:srgbClr>
                </a:solidFill>
              </a:rPr>
              <a:t>    </a:t>
            </a:r>
            <a:r>
              <a:rPr lang="zh-CN" altLang="en-US" sz="900" dirty="0" smtClean="0">
                <a:solidFill>
                  <a:srgbClr val="EEECE1">
                    <a:lumMod val="25000"/>
                  </a:srgbClr>
                </a:solidFill>
              </a:rPr>
              <a:t>数学课件：</a:t>
            </a:r>
            <a:r>
              <a:rPr lang="en-US" altLang="zh-CN" sz="900" dirty="0" smtClean="0">
                <a:solidFill>
                  <a:srgbClr val="EEECE1">
                    <a:lumMod val="25000"/>
                  </a:srgbClr>
                </a:solidFill>
                <a:hlinkClick r:id="rId16"/>
              </a:rPr>
              <a:t>www.1ppt.com/kejian/shuxue/</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英语课件：</a:t>
            </a:r>
            <a:r>
              <a:rPr lang="en-US" altLang="zh-CN" sz="900" dirty="0" smtClean="0">
                <a:solidFill>
                  <a:srgbClr val="EEECE1">
                    <a:lumMod val="25000"/>
                  </a:srgbClr>
                </a:solidFill>
                <a:hlinkClick r:id="rId17"/>
              </a:rPr>
              <a:t>www.1ppt.com/kejian/yingyu/</a:t>
            </a:r>
            <a:r>
              <a:rPr lang="en-US" altLang="zh-CN" sz="900" dirty="0" smtClean="0">
                <a:solidFill>
                  <a:srgbClr val="EEECE1">
                    <a:lumMod val="25000"/>
                  </a:srgbClr>
                </a:solidFill>
              </a:rPr>
              <a:t>    </a:t>
            </a:r>
            <a:r>
              <a:rPr lang="zh-CN" altLang="en-US" sz="900" dirty="0" smtClean="0">
                <a:solidFill>
                  <a:srgbClr val="EEECE1">
                    <a:lumMod val="25000"/>
                  </a:srgbClr>
                </a:solidFill>
              </a:rPr>
              <a:t>美术课件：</a:t>
            </a:r>
            <a:r>
              <a:rPr lang="en-US" altLang="zh-CN" sz="900" dirty="0" smtClean="0">
                <a:solidFill>
                  <a:srgbClr val="EEECE1">
                    <a:lumMod val="25000"/>
                  </a:srgbClr>
                </a:solidFill>
                <a:hlinkClick r:id="rId18"/>
              </a:rPr>
              <a:t>www.1ppt.com/kejian/meishu/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科学课件：</a:t>
            </a:r>
            <a:r>
              <a:rPr lang="en-US" altLang="zh-CN" sz="900" dirty="0" smtClean="0">
                <a:solidFill>
                  <a:srgbClr val="EEECE1">
                    <a:lumMod val="25000"/>
                  </a:srgbClr>
                </a:solidFill>
                <a:hlinkClick r:id="rId19"/>
              </a:rPr>
              <a:t>www.1ppt.com/kejian/kexue/</a:t>
            </a:r>
            <a:r>
              <a:rPr lang="en-US" altLang="zh-CN" sz="900" dirty="0" smtClean="0">
                <a:solidFill>
                  <a:srgbClr val="EEECE1">
                    <a:lumMod val="25000"/>
                  </a:srgbClr>
                </a:solidFill>
              </a:rPr>
              <a:t>     </a:t>
            </a:r>
            <a:r>
              <a:rPr lang="zh-CN" altLang="en-US" sz="900" dirty="0" smtClean="0">
                <a:solidFill>
                  <a:srgbClr val="EEECE1">
                    <a:lumMod val="25000"/>
                  </a:srgbClr>
                </a:solidFill>
              </a:rPr>
              <a:t>物理课件：</a:t>
            </a:r>
            <a:r>
              <a:rPr lang="en-US" altLang="zh-CN" sz="900" dirty="0" smtClean="0">
                <a:solidFill>
                  <a:srgbClr val="EEECE1">
                    <a:lumMod val="25000"/>
                  </a:srgbClr>
                </a:solidFill>
                <a:hlinkClick r:id="rId20"/>
              </a:rPr>
              <a:t>www.1ppt.com/kejian/wuli/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化学课件：</a:t>
            </a:r>
            <a:r>
              <a:rPr lang="en-US" altLang="zh-CN" sz="900" dirty="0" smtClean="0">
                <a:solidFill>
                  <a:srgbClr val="EEECE1">
                    <a:lumMod val="25000"/>
                  </a:srgbClr>
                </a:solidFill>
                <a:hlinkClick r:id="rId21"/>
              </a:rPr>
              <a:t>www.1ppt.com/kejian/huaxue/</a:t>
            </a:r>
            <a:r>
              <a:rPr lang="en-US" altLang="zh-CN" sz="900" dirty="0" smtClean="0">
                <a:solidFill>
                  <a:srgbClr val="EEECE1">
                    <a:lumMod val="25000"/>
                  </a:srgbClr>
                </a:solidFill>
              </a:rPr>
              <a:t>  </a:t>
            </a:r>
            <a:r>
              <a:rPr lang="zh-CN" altLang="en-US" sz="900" dirty="0" smtClean="0">
                <a:solidFill>
                  <a:srgbClr val="EEECE1">
                    <a:lumMod val="25000"/>
                  </a:srgbClr>
                </a:solidFill>
              </a:rPr>
              <a:t>生物课件：</a:t>
            </a:r>
            <a:r>
              <a:rPr lang="en-US" altLang="zh-CN" sz="900" dirty="0" smtClean="0">
                <a:solidFill>
                  <a:srgbClr val="EEECE1">
                    <a:lumMod val="25000"/>
                  </a:srgbClr>
                </a:solidFill>
                <a:hlinkClick r:id="rId22"/>
              </a:rPr>
              <a:t>www.1ppt.com/kejian/shengwu/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地理课件：</a:t>
            </a:r>
            <a:r>
              <a:rPr lang="en-US" altLang="zh-CN" sz="900" dirty="0" smtClean="0">
                <a:solidFill>
                  <a:srgbClr val="EEECE1">
                    <a:lumMod val="25000"/>
                  </a:srgbClr>
                </a:solidFill>
                <a:hlinkClick r:id="rId23"/>
              </a:rPr>
              <a:t>www.1ppt.com/kejian/dili/</a:t>
            </a:r>
            <a:r>
              <a:rPr lang="en-US" altLang="zh-CN" sz="900" dirty="0" smtClean="0">
                <a:solidFill>
                  <a:srgbClr val="EEECE1">
                    <a:lumMod val="25000"/>
                  </a:srgbClr>
                </a:solidFill>
              </a:rPr>
              <a:t>          </a:t>
            </a:r>
            <a:r>
              <a:rPr lang="zh-CN" altLang="en-US" sz="900" dirty="0" smtClean="0">
                <a:solidFill>
                  <a:srgbClr val="EEECE1">
                    <a:lumMod val="25000"/>
                  </a:srgbClr>
                </a:solidFill>
              </a:rPr>
              <a:t>历史课件：</a:t>
            </a:r>
            <a:r>
              <a:rPr lang="en-US" altLang="zh-CN" sz="900" dirty="0" smtClean="0">
                <a:solidFill>
                  <a:srgbClr val="EEECE1">
                    <a:lumMod val="25000"/>
                  </a:srgbClr>
                </a:solidFill>
                <a:hlinkClick r:id="rId24"/>
              </a:rPr>
              <a:t>www.1ppt.com/kejian/lishi/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3"/>
          <a:stretch>
            <a:fillRect/>
          </a:stretch>
        </p:blipFill>
        <p:spPr>
          <a:xfrm>
            <a:off x="-10886" y="4241800"/>
            <a:ext cx="9154886" cy="901700"/>
          </a:xfrm>
          <a:prstGeom prst="rect">
            <a:avLst/>
          </a:prstGeom>
        </p:spPr>
      </p:pic>
      <p:pic>
        <p:nvPicPr>
          <p:cNvPr id="13" name="图片 12"/>
          <p:cNvPicPr>
            <a:picLocks noChangeAspect="1"/>
          </p:cNvPicPr>
          <p:nvPr/>
        </p:nvPicPr>
        <p:blipFill>
          <a:blip r:embed="rId4"/>
          <a:stretch>
            <a:fillRect/>
          </a:stretch>
        </p:blipFill>
        <p:spPr>
          <a:xfrm>
            <a:off x="1" y="2285069"/>
            <a:ext cx="2068286" cy="2662488"/>
          </a:xfrm>
          <a:prstGeom prst="rect">
            <a:avLst/>
          </a:prstGeom>
        </p:spPr>
      </p:pic>
      <p:pic>
        <p:nvPicPr>
          <p:cNvPr id="15" name="图片 14"/>
          <p:cNvPicPr>
            <a:picLocks noChangeAspect="1"/>
          </p:cNvPicPr>
          <p:nvPr/>
        </p:nvPicPr>
        <p:blipFill>
          <a:blip r:embed="rId5"/>
          <a:stretch>
            <a:fillRect/>
          </a:stretch>
        </p:blipFill>
        <p:spPr>
          <a:xfrm>
            <a:off x="7171676" y="1681198"/>
            <a:ext cx="698696" cy="777793"/>
          </a:xfrm>
          <a:prstGeom prst="rect">
            <a:avLst/>
          </a:prstGeom>
        </p:spPr>
      </p:pic>
      <p:sp>
        <p:nvSpPr>
          <p:cNvPr id="7" name="标题 1"/>
          <p:cNvSpPr>
            <a:spLocks noGrp="1"/>
          </p:cNvSpPr>
          <p:nvPr>
            <p:ph type="ctrTitle"/>
          </p:nvPr>
        </p:nvSpPr>
        <p:spPr>
          <a:xfrm>
            <a:off x="949326" y="841772"/>
            <a:ext cx="7245350" cy="1790700"/>
          </a:xfrm>
        </p:spPr>
        <p:txBody>
          <a:bodyPr anchor="b">
            <a:normAutofit/>
          </a:bodyPr>
          <a:lstStyle>
            <a:lvl1pPr algn="ctr">
              <a:defRPr sz="4500"/>
            </a:lvl1pPr>
          </a:lstStyle>
          <a:p>
            <a:r>
              <a:rPr lang="zh-CN" altLang="en-US" dirty="0"/>
              <a:t>单击此处编辑母版标题样式</a:t>
            </a:r>
            <a:endParaRPr lang="zh-CN" altLang="en-US" dirty="0"/>
          </a:p>
        </p:txBody>
      </p:sp>
      <p:sp>
        <p:nvSpPr>
          <p:cNvPr id="8" name="副标题 2"/>
          <p:cNvSpPr>
            <a:spLocks noGrp="1"/>
          </p:cNvSpPr>
          <p:nvPr>
            <p:ph type="subTitle" idx="1"/>
          </p:nvPr>
        </p:nvSpPr>
        <p:spPr>
          <a:xfrm>
            <a:off x="949326" y="2737248"/>
            <a:ext cx="7245350" cy="1241822"/>
          </a:xfrm>
        </p:spPr>
        <p:txBody>
          <a:bodyPr>
            <a:normAutofit/>
          </a:bodyPr>
          <a:lstStyle>
            <a:lvl1pPr marL="0" indent="0" algn="ctr">
              <a:buNone/>
              <a:defRPr sz="14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zh-CN" altLang="en-US" dirty="0"/>
          </a:p>
        </p:txBody>
      </p:sp>
      <p:sp>
        <p:nvSpPr>
          <p:cNvPr id="9" name="日期占位符 3"/>
          <p:cNvSpPr>
            <a:spLocks noGrp="1"/>
          </p:cNvSpPr>
          <p:nvPr>
            <p:ph type="dt" sz="half" idx="10"/>
          </p:nvPr>
        </p:nvSpPr>
        <p:spPr>
          <a:xfrm>
            <a:off x="628650" y="4767264"/>
            <a:ext cx="2057400" cy="273844"/>
          </a:xfrm>
        </p:spPr>
        <p:txBody>
          <a:bodyPr/>
          <a:lstStyle/>
          <a:p>
            <a:fld id="{D997B5FA-0921-464F-AAE1-844C04324D75}" type="datetimeFigureOut">
              <a:rPr lang="zh-CN" altLang="en-US" smtClean="0"/>
            </a:fld>
            <a:endParaRPr lang="zh-CN" altLang="en-US"/>
          </a:p>
        </p:txBody>
      </p:sp>
      <p:sp>
        <p:nvSpPr>
          <p:cNvPr id="10" name="页脚占位符 4"/>
          <p:cNvSpPr>
            <a:spLocks noGrp="1"/>
          </p:cNvSpPr>
          <p:nvPr>
            <p:ph type="ftr" sz="quarter" idx="11"/>
          </p:nvPr>
        </p:nvSpPr>
        <p:spPr>
          <a:xfrm>
            <a:off x="3028950" y="4767264"/>
            <a:ext cx="3086100" cy="273844"/>
          </a:xfrm>
        </p:spPr>
        <p:txBody>
          <a:bodyPr/>
          <a:lstStyle/>
          <a:p>
            <a:endParaRPr lang="zh-CN" altLang="en-US"/>
          </a:p>
        </p:txBody>
      </p:sp>
      <p:sp>
        <p:nvSpPr>
          <p:cNvPr id="11" name="灯片编号占位符 5"/>
          <p:cNvSpPr>
            <a:spLocks noGrp="1"/>
          </p:cNvSpPr>
          <p:nvPr>
            <p:ph type="sldNum" sz="quarter" idx="12"/>
          </p:nvPr>
        </p:nvSpPr>
        <p:spPr>
          <a:xfrm>
            <a:off x="6457950" y="4767264"/>
            <a:ext cx="2057400" cy="273844"/>
          </a:xfrm>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4"/>
            <a:ext cx="2057400" cy="273844"/>
          </a:xfrm>
          <a:prstGeom prst="rect">
            <a:avLst/>
          </a:prstGeo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28950" y="4767264"/>
            <a:ext cx="30861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7950" y="4767264"/>
            <a:ext cx="2057400" cy="273844"/>
          </a:xfrm>
          <a:prstGeom prst="rect">
            <a:avLst/>
          </a:prstGeo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28650" y="413659"/>
            <a:ext cx="7886700" cy="4169228"/>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nchor="b" anchorCtr="0"/>
          <a:lstStyle/>
          <a:p>
            <a:r>
              <a:rPr lang="zh-CN" altLang="en-US" dirty="0"/>
              <a:t>单击此处编辑母版标题样式</a:t>
            </a:r>
            <a:endParaRPr lang="zh-CN" altLang="en-US" dirty="0"/>
          </a:p>
        </p:txBody>
      </p:sp>
      <p:sp>
        <p:nvSpPr>
          <p:cNvPr id="3" name="内容占位符 2"/>
          <p:cNvSpPr>
            <a:spLocks noGrp="1"/>
          </p:cNvSpPr>
          <p:nvPr>
            <p:ph idx="1"/>
          </p:nvPr>
        </p:nvSpPr>
        <p:spPr>
          <a:xfrm>
            <a:off x="628650" y="1369219"/>
            <a:ext cx="7886700" cy="3263504"/>
          </a:xfrm>
          <a:prstGeom prst="rect">
            <a:avLst/>
          </a:prstGeom>
        </p:spPr>
        <p:txBody>
          <a:bodyPr/>
          <a:lstStyle>
            <a:lvl1pPr>
              <a:defRPr sz="1800"/>
            </a:lvl1pPr>
            <a:lvl2pPr>
              <a:defRPr sz="1500"/>
            </a:lvl2pPr>
            <a:lvl3pPr>
              <a:defRPr sz="1400"/>
            </a:lvl3pPr>
            <a:lvl4pPr>
              <a:defRPr sz="1400"/>
            </a:lvl4pPr>
            <a:lvl5pPr>
              <a:defRPr sz="14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628650" y="4767264"/>
            <a:ext cx="2057400" cy="273844"/>
          </a:xfrm>
          <a:prstGeom prst="rect">
            <a:avLst/>
          </a:prstGeom>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fld id="{49AE70B2-8BF9-45C0-BB95-33D1B9D3A854}" type="slidenum">
              <a:rPr lang="zh-CN" altLang="en-US" smtClean="0"/>
            </a:fld>
            <a:endParaRPr lang="zh-CN" altLang="en-US"/>
          </a:p>
        </p:txBody>
      </p:sp>
      <p:sp>
        <p:nvSpPr>
          <p:cNvPr id="7" name="矩形 6"/>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10886" y="4241800"/>
            <a:ext cx="9154886" cy="901700"/>
          </a:xfrm>
          <a:prstGeom prst="rect">
            <a:avLst/>
          </a:prstGeom>
        </p:spPr>
      </p:pic>
      <p:pic>
        <p:nvPicPr>
          <p:cNvPr id="7" name="图片 6"/>
          <p:cNvPicPr>
            <a:picLocks noChangeAspect="1"/>
          </p:cNvPicPr>
          <p:nvPr/>
        </p:nvPicPr>
        <p:blipFill>
          <a:blip r:embed="rId4"/>
          <a:stretch>
            <a:fillRect/>
          </a:stretch>
        </p:blipFill>
        <p:spPr>
          <a:xfrm>
            <a:off x="1" y="2285069"/>
            <a:ext cx="2068286" cy="2662488"/>
          </a:xfrm>
          <a:prstGeom prst="rect">
            <a:avLst/>
          </a:prstGeom>
        </p:spPr>
      </p:pic>
      <p:pic>
        <p:nvPicPr>
          <p:cNvPr id="8" name="图片 7"/>
          <p:cNvPicPr>
            <a:picLocks noChangeAspect="1"/>
          </p:cNvPicPr>
          <p:nvPr/>
        </p:nvPicPr>
        <p:blipFill>
          <a:blip r:embed="rId5"/>
          <a:stretch>
            <a:fillRect/>
          </a:stretch>
        </p:blipFill>
        <p:spPr>
          <a:xfrm>
            <a:off x="7171676" y="1681198"/>
            <a:ext cx="698696" cy="777793"/>
          </a:xfrm>
          <a:prstGeom prst="rect">
            <a:avLst/>
          </a:prstGeom>
        </p:spPr>
      </p:pic>
      <p:pic>
        <p:nvPicPr>
          <p:cNvPr id="9" name="图片 8"/>
          <p:cNvPicPr>
            <a:picLocks noChangeAspect="1"/>
          </p:cNvPicPr>
          <p:nvPr/>
        </p:nvPicPr>
        <p:blipFill>
          <a:blip r:embed="rId6" cstate="email"/>
          <a:stretch>
            <a:fillRect/>
          </a:stretch>
        </p:blipFill>
        <p:spPr>
          <a:xfrm>
            <a:off x="5286018" y="1612135"/>
            <a:ext cx="932908" cy="741987"/>
          </a:xfrm>
          <a:prstGeom prst="rect">
            <a:avLst/>
          </a:prstGeom>
        </p:spPr>
      </p:pic>
      <p:sp>
        <p:nvSpPr>
          <p:cNvPr id="10" name="文本框 9"/>
          <p:cNvSpPr txBox="1"/>
          <p:nvPr/>
        </p:nvSpPr>
        <p:spPr>
          <a:xfrm>
            <a:off x="4005226" y="1877589"/>
            <a:ext cx="1047566" cy="1177245"/>
          </a:xfrm>
          <a:prstGeom prst="rect">
            <a:avLst/>
          </a:prstGeom>
          <a:noFill/>
        </p:spPr>
        <p:txBody>
          <a:bodyPr wrap="square" lIns="68580" tIns="34290" rIns="68580" bIns="34290" rtlCol="0">
            <a:spAutoFit/>
          </a:bodyPr>
          <a:lstStyle/>
          <a:p>
            <a:r>
              <a:rPr lang="zh-CN" altLang="en-US" sz="7200" dirty="0">
                <a:solidFill>
                  <a:schemeClr val="tx1"/>
                </a:solidFill>
                <a:latin typeface="禹卫书法行书简体" panose="02000603000000000000" pitchFamily="2" charset="-122"/>
                <a:ea typeface="禹卫书法行书简体" panose="02000603000000000000" pitchFamily="2" charset="-122"/>
              </a:rPr>
              <a:t>壹</a:t>
            </a:r>
            <a:endParaRPr lang="en-US" altLang="zh-CN" sz="7200" dirty="0">
              <a:solidFill>
                <a:schemeClr val="tx1"/>
              </a:solidFill>
              <a:latin typeface="禹卫书法行书简体" panose="02000603000000000000" pitchFamily="2" charset="-122"/>
              <a:ea typeface="禹卫书法行书简体" panose="02000603000000000000" pitchFamily="2" charset="-122"/>
            </a:endParaRPr>
          </a:p>
        </p:txBody>
      </p:sp>
      <p:sp>
        <p:nvSpPr>
          <p:cNvPr id="11" name="Freeform 5"/>
          <p:cNvSpPr>
            <a:spLocks noEditPoints="1"/>
          </p:cNvSpPr>
          <p:nvPr/>
        </p:nvSpPr>
        <p:spPr bwMode="auto">
          <a:xfrm rot="5400000">
            <a:off x="3715967" y="1964863"/>
            <a:ext cx="1626085" cy="1047566"/>
          </a:xfrm>
          <a:custGeom>
            <a:avLst/>
            <a:gdLst>
              <a:gd name="T0" fmla="*/ 1593 w 1782"/>
              <a:gd name="T1" fmla="*/ 116 h 1782"/>
              <a:gd name="T2" fmla="*/ 217 w 1782"/>
              <a:gd name="T3" fmla="*/ 116 h 1782"/>
              <a:gd name="T4" fmla="*/ 0 w 1782"/>
              <a:gd name="T5" fmla="*/ 188 h 1782"/>
              <a:gd name="T6" fmla="*/ 0 w 1782"/>
              <a:gd name="T7" fmla="*/ 1564 h 1782"/>
              <a:gd name="T8" fmla="*/ 0 w 1782"/>
              <a:gd name="T9" fmla="*/ 1782 h 1782"/>
              <a:gd name="T10" fmla="*/ 217 w 1782"/>
              <a:gd name="T11" fmla="*/ 1782 h 1782"/>
              <a:gd name="T12" fmla="*/ 1593 w 1782"/>
              <a:gd name="T13" fmla="*/ 1782 h 1782"/>
              <a:gd name="T14" fmla="*/ 1665 w 1782"/>
              <a:gd name="T15" fmla="*/ 1564 h 1782"/>
              <a:gd name="T16" fmla="*/ 1665 w 1782"/>
              <a:gd name="T17" fmla="*/ 188 h 1782"/>
              <a:gd name="T18" fmla="*/ 1644 w 1782"/>
              <a:gd name="T19" fmla="*/ 167 h 1782"/>
              <a:gd name="T20" fmla="*/ 1644 w 1782"/>
              <a:gd name="T21" fmla="*/ 188 h 1782"/>
              <a:gd name="T22" fmla="*/ 1564 w 1782"/>
              <a:gd name="T23" fmla="*/ 137 h 1782"/>
              <a:gd name="T24" fmla="*/ 1564 w 1782"/>
              <a:gd name="T25" fmla="*/ 137 h 1782"/>
              <a:gd name="T26" fmla="*/ 1514 w 1782"/>
              <a:gd name="T27" fmla="*/ 116 h 1782"/>
              <a:gd name="T28" fmla="*/ 268 w 1782"/>
              <a:gd name="T29" fmla="*/ 50 h 1782"/>
              <a:gd name="T30" fmla="*/ 189 w 1782"/>
              <a:gd name="T31" fmla="*/ 137 h 1782"/>
              <a:gd name="T32" fmla="*/ 189 w 1782"/>
              <a:gd name="T33" fmla="*/ 137 h 1782"/>
              <a:gd name="T34" fmla="*/ 167 w 1782"/>
              <a:gd name="T35" fmla="*/ 116 h 1782"/>
              <a:gd name="T36" fmla="*/ 50 w 1782"/>
              <a:gd name="T37" fmla="*/ 137 h 1782"/>
              <a:gd name="T38" fmla="*/ 138 w 1782"/>
              <a:gd name="T39" fmla="*/ 167 h 1782"/>
              <a:gd name="T40" fmla="*/ 138 w 1782"/>
              <a:gd name="T41" fmla="*/ 167 h 1782"/>
              <a:gd name="T42" fmla="*/ 138 w 1782"/>
              <a:gd name="T43" fmla="*/ 188 h 1782"/>
              <a:gd name="T44" fmla="*/ 72 w 1782"/>
              <a:gd name="T45" fmla="*/ 116 h 1782"/>
              <a:gd name="T46" fmla="*/ 22 w 1782"/>
              <a:gd name="T47" fmla="*/ 238 h 1782"/>
              <a:gd name="T48" fmla="*/ 50 w 1782"/>
              <a:gd name="T49" fmla="*/ 1513 h 1782"/>
              <a:gd name="T50" fmla="*/ 167 w 1782"/>
              <a:gd name="T51" fmla="*/ 1760 h 1782"/>
              <a:gd name="T52" fmla="*/ 116 w 1782"/>
              <a:gd name="T53" fmla="*/ 1643 h 1782"/>
              <a:gd name="T54" fmla="*/ 138 w 1782"/>
              <a:gd name="T55" fmla="*/ 1665 h 1782"/>
              <a:gd name="T56" fmla="*/ 116 w 1782"/>
              <a:gd name="T57" fmla="*/ 1709 h 1782"/>
              <a:gd name="T58" fmla="*/ 167 w 1782"/>
              <a:gd name="T59" fmla="*/ 1643 h 1782"/>
              <a:gd name="T60" fmla="*/ 167 w 1782"/>
              <a:gd name="T61" fmla="*/ 1643 h 1782"/>
              <a:gd name="T62" fmla="*/ 167 w 1782"/>
              <a:gd name="T63" fmla="*/ 1564 h 1782"/>
              <a:gd name="T64" fmla="*/ 189 w 1782"/>
              <a:gd name="T65" fmla="*/ 1614 h 1782"/>
              <a:gd name="T66" fmla="*/ 239 w 1782"/>
              <a:gd name="T67" fmla="*/ 1760 h 1782"/>
              <a:gd name="T68" fmla="*/ 1376 w 1782"/>
              <a:gd name="T69" fmla="*/ 1731 h 1782"/>
              <a:gd name="T70" fmla="*/ 1543 w 1782"/>
              <a:gd name="T71" fmla="*/ 1665 h 1782"/>
              <a:gd name="T72" fmla="*/ 1564 w 1782"/>
              <a:gd name="T73" fmla="*/ 1614 h 1782"/>
              <a:gd name="T74" fmla="*/ 1761 w 1782"/>
              <a:gd name="T75" fmla="*/ 1760 h 1782"/>
              <a:gd name="T76" fmla="*/ 1644 w 1782"/>
              <a:gd name="T77" fmla="*/ 1731 h 1782"/>
              <a:gd name="T78" fmla="*/ 1665 w 1782"/>
              <a:gd name="T79" fmla="*/ 1614 h 1782"/>
              <a:gd name="T80" fmla="*/ 1614 w 1782"/>
              <a:gd name="T81" fmla="*/ 1643 h 1782"/>
              <a:gd name="T82" fmla="*/ 1614 w 1782"/>
              <a:gd name="T83" fmla="*/ 1564 h 1782"/>
              <a:gd name="T84" fmla="*/ 1665 w 1782"/>
              <a:gd name="T85" fmla="*/ 1709 h 1782"/>
              <a:gd name="T86" fmla="*/ 1665 w 1782"/>
              <a:gd name="T87" fmla="*/ 1709 h 1782"/>
              <a:gd name="T88" fmla="*/ 1593 w 1782"/>
              <a:gd name="T89" fmla="*/ 1593 h 1782"/>
              <a:gd name="T90" fmla="*/ 1492 w 1782"/>
              <a:gd name="T91" fmla="*/ 1709 h 1782"/>
              <a:gd name="T92" fmla="*/ 239 w 1782"/>
              <a:gd name="T93" fmla="*/ 1593 h 1782"/>
              <a:gd name="T94" fmla="*/ 138 w 1782"/>
              <a:gd name="T95" fmla="*/ 1492 h 1782"/>
              <a:gd name="T96" fmla="*/ 138 w 1782"/>
              <a:gd name="T97" fmla="*/ 238 h 1782"/>
              <a:gd name="T98" fmla="*/ 239 w 1782"/>
              <a:gd name="T99" fmla="*/ 137 h 1782"/>
              <a:gd name="T100" fmla="*/ 1492 w 1782"/>
              <a:gd name="T101" fmla="*/ 137 h 1782"/>
              <a:gd name="T102" fmla="*/ 1593 w 1782"/>
              <a:gd name="T103" fmla="*/ 238 h 1782"/>
              <a:gd name="T104" fmla="*/ 1710 w 1782"/>
              <a:gd name="T105" fmla="*/ 1492 h 1782"/>
              <a:gd name="T106" fmla="*/ 1665 w 1782"/>
              <a:gd name="T107" fmla="*/ 1543 h 1782"/>
              <a:gd name="T108" fmla="*/ 1665 w 1782"/>
              <a:gd name="T109" fmla="*/ 268 h 1782"/>
              <a:gd name="T110" fmla="*/ 1644 w 1782"/>
              <a:gd name="T111" fmla="*/ 116 h 1782"/>
              <a:gd name="T112" fmla="*/ 1761 w 1782"/>
              <a:gd name="T113" fmla="*/ 167 h 1782"/>
              <a:gd name="T114" fmla="*/ 1731 w 1782"/>
              <a:gd name="T115" fmla="*/ 50 h 1782"/>
              <a:gd name="T116" fmla="*/ 1710 w 1782"/>
              <a:gd name="T117" fmla="*/ 71 h 1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82" h="1782">
                <a:moveTo>
                  <a:pt x="1782" y="188"/>
                </a:moveTo>
                <a:lnTo>
                  <a:pt x="1782" y="0"/>
                </a:lnTo>
                <a:lnTo>
                  <a:pt x="1593" y="0"/>
                </a:lnTo>
                <a:lnTo>
                  <a:pt x="1593" y="116"/>
                </a:lnTo>
                <a:lnTo>
                  <a:pt x="1564" y="116"/>
                </a:lnTo>
                <a:lnTo>
                  <a:pt x="1564" y="0"/>
                </a:lnTo>
                <a:lnTo>
                  <a:pt x="217" y="0"/>
                </a:lnTo>
                <a:lnTo>
                  <a:pt x="217" y="116"/>
                </a:lnTo>
                <a:lnTo>
                  <a:pt x="189" y="116"/>
                </a:lnTo>
                <a:lnTo>
                  <a:pt x="189" y="0"/>
                </a:lnTo>
                <a:lnTo>
                  <a:pt x="0" y="0"/>
                </a:lnTo>
                <a:lnTo>
                  <a:pt x="0" y="188"/>
                </a:lnTo>
                <a:lnTo>
                  <a:pt x="116" y="188"/>
                </a:lnTo>
                <a:lnTo>
                  <a:pt x="116" y="217"/>
                </a:lnTo>
                <a:lnTo>
                  <a:pt x="0" y="217"/>
                </a:lnTo>
                <a:lnTo>
                  <a:pt x="0" y="1564"/>
                </a:lnTo>
                <a:lnTo>
                  <a:pt x="116" y="1564"/>
                </a:lnTo>
                <a:lnTo>
                  <a:pt x="116" y="1593"/>
                </a:lnTo>
                <a:lnTo>
                  <a:pt x="0" y="1593"/>
                </a:lnTo>
                <a:lnTo>
                  <a:pt x="0" y="1782"/>
                </a:lnTo>
                <a:lnTo>
                  <a:pt x="189" y="1782"/>
                </a:lnTo>
                <a:lnTo>
                  <a:pt x="189" y="1665"/>
                </a:lnTo>
                <a:lnTo>
                  <a:pt x="217" y="1665"/>
                </a:lnTo>
                <a:lnTo>
                  <a:pt x="217" y="1782"/>
                </a:lnTo>
                <a:lnTo>
                  <a:pt x="1564" y="1782"/>
                </a:lnTo>
                <a:lnTo>
                  <a:pt x="1564" y="1665"/>
                </a:lnTo>
                <a:lnTo>
                  <a:pt x="1593" y="1665"/>
                </a:lnTo>
                <a:lnTo>
                  <a:pt x="1593" y="1782"/>
                </a:lnTo>
                <a:lnTo>
                  <a:pt x="1782" y="1782"/>
                </a:lnTo>
                <a:lnTo>
                  <a:pt x="1782" y="1593"/>
                </a:lnTo>
                <a:lnTo>
                  <a:pt x="1665" y="1593"/>
                </a:lnTo>
                <a:lnTo>
                  <a:pt x="1665" y="1564"/>
                </a:lnTo>
                <a:lnTo>
                  <a:pt x="1782" y="1564"/>
                </a:lnTo>
                <a:lnTo>
                  <a:pt x="1782" y="217"/>
                </a:lnTo>
                <a:lnTo>
                  <a:pt x="1665" y="217"/>
                </a:lnTo>
                <a:lnTo>
                  <a:pt x="1665" y="188"/>
                </a:lnTo>
                <a:lnTo>
                  <a:pt x="1782" y="188"/>
                </a:lnTo>
                <a:close/>
                <a:moveTo>
                  <a:pt x="1614" y="137"/>
                </a:moveTo>
                <a:lnTo>
                  <a:pt x="1644" y="137"/>
                </a:lnTo>
                <a:lnTo>
                  <a:pt x="1644" y="167"/>
                </a:lnTo>
                <a:lnTo>
                  <a:pt x="1614" y="167"/>
                </a:lnTo>
                <a:lnTo>
                  <a:pt x="1614" y="137"/>
                </a:lnTo>
                <a:close/>
                <a:moveTo>
                  <a:pt x="1614" y="188"/>
                </a:moveTo>
                <a:lnTo>
                  <a:pt x="1644" y="188"/>
                </a:lnTo>
                <a:lnTo>
                  <a:pt x="1644" y="217"/>
                </a:lnTo>
                <a:lnTo>
                  <a:pt x="1614" y="217"/>
                </a:lnTo>
                <a:lnTo>
                  <a:pt x="1614" y="188"/>
                </a:lnTo>
                <a:close/>
                <a:moveTo>
                  <a:pt x="1564" y="137"/>
                </a:moveTo>
                <a:lnTo>
                  <a:pt x="1593" y="137"/>
                </a:lnTo>
                <a:lnTo>
                  <a:pt x="1593" y="167"/>
                </a:lnTo>
                <a:lnTo>
                  <a:pt x="1564" y="167"/>
                </a:lnTo>
                <a:lnTo>
                  <a:pt x="1564" y="137"/>
                </a:lnTo>
                <a:close/>
                <a:moveTo>
                  <a:pt x="239" y="21"/>
                </a:moveTo>
                <a:lnTo>
                  <a:pt x="1543" y="21"/>
                </a:lnTo>
                <a:lnTo>
                  <a:pt x="1543" y="116"/>
                </a:lnTo>
                <a:lnTo>
                  <a:pt x="1514" y="116"/>
                </a:lnTo>
                <a:lnTo>
                  <a:pt x="1514" y="50"/>
                </a:lnTo>
                <a:lnTo>
                  <a:pt x="1376" y="50"/>
                </a:lnTo>
                <a:lnTo>
                  <a:pt x="1376" y="50"/>
                </a:lnTo>
                <a:lnTo>
                  <a:pt x="268" y="50"/>
                </a:lnTo>
                <a:lnTo>
                  <a:pt x="268" y="116"/>
                </a:lnTo>
                <a:lnTo>
                  <a:pt x="239" y="116"/>
                </a:lnTo>
                <a:lnTo>
                  <a:pt x="239" y="21"/>
                </a:lnTo>
                <a:close/>
                <a:moveTo>
                  <a:pt x="189" y="137"/>
                </a:moveTo>
                <a:lnTo>
                  <a:pt x="217" y="137"/>
                </a:lnTo>
                <a:lnTo>
                  <a:pt x="217" y="167"/>
                </a:lnTo>
                <a:lnTo>
                  <a:pt x="189" y="167"/>
                </a:lnTo>
                <a:lnTo>
                  <a:pt x="189" y="137"/>
                </a:lnTo>
                <a:close/>
                <a:moveTo>
                  <a:pt x="22" y="167"/>
                </a:moveTo>
                <a:lnTo>
                  <a:pt x="22" y="21"/>
                </a:lnTo>
                <a:lnTo>
                  <a:pt x="167" y="21"/>
                </a:lnTo>
                <a:lnTo>
                  <a:pt x="167" y="116"/>
                </a:lnTo>
                <a:lnTo>
                  <a:pt x="138" y="116"/>
                </a:lnTo>
                <a:lnTo>
                  <a:pt x="138" y="50"/>
                </a:lnTo>
                <a:lnTo>
                  <a:pt x="50" y="50"/>
                </a:lnTo>
                <a:lnTo>
                  <a:pt x="50" y="137"/>
                </a:lnTo>
                <a:lnTo>
                  <a:pt x="116" y="137"/>
                </a:lnTo>
                <a:lnTo>
                  <a:pt x="116" y="167"/>
                </a:lnTo>
                <a:lnTo>
                  <a:pt x="22" y="167"/>
                </a:lnTo>
                <a:close/>
                <a:moveTo>
                  <a:pt x="138" y="167"/>
                </a:moveTo>
                <a:lnTo>
                  <a:pt x="138" y="137"/>
                </a:lnTo>
                <a:lnTo>
                  <a:pt x="167" y="137"/>
                </a:lnTo>
                <a:lnTo>
                  <a:pt x="167" y="167"/>
                </a:lnTo>
                <a:lnTo>
                  <a:pt x="138" y="167"/>
                </a:lnTo>
                <a:close/>
                <a:moveTo>
                  <a:pt x="167" y="188"/>
                </a:moveTo>
                <a:lnTo>
                  <a:pt x="167" y="217"/>
                </a:lnTo>
                <a:lnTo>
                  <a:pt x="138" y="217"/>
                </a:lnTo>
                <a:lnTo>
                  <a:pt x="138" y="188"/>
                </a:lnTo>
                <a:lnTo>
                  <a:pt x="167" y="188"/>
                </a:lnTo>
                <a:close/>
                <a:moveTo>
                  <a:pt x="116" y="71"/>
                </a:moveTo>
                <a:lnTo>
                  <a:pt x="116" y="116"/>
                </a:lnTo>
                <a:lnTo>
                  <a:pt x="72" y="116"/>
                </a:lnTo>
                <a:lnTo>
                  <a:pt x="72" y="71"/>
                </a:lnTo>
                <a:lnTo>
                  <a:pt x="116" y="71"/>
                </a:lnTo>
                <a:close/>
                <a:moveTo>
                  <a:pt x="22" y="1543"/>
                </a:moveTo>
                <a:lnTo>
                  <a:pt x="22" y="238"/>
                </a:lnTo>
                <a:lnTo>
                  <a:pt x="116" y="238"/>
                </a:lnTo>
                <a:lnTo>
                  <a:pt x="116" y="268"/>
                </a:lnTo>
                <a:lnTo>
                  <a:pt x="50" y="268"/>
                </a:lnTo>
                <a:lnTo>
                  <a:pt x="50" y="1513"/>
                </a:lnTo>
                <a:lnTo>
                  <a:pt x="116" y="1513"/>
                </a:lnTo>
                <a:lnTo>
                  <a:pt x="116" y="1543"/>
                </a:lnTo>
                <a:lnTo>
                  <a:pt x="22" y="1543"/>
                </a:lnTo>
                <a:close/>
                <a:moveTo>
                  <a:pt x="167" y="1760"/>
                </a:moveTo>
                <a:lnTo>
                  <a:pt x="22" y="1760"/>
                </a:lnTo>
                <a:lnTo>
                  <a:pt x="22" y="1614"/>
                </a:lnTo>
                <a:lnTo>
                  <a:pt x="116" y="1614"/>
                </a:lnTo>
                <a:lnTo>
                  <a:pt x="116" y="1643"/>
                </a:lnTo>
                <a:lnTo>
                  <a:pt x="50" y="1643"/>
                </a:lnTo>
                <a:lnTo>
                  <a:pt x="50" y="1731"/>
                </a:lnTo>
                <a:lnTo>
                  <a:pt x="138" y="1731"/>
                </a:lnTo>
                <a:lnTo>
                  <a:pt x="138" y="1665"/>
                </a:lnTo>
                <a:lnTo>
                  <a:pt x="167" y="1665"/>
                </a:lnTo>
                <a:lnTo>
                  <a:pt x="167" y="1760"/>
                </a:lnTo>
                <a:close/>
                <a:moveTo>
                  <a:pt x="116" y="1665"/>
                </a:moveTo>
                <a:lnTo>
                  <a:pt x="116" y="1709"/>
                </a:lnTo>
                <a:lnTo>
                  <a:pt x="72" y="1709"/>
                </a:lnTo>
                <a:lnTo>
                  <a:pt x="72" y="1665"/>
                </a:lnTo>
                <a:lnTo>
                  <a:pt x="116" y="1665"/>
                </a:lnTo>
                <a:close/>
                <a:moveTo>
                  <a:pt x="167" y="1643"/>
                </a:moveTo>
                <a:lnTo>
                  <a:pt x="138" y="1643"/>
                </a:lnTo>
                <a:lnTo>
                  <a:pt x="138" y="1614"/>
                </a:lnTo>
                <a:lnTo>
                  <a:pt x="167" y="1614"/>
                </a:lnTo>
                <a:lnTo>
                  <a:pt x="167" y="1643"/>
                </a:lnTo>
                <a:close/>
                <a:moveTo>
                  <a:pt x="167" y="1593"/>
                </a:moveTo>
                <a:lnTo>
                  <a:pt x="138" y="1593"/>
                </a:lnTo>
                <a:lnTo>
                  <a:pt x="138" y="1564"/>
                </a:lnTo>
                <a:lnTo>
                  <a:pt x="167" y="1564"/>
                </a:lnTo>
                <a:lnTo>
                  <a:pt x="167" y="1593"/>
                </a:lnTo>
                <a:close/>
                <a:moveTo>
                  <a:pt x="217" y="1643"/>
                </a:moveTo>
                <a:lnTo>
                  <a:pt x="189" y="1643"/>
                </a:lnTo>
                <a:lnTo>
                  <a:pt x="189" y="1614"/>
                </a:lnTo>
                <a:lnTo>
                  <a:pt x="217" y="1614"/>
                </a:lnTo>
                <a:lnTo>
                  <a:pt x="217" y="1643"/>
                </a:lnTo>
                <a:close/>
                <a:moveTo>
                  <a:pt x="1543" y="1760"/>
                </a:moveTo>
                <a:lnTo>
                  <a:pt x="239" y="1760"/>
                </a:lnTo>
                <a:lnTo>
                  <a:pt x="239" y="1665"/>
                </a:lnTo>
                <a:lnTo>
                  <a:pt x="268" y="1665"/>
                </a:lnTo>
                <a:lnTo>
                  <a:pt x="268" y="1731"/>
                </a:lnTo>
                <a:lnTo>
                  <a:pt x="1376" y="1731"/>
                </a:lnTo>
                <a:lnTo>
                  <a:pt x="1376" y="1731"/>
                </a:lnTo>
                <a:lnTo>
                  <a:pt x="1514" y="1731"/>
                </a:lnTo>
                <a:lnTo>
                  <a:pt x="1514" y="1665"/>
                </a:lnTo>
                <a:lnTo>
                  <a:pt x="1543" y="1665"/>
                </a:lnTo>
                <a:lnTo>
                  <a:pt x="1543" y="1760"/>
                </a:lnTo>
                <a:close/>
                <a:moveTo>
                  <a:pt x="1593" y="1643"/>
                </a:moveTo>
                <a:lnTo>
                  <a:pt x="1564" y="1643"/>
                </a:lnTo>
                <a:lnTo>
                  <a:pt x="1564" y="1614"/>
                </a:lnTo>
                <a:lnTo>
                  <a:pt x="1593" y="1614"/>
                </a:lnTo>
                <a:lnTo>
                  <a:pt x="1593" y="1643"/>
                </a:lnTo>
                <a:close/>
                <a:moveTo>
                  <a:pt x="1761" y="1614"/>
                </a:moveTo>
                <a:lnTo>
                  <a:pt x="1761" y="1760"/>
                </a:lnTo>
                <a:lnTo>
                  <a:pt x="1614" y="1760"/>
                </a:lnTo>
                <a:lnTo>
                  <a:pt x="1614" y="1665"/>
                </a:lnTo>
                <a:lnTo>
                  <a:pt x="1644" y="1665"/>
                </a:lnTo>
                <a:lnTo>
                  <a:pt x="1644" y="1731"/>
                </a:lnTo>
                <a:lnTo>
                  <a:pt x="1731" y="1731"/>
                </a:lnTo>
                <a:lnTo>
                  <a:pt x="1731" y="1643"/>
                </a:lnTo>
                <a:lnTo>
                  <a:pt x="1665" y="1643"/>
                </a:lnTo>
                <a:lnTo>
                  <a:pt x="1665" y="1614"/>
                </a:lnTo>
                <a:lnTo>
                  <a:pt x="1761" y="1614"/>
                </a:lnTo>
                <a:close/>
                <a:moveTo>
                  <a:pt x="1644" y="1614"/>
                </a:moveTo>
                <a:lnTo>
                  <a:pt x="1644" y="1643"/>
                </a:lnTo>
                <a:lnTo>
                  <a:pt x="1614" y="1643"/>
                </a:lnTo>
                <a:lnTo>
                  <a:pt x="1614" y="1614"/>
                </a:lnTo>
                <a:lnTo>
                  <a:pt x="1644" y="1614"/>
                </a:lnTo>
                <a:close/>
                <a:moveTo>
                  <a:pt x="1614" y="1593"/>
                </a:moveTo>
                <a:lnTo>
                  <a:pt x="1614" y="1564"/>
                </a:lnTo>
                <a:lnTo>
                  <a:pt x="1644" y="1564"/>
                </a:lnTo>
                <a:lnTo>
                  <a:pt x="1644" y="1593"/>
                </a:lnTo>
                <a:lnTo>
                  <a:pt x="1614" y="1593"/>
                </a:lnTo>
                <a:close/>
                <a:moveTo>
                  <a:pt x="1665" y="1709"/>
                </a:moveTo>
                <a:lnTo>
                  <a:pt x="1665" y="1665"/>
                </a:lnTo>
                <a:lnTo>
                  <a:pt x="1710" y="1665"/>
                </a:lnTo>
                <a:lnTo>
                  <a:pt x="1710" y="1709"/>
                </a:lnTo>
                <a:lnTo>
                  <a:pt x="1665" y="1709"/>
                </a:lnTo>
                <a:close/>
                <a:moveTo>
                  <a:pt x="1644" y="1492"/>
                </a:moveTo>
                <a:lnTo>
                  <a:pt x="1644" y="1543"/>
                </a:lnTo>
                <a:lnTo>
                  <a:pt x="1593" y="1543"/>
                </a:lnTo>
                <a:lnTo>
                  <a:pt x="1593" y="1593"/>
                </a:lnTo>
                <a:lnTo>
                  <a:pt x="1543" y="1593"/>
                </a:lnTo>
                <a:lnTo>
                  <a:pt x="1543" y="1643"/>
                </a:lnTo>
                <a:lnTo>
                  <a:pt x="1492" y="1643"/>
                </a:lnTo>
                <a:lnTo>
                  <a:pt x="1492" y="1709"/>
                </a:lnTo>
                <a:lnTo>
                  <a:pt x="289" y="1709"/>
                </a:lnTo>
                <a:lnTo>
                  <a:pt x="289" y="1643"/>
                </a:lnTo>
                <a:lnTo>
                  <a:pt x="239" y="1643"/>
                </a:lnTo>
                <a:lnTo>
                  <a:pt x="239" y="1593"/>
                </a:lnTo>
                <a:lnTo>
                  <a:pt x="189" y="1593"/>
                </a:lnTo>
                <a:lnTo>
                  <a:pt x="189" y="1543"/>
                </a:lnTo>
                <a:lnTo>
                  <a:pt x="138" y="1543"/>
                </a:lnTo>
                <a:lnTo>
                  <a:pt x="138" y="1492"/>
                </a:lnTo>
                <a:lnTo>
                  <a:pt x="72" y="1492"/>
                </a:lnTo>
                <a:lnTo>
                  <a:pt x="72" y="289"/>
                </a:lnTo>
                <a:lnTo>
                  <a:pt x="138" y="289"/>
                </a:lnTo>
                <a:lnTo>
                  <a:pt x="138" y="238"/>
                </a:lnTo>
                <a:lnTo>
                  <a:pt x="189" y="238"/>
                </a:lnTo>
                <a:lnTo>
                  <a:pt x="189" y="188"/>
                </a:lnTo>
                <a:lnTo>
                  <a:pt x="239" y="188"/>
                </a:lnTo>
                <a:lnTo>
                  <a:pt x="239" y="137"/>
                </a:lnTo>
                <a:lnTo>
                  <a:pt x="289" y="137"/>
                </a:lnTo>
                <a:lnTo>
                  <a:pt x="289" y="71"/>
                </a:lnTo>
                <a:lnTo>
                  <a:pt x="1492" y="71"/>
                </a:lnTo>
                <a:lnTo>
                  <a:pt x="1492" y="137"/>
                </a:lnTo>
                <a:lnTo>
                  <a:pt x="1543" y="137"/>
                </a:lnTo>
                <a:lnTo>
                  <a:pt x="1543" y="188"/>
                </a:lnTo>
                <a:lnTo>
                  <a:pt x="1593" y="188"/>
                </a:lnTo>
                <a:lnTo>
                  <a:pt x="1593" y="238"/>
                </a:lnTo>
                <a:lnTo>
                  <a:pt x="1644" y="238"/>
                </a:lnTo>
                <a:lnTo>
                  <a:pt x="1644" y="289"/>
                </a:lnTo>
                <a:lnTo>
                  <a:pt x="1710" y="289"/>
                </a:lnTo>
                <a:lnTo>
                  <a:pt x="1710" y="1492"/>
                </a:lnTo>
                <a:lnTo>
                  <a:pt x="1644" y="1492"/>
                </a:lnTo>
                <a:close/>
                <a:moveTo>
                  <a:pt x="1761" y="238"/>
                </a:moveTo>
                <a:lnTo>
                  <a:pt x="1761" y="1543"/>
                </a:lnTo>
                <a:lnTo>
                  <a:pt x="1665" y="1543"/>
                </a:lnTo>
                <a:lnTo>
                  <a:pt x="1665" y="1513"/>
                </a:lnTo>
                <a:lnTo>
                  <a:pt x="1731" y="1513"/>
                </a:lnTo>
                <a:lnTo>
                  <a:pt x="1731" y="268"/>
                </a:lnTo>
                <a:lnTo>
                  <a:pt x="1665" y="268"/>
                </a:lnTo>
                <a:lnTo>
                  <a:pt x="1665" y="238"/>
                </a:lnTo>
                <a:lnTo>
                  <a:pt x="1761" y="238"/>
                </a:lnTo>
                <a:close/>
                <a:moveTo>
                  <a:pt x="1644" y="50"/>
                </a:moveTo>
                <a:lnTo>
                  <a:pt x="1644" y="116"/>
                </a:lnTo>
                <a:lnTo>
                  <a:pt x="1614" y="116"/>
                </a:lnTo>
                <a:lnTo>
                  <a:pt x="1614" y="21"/>
                </a:lnTo>
                <a:lnTo>
                  <a:pt x="1761" y="21"/>
                </a:lnTo>
                <a:lnTo>
                  <a:pt x="1761" y="167"/>
                </a:lnTo>
                <a:lnTo>
                  <a:pt x="1665" y="167"/>
                </a:lnTo>
                <a:lnTo>
                  <a:pt x="1665" y="137"/>
                </a:lnTo>
                <a:lnTo>
                  <a:pt x="1731" y="137"/>
                </a:lnTo>
                <a:lnTo>
                  <a:pt x="1731" y="50"/>
                </a:lnTo>
                <a:lnTo>
                  <a:pt x="1644" y="50"/>
                </a:lnTo>
                <a:close/>
                <a:moveTo>
                  <a:pt x="1665" y="116"/>
                </a:moveTo>
                <a:lnTo>
                  <a:pt x="1665" y="71"/>
                </a:lnTo>
                <a:lnTo>
                  <a:pt x="1710" y="71"/>
                </a:lnTo>
                <a:lnTo>
                  <a:pt x="1710" y="116"/>
                </a:lnTo>
                <a:lnTo>
                  <a:pt x="1665" y="116"/>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2" name="标题 1"/>
          <p:cNvSpPr>
            <a:spLocks noGrp="1"/>
          </p:cNvSpPr>
          <p:nvPr>
            <p:ph type="title"/>
          </p:nvPr>
        </p:nvSpPr>
        <p:spPr>
          <a:xfrm>
            <a:off x="1478949" y="3286120"/>
            <a:ext cx="6186107" cy="1230336"/>
          </a:xfrm>
          <a:prstGeom prst="rect">
            <a:avLst/>
          </a:prstGeom>
        </p:spPr>
        <p:txBody>
          <a:bodyPr anchor="ctr" anchorCtr="0">
            <a:normAutofit/>
          </a:bodyPr>
          <a:lstStyle>
            <a:lvl1pPr algn="ctr">
              <a:defRPr sz="3300">
                <a:solidFill>
                  <a:schemeClr val="tx1"/>
                </a:solidFill>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628650" y="4767264"/>
            <a:ext cx="2057400" cy="273844"/>
          </a:xfrm>
          <a:prstGeom prst="rect">
            <a:avLst/>
          </a:prstGeo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nchor="b" anchorCtr="0"/>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628650" y="4767264"/>
            <a:ext cx="2057400" cy="273844"/>
          </a:xfrm>
          <a:prstGeom prst="rect">
            <a:avLst/>
          </a:prstGeo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3028950" y="4767264"/>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4"/>
            <a:ext cx="2057400" cy="273844"/>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nchor="b"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629842" y="1308721"/>
            <a:ext cx="3868340" cy="617934"/>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629842" y="1961708"/>
            <a:ext cx="3868340" cy="2680541"/>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29152" y="1308721"/>
            <a:ext cx="3887391" cy="617934"/>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29152" y="1961708"/>
            <a:ext cx="3887391" cy="2680541"/>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628650" y="4767264"/>
            <a:ext cx="2057400" cy="273844"/>
          </a:xfrm>
          <a:prstGeom prst="rect">
            <a:avLst/>
          </a:prstGeo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a:xfrm>
            <a:off x="3028950" y="4767264"/>
            <a:ext cx="30861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457950" y="4767264"/>
            <a:ext cx="2057400" cy="273844"/>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3"/>
          <a:stretch>
            <a:fillRect/>
          </a:stretch>
        </p:blipFill>
        <p:spPr>
          <a:xfrm>
            <a:off x="-10886" y="4241800"/>
            <a:ext cx="9154886" cy="901700"/>
          </a:xfrm>
          <a:prstGeom prst="rect">
            <a:avLst/>
          </a:prstGeom>
        </p:spPr>
      </p:pic>
      <p:pic>
        <p:nvPicPr>
          <p:cNvPr id="14" name="图片 13"/>
          <p:cNvPicPr>
            <a:picLocks noChangeAspect="1"/>
          </p:cNvPicPr>
          <p:nvPr/>
        </p:nvPicPr>
        <p:blipFill>
          <a:blip r:embed="rId4"/>
          <a:stretch>
            <a:fillRect/>
          </a:stretch>
        </p:blipFill>
        <p:spPr>
          <a:xfrm>
            <a:off x="1" y="2285069"/>
            <a:ext cx="2068286" cy="2662488"/>
          </a:xfrm>
          <a:prstGeom prst="rect">
            <a:avLst/>
          </a:prstGeom>
        </p:spPr>
      </p:pic>
      <p:pic>
        <p:nvPicPr>
          <p:cNvPr id="15" name="图片 14"/>
          <p:cNvPicPr>
            <a:picLocks noChangeAspect="1"/>
          </p:cNvPicPr>
          <p:nvPr/>
        </p:nvPicPr>
        <p:blipFill>
          <a:blip r:embed="rId5"/>
          <a:stretch>
            <a:fillRect/>
          </a:stretch>
        </p:blipFill>
        <p:spPr>
          <a:xfrm>
            <a:off x="7171676" y="1681198"/>
            <a:ext cx="698696" cy="777793"/>
          </a:xfrm>
          <a:prstGeom prst="rect">
            <a:avLst/>
          </a:prstGeom>
        </p:spPr>
      </p:pic>
      <p:sp>
        <p:nvSpPr>
          <p:cNvPr id="16" name="标题 1"/>
          <p:cNvSpPr>
            <a:spLocks noGrp="1"/>
          </p:cNvSpPr>
          <p:nvPr>
            <p:ph type="ctrTitle" hasCustomPrompt="1"/>
          </p:nvPr>
        </p:nvSpPr>
        <p:spPr>
          <a:xfrm>
            <a:off x="949326" y="841772"/>
            <a:ext cx="7245350" cy="1790700"/>
          </a:xfrm>
        </p:spPr>
        <p:txBody>
          <a:bodyPr anchor="b">
            <a:normAutofit/>
          </a:bodyPr>
          <a:lstStyle>
            <a:lvl1pPr algn="ctr">
              <a:defRPr sz="5000"/>
            </a:lvl1pPr>
          </a:lstStyle>
          <a:p>
            <a:r>
              <a:rPr lang="zh-CN" altLang="en-US" dirty="0"/>
              <a:t>单击此处编辑标题</a:t>
            </a:r>
            <a:endParaRPr lang="zh-CN" altLang="en-US" dirty="0"/>
          </a:p>
        </p:txBody>
      </p:sp>
      <p:sp>
        <p:nvSpPr>
          <p:cNvPr id="17" name="副标题 2"/>
          <p:cNvSpPr>
            <a:spLocks noGrp="1"/>
          </p:cNvSpPr>
          <p:nvPr>
            <p:ph type="subTitle" idx="1"/>
          </p:nvPr>
        </p:nvSpPr>
        <p:spPr>
          <a:xfrm>
            <a:off x="949326" y="2737248"/>
            <a:ext cx="7245350" cy="1241822"/>
          </a:xfrm>
        </p:spPr>
        <p:txBody>
          <a:bodyPr>
            <a:normAutofit/>
          </a:bodyPr>
          <a:lstStyle>
            <a:lvl1pPr marL="0" indent="0" algn="ctr">
              <a:buNone/>
              <a:defRPr sz="15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zh-CN" altLang="en-US" dirty="0"/>
          </a:p>
        </p:txBody>
      </p:sp>
      <p:sp>
        <p:nvSpPr>
          <p:cNvPr id="18" name="日期占位符 3"/>
          <p:cNvSpPr>
            <a:spLocks noGrp="1"/>
          </p:cNvSpPr>
          <p:nvPr>
            <p:ph type="dt" sz="half" idx="10"/>
          </p:nvPr>
        </p:nvSpPr>
        <p:spPr>
          <a:xfrm>
            <a:off x="628650" y="4767264"/>
            <a:ext cx="2057400" cy="273844"/>
          </a:xfrm>
        </p:spPr>
        <p:txBody>
          <a:bodyPr/>
          <a:lstStyle/>
          <a:p>
            <a:fld id="{D997B5FA-0921-464F-AAE1-844C04324D75}" type="datetimeFigureOut">
              <a:rPr lang="zh-CN" altLang="en-US" smtClean="0"/>
            </a:fld>
            <a:endParaRPr lang="zh-CN" altLang="en-US"/>
          </a:p>
        </p:txBody>
      </p:sp>
      <p:sp>
        <p:nvSpPr>
          <p:cNvPr id="19" name="页脚占位符 4"/>
          <p:cNvSpPr>
            <a:spLocks noGrp="1"/>
          </p:cNvSpPr>
          <p:nvPr>
            <p:ph type="ftr" sz="quarter" idx="11"/>
          </p:nvPr>
        </p:nvSpPr>
        <p:spPr>
          <a:xfrm>
            <a:off x="3028950" y="4767264"/>
            <a:ext cx="3086100" cy="273844"/>
          </a:xfrm>
        </p:spPr>
        <p:txBody>
          <a:bodyPr/>
          <a:lstStyle/>
          <a:p>
            <a:endParaRPr lang="zh-CN" altLang="en-US"/>
          </a:p>
        </p:txBody>
      </p:sp>
      <p:sp>
        <p:nvSpPr>
          <p:cNvPr id="20" name="灯片编号占位符 5"/>
          <p:cNvSpPr>
            <a:spLocks noGrp="1"/>
          </p:cNvSpPr>
          <p:nvPr>
            <p:ph type="sldNum" sz="quarter" idx="12"/>
          </p:nvPr>
        </p:nvSpPr>
        <p:spPr>
          <a:xfrm>
            <a:off x="6457950" y="4767264"/>
            <a:ext cx="2057400" cy="273844"/>
          </a:xfrm>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4"/>
            <a:ext cx="2057400" cy="273844"/>
          </a:xfrm>
          <a:prstGeom prst="rect">
            <a:avLst/>
          </a:prstGeo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a:xfrm>
            <a:off x="3028950" y="4767264"/>
            <a:ext cx="30861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4"/>
            <a:ext cx="2057400" cy="273844"/>
          </a:xfrm>
          <a:prstGeom prst="rect">
            <a:avLst/>
          </a:prstGeom>
        </p:spPr>
        <p:txBody>
          <a:bodyPr/>
          <a:lstStyle/>
          <a:p>
            <a:fld id="{49AE70B2-8BF9-45C0-BB95-33D1B9D3A854}" type="slidenum">
              <a:rPr lang="zh-CN" altLang="en-US" smtClean="0"/>
            </a:fld>
            <a:endParaRPr lang="zh-CN" altLang="en-US"/>
          </a:p>
        </p:txBody>
      </p:sp>
      <p:pic>
        <p:nvPicPr>
          <p:cNvPr id="6" name="图片 5"/>
          <p:cNvPicPr>
            <a:picLocks noChangeAspect="1"/>
          </p:cNvPicPr>
          <p:nvPr/>
        </p:nvPicPr>
        <p:blipFill>
          <a:blip r:embed="rId3"/>
          <a:stretch>
            <a:fillRect/>
          </a:stretch>
        </p:blipFill>
        <p:spPr>
          <a:xfrm flipH="1">
            <a:off x="3" y="0"/>
            <a:ext cx="1691195" cy="13716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8652" y="535256"/>
            <a:ext cx="3511241" cy="1071121"/>
          </a:xfrm>
          <a:prstGeom prst="rect">
            <a:avLst/>
          </a:prstGeom>
        </p:spPr>
        <p:txBody>
          <a:bodyPr anchor="t" anchorCtr="0">
            <a:normAutofit/>
          </a:bodyPr>
          <a:lstStyle>
            <a:lvl1pPr>
              <a:defRPr sz="27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4231888" y="535255"/>
            <a:ext cx="4283912" cy="40527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28652" y="1735406"/>
            <a:ext cx="3511241" cy="2858691"/>
          </a:xfrm>
          <a:prstGeom prst="rect">
            <a:avLst/>
          </a:prstGeom>
        </p:spPr>
        <p:txBody>
          <a:bodyPr>
            <a:normAutofit/>
          </a:bodyPr>
          <a:lstStyle>
            <a:lvl1pPr marL="0" indent="0">
              <a:buNone/>
              <a:defRPr sz="14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628650" y="4767264"/>
            <a:ext cx="2057400" cy="273844"/>
          </a:xfrm>
          <a:prstGeom prst="rect">
            <a:avLst/>
          </a:prstGeo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a:xfrm>
            <a:off x="3028950" y="4767264"/>
            <a:ext cx="3086100" cy="273844"/>
          </a:xfrm>
          <a:prstGeom prst="rect">
            <a:avLst/>
          </a:prstGeom>
        </p:spPr>
        <p:txBody>
          <a:bodyPr/>
          <a:lstStyle/>
          <a:p>
            <a:endParaRPr lang="zh-CN" altLang="en-US" dirty="0"/>
          </a:p>
        </p:txBody>
      </p:sp>
      <p:sp>
        <p:nvSpPr>
          <p:cNvPr id="7" name="灯片编号占位符 6"/>
          <p:cNvSpPr>
            <a:spLocks noGrp="1"/>
          </p:cNvSpPr>
          <p:nvPr>
            <p:ph type="sldNum" sz="quarter" idx="12"/>
          </p:nvPr>
        </p:nvSpPr>
        <p:spPr>
          <a:xfrm>
            <a:off x="6457950" y="4767264"/>
            <a:ext cx="2057400" cy="273844"/>
          </a:xfrm>
          <a:prstGeom prst="rect">
            <a:avLst/>
          </a:prstGeom>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7833674" y="273845"/>
            <a:ext cx="681676" cy="4358879"/>
          </a:xfrm>
          <a:prstGeom prst="rect">
            <a:avLst/>
          </a:prstGeom>
        </p:spPr>
        <p:txBody>
          <a:bodyPr vert="eaVert">
            <a:normAutofit/>
          </a:bodyPr>
          <a:lstStyle>
            <a:lvl1pPr>
              <a:defRPr sz="33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628650" y="273845"/>
            <a:ext cx="7084832" cy="4358879"/>
          </a:xfrm>
          <a:prstGeom prst="rect">
            <a:avLst/>
          </a:prstGeo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628650" y="4767264"/>
            <a:ext cx="2057400" cy="273844"/>
          </a:xfrm>
          <a:prstGeom prst="rect">
            <a:avLst/>
          </a:prstGeo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tags" Target="../tags/tag3.xml"/><Relationship Id="rId14" Type="http://schemas.openxmlformats.org/officeDocument/2006/relationships/tags" Target="../tags/tag2.xml"/><Relationship Id="rId13" Type="http://schemas.openxmlformats.org/officeDocument/2006/relationships/tags" Target="../tags/tag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628650" y="273844"/>
            <a:ext cx="7886700" cy="994172"/>
          </a:xfrm>
          <a:prstGeom prst="rect">
            <a:avLst/>
          </a:prstGeom>
        </p:spPr>
        <p:txBody>
          <a:bodyPr vert="horz" lIns="68580" tIns="34290" rIns="68580" bIns="3429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4"/>
            </p:custDataLst>
          </p:nvPr>
        </p:nvSpPr>
        <p:spPr>
          <a:xfrm>
            <a:off x="628650" y="1369219"/>
            <a:ext cx="7886700" cy="3263504"/>
          </a:xfrm>
          <a:prstGeom prst="rect">
            <a:avLst/>
          </a:prstGeom>
        </p:spPr>
        <p:txBody>
          <a:bodyPr vert="horz" lIns="68580" tIns="34290" rIns="68580" bIns="342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628650" y="4767264"/>
            <a:ext cx="2057400" cy="273844"/>
          </a:xfrm>
          <a:prstGeom prst="rect">
            <a:avLst/>
          </a:prstGeom>
        </p:spPr>
        <p:txBody>
          <a:bodyPr vert="horz" lIns="68580" tIns="34290" rIns="68580" bIns="34290" rtlCol="0" anchor="ctr">
            <a:normAutofit/>
          </a:bodyPr>
          <a:lstStyle>
            <a:lvl1pPr algn="l">
              <a:defRPr sz="900">
                <a:solidFill>
                  <a:schemeClr val="tx1">
                    <a:lumMod val="50000"/>
                    <a:lumOff val="50000"/>
                  </a:schemeClr>
                </a:solidFill>
              </a:defRPr>
            </a:lvl1pPr>
          </a:lstStyle>
          <a:p>
            <a:fld id="{D997B5FA-0921-464F-AAE1-844C04324D75}" type="datetimeFigureOut">
              <a:rPr lang="zh-CN" altLang="en-US" smtClean="0"/>
            </a:fld>
            <a:endParaRPr lang="zh-CN" altLang="en-US"/>
          </a:p>
        </p:txBody>
      </p:sp>
      <p:sp>
        <p:nvSpPr>
          <p:cNvPr id="10" name="页脚占位符 4"/>
          <p:cNvSpPr>
            <a:spLocks noGrp="1"/>
          </p:cNvSpPr>
          <p:nvPr>
            <p:ph type="ftr" sz="quarter" idx="3"/>
          </p:nvPr>
        </p:nvSpPr>
        <p:spPr>
          <a:xfrm>
            <a:off x="3028950" y="4767264"/>
            <a:ext cx="3086100" cy="273844"/>
          </a:xfrm>
          <a:prstGeom prst="rect">
            <a:avLst/>
          </a:prstGeom>
        </p:spPr>
        <p:txBody>
          <a:bodyPr vert="horz" lIns="68580" tIns="34290" rIns="68580" bIns="34290" rtlCol="0" anchor="ctr">
            <a:normAutofit/>
          </a:bodyPr>
          <a:lstStyle>
            <a:lvl1pPr algn="ctr">
              <a:defRPr sz="900">
                <a:solidFill>
                  <a:schemeClr val="tx1">
                    <a:lumMod val="50000"/>
                    <a:lumOff val="50000"/>
                  </a:schemeClr>
                </a:solidFill>
              </a:defRPr>
            </a:lvl1pPr>
          </a:lstStyle>
          <a:p>
            <a:endParaRPr lang="zh-CN" altLang="en-US"/>
          </a:p>
        </p:txBody>
      </p:sp>
      <p:sp>
        <p:nvSpPr>
          <p:cNvPr id="11" name="灯片编号占位符 5"/>
          <p:cNvSpPr>
            <a:spLocks noGrp="1"/>
          </p:cNvSpPr>
          <p:nvPr>
            <p:ph type="sldNum" sz="quarter" idx="4"/>
          </p:nvPr>
        </p:nvSpPr>
        <p:spPr>
          <a:xfrm>
            <a:off x="6457950" y="4767264"/>
            <a:ext cx="2057400" cy="273844"/>
          </a:xfrm>
          <a:prstGeom prst="rect">
            <a:avLst/>
          </a:prstGeom>
        </p:spPr>
        <p:txBody>
          <a:bodyPr vert="horz" lIns="68580" tIns="34290" rIns="68580" bIns="34290" rtlCol="0" anchor="ctr">
            <a:normAutofit/>
          </a:bodyPr>
          <a:lstStyle>
            <a:lvl1pPr algn="r">
              <a:defRPr sz="900">
                <a:solidFill>
                  <a:schemeClr val="tx1">
                    <a:lumMod val="50000"/>
                    <a:lumOff val="50000"/>
                  </a:schemeClr>
                </a:solidFill>
              </a:defRPr>
            </a:lvl1pPr>
          </a:lstStyle>
          <a:p>
            <a:fld id="{565CE74E-AB26-4998-AD42-012C4C1AD076}" type="slidenum">
              <a:rPr lang="zh-CN" altLang="en-US" smtClean="0"/>
            </a:fld>
            <a:endParaRPr lang="zh-CN" altLang="en-US"/>
          </a:p>
        </p:txBody>
      </p:sp>
      <p:sp>
        <p:nvSpPr>
          <p:cNvPr id="2" name="KSO_TEMPLATE" hidden="1"/>
          <p:cNvSpPr/>
          <p:nvPr>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tags" Target="../tags/tag4.xml"/><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3.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17.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image" Target="../media/image17.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7.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7.em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6.xml"/><Relationship Id="rId2" Type="http://schemas.microsoft.com/office/2007/relationships/hdphoto" Target="../media/image10.wdp"/><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audio1.wav"/><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audio" Target="../media/audio2.wav"/><Relationship Id="rId2" Type="http://schemas.openxmlformats.org/officeDocument/2006/relationships/tags" Target="../tags/tag8.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9.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5" Type="http://schemas.openxmlformats.org/officeDocument/2006/relationships/comments" Target="../comments/comment1.xml"/><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tags" Target="../tags/tag10.xml"/><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audio" Target="../media/audio1.wav"/><Relationship Id="rId2" Type="http://schemas.openxmlformats.org/officeDocument/2006/relationships/tags" Target="../tags/tag11.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audio" Target="../media/audio2.wav"/><Relationship Id="rId2" Type="http://schemas.openxmlformats.org/officeDocument/2006/relationships/tags" Target="../tags/tag12.xml"/><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4"/>
          <p:cNvSpPr>
            <a:spLocks noChangeArrowheads="1"/>
          </p:cNvSpPr>
          <p:nvPr/>
        </p:nvSpPr>
        <p:spPr bwMode="auto">
          <a:xfrm>
            <a:off x="4898" y="630226"/>
            <a:ext cx="9144000" cy="4513274"/>
          </a:xfrm>
          <a:prstGeom prst="rect">
            <a:avLst/>
          </a:prstGeom>
          <a:noFill/>
          <a:ln>
            <a:noFill/>
          </a:ln>
          <a:effectLst>
            <a:reflection blurRad="6350" stA="50000" endA="300" endPos="55000" dir="5400000" sy="-100000" algn="bl" rotWithShape="0"/>
          </a:effectLst>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rtl="0" eaLnBrk="1" hangingPunct="1">
              <a:defRPr/>
            </a:pPr>
            <a:endParaRPr lang="zh-CN" altLang="en-US" dirty="0">
              <a:solidFill>
                <a:srgbClr val="000000"/>
              </a:solidFill>
              <a:cs typeface="+mn-cs"/>
            </a:endParaRPr>
          </a:p>
        </p:txBody>
      </p:sp>
      <p:sp>
        <p:nvSpPr>
          <p:cNvPr id="7173" name="矩形 8"/>
          <p:cNvSpPr/>
          <p:nvPr/>
        </p:nvSpPr>
        <p:spPr>
          <a:xfrm>
            <a:off x="6142865" y="210741"/>
            <a:ext cx="2352246" cy="253916"/>
          </a:xfrm>
          <a:prstGeom prst="rect">
            <a:avLst/>
          </a:prstGeom>
          <a:noFill/>
          <a:ln w="9525">
            <a:noFill/>
          </a:ln>
        </p:spPr>
        <p:txBody>
          <a:bodyPr wrap="none" lIns="68580" tIns="34290" rIns="68580" bIns="34290">
            <a:spAutoFit/>
          </a:bodyPr>
          <a:lstStyle/>
          <a:p>
            <a:pPr lvl="0" algn="r" eaLnBrk="1" hangingPunct="1">
              <a:buFont typeface="Arial" panose="020B0604020202020204" pitchFamily="34" charset="0"/>
              <a:buNone/>
            </a:pPr>
            <a:r>
              <a:rPr lang="zh-CN" altLang="en-US" sz="1200" b="1" dirty="0">
                <a:solidFill>
                  <a:srgbClr val="262626"/>
                </a:solidFill>
                <a:latin typeface="微软雅黑" panose="020B0503020204020204" pitchFamily="34" charset="-122"/>
                <a:ea typeface="微软雅黑" panose="020B0503020204020204" pitchFamily="34" charset="-122"/>
              </a:rPr>
              <a:t>人民教育</a:t>
            </a:r>
            <a:r>
              <a:rPr lang="zh-CN" altLang="zh-CN" sz="1200" b="1" dirty="0">
                <a:solidFill>
                  <a:srgbClr val="262626"/>
                </a:solidFill>
                <a:latin typeface="微软雅黑" panose="020B0503020204020204" pitchFamily="34" charset="-122"/>
                <a:ea typeface="微软雅黑" panose="020B0503020204020204" pitchFamily="34" charset="-122"/>
              </a:rPr>
              <a:t>出版社 五年级</a:t>
            </a:r>
            <a:r>
              <a:rPr lang="en-US" altLang="zh-CN" sz="1200" b="1" dirty="0">
                <a:solidFill>
                  <a:srgbClr val="262626"/>
                </a:solidFill>
                <a:latin typeface="微软雅黑" panose="020B0503020204020204" pitchFamily="34" charset="-122"/>
                <a:ea typeface="微软雅黑" panose="020B0503020204020204" pitchFamily="34" charset="-122"/>
              </a:rPr>
              <a:t> </a:t>
            </a:r>
            <a:r>
              <a:rPr lang="en-US" altLang="zh-CN" sz="1200" dirty="0">
                <a:solidFill>
                  <a:srgbClr val="262626"/>
                </a:solidFill>
                <a:latin typeface="微软雅黑" panose="020B0503020204020204" pitchFamily="34" charset="-122"/>
                <a:ea typeface="微软雅黑" panose="020B0503020204020204" pitchFamily="34" charset="-122"/>
              </a:rPr>
              <a:t>|</a:t>
            </a:r>
            <a:r>
              <a:rPr lang="en-US" altLang="zh-CN" sz="1200" b="1" dirty="0">
                <a:solidFill>
                  <a:srgbClr val="262626"/>
                </a:solidFill>
                <a:latin typeface="微软雅黑" panose="020B0503020204020204" pitchFamily="34" charset="-122"/>
                <a:ea typeface="微软雅黑" panose="020B0503020204020204" pitchFamily="34" charset="-122"/>
              </a:rPr>
              <a:t> </a:t>
            </a:r>
            <a:r>
              <a:rPr lang="zh-CN" altLang="en-US" sz="1200" b="1" dirty="0">
                <a:solidFill>
                  <a:srgbClr val="262626"/>
                </a:solidFill>
                <a:latin typeface="微软雅黑" panose="020B0503020204020204" pitchFamily="34" charset="-122"/>
                <a:ea typeface="微软雅黑" panose="020B0503020204020204" pitchFamily="34" charset="-122"/>
              </a:rPr>
              <a:t>下</a:t>
            </a:r>
            <a:r>
              <a:rPr lang="zh-CN" altLang="zh-CN" sz="1200" dirty="0">
                <a:solidFill>
                  <a:srgbClr val="262626"/>
                </a:solidFill>
                <a:latin typeface="微软雅黑" panose="020B0503020204020204" pitchFamily="34" charset="-122"/>
                <a:ea typeface="微软雅黑" panose="020B0503020204020204" pitchFamily="34" charset="-122"/>
              </a:rPr>
              <a:t>册</a:t>
            </a:r>
            <a:r>
              <a:rPr lang="en-US" altLang="zh-CN" sz="1200" b="1" dirty="0">
                <a:solidFill>
                  <a:srgbClr val="262626"/>
                </a:solidFill>
                <a:latin typeface="微软雅黑" panose="020B0503020204020204" pitchFamily="34" charset="-122"/>
                <a:ea typeface="微软雅黑" panose="020B0503020204020204" pitchFamily="34" charset="-122"/>
              </a:rPr>
              <a:t>    </a:t>
            </a:r>
            <a:endParaRPr lang="zh-CN" altLang="en-US" sz="1200" b="1" dirty="0">
              <a:solidFill>
                <a:srgbClr val="262626"/>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2573" y="2120466"/>
            <a:ext cx="3294366" cy="700192"/>
          </a:xfrm>
          <a:prstGeom prst="rect">
            <a:avLst/>
          </a:prstGeom>
          <a:noFill/>
        </p:spPr>
        <p:txBody>
          <a:bodyPr wrap="square" lIns="68580" tIns="34290" rIns="68580" bIns="34290" rtlCol="0">
            <a:spAutoFit/>
          </a:bodyPr>
          <a:lstStyle/>
          <a:p>
            <a:pPr algn="ctr"/>
            <a:r>
              <a:rPr lang="zh-CN" altLang="en-US" sz="4100" b="1" dirty="0">
                <a:latin typeface="微软雅黑" panose="020B0503020204020204" pitchFamily="34" charset="-122"/>
                <a:ea typeface="微软雅黑" panose="020B0503020204020204" pitchFamily="34" charset="-122"/>
                <a:cs typeface="+mn-ea"/>
                <a:sym typeface="+mn-ea"/>
              </a:rPr>
              <a:t>打  电  </a:t>
            </a:r>
            <a:r>
              <a:rPr lang="zh-CN" altLang="en-US" sz="4100" b="1" dirty="0">
                <a:latin typeface="微软雅黑" panose="020B0503020204020204" pitchFamily="34" charset="-122"/>
                <a:ea typeface="微软雅黑" panose="020B0503020204020204" pitchFamily="34" charset="-122"/>
                <a:cs typeface="+mn-ea"/>
                <a:sym typeface="+mn-ea"/>
              </a:rPr>
              <a:t>话</a:t>
            </a:r>
            <a:endParaRPr lang="zh-CN" altLang="en-US" sz="4100" b="1" dirty="0">
              <a:ea typeface="楷体_GB2312" pitchFamily="1" charset="-122"/>
            </a:endParaRPr>
          </a:p>
        </p:txBody>
      </p:sp>
      <p:sp>
        <p:nvSpPr>
          <p:cNvPr id="3" name="Text Box 3"/>
          <p:cNvSpPr txBox="1">
            <a:spLocks noChangeArrowheads="1"/>
          </p:cNvSpPr>
          <p:nvPr/>
        </p:nvSpPr>
        <p:spPr bwMode="auto">
          <a:xfrm>
            <a:off x="1376076" y="1319360"/>
            <a:ext cx="3240863" cy="300082"/>
          </a:xfrm>
          <a:prstGeom prst="rect">
            <a:avLst/>
          </a:prstGeom>
          <a:noFill/>
          <a:ln w="9525">
            <a:noFill/>
            <a:miter lim="800000"/>
          </a:ln>
        </p:spPr>
        <p:txBody>
          <a:bodyPr wrap="square" lIns="68580" tIns="34290" rIns="68580" bIns="34290">
            <a:spAutoFit/>
          </a:bodyPr>
          <a:lstStyle/>
          <a:p>
            <a:pPr algn="ctr">
              <a:spcBef>
                <a:spcPct val="50000"/>
              </a:spcBef>
            </a:pPr>
            <a:r>
              <a:rPr lang="zh-CN" altLang="en-US" sz="1500" b="1" dirty="0">
                <a:latin typeface="微软雅黑" panose="020B0503020204020204" pitchFamily="34" charset="-122"/>
                <a:ea typeface="微软雅黑" panose="020B0503020204020204" pitchFamily="34" charset="-122"/>
              </a:rPr>
              <a:t>人教版五年级下册</a:t>
            </a:r>
            <a:endParaRPr lang="zh-CN" altLang="en-US" sz="1500" b="1" dirty="0">
              <a:latin typeface="微软雅黑" panose="020B0503020204020204" pitchFamily="34" charset="-122"/>
              <a:ea typeface="微软雅黑" panose="020B0503020204020204" pitchFamily="34" charset="-122"/>
            </a:endParaRPr>
          </a:p>
        </p:txBody>
      </p:sp>
      <p:pic>
        <p:nvPicPr>
          <p:cNvPr id="5" name="图片 4" descr="封面"/>
          <p:cNvPicPr>
            <a:picLocks noChangeAspect="1"/>
          </p:cNvPicPr>
          <p:nvPr/>
        </p:nvPicPr>
        <p:blipFill>
          <a:blip r:embed="rId1" cstate="email"/>
          <a:stretch>
            <a:fillRect/>
          </a:stretch>
        </p:blipFill>
        <p:spPr>
          <a:xfrm>
            <a:off x="6080080" y="1156648"/>
            <a:ext cx="3063920" cy="3986852"/>
          </a:xfrm>
          <a:prstGeom prst="rect">
            <a:avLst/>
          </a:prstGeom>
        </p:spPr>
      </p:pic>
    </p:spTree>
    <p:custDataLst>
      <p:tags r:id="rId2"/>
    </p:custData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圆角矩形标注 23553"/>
          <p:cNvSpPr/>
          <p:nvPr/>
        </p:nvSpPr>
        <p:spPr>
          <a:xfrm>
            <a:off x="2933580" y="1214315"/>
            <a:ext cx="3351214" cy="484833"/>
          </a:xfrm>
          <a:prstGeom prst="wedgeRoundRectCallout">
            <a:avLst>
              <a:gd name="adj1" fmla="val -41752"/>
              <a:gd name="adj2" fmla="val 150409"/>
              <a:gd name="adj3" fmla="val 16667"/>
            </a:avLst>
          </a:prstGeom>
          <a:solidFill>
            <a:srgbClr val="FFFF99"/>
          </a:solidFill>
          <a:ln w="9525" cap="flat" cmpd="sng">
            <a:solidFill>
              <a:srgbClr val="0000FF"/>
            </a:solidFill>
            <a:prstDash val="solid"/>
            <a:miter/>
            <a:headEnd type="none" w="med" len="med"/>
            <a:tailEnd type="none" w="med" len="med"/>
          </a:ln>
        </p:spPr>
        <p:txBody>
          <a:bodyPr lIns="68580" tIns="34290" rIns="68580" bIns="34290"/>
          <a:lstStyle/>
          <a:p>
            <a:r>
              <a:rPr lang="zh-CN" altLang="en-US" sz="2100" dirty="0">
                <a:latin typeface="+mn-ea"/>
                <a:ea typeface="+mn-ea"/>
              </a:rPr>
              <a:t>分的组多不一定省时间。</a:t>
            </a:r>
            <a:endParaRPr lang="zh-CN" altLang="en-US" sz="2100" dirty="0">
              <a:latin typeface="+mn-ea"/>
              <a:ea typeface="+mn-ea"/>
            </a:endParaRPr>
          </a:p>
        </p:txBody>
      </p:sp>
      <p:pic>
        <p:nvPicPr>
          <p:cNvPr id="23555" name="图片 23554" descr="cw25"/>
          <p:cNvPicPr>
            <a:picLocks noChangeAspect="1"/>
          </p:cNvPicPr>
          <p:nvPr/>
        </p:nvPicPr>
        <p:blipFill>
          <a:blip r:embed="rId1" cstate="email"/>
          <a:stretch>
            <a:fillRect/>
          </a:stretch>
        </p:blipFill>
        <p:spPr>
          <a:xfrm>
            <a:off x="1601391" y="2409826"/>
            <a:ext cx="1965722" cy="2268141"/>
          </a:xfrm>
          <a:prstGeom prst="rect">
            <a:avLst/>
          </a:prstGeom>
          <a:noFill/>
          <a:ln w="9525">
            <a:noFill/>
          </a:ln>
        </p:spPr>
      </p:pic>
      <p:sp>
        <p:nvSpPr>
          <p:cNvPr id="4" name="文本框 3"/>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ipe(down)">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云形标注 24577"/>
          <p:cNvSpPr/>
          <p:nvPr/>
        </p:nvSpPr>
        <p:spPr>
          <a:xfrm>
            <a:off x="903447" y="701754"/>
            <a:ext cx="5678186" cy="1862138"/>
          </a:xfrm>
          <a:prstGeom prst="cloudCallout">
            <a:avLst>
              <a:gd name="adj1" fmla="val 28631"/>
              <a:gd name="adj2" fmla="val 65613"/>
            </a:avLst>
          </a:prstGeom>
          <a:solidFill>
            <a:srgbClr val="FFFFCC"/>
          </a:solidFill>
          <a:ln w="9525" cap="flat" cmpd="sng">
            <a:solidFill>
              <a:schemeClr val="tx1"/>
            </a:solidFill>
            <a:prstDash val="solid"/>
            <a:headEnd type="none" w="med" len="med"/>
            <a:tailEnd type="none" w="med" len="med"/>
          </a:ln>
        </p:spPr>
        <p:txBody>
          <a:bodyPr lIns="67500" tIns="35100" rIns="67500" bIns="35100" anchor="ctr"/>
          <a:lstStyle/>
          <a:p>
            <a:pPr algn="ctr"/>
            <a:r>
              <a:rPr lang="zh-CN" altLang="en-US" sz="2100" dirty="0">
                <a:latin typeface="+mn-ea"/>
                <a:ea typeface="+mn-ea"/>
              </a:rPr>
              <a:t>如果让前面打完电话的同学不空闲下来</a:t>
            </a:r>
            <a:r>
              <a:rPr lang="en-US" altLang="x-none" sz="2100" dirty="0">
                <a:latin typeface="+mn-ea"/>
                <a:ea typeface="+mn-ea"/>
              </a:rPr>
              <a:t>,</a:t>
            </a:r>
            <a:r>
              <a:rPr lang="zh-CN" altLang="en-US" sz="2100" dirty="0">
                <a:latin typeface="+mn-ea"/>
                <a:ea typeface="+mn-ea"/>
              </a:rPr>
              <a:t>继续通知其他的同学</a:t>
            </a:r>
            <a:r>
              <a:rPr lang="en-US" altLang="x-none" sz="2100" dirty="0">
                <a:latin typeface="+mn-ea"/>
                <a:ea typeface="+mn-ea"/>
              </a:rPr>
              <a:t>,</a:t>
            </a:r>
            <a:r>
              <a:rPr lang="zh-CN" altLang="en-US" sz="2100" dirty="0">
                <a:latin typeface="+mn-ea"/>
                <a:ea typeface="+mn-ea"/>
              </a:rPr>
              <a:t>就更能节省时间了。 </a:t>
            </a:r>
            <a:endParaRPr lang="zh-CN" altLang="en-US" sz="2100" dirty="0">
              <a:latin typeface="+mn-ea"/>
              <a:ea typeface="+mn-ea"/>
            </a:endParaRPr>
          </a:p>
        </p:txBody>
      </p:sp>
      <p:pic>
        <p:nvPicPr>
          <p:cNvPr id="24579" name="图片 24578" descr="cw6"/>
          <p:cNvPicPr>
            <a:picLocks noChangeAspect="1"/>
          </p:cNvPicPr>
          <p:nvPr/>
        </p:nvPicPr>
        <p:blipFill>
          <a:blip r:embed="rId1" cstate="email"/>
          <a:stretch>
            <a:fillRect/>
          </a:stretch>
        </p:blipFill>
        <p:spPr>
          <a:xfrm>
            <a:off x="5868591" y="2862262"/>
            <a:ext cx="1718072" cy="1924050"/>
          </a:xfrm>
          <a:prstGeom prst="rect">
            <a:avLst/>
          </a:prstGeom>
          <a:noFill/>
          <a:ln w="9525">
            <a:noFill/>
          </a:ln>
        </p:spPr>
      </p:pic>
      <p:sp>
        <p:nvSpPr>
          <p:cNvPr id="4" name="文本框 3"/>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25601"/>
          <p:cNvSpPr txBox="1"/>
          <p:nvPr/>
        </p:nvSpPr>
        <p:spPr>
          <a:xfrm>
            <a:off x="1188910" y="924871"/>
            <a:ext cx="2906307" cy="901882"/>
          </a:xfrm>
          <a:prstGeom prst="rect">
            <a:avLst/>
          </a:prstGeom>
          <a:noFill/>
          <a:ln w="9525">
            <a:noFill/>
          </a:ln>
        </p:spPr>
        <p:txBody>
          <a:bodyPr wrap="none" lIns="67500" tIns="35100" rIns="67500" bIns="35100" anchor="t">
            <a:spAutoFit/>
          </a:bodyPr>
          <a:lstStyle/>
          <a:p>
            <a:r>
              <a:rPr lang="zh-CN" altLang="en-US" sz="1800" dirty="0">
                <a:latin typeface="+mn-ea"/>
                <a:ea typeface="+mn-ea"/>
              </a:rPr>
              <a:t>用□表示老师，</a:t>
            </a:r>
            <a:endParaRPr lang="zh-CN" altLang="en-US" sz="1800" dirty="0">
              <a:latin typeface="+mn-ea"/>
              <a:ea typeface="+mn-ea"/>
            </a:endParaRPr>
          </a:p>
          <a:p>
            <a:r>
              <a:rPr lang="zh-CN" altLang="en-US" sz="1800" dirty="0">
                <a:latin typeface="+mn-ea"/>
                <a:ea typeface="+mn-ea"/>
              </a:rPr>
              <a:t>用○表示同学，</a:t>
            </a:r>
            <a:endParaRPr lang="zh-CN" altLang="en-US" sz="1800" dirty="0">
              <a:latin typeface="+mn-ea"/>
              <a:ea typeface="+mn-ea"/>
            </a:endParaRPr>
          </a:p>
          <a:p>
            <a:r>
              <a:rPr lang="zh-CN" altLang="en-US" sz="1800" dirty="0">
                <a:latin typeface="+mn-ea"/>
                <a:ea typeface="+mn-ea"/>
              </a:rPr>
              <a:t>用线上的数字表示第几分钟</a:t>
            </a:r>
            <a:endParaRPr lang="zh-CN" altLang="en-US" sz="1800" dirty="0">
              <a:latin typeface="+mn-ea"/>
              <a:ea typeface="+mn-ea"/>
            </a:endParaRPr>
          </a:p>
        </p:txBody>
      </p:sp>
      <p:sp>
        <p:nvSpPr>
          <p:cNvPr id="25603" name="文本框 25602"/>
          <p:cNvSpPr txBox="1"/>
          <p:nvPr/>
        </p:nvSpPr>
        <p:spPr>
          <a:xfrm>
            <a:off x="5025176" y="1071413"/>
            <a:ext cx="2342050" cy="347884"/>
          </a:xfrm>
          <a:prstGeom prst="rect">
            <a:avLst/>
          </a:prstGeom>
          <a:solidFill>
            <a:schemeClr val="bg1"/>
          </a:solidFill>
          <a:ln w="9525">
            <a:noFill/>
          </a:ln>
        </p:spPr>
        <p:txBody>
          <a:bodyPr wrap="none" lIns="67500" tIns="35100" rIns="67500" bIns="35100" anchor="t">
            <a:spAutoFit/>
          </a:bodyPr>
          <a:lstStyle/>
          <a:p>
            <a:pPr algn="ctr"/>
            <a:r>
              <a:rPr lang="zh-CN" altLang="en-US" sz="1800" dirty="0">
                <a:ea typeface="楷体_GB2312" pitchFamily="1" charset="-122"/>
              </a:rPr>
              <a:t>第二分钟通知</a:t>
            </a:r>
            <a:r>
              <a:rPr lang="en-US" altLang="x-none" sz="1800" dirty="0">
                <a:ea typeface="楷体_GB2312" pitchFamily="1" charset="-122"/>
              </a:rPr>
              <a:t>2</a:t>
            </a:r>
            <a:r>
              <a:rPr lang="zh-CN" altLang="en-US" sz="1800" dirty="0">
                <a:ea typeface="楷体_GB2312" pitchFamily="1" charset="-122"/>
              </a:rPr>
              <a:t>个同学</a:t>
            </a:r>
            <a:endParaRPr lang="zh-CN" altLang="en-US" sz="1800" dirty="0">
              <a:ea typeface="楷体_GB2312" pitchFamily="1" charset="-122"/>
            </a:endParaRPr>
          </a:p>
        </p:txBody>
      </p:sp>
      <p:sp>
        <p:nvSpPr>
          <p:cNvPr id="25604" name="文本框 25603"/>
          <p:cNvSpPr txBox="1"/>
          <p:nvPr/>
        </p:nvSpPr>
        <p:spPr>
          <a:xfrm>
            <a:off x="5015651" y="1373831"/>
            <a:ext cx="2342050" cy="347884"/>
          </a:xfrm>
          <a:prstGeom prst="rect">
            <a:avLst/>
          </a:prstGeom>
          <a:solidFill>
            <a:schemeClr val="bg1"/>
          </a:solidFill>
          <a:ln w="9525">
            <a:noFill/>
          </a:ln>
        </p:spPr>
        <p:txBody>
          <a:bodyPr wrap="none" lIns="67500" tIns="35100" rIns="67500" bIns="35100" anchor="t">
            <a:spAutoFit/>
          </a:bodyPr>
          <a:lstStyle/>
          <a:p>
            <a:pPr algn="ctr"/>
            <a:r>
              <a:rPr lang="zh-CN" altLang="en-US" sz="1800" dirty="0">
                <a:ea typeface="楷体_GB2312" pitchFamily="1" charset="-122"/>
              </a:rPr>
              <a:t>第三分钟通知</a:t>
            </a:r>
            <a:r>
              <a:rPr lang="en-US" altLang="x-none" sz="1800" dirty="0">
                <a:ea typeface="楷体_GB2312" pitchFamily="1" charset="-122"/>
              </a:rPr>
              <a:t>4</a:t>
            </a:r>
            <a:r>
              <a:rPr lang="zh-CN" altLang="en-US" sz="1800" dirty="0">
                <a:ea typeface="楷体_GB2312" pitchFamily="1" charset="-122"/>
              </a:rPr>
              <a:t>个同学</a:t>
            </a:r>
            <a:endParaRPr lang="zh-CN" altLang="en-US" sz="1800" dirty="0">
              <a:ea typeface="楷体_GB2312" pitchFamily="1" charset="-122"/>
            </a:endParaRPr>
          </a:p>
        </p:txBody>
      </p:sp>
      <p:sp>
        <p:nvSpPr>
          <p:cNvPr id="25605" name="文本框 25604"/>
          <p:cNvSpPr txBox="1"/>
          <p:nvPr/>
        </p:nvSpPr>
        <p:spPr>
          <a:xfrm>
            <a:off x="5002554" y="747563"/>
            <a:ext cx="2342050" cy="347884"/>
          </a:xfrm>
          <a:prstGeom prst="rect">
            <a:avLst/>
          </a:prstGeom>
          <a:solidFill>
            <a:schemeClr val="bg1"/>
          </a:solidFill>
          <a:ln w="9525">
            <a:noFill/>
          </a:ln>
        </p:spPr>
        <p:txBody>
          <a:bodyPr wrap="none" lIns="67500" tIns="35100" rIns="67500" bIns="35100" anchor="t">
            <a:spAutoFit/>
          </a:bodyPr>
          <a:lstStyle/>
          <a:p>
            <a:pPr algn="ctr"/>
            <a:r>
              <a:rPr lang="zh-CN" altLang="en-US" sz="1800" dirty="0">
                <a:ea typeface="楷体_GB2312" pitchFamily="1" charset="-122"/>
              </a:rPr>
              <a:t>第一分钟通知</a:t>
            </a:r>
            <a:r>
              <a:rPr lang="en-US" altLang="x-none" sz="1800" dirty="0">
                <a:ea typeface="楷体_GB2312" pitchFamily="1" charset="-122"/>
              </a:rPr>
              <a:t>1</a:t>
            </a:r>
            <a:r>
              <a:rPr lang="zh-CN" altLang="en-US" sz="1800" dirty="0">
                <a:ea typeface="楷体_GB2312" pitchFamily="1" charset="-122"/>
              </a:rPr>
              <a:t>个同学</a:t>
            </a:r>
            <a:endParaRPr lang="zh-CN" altLang="en-US" sz="1800" dirty="0">
              <a:ea typeface="楷体_GB2312" pitchFamily="1" charset="-122"/>
            </a:endParaRPr>
          </a:p>
        </p:txBody>
      </p:sp>
      <p:sp>
        <p:nvSpPr>
          <p:cNvPr id="25606" name="矩形 25605"/>
          <p:cNvSpPr/>
          <p:nvPr/>
        </p:nvSpPr>
        <p:spPr>
          <a:xfrm>
            <a:off x="1915950" y="2433341"/>
            <a:ext cx="269081" cy="269081"/>
          </a:xfrm>
          <a:prstGeom prst="rect">
            <a:avLst/>
          </a:prstGeom>
          <a:solidFill>
            <a:srgbClr val="00FF00"/>
          </a:solidFill>
          <a:ln w="9525" cap="flat" cmpd="sng">
            <a:solidFill>
              <a:schemeClr val="tx1"/>
            </a:solidFill>
            <a:prstDash val="solid"/>
            <a:miter/>
            <a:headEnd type="none" w="med" len="med"/>
            <a:tailEnd type="none" w="med" len="med"/>
          </a:ln>
        </p:spPr>
        <p:txBody>
          <a:bodyPr lIns="68580" tIns="34290" rIns="68580" bIns="34290"/>
          <a:lstStyle/>
          <a:p>
            <a:endParaRPr lang="zh-CN" altLang="en-US"/>
          </a:p>
        </p:txBody>
      </p:sp>
      <p:sp>
        <p:nvSpPr>
          <p:cNvPr id="25607" name="直接连接符 25606"/>
          <p:cNvSpPr/>
          <p:nvPr/>
        </p:nvSpPr>
        <p:spPr>
          <a:xfrm>
            <a:off x="2293377" y="2540495"/>
            <a:ext cx="756047" cy="0"/>
          </a:xfrm>
          <a:prstGeom prst="line">
            <a:avLst/>
          </a:prstGeom>
          <a:ln w="25400" cap="flat" cmpd="sng">
            <a:solidFill>
              <a:schemeClr val="tx1"/>
            </a:solidFill>
            <a:prstDash val="solid"/>
            <a:headEnd type="none" w="med" len="med"/>
            <a:tailEnd type="none" w="med" len="med"/>
          </a:ln>
        </p:spPr>
      </p:sp>
      <p:sp>
        <p:nvSpPr>
          <p:cNvPr id="25608" name="椭圆 25607"/>
          <p:cNvSpPr/>
          <p:nvPr/>
        </p:nvSpPr>
        <p:spPr>
          <a:xfrm>
            <a:off x="3103001" y="2378570"/>
            <a:ext cx="323850" cy="323850"/>
          </a:xfrm>
          <a:prstGeom prst="ellipse">
            <a:avLst/>
          </a:prstGeom>
          <a:solidFill>
            <a:schemeClr val="folHlink"/>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09" name="文本框 25608"/>
          <p:cNvSpPr txBox="1"/>
          <p:nvPr/>
        </p:nvSpPr>
        <p:spPr>
          <a:xfrm>
            <a:off x="2505308" y="2194024"/>
            <a:ext cx="287579" cy="392415"/>
          </a:xfrm>
          <a:prstGeom prst="rect">
            <a:avLst/>
          </a:prstGeom>
          <a:noFill/>
          <a:ln w="9525">
            <a:noFill/>
          </a:ln>
        </p:spPr>
        <p:txBody>
          <a:bodyPr wrap="none" lIns="68580" tIns="34290" rIns="68580" bIns="34290" anchor="t">
            <a:spAutoFit/>
          </a:bodyPr>
          <a:lstStyle/>
          <a:p>
            <a:r>
              <a:rPr lang="en-US" altLang="x-none" sz="2100" dirty="0"/>
              <a:t>1</a:t>
            </a:r>
            <a:endParaRPr lang="en-US" altLang="x-none" sz="2100" dirty="0"/>
          </a:p>
        </p:txBody>
      </p:sp>
      <p:sp>
        <p:nvSpPr>
          <p:cNvPr id="25610" name="直接连接符 25609"/>
          <p:cNvSpPr/>
          <p:nvPr/>
        </p:nvSpPr>
        <p:spPr>
          <a:xfrm>
            <a:off x="3481621" y="2529779"/>
            <a:ext cx="756047" cy="0"/>
          </a:xfrm>
          <a:prstGeom prst="line">
            <a:avLst/>
          </a:prstGeom>
          <a:ln w="25400" cap="flat" cmpd="sng">
            <a:solidFill>
              <a:schemeClr val="tx1"/>
            </a:solidFill>
            <a:prstDash val="solid"/>
            <a:headEnd type="none" w="med" len="med"/>
            <a:tailEnd type="none" w="med" len="med"/>
          </a:ln>
        </p:spPr>
      </p:sp>
      <p:sp>
        <p:nvSpPr>
          <p:cNvPr id="25611" name="椭圆 25610"/>
          <p:cNvSpPr/>
          <p:nvPr/>
        </p:nvSpPr>
        <p:spPr>
          <a:xfrm>
            <a:off x="4291244" y="2367854"/>
            <a:ext cx="323850" cy="323850"/>
          </a:xfrm>
          <a:prstGeom prst="ellipse">
            <a:avLst/>
          </a:prstGeom>
          <a:solidFill>
            <a:srgbClr val="0000FF"/>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12" name="文本框 25611"/>
          <p:cNvSpPr txBox="1"/>
          <p:nvPr/>
        </p:nvSpPr>
        <p:spPr>
          <a:xfrm>
            <a:off x="3693552" y="2183308"/>
            <a:ext cx="287579" cy="392415"/>
          </a:xfrm>
          <a:prstGeom prst="rect">
            <a:avLst/>
          </a:prstGeom>
          <a:noFill/>
          <a:ln w="9525">
            <a:noFill/>
          </a:ln>
        </p:spPr>
        <p:txBody>
          <a:bodyPr wrap="none" lIns="68580" tIns="34290" rIns="68580" bIns="34290" anchor="t">
            <a:spAutoFit/>
          </a:bodyPr>
          <a:lstStyle/>
          <a:p>
            <a:r>
              <a:rPr lang="en-US" altLang="x-none" sz="2100" dirty="0"/>
              <a:t>2</a:t>
            </a:r>
            <a:endParaRPr lang="en-US" altLang="x-none" sz="2100" dirty="0"/>
          </a:p>
        </p:txBody>
      </p:sp>
      <p:sp>
        <p:nvSpPr>
          <p:cNvPr id="25613" name="直接连接符 25612"/>
          <p:cNvSpPr/>
          <p:nvPr/>
        </p:nvSpPr>
        <p:spPr>
          <a:xfrm>
            <a:off x="2185031" y="2755998"/>
            <a:ext cx="854869" cy="723900"/>
          </a:xfrm>
          <a:prstGeom prst="line">
            <a:avLst/>
          </a:prstGeom>
          <a:ln w="25400" cap="flat" cmpd="sng">
            <a:solidFill>
              <a:schemeClr val="tx1"/>
            </a:solidFill>
            <a:prstDash val="solid"/>
            <a:headEnd type="none" w="med" len="med"/>
            <a:tailEnd type="none" w="med" len="med"/>
          </a:ln>
        </p:spPr>
      </p:sp>
      <p:sp>
        <p:nvSpPr>
          <p:cNvPr id="25614" name="椭圆 25613"/>
          <p:cNvSpPr/>
          <p:nvPr/>
        </p:nvSpPr>
        <p:spPr>
          <a:xfrm>
            <a:off x="3049422" y="3512045"/>
            <a:ext cx="323850" cy="323850"/>
          </a:xfrm>
          <a:prstGeom prst="ellipse">
            <a:avLst/>
          </a:prstGeom>
          <a:solidFill>
            <a:srgbClr val="0000FF"/>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15" name="文本框 25614"/>
          <p:cNvSpPr txBox="1"/>
          <p:nvPr/>
        </p:nvSpPr>
        <p:spPr>
          <a:xfrm>
            <a:off x="2455302" y="2745283"/>
            <a:ext cx="287579" cy="392415"/>
          </a:xfrm>
          <a:prstGeom prst="rect">
            <a:avLst/>
          </a:prstGeom>
          <a:noFill/>
          <a:ln w="9525">
            <a:noFill/>
          </a:ln>
        </p:spPr>
        <p:txBody>
          <a:bodyPr wrap="none" lIns="68580" tIns="34290" rIns="68580" bIns="34290" anchor="t">
            <a:spAutoFit/>
          </a:bodyPr>
          <a:lstStyle/>
          <a:p>
            <a:r>
              <a:rPr lang="en-US" altLang="x-none" sz="2100" dirty="0"/>
              <a:t>2</a:t>
            </a:r>
            <a:endParaRPr lang="en-US" altLang="x-none" sz="2100" dirty="0"/>
          </a:p>
        </p:txBody>
      </p:sp>
      <p:sp>
        <p:nvSpPr>
          <p:cNvPr id="25616" name="直接连接符 25615"/>
          <p:cNvSpPr/>
          <p:nvPr/>
        </p:nvSpPr>
        <p:spPr>
          <a:xfrm>
            <a:off x="4671056" y="2530970"/>
            <a:ext cx="756047" cy="0"/>
          </a:xfrm>
          <a:prstGeom prst="line">
            <a:avLst/>
          </a:prstGeom>
          <a:ln w="25400" cap="flat" cmpd="sng">
            <a:solidFill>
              <a:schemeClr val="tx1"/>
            </a:solidFill>
            <a:prstDash val="solid"/>
            <a:headEnd type="none" w="med" len="med"/>
            <a:tailEnd type="none" w="med" len="med"/>
          </a:ln>
        </p:spPr>
      </p:sp>
      <p:sp>
        <p:nvSpPr>
          <p:cNvPr id="25617" name="椭圆 25616"/>
          <p:cNvSpPr/>
          <p:nvPr/>
        </p:nvSpPr>
        <p:spPr>
          <a:xfrm>
            <a:off x="5480678" y="2369045"/>
            <a:ext cx="323850" cy="323850"/>
          </a:xfrm>
          <a:prstGeom prst="ellipse">
            <a:avLst/>
          </a:prstGeom>
          <a:solidFill>
            <a:srgbClr val="FF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18" name="文本框 25617"/>
          <p:cNvSpPr txBox="1"/>
          <p:nvPr/>
        </p:nvSpPr>
        <p:spPr>
          <a:xfrm>
            <a:off x="4882986" y="2184499"/>
            <a:ext cx="287579" cy="392415"/>
          </a:xfrm>
          <a:prstGeom prst="rect">
            <a:avLst/>
          </a:prstGeom>
          <a:noFill/>
          <a:ln w="9525">
            <a:noFill/>
          </a:ln>
        </p:spPr>
        <p:txBody>
          <a:bodyPr wrap="none" lIns="68580" tIns="34290" rIns="68580" bIns="34290" anchor="t">
            <a:spAutoFit/>
          </a:bodyPr>
          <a:lstStyle/>
          <a:p>
            <a:r>
              <a:rPr lang="en-US" altLang="x-none" sz="2100" dirty="0"/>
              <a:t>3</a:t>
            </a:r>
            <a:endParaRPr lang="en-US" altLang="x-none" sz="2100" dirty="0"/>
          </a:p>
        </p:txBody>
      </p:sp>
      <p:sp>
        <p:nvSpPr>
          <p:cNvPr id="25619" name="直接连接符 25618"/>
          <p:cNvSpPr/>
          <p:nvPr/>
        </p:nvSpPr>
        <p:spPr>
          <a:xfrm>
            <a:off x="3373272" y="2702421"/>
            <a:ext cx="887016" cy="529828"/>
          </a:xfrm>
          <a:prstGeom prst="line">
            <a:avLst/>
          </a:prstGeom>
          <a:ln w="25400" cap="flat" cmpd="sng">
            <a:solidFill>
              <a:schemeClr val="tx1"/>
            </a:solidFill>
            <a:prstDash val="solid"/>
            <a:headEnd type="none" w="med" len="med"/>
            <a:tailEnd type="none" w="med" len="med"/>
          </a:ln>
        </p:spPr>
      </p:sp>
      <p:sp>
        <p:nvSpPr>
          <p:cNvPr id="25620" name="椭圆 25619"/>
          <p:cNvSpPr/>
          <p:nvPr/>
        </p:nvSpPr>
        <p:spPr>
          <a:xfrm>
            <a:off x="4313866" y="3070323"/>
            <a:ext cx="323850" cy="323850"/>
          </a:xfrm>
          <a:prstGeom prst="ellipse">
            <a:avLst/>
          </a:prstGeom>
          <a:solidFill>
            <a:srgbClr val="FF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21" name="文本框 25620"/>
          <p:cNvSpPr txBox="1"/>
          <p:nvPr/>
        </p:nvSpPr>
        <p:spPr>
          <a:xfrm>
            <a:off x="3716173" y="2594074"/>
            <a:ext cx="287579" cy="392415"/>
          </a:xfrm>
          <a:prstGeom prst="rect">
            <a:avLst/>
          </a:prstGeom>
          <a:noFill/>
          <a:ln w="9525">
            <a:noFill/>
          </a:ln>
        </p:spPr>
        <p:txBody>
          <a:bodyPr wrap="none" lIns="68580" tIns="34290" rIns="68580" bIns="34290" anchor="t">
            <a:spAutoFit/>
          </a:bodyPr>
          <a:lstStyle/>
          <a:p>
            <a:r>
              <a:rPr lang="en-US" altLang="x-none" sz="2100" dirty="0"/>
              <a:t>3</a:t>
            </a:r>
            <a:endParaRPr lang="en-US" altLang="x-none" sz="2100" dirty="0"/>
          </a:p>
        </p:txBody>
      </p:sp>
      <p:sp>
        <p:nvSpPr>
          <p:cNvPr id="25622" name="直接连接符 25621"/>
          <p:cNvSpPr/>
          <p:nvPr/>
        </p:nvSpPr>
        <p:spPr>
          <a:xfrm>
            <a:off x="3373272" y="3782318"/>
            <a:ext cx="887016" cy="529829"/>
          </a:xfrm>
          <a:prstGeom prst="line">
            <a:avLst/>
          </a:prstGeom>
          <a:ln w="25400" cap="flat" cmpd="sng">
            <a:solidFill>
              <a:schemeClr val="tx1"/>
            </a:solidFill>
            <a:prstDash val="solid"/>
            <a:headEnd type="none" w="med" len="med"/>
            <a:tailEnd type="none" w="med" len="med"/>
          </a:ln>
        </p:spPr>
      </p:sp>
      <p:sp>
        <p:nvSpPr>
          <p:cNvPr id="25623" name="椭圆 25622"/>
          <p:cNvSpPr/>
          <p:nvPr/>
        </p:nvSpPr>
        <p:spPr>
          <a:xfrm>
            <a:off x="4313866" y="4150220"/>
            <a:ext cx="323850" cy="323850"/>
          </a:xfrm>
          <a:prstGeom prst="ellipse">
            <a:avLst/>
          </a:prstGeom>
          <a:solidFill>
            <a:srgbClr val="FF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24" name="文本框 25623"/>
          <p:cNvSpPr txBox="1"/>
          <p:nvPr/>
        </p:nvSpPr>
        <p:spPr>
          <a:xfrm>
            <a:off x="3589967" y="3673971"/>
            <a:ext cx="287579" cy="392415"/>
          </a:xfrm>
          <a:prstGeom prst="rect">
            <a:avLst/>
          </a:prstGeom>
          <a:noFill/>
          <a:ln w="9525">
            <a:noFill/>
          </a:ln>
        </p:spPr>
        <p:txBody>
          <a:bodyPr wrap="none" lIns="68580" tIns="34290" rIns="68580" bIns="34290" anchor="t">
            <a:spAutoFit/>
          </a:bodyPr>
          <a:lstStyle/>
          <a:p>
            <a:r>
              <a:rPr lang="en-US" altLang="x-none" sz="2100" dirty="0"/>
              <a:t>3</a:t>
            </a:r>
            <a:endParaRPr lang="en-US" altLang="x-none" sz="2100" dirty="0"/>
          </a:p>
        </p:txBody>
      </p:sp>
      <p:sp>
        <p:nvSpPr>
          <p:cNvPr id="25625" name="直接连接符 25624"/>
          <p:cNvSpPr/>
          <p:nvPr/>
        </p:nvSpPr>
        <p:spPr>
          <a:xfrm>
            <a:off x="1969527" y="2702420"/>
            <a:ext cx="508397" cy="1314450"/>
          </a:xfrm>
          <a:prstGeom prst="line">
            <a:avLst/>
          </a:prstGeom>
          <a:ln w="25400" cap="flat" cmpd="sng">
            <a:solidFill>
              <a:schemeClr val="tx1"/>
            </a:solidFill>
            <a:prstDash val="solid"/>
            <a:headEnd type="none" w="med" len="med"/>
            <a:tailEnd type="none" w="med" len="med"/>
          </a:ln>
        </p:spPr>
      </p:sp>
      <p:sp>
        <p:nvSpPr>
          <p:cNvPr id="25626" name="椭圆 25625"/>
          <p:cNvSpPr/>
          <p:nvPr/>
        </p:nvSpPr>
        <p:spPr>
          <a:xfrm>
            <a:off x="2401722" y="3999011"/>
            <a:ext cx="323850" cy="323850"/>
          </a:xfrm>
          <a:prstGeom prst="ellipse">
            <a:avLst/>
          </a:prstGeom>
          <a:solidFill>
            <a:srgbClr val="FF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27" name="文本框 25626"/>
          <p:cNvSpPr txBox="1"/>
          <p:nvPr/>
        </p:nvSpPr>
        <p:spPr>
          <a:xfrm>
            <a:off x="2168361" y="3079849"/>
            <a:ext cx="287579" cy="392415"/>
          </a:xfrm>
          <a:prstGeom prst="rect">
            <a:avLst/>
          </a:prstGeom>
          <a:noFill/>
          <a:ln w="9525">
            <a:noFill/>
          </a:ln>
        </p:spPr>
        <p:txBody>
          <a:bodyPr wrap="none" lIns="68580" tIns="34290" rIns="68580" bIns="34290" anchor="t">
            <a:spAutoFit/>
          </a:bodyPr>
          <a:lstStyle/>
          <a:p>
            <a:r>
              <a:rPr lang="en-US" altLang="x-none" sz="2100" dirty="0"/>
              <a:t>3</a:t>
            </a:r>
            <a:endParaRPr lang="en-US" altLang="x-none" sz="2100" dirty="0"/>
          </a:p>
        </p:txBody>
      </p:sp>
      <p:sp>
        <p:nvSpPr>
          <p:cNvPr id="25628" name="直接连接符 25627"/>
          <p:cNvSpPr/>
          <p:nvPr/>
        </p:nvSpPr>
        <p:spPr>
          <a:xfrm>
            <a:off x="5858109" y="2529779"/>
            <a:ext cx="756047" cy="0"/>
          </a:xfrm>
          <a:prstGeom prst="line">
            <a:avLst/>
          </a:prstGeom>
          <a:ln w="25400" cap="flat" cmpd="sng">
            <a:solidFill>
              <a:schemeClr val="tx1"/>
            </a:solidFill>
            <a:prstDash val="solid"/>
            <a:headEnd type="none" w="med" len="med"/>
            <a:tailEnd type="none" w="med" len="med"/>
          </a:ln>
        </p:spPr>
      </p:sp>
      <p:sp>
        <p:nvSpPr>
          <p:cNvPr id="25629" name="椭圆 25628"/>
          <p:cNvSpPr/>
          <p:nvPr/>
        </p:nvSpPr>
        <p:spPr>
          <a:xfrm>
            <a:off x="6667732" y="2367854"/>
            <a:ext cx="323850" cy="323850"/>
          </a:xfrm>
          <a:prstGeom prst="ellipse">
            <a:avLst/>
          </a:prstGeom>
          <a:solidFill>
            <a:srgbClr val="00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30" name="文本框 25629"/>
          <p:cNvSpPr txBox="1"/>
          <p:nvPr/>
        </p:nvSpPr>
        <p:spPr>
          <a:xfrm>
            <a:off x="6070039" y="2183308"/>
            <a:ext cx="287579" cy="392415"/>
          </a:xfrm>
          <a:prstGeom prst="rect">
            <a:avLst/>
          </a:prstGeom>
          <a:noFill/>
          <a:ln w="9525">
            <a:noFill/>
          </a:ln>
        </p:spPr>
        <p:txBody>
          <a:bodyPr wrap="none" lIns="68580" tIns="34290" rIns="68580" bIns="34290" anchor="t">
            <a:spAutoFit/>
          </a:bodyPr>
          <a:lstStyle/>
          <a:p>
            <a:r>
              <a:rPr lang="en-US" altLang="x-none" sz="2100" dirty="0"/>
              <a:t>4</a:t>
            </a:r>
            <a:endParaRPr lang="en-US" altLang="x-none" sz="2100" dirty="0"/>
          </a:p>
        </p:txBody>
      </p:sp>
      <p:sp>
        <p:nvSpPr>
          <p:cNvPr id="25631" name="直接连接符 25630"/>
          <p:cNvSpPr/>
          <p:nvPr/>
        </p:nvSpPr>
        <p:spPr>
          <a:xfrm>
            <a:off x="4616287" y="3284636"/>
            <a:ext cx="809625" cy="400050"/>
          </a:xfrm>
          <a:prstGeom prst="line">
            <a:avLst/>
          </a:prstGeom>
          <a:ln w="25400" cap="flat" cmpd="sng">
            <a:solidFill>
              <a:schemeClr val="tx1"/>
            </a:solidFill>
            <a:prstDash val="solid"/>
            <a:headEnd type="none" w="med" len="med"/>
            <a:tailEnd type="none" w="med" len="med"/>
          </a:ln>
        </p:spPr>
      </p:sp>
      <p:sp>
        <p:nvSpPr>
          <p:cNvPr id="25632" name="椭圆 25631"/>
          <p:cNvSpPr/>
          <p:nvPr/>
        </p:nvSpPr>
        <p:spPr>
          <a:xfrm>
            <a:off x="5479488" y="3522761"/>
            <a:ext cx="323850" cy="323850"/>
          </a:xfrm>
          <a:prstGeom prst="ellipse">
            <a:avLst/>
          </a:prstGeom>
          <a:solidFill>
            <a:srgbClr val="00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33" name="文本框 25632"/>
          <p:cNvSpPr txBox="1"/>
          <p:nvPr/>
        </p:nvSpPr>
        <p:spPr>
          <a:xfrm>
            <a:off x="4881796" y="3187005"/>
            <a:ext cx="287579" cy="392415"/>
          </a:xfrm>
          <a:prstGeom prst="rect">
            <a:avLst/>
          </a:prstGeom>
          <a:noFill/>
          <a:ln w="9525">
            <a:noFill/>
          </a:ln>
        </p:spPr>
        <p:txBody>
          <a:bodyPr wrap="none" lIns="68580" tIns="34290" rIns="68580" bIns="34290" anchor="t">
            <a:spAutoFit/>
          </a:bodyPr>
          <a:lstStyle/>
          <a:p>
            <a:r>
              <a:rPr lang="en-US" altLang="x-none" sz="2100" dirty="0"/>
              <a:t>4</a:t>
            </a:r>
            <a:endParaRPr lang="en-US" altLang="x-none" sz="2100" dirty="0"/>
          </a:p>
        </p:txBody>
      </p:sp>
      <p:sp>
        <p:nvSpPr>
          <p:cNvPr id="25634" name="直接连接符 25633"/>
          <p:cNvSpPr/>
          <p:nvPr/>
        </p:nvSpPr>
        <p:spPr>
          <a:xfrm>
            <a:off x="4561517" y="4440733"/>
            <a:ext cx="702469" cy="270272"/>
          </a:xfrm>
          <a:prstGeom prst="line">
            <a:avLst/>
          </a:prstGeom>
          <a:ln w="25400" cap="flat" cmpd="sng">
            <a:solidFill>
              <a:schemeClr val="tx1"/>
            </a:solidFill>
            <a:prstDash val="solid"/>
            <a:headEnd type="none" w="med" len="med"/>
            <a:tailEnd type="none" w="med" len="med"/>
          </a:ln>
        </p:spPr>
      </p:sp>
      <p:sp>
        <p:nvSpPr>
          <p:cNvPr id="25635" name="椭圆 25634"/>
          <p:cNvSpPr/>
          <p:nvPr/>
        </p:nvSpPr>
        <p:spPr>
          <a:xfrm>
            <a:off x="5317563" y="4549079"/>
            <a:ext cx="323850" cy="323850"/>
          </a:xfrm>
          <a:prstGeom prst="ellipse">
            <a:avLst/>
          </a:prstGeom>
          <a:solidFill>
            <a:srgbClr val="00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36" name="文本框 25635"/>
          <p:cNvSpPr txBox="1"/>
          <p:nvPr/>
        </p:nvSpPr>
        <p:spPr>
          <a:xfrm>
            <a:off x="4815121" y="4268092"/>
            <a:ext cx="287579" cy="392415"/>
          </a:xfrm>
          <a:prstGeom prst="rect">
            <a:avLst/>
          </a:prstGeom>
          <a:noFill/>
          <a:ln w="9525">
            <a:noFill/>
          </a:ln>
        </p:spPr>
        <p:txBody>
          <a:bodyPr wrap="none" lIns="68580" tIns="34290" rIns="68580" bIns="34290" anchor="t">
            <a:spAutoFit/>
          </a:bodyPr>
          <a:lstStyle/>
          <a:p>
            <a:r>
              <a:rPr lang="en-US" altLang="x-none" sz="2100" dirty="0"/>
              <a:t>4</a:t>
            </a:r>
            <a:endParaRPr lang="en-US" altLang="x-none" sz="2100" dirty="0"/>
          </a:p>
        </p:txBody>
      </p:sp>
      <p:sp>
        <p:nvSpPr>
          <p:cNvPr id="25637" name="直接连接符 25636"/>
          <p:cNvSpPr/>
          <p:nvPr/>
        </p:nvSpPr>
        <p:spPr>
          <a:xfrm>
            <a:off x="2617225" y="4322861"/>
            <a:ext cx="670322" cy="485775"/>
          </a:xfrm>
          <a:prstGeom prst="line">
            <a:avLst/>
          </a:prstGeom>
          <a:ln w="25400" cap="flat" cmpd="sng">
            <a:solidFill>
              <a:schemeClr val="tx1"/>
            </a:solidFill>
            <a:prstDash val="solid"/>
            <a:headEnd type="none" w="med" len="med"/>
            <a:tailEnd type="none" w="med" len="med"/>
          </a:ln>
        </p:spPr>
      </p:sp>
      <p:sp>
        <p:nvSpPr>
          <p:cNvPr id="25638" name="椭圆 25637"/>
          <p:cNvSpPr/>
          <p:nvPr/>
        </p:nvSpPr>
        <p:spPr>
          <a:xfrm>
            <a:off x="3341126" y="4646711"/>
            <a:ext cx="323850" cy="323850"/>
          </a:xfrm>
          <a:prstGeom prst="ellipse">
            <a:avLst/>
          </a:prstGeom>
          <a:solidFill>
            <a:srgbClr val="00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39" name="文本框 25638"/>
          <p:cNvSpPr txBox="1"/>
          <p:nvPr/>
        </p:nvSpPr>
        <p:spPr>
          <a:xfrm>
            <a:off x="2924408" y="4268092"/>
            <a:ext cx="287579" cy="392415"/>
          </a:xfrm>
          <a:prstGeom prst="rect">
            <a:avLst/>
          </a:prstGeom>
          <a:noFill/>
          <a:ln w="9525">
            <a:noFill/>
          </a:ln>
        </p:spPr>
        <p:txBody>
          <a:bodyPr wrap="none" lIns="68580" tIns="34290" rIns="68580" bIns="34290" anchor="t">
            <a:spAutoFit/>
          </a:bodyPr>
          <a:lstStyle/>
          <a:p>
            <a:r>
              <a:rPr lang="en-US" altLang="x-none" sz="2100" dirty="0"/>
              <a:t>4</a:t>
            </a:r>
            <a:endParaRPr lang="en-US" altLang="x-none" sz="2100" dirty="0"/>
          </a:p>
        </p:txBody>
      </p:sp>
      <p:sp>
        <p:nvSpPr>
          <p:cNvPr id="25640" name="直接连接符 25639"/>
          <p:cNvSpPr/>
          <p:nvPr/>
        </p:nvSpPr>
        <p:spPr>
          <a:xfrm>
            <a:off x="4615095" y="2702421"/>
            <a:ext cx="648890" cy="270272"/>
          </a:xfrm>
          <a:prstGeom prst="line">
            <a:avLst/>
          </a:prstGeom>
          <a:ln w="25400" cap="flat" cmpd="sng">
            <a:solidFill>
              <a:schemeClr val="tx1"/>
            </a:solidFill>
            <a:prstDash val="solid"/>
            <a:headEnd type="none" w="med" len="med"/>
            <a:tailEnd type="none" w="med" len="med"/>
          </a:ln>
        </p:spPr>
      </p:sp>
      <p:sp>
        <p:nvSpPr>
          <p:cNvPr id="25641" name="椭圆 25640"/>
          <p:cNvSpPr/>
          <p:nvPr/>
        </p:nvSpPr>
        <p:spPr>
          <a:xfrm>
            <a:off x="5317563" y="2810767"/>
            <a:ext cx="323850" cy="323850"/>
          </a:xfrm>
          <a:prstGeom prst="ellipse">
            <a:avLst/>
          </a:prstGeom>
          <a:solidFill>
            <a:srgbClr val="00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42" name="文本框 25641"/>
          <p:cNvSpPr txBox="1"/>
          <p:nvPr/>
        </p:nvSpPr>
        <p:spPr>
          <a:xfrm>
            <a:off x="4815121" y="2485726"/>
            <a:ext cx="287579" cy="392415"/>
          </a:xfrm>
          <a:prstGeom prst="rect">
            <a:avLst/>
          </a:prstGeom>
          <a:noFill/>
          <a:ln w="9525">
            <a:noFill/>
          </a:ln>
        </p:spPr>
        <p:txBody>
          <a:bodyPr wrap="none" lIns="68580" tIns="34290" rIns="68580" bIns="34290" anchor="t">
            <a:spAutoFit/>
          </a:bodyPr>
          <a:lstStyle/>
          <a:p>
            <a:r>
              <a:rPr lang="en-US" altLang="x-none" sz="2100" dirty="0"/>
              <a:t>4</a:t>
            </a:r>
            <a:endParaRPr lang="en-US" altLang="x-none" sz="2100" dirty="0"/>
          </a:p>
        </p:txBody>
      </p:sp>
      <p:sp>
        <p:nvSpPr>
          <p:cNvPr id="25643" name="直接连接符 25642"/>
          <p:cNvSpPr/>
          <p:nvPr/>
        </p:nvSpPr>
        <p:spPr>
          <a:xfrm>
            <a:off x="3406612" y="3696592"/>
            <a:ext cx="756047" cy="0"/>
          </a:xfrm>
          <a:prstGeom prst="line">
            <a:avLst/>
          </a:prstGeom>
          <a:ln w="25400" cap="flat" cmpd="sng">
            <a:solidFill>
              <a:schemeClr val="tx1"/>
            </a:solidFill>
            <a:prstDash val="solid"/>
            <a:headEnd type="none" w="med" len="med"/>
            <a:tailEnd type="none" w="med" len="med"/>
          </a:ln>
        </p:spPr>
      </p:sp>
      <p:sp>
        <p:nvSpPr>
          <p:cNvPr id="25644" name="椭圆 25643"/>
          <p:cNvSpPr/>
          <p:nvPr/>
        </p:nvSpPr>
        <p:spPr>
          <a:xfrm>
            <a:off x="4216235" y="3534667"/>
            <a:ext cx="323850" cy="323850"/>
          </a:xfrm>
          <a:prstGeom prst="ellipse">
            <a:avLst/>
          </a:prstGeom>
          <a:solidFill>
            <a:srgbClr val="00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45" name="文本框 25644"/>
          <p:cNvSpPr txBox="1"/>
          <p:nvPr/>
        </p:nvSpPr>
        <p:spPr>
          <a:xfrm>
            <a:off x="3618542" y="3350121"/>
            <a:ext cx="287579" cy="392415"/>
          </a:xfrm>
          <a:prstGeom prst="rect">
            <a:avLst/>
          </a:prstGeom>
          <a:noFill/>
          <a:ln w="9525">
            <a:noFill/>
          </a:ln>
        </p:spPr>
        <p:txBody>
          <a:bodyPr wrap="none" lIns="68580" tIns="34290" rIns="68580" bIns="34290" anchor="t">
            <a:spAutoFit/>
          </a:bodyPr>
          <a:lstStyle/>
          <a:p>
            <a:r>
              <a:rPr lang="en-US" altLang="x-none" sz="2100" dirty="0"/>
              <a:t>4</a:t>
            </a:r>
            <a:endParaRPr lang="en-US" altLang="x-none" sz="2100" dirty="0"/>
          </a:p>
        </p:txBody>
      </p:sp>
      <p:sp>
        <p:nvSpPr>
          <p:cNvPr id="25646" name="直接连接符 25645"/>
          <p:cNvSpPr/>
          <p:nvPr/>
        </p:nvSpPr>
        <p:spPr>
          <a:xfrm flipV="1">
            <a:off x="3319694" y="1968997"/>
            <a:ext cx="594122" cy="354806"/>
          </a:xfrm>
          <a:prstGeom prst="line">
            <a:avLst/>
          </a:prstGeom>
          <a:ln w="25400" cap="flat" cmpd="sng">
            <a:solidFill>
              <a:schemeClr val="tx1"/>
            </a:solidFill>
            <a:prstDash val="solid"/>
            <a:headEnd type="none" w="med" len="med"/>
            <a:tailEnd type="none" w="med" len="med"/>
          </a:ln>
        </p:spPr>
      </p:sp>
      <p:sp>
        <p:nvSpPr>
          <p:cNvPr id="25647" name="椭圆 25646"/>
          <p:cNvSpPr/>
          <p:nvPr/>
        </p:nvSpPr>
        <p:spPr>
          <a:xfrm>
            <a:off x="3967394" y="1807070"/>
            <a:ext cx="323850" cy="323850"/>
          </a:xfrm>
          <a:prstGeom prst="ellipse">
            <a:avLst/>
          </a:prstGeom>
          <a:solidFill>
            <a:srgbClr val="00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48" name="文本框 25647"/>
          <p:cNvSpPr txBox="1"/>
          <p:nvPr/>
        </p:nvSpPr>
        <p:spPr>
          <a:xfrm>
            <a:off x="3369701" y="1827310"/>
            <a:ext cx="287579" cy="392415"/>
          </a:xfrm>
          <a:prstGeom prst="rect">
            <a:avLst/>
          </a:prstGeom>
          <a:noFill/>
          <a:ln w="9525">
            <a:noFill/>
          </a:ln>
        </p:spPr>
        <p:txBody>
          <a:bodyPr wrap="none" lIns="68580" tIns="34290" rIns="68580" bIns="34290" anchor="t">
            <a:spAutoFit/>
          </a:bodyPr>
          <a:lstStyle/>
          <a:p>
            <a:r>
              <a:rPr lang="en-US" altLang="x-none" sz="2100" dirty="0"/>
              <a:t>4</a:t>
            </a:r>
            <a:endParaRPr lang="en-US" altLang="x-none" sz="2100" dirty="0"/>
          </a:p>
        </p:txBody>
      </p:sp>
      <p:sp>
        <p:nvSpPr>
          <p:cNvPr id="25649" name="直接连接符 25648"/>
          <p:cNvSpPr/>
          <p:nvPr/>
        </p:nvSpPr>
        <p:spPr>
          <a:xfrm flipH="1">
            <a:off x="1861181" y="2702422"/>
            <a:ext cx="108347" cy="1026319"/>
          </a:xfrm>
          <a:prstGeom prst="line">
            <a:avLst/>
          </a:prstGeom>
          <a:ln w="25400" cap="flat" cmpd="sng">
            <a:solidFill>
              <a:schemeClr val="tx1"/>
            </a:solidFill>
            <a:prstDash val="solid"/>
            <a:headEnd type="none" w="med" len="med"/>
            <a:tailEnd type="none" w="med" len="med"/>
          </a:ln>
        </p:spPr>
      </p:sp>
      <p:sp>
        <p:nvSpPr>
          <p:cNvPr id="25650" name="椭圆 25649"/>
          <p:cNvSpPr/>
          <p:nvPr/>
        </p:nvSpPr>
        <p:spPr>
          <a:xfrm>
            <a:off x="1688538" y="3804939"/>
            <a:ext cx="323850" cy="323850"/>
          </a:xfrm>
          <a:prstGeom prst="ellipse">
            <a:avLst/>
          </a:prstGeom>
          <a:solidFill>
            <a:srgbClr val="000000"/>
          </a:solidFill>
          <a:ln w="9525" cap="flat" cmpd="sng">
            <a:solidFill>
              <a:schemeClr val="tx1"/>
            </a:solidFill>
            <a:prstDash val="solid"/>
            <a:headEnd type="none" w="med" len="med"/>
            <a:tailEnd type="none" w="med" len="med"/>
          </a:ln>
        </p:spPr>
        <p:txBody>
          <a:bodyPr lIns="68580" tIns="34290" rIns="68580" bIns="34290"/>
          <a:lstStyle/>
          <a:p>
            <a:endParaRPr lang="zh-CN" altLang="en-US"/>
          </a:p>
        </p:txBody>
      </p:sp>
      <p:sp>
        <p:nvSpPr>
          <p:cNvPr id="25651" name="文本框 25650"/>
          <p:cNvSpPr txBox="1"/>
          <p:nvPr/>
        </p:nvSpPr>
        <p:spPr>
          <a:xfrm>
            <a:off x="1823080" y="3350121"/>
            <a:ext cx="287579" cy="392415"/>
          </a:xfrm>
          <a:prstGeom prst="rect">
            <a:avLst/>
          </a:prstGeom>
          <a:noFill/>
          <a:ln w="9525">
            <a:noFill/>
          </a:ln>
        </p:spPr>
        <p:txBody>
          <a:bodyPr wrap="none" lIns="68580" tIns="34290" rIns="68580" bIns="34290" anchor="t">
            <a:spAutoFit/>
          </a:bodyPr>
          <a:lstStyle/>
          <a:p>
            <a:r>
              <a:rPr lang="en-US" altLang="x-none" sz="2100" dirty="0"/>
              <a:t>4</a:t>
            </a:r>
            <a:endParaRPr lang="en-US" altLang="x-none" sz="2100" dirty="0"/>
          </a:p>
        </p:txBody>
      </p:sp>
      <p:sp>
        <p:nvSpPr>
          <p:cNvPr id="25652" name="文本框 25651"/>
          <p:cNvSpPr txBox="1"/>
          <p:nvPr/>
        </p:nvSpPr>
        <p:spPr>
          <a:xfrm>
            <a:off x="5036123" y="1669355"/>
            <a:ext cx="2342050" cy="347884"/>
          </a:xfrm>
          <a:prstGeom prst="rect">
            <a:avLst/>
          </a:prstGeom>
          <a:solidFill>
            <a:schemeClr val="bg1"/>
          </a:solidFill>
          <a:ln w="9525">
            <a:noFill/>
          </a:ln>
        </p:spPr>
        <p:txBody>
          <a:bodyPr wrap="none" lIns="67500" tIns="35100" rIns="67500" bIns="35100" anchor="t">
            <a:spAutoFit/>
          </a:bodyPr>
          <a:lstStyle/>
          <a:p>
            <a:pPr algn="ctr"/>
            <a:r>
              <a:rPr lang="zh-CN" altLang="en-US" sz="1800" dirty="0">
                <a:ea typeface="楷体_GB2312" pitchFamily="1" charset="-122"/>
              </a:rPr>
              <a:t>第四分钟通知</a:t>
            </a:r>
            <a:r>
              <a:rPr lang="en-US" altLang="x-none" sz="1800" dirty="0">
                <a:ea typeface="楷体_GB2312" pitchFamily="1" charset="-122"/>
              </a:rPr>
              <a:t>8</a:t>
            </a:r>
            <a:r>
              <a:rPr lang="zh-CN" altLang="en-US" sz="1800" dirty="0">
                <a:ea typeface="楷体_GB2312" pitchFamily="1" charset="-122"/>
              </a:rPr>
              <a:t>个同学</a:t>
            </a:r>
            <a:endParaRPr lang="zh-CN" altLang="en-US" sz="1800" dirty="0">
              <a:ea typeface="楷体_GB2312" pitchFamily="1" charset="-122"/>
            </a:endParaRPr>
          </a:p>
        </p:txBody>
      </p:sp>
      <p:sp>
        <p:nvSpPr>
          <p:cNvPr id="53" name="文本框 52"/>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dissolve">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5606"/>
                                        </p:tgtEl>
                                        <p:attrNameLst>
                                          <p:attrName>style.visibility</p:attrName>
                                        </p:attrNameLst>
                                      </p:cBhvr>
                                      <p:to>
                                        <p:strVal val="visible"/>
                                      </p:to>
                                    </p:set>
                                    <p:animEffect transition="in" filter="dissolve">
                                      <p:cBhvr>
                                        <p:cTn id="12" dur="500"/>
                                        <p:tgtEl>
                                          <p:spTgt spid="2560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607"/>
                                        </p:tgtEl>
                                        <p:attrNameLst>
                                          <p:attrName>style.visibility</p:attrName>
                                        </p:attrNameLst>
                                      </p:cBhvr>
                                      <p:to>
                                        <p:strVal val="visible"/>
                                      </p:to>
                                    </p:set>
                                    <p:animEffect transition="in" filter="wipe(left)">
                                      <p:cBhvr>
                                        <p:cTn id="17" dur="500"/>
                                        <p:tgtEl>
                                          <p:spTgt spid="2560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5608"/>
                                        </p:tgtEl>
                                        <p:attrNameLst>
                                          <p:attrName>style.visibility</p:attrName>
                                        </p:attrNameLst>
                                      </p:cBhvr>
                                      <p:to>
                                        <p:strVal val="visible"/>
                                      </p:to>
                                    </p:set>
                                    <p:animEffect transition="in" filter="wipe(left)">
                                      <p:cBhvr>
                                        <p:cTn id="22" dur="500"/>
                                        <p:tgtEl>
                                          <p:spTgt spid="2560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5609"/>
                                        </p:tgtEl>
                                        <p:attrNameLst>
                                          <p:attrName>style.visibility</p:attrName>
                                        </p:attrNameLst>
                                      </p:cBhvr>
                                      <p:to>
                                        <p:strVal val="visible"/>
                                      </p:to>
                                    </p:set>
                                    <p:animEffect transition="in" filter="dissolve">
                                      <p:cBhvr>
                                        <p:cTn id="27" dur="2000"/>
                                        <p:tgtEl>
                                          <p:spTgt spid="25609"/>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25605"/>
                                        </p:tgtEl>
                                        <p:attrNameLst>
                                          <p:attrName>style.visibility</p:attrName>
                                        </p:attrNameLst>
                                      </p:cBhvr>
                                      <p:to>
                                        <p:strVal val="visible"/>
                                      </p:to>
                                    </p:set>
                                    <p:anim calcmode="lin" valueType="num">
                                      <p:cBhvr>
                                        <p:cTn id="32" dur="1000" fill="hold"/>
                                        <p:tgtEl>
                                          <p:spTgt spid="25605"/>
                                        </p:tgtEl>
                                        <p:attrNameLst>
                                          <p:attrName>ppt_w</p:attrName>
                                        </p:attrNameLst>
                                      </p:cBhvr>
                                      <p:tavLst>
                                        <p:tav tm="0">
                                          <p:val>
                                            <p:strVal val="#ppt_w*0.70"/>
                                          </p:val>
                                        </p:tav>
                                        <p:tav tm="100000">
                                          <p:val>
                                            <p:strVal val="#ppt_w"/>
                                          </p:val>
                                        </p:tav>
                                      </p:tavLst>
                                    </p:anim>
                                    <p:anim calcmode="lin" valueType="num">
                                      <p:cBhvr>
                                        <p:cTn id="33" dur="1000" fill="hold"/>
                                        <p:tgtEl>
                                          <p:spTgt spid="25605"/>
                                        </p:tgtEl>
                                        <p:attrNameLst>
                                          <p:attrName>ppt_h</p:attrName>
                                        </p:attrNameLst>
                                      </p:cBhvr>
                                      <p:tavLst>
                                        <p:tav tm="0">
                                          <p:val>
                                            <p:strVal val="#ppt_h"/>
                                          </p:val>
                                        </p:tav>
                                        <p:tav tm="100000">
                                          <p:val>
                                            <p:strVal val="#ppt_h"/>
                                          </p:val>
                                        </p:tav>
                                      </p:tavLst>
                                    </p:anim>
                                    <p:animEffect transition="in" filter="fade">
                                      <p:cBhvr>
                                        <p:cTn id="34" dur="1000"/>
                                        <p:tgtEl>
                                          <p:spTgt spid="2560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5610"/>
                                        </p:tgtEl>
                                        <p:attrNameLst>
                                          <p:attrName>style.visibility</p:attrName>
                                        </p:attrNameLst>
                                      </p:cBhvr>
                                      <p:to>
                                        <p:strVal val="visible"/>
                                      </p:to>
                                    </p:set>
                                    <p:animEffect transition="in" filter="wipe(left)">
                                      <p:cBhvr>
                                        <p:cTn id="39" dur="500"/>
                                        <p:tgtEl>
                                          <p:spTgt spid="256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5611"/>
                                        </p:tgtEl>
                                        <p:attrNameLst>
                                          <p:attrName>style.visibility</p:attrName>
                                        </p:attrNameLst>
                                      </p:cBhvr>
                                      <p:to>
                                        <p:strVal val="visible"/>
                                      </p:to>
                                    </p:set>
                                    <p:animEffect transition="in" filter="wipe(left)">
                                      <p:cBhvr>
                                        <p:cTn id="44" dur="500"/>
                                        <p:tgtEl>
                                          <p:spTgt spid="25611"/>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25612"/>
                                        </p:tgtEl>
                                        <p:attrNameLst>
                                          <p:attrName>style.visibility</p:attrName>
                                        </p:attrNameLst>
                                      </p:cBhvr>
                                      <p:to>
                                        <p:strVal val="visible"/>
                                      </p:to>
                                    </p:set>
                                    <p:animEffect transition="in" filter="dissolve">
                                      <p:cBhvr>
                                        <p:cTn id="49" dur="2000"/>
                                        <p:tgtEl>
                                          <p:spTgt spid="256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5613"/>
                                        </p:tgtEl>
                                        <p:attrNameLst>
                                          <p:attrName>style.visibility</p:attrName>
                                        </p:attrNameLst>
                                      </p:cBhvr>
                                      <p:to>
                                        <p:strVal val="visible"/>
                                      </p:to>
                                    </p:set>
                                    <p:animEffect transition="in" filter="wipe(left)">
                                      <p:cBhvr>
                                        <p:cTn id="54" dur="500"/>
                                        <p:tgtEl>
                                          <p:spTgt spid="2561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25614"/>
                                        </p:tgtEl>
                                        <p:attrNameLst>
                                          <p:attrName>style.visibility</p:attrName>
                                        </p:attrNameLst>
                                      </p:cBhvr>
                                      <p:to>
                                        <p:strVal val="visible"/>
                                      </p:to>
                                    </p:set>
                                    <p:animEffect transition="in" filter="wipe(left)">
                                      <p:cBhvr>
                                        <p:cTn id="59" dur="500"/>
                                        <p:tgtEl>
                                          <p:spTgt spid="25614"/>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25615"/>
                                        </p:tgtEl>
                                        <p:attrNameLst>
                                          <p:attrName>style.visibility</p:attrName>
                                        </p:attrNameLst>
                                      </p:cBhvr>
                                      <p:to>
                                        <p:strVal val="visible"/>
                                      </p:to>
                                    </p:set>
                                    <p:animEffect transition="in" filter="dissolve">
                                      <p:cBhvr>
                                        <p:cTn id="64" dur="2000"/>
                                        <p:tgtEl>
                                          <p:spTgt spid="25615"/>
                                        </p:tgtEl>
                                      </p:cBhvr>
                                    </p:animEffect>
                                  </p:childTnLst>
                                </p:cTn>
                              </p:par>
                            </p:childTnLst>
                          </p:cTn>
                        </p:par>
                      </p:childTnLst>
                    </p:cTn>
                  </p:par>
                  <p:par>
                    <p:cTn id="65" fill="hold">
                      <p:stCondLst>
                        <p:cond delay="indefinite"/>
                      </p:stCondLst>
                      <p:childTnLst>
                        <p:par>
                          <p:cTn id="66" fill="hold">
                            <p:stCondLst>
                              <p:cond delay="0"/>
                            </p:stCondLst>
                            <p:childTnLst>
                              <p:par>
                                <p:cTn id="67" presetID="55" presetClass="entr" presetSubtype="0" fill="hold" grpId="0" nodeType="clickEffect">
                                  <p:stCondLst>
                                    <p:cond delay="0"/>
                                  </p:stCondLst>
                                  <p:childTnLst>
                                    <p:set>
                                      <p:cBhvr>
                                        <p:cTn id="68" dur="1" fill="hold">
                                          <p:stCondLst>
                                            <p:cond delay="0"/>
                                          </p:stCondLst>
                                        </p:cTn>
                                        <p:tgtEl>
                                          <p:spTgt spid="25603"/>
                                        </p:tgtEl>
                                        <p:attrNameLst>
                                          <p:attrName>style.visibility</p:attrName>
                                        </p:attrNameLst>
                                      </p:cBhvr>
                                      <p:to>
                                        <p:strVal val="visible"/>
                                      </p:to>
                                    </p:set>
                                    <p:anim calcmode="lin" valueType="num">
                                      <p:cBhvr>
                                        <p:cTn id="69" dur="1000" fill="hold"/>
                                        <p:tgtEl>
                                          <p:spTgt spid="25603"/>
                                        </p:tgtEl>
                                        <p:attrNameLst>
                                          <p:attrName>ppt_w</p:attrName>
                                        </p:attrNameLst>
                                      </p:cBhvr>
                                      <p:tavLst>
                                        <p:tav tm="0">
                                          <p:val>
                                            <p:strVal val="#ppt_w*0.70"/>
                                          </p:val>
                                        </p:tav>
                                        <p:tav tm="100000">
                                          <p:val>
                                            <p:strVal val="#ppt_w"/>
                                          </p:val>
                                        </p:tav>
                                      </p:tavLst>
                                    </p:anim>
                                    <p:anim calcmode="lin" valueType="num">
                                      <p:cBhvr>
                                        <p:cTn id="70" dur="1000" fill="hold"/>
                                        <p:tgtEl>
                                          <p:spTgt spid="25603"/>
                                        </p:tgtEl>
                                        <p:attrNameLst>
                                          <p:attrName>ppt_h</p:attrName>
                                        </p:attrNameLst>
                                      </p:cBhvr>
                                      <p:tavLst>
                                        <p:tav tm="0">
                                          <p:val>
                                            <p:strVal val="#ppt_h"/>
                                          </p:val>
                                        </p:tav>
                                        <p:tav tm="100000">
                                          <p:val>
                                            <p:strVal val="#ppt_h"/>
                                          </p:val>
                                        </p:tav>
                                      </p:tavLst>
                                    </p:anim>
                                    <p:animEffect transition="in" filter="fade">
                                      <p:cBhvr>
                                        <p:cTn id="71" dur="1000"/>
                                        <p:tgtEl>
                                          <p:spTgt spid="2560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25616"/>
                                        </p:tgtEl>
                                        <p:attrNameLst>
                                          <p:attrName>style.visibility</p:attrName>
                                        </p:attrNameLst>
                                      </p:cBhvr>
                                      <p:to>
                                        <p:strVal val="visible"/>
                                      </p:to>
                                    </p:set>
                                    <p:animEffect transition="in" filter="wipe(left)">
                                      <p:cBhvr>
                                        <p:cTn id="76" dur="500"/>
                                        <p:tgtEl>
                                          <p:spTgt spid="2561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5617"/>
                                        </p:tgtEl>
                                        <p:attrNameLst>
                                          <p:attrName>style.visibility</p:attrName>
                                        </p:attrNameLst>
                                      </p:cBhvr>
                                      <p:to>
                                        <p:strVal val="visible"/>
                                      </p:to>
                                    </p:set>
                                    <p:animEffect transition="in" filter="wipe(left)">
                                      <p:cBhvr>
                                        <p:cTn id="81" dur="500"/>
                                        <p:tgtEl>
                                          <p:spTgt spid="25617"/>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25618"/>
                                        </p:tgtEl>
                                        <p:attrNameLst>
                                          <p:attrName>style.visibility</p:attrName>
                                        </p:attrNameLst>
                                      </p:cBhvr>
                                      <p:to>
                                        <p:strVal val="visible"/>
                                      </p:to>
                                    </p:set>
                                    <p:animEffect transition="in" filter="dissolve">
                                      <p:cBhvr>
                                        <p:cTn id="86" dur="2000"/>
                                        <p:tgtEl>
                                          <p:spTgt spid="2561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25619"/>
                                        </p:tgtEl>
                                        <p:attrNameLst>
                                          <p:attrName>style.visibility</p:attrName>
                                        </p:attrNameLst>
                                      </p:cBhvr>
                                      <p:to>
                                        <p:strVal val="visible"/>
                                      </p:to>
                                    </p:set>
                                    <p:animEffect transition="in" filter="wipe(left)">
                                      <p:cBhvr>
                                        <p:cTn id="91" dur="500"/>
                                        <p:tgtEl>
                                          <p:spTgt spid="25619"/>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25620"/>
                                        </p:tgtEl>
                                        <p:attrNameLst>
                                          <p:attrName>style.visibility</p:attrName>
                                        </p:attrNameLst>
                                      </p:cBhvr>
                                      <p:to>
                                        <p:strVal val="visible"/>
                                      </p:to>
                                    </p:set>
                                    <p:animEffect transition="in" filter="wipe(left)">
                                      <p:cBhvr>
                                        <p:cTn id="96" dur="500"/>
                                        <p:tgtEl>
                                          <p:spTgt spid="25620"/>
                                        </p:tgtEl>
                                      </p:cBhvr>
                                    </p:animEffect>
                                  </p:childTnLst>
                                </p:cTn>
                              </p:par>
                            </p:childTnLst>
                          </p:cTn>
                        </p:par>
                      </p:childTnLst>
                    </p:cTn>
                  </p:par>
                  <p:par>
                    <p:cTn id="97" fill="hold">
                      <p:stCondLst>
                        <p:cond delay="indefinite"/>
                      </p:stCondLst>
                      <p:childTnLst>
                        <p:par>
                          <p:cTn id="98" fill="hold">
                            <p:stCondLst>
                              <p:cond delay="0"/>
                            </p:stCondLst>
                            <p:childTnLst>
                              <p:par>
                                <p:cTn id="99" presetID="9" presetClass="entr" presetSubtype="0" fill="hold" grpId="0" nodeType="clickEffect">
                                  <p:stCondLst>
                                    <p:cond delay="0"/>
                                  </p:stCondLst>
                                  <p:childTnLst>
                                    <p:set>
                                      <p:cBhvr>
                                        <p:cTn id="100" dur="1" fill="hold">
                                          <p:stCondLst>
                                            <p:cond delay="0"/>
                                          </p:stCondLst>
                                        </p:cTn>
                                        <p:tgtEl>
                                          <p:spTgt spid="25621"/>
                                        </p:tgtEl>
                                        <p:attrNameLst>
                                          <p:attrName>style.visibility</p:attrName>
                                        </p:attrNameLst>
                                      </p:cBhvr>
                                      <p:to>
                                        <p:strVal val="visible"/>
                                      </p:to>
                                    </p:set>
                                    <p:animEffect transition="in" filter="dissolve">
                                      <p:cBhvr>
                                        <p:cTn id="101" dur="2000"/>
                                        <p:tgtEl>
                                          <p:spTgt spid="25621"/>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25622"/>
                                        </p:tgtEl>
                                        <p:attrNameLst>
                                          <p:attrName>style.visibility</p:attrName>
                                        </p:attrNameLst>
                                      </p:cBhvr>
                                      <p:to>
                                        <p:strVal val="visible"/>
                                      </p:to>
                                    </p:set>
                                    <p:animEffect transition="in" filter="wipe(left)">
                                      <p:cBhvr>
                                        <p:cTn id="106" dur="500"/>
                                        <p:tgtEl>
                                          <p:spTgt spid="25622"/>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25623"/>
                                        </p:tgtEl>
                                        <p:attrNameLst>
                                          <p:attrName>style.visibility</p:attrName>
                                        </p:attrNameLst>
                                      </p:cBhvr>
                                      <p:to>
                                        <p:strVal val="visible"/>
                                      </p:to>
                                    </p:set>
                                    <p:animEffect transition="in" filter="wipe(left)">
                                      <p:cBhvr>
                                        <p:cTn id="111" dur="500"/>
                                        <p:tgtEl>
                                          <p:spTgt spid="25623"/>
                                        </p:tgtEl>
                                      </p:cBhvr>
                                    </p:animEffect>
                                  </p:childTnLst>
                                </p:cTn>
                              </p:par>
                            </p:childTnLst>
                          </p:cTn>
                        </p:par>
                      </p:childTnLst>
                    </p:cTn>
                  </p:par>
                  <p:par>
                    <p:cTn id="112" fill="hold">
                      <p:stCondLst>
                        <p:cond delay="indefinite"/>
                      </p:stCondLst>
                      <p:childTnLst>
                        <p:par>
                          <p:cTn id="113" fill="hold">
                            <p:stCondLst>
                              <p:cond delay="0"/>
                            </p:stCondLst>
                            <p:childTnLst>
                              <p:par>
                                <p:cTn id="114" presetID="9" presetClass="entr" presetSubtype="0" fill="hold" grpId="0" nodeType="clickEffect">
                                  <p:stCondLst>
                                    <p:cond delay="0"/>
                                  </p:stCondLst>
                                  <p:childTnLst>
                                    <p:set>
                                      <p:cBhvr>
                                        <p:cTn id="115" dur="1" fill="hold">
                                          <p:stCondLst>
                                            <p:cond delay="0"/>
                                          </p:stCondLst>
                                        </p:cTn>
                                        <p:tgtEl>
                                          <p:spTgt spid="25624"/>
                                        </p:tgtEl>
                                        <p:attrNameLst>
                                          <p:attrName>style.visibility</p:attrName>
                                        </p:attrNameLst>
                                      </p:cBhvr>
                                      <p:to>
                                        <p:strVal val="visible"/>
                                      </p:to>
                                    </p:set>
                                    <p:animEffect transition="in" filter="dissolve">
                                      <p:cBhvr>
                                        <p:cTn id="116" dur="2000"/>
                                        <p:tgtEl>
                                          <p:spTgt spid="2562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25625"/>
                                        </p:tgtEl>
                                        <p:attrNameLst>
                                          <p:attrName>style.visibility</p:attrName>
                                        </p:attrNameLst>
                                      </p:cBhvr>
                                      <p:to>
                                        <p:strVal val="visible"/>
                                      </p:to>
                                    </p:set>
                                    <p:animEffect transition="in" filter="wipe(left)">
                                      <p:cBhvr>
                                        <p:cTn id="121" dur="500"/>
                                        <p:tgtEl>
                                          <p:spTgt spid="25625"/>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25626"/>
                                        </p:tgtEl>
                                        <p:attrNameLst>
                                          <p:attrName>style.visibility</p:attrName>
                                        </p:attrNameLst>
                                      </p:cBhvr>
                                      <p:to>
                                        <p:strVal val="visible"/>
                                      </p:to>
                                    </p:set>
                                    <p:animEffect transition="in" filter="wipe(left)">
                                      <p:cBhvr>
                                        <p:cTn id="126" dur="500"/>
                                        <p:tgtEl>
                                          <p:spTgt spid="25626"/>
                                        </p:tgtEl>
                                      </p:cBhvr>
                                    </p:animEffect>
                                  </p:childTnLst>
                                </p:cTn>
                              </p:par>
                            </p:childTnLst>
                          </p:cTn>
                        </p:par>
                      </p:childTnLst>
                    </p:cTn>
                  </p:par>
                  <p:par>
                    <p:cTn id="127" fill="hold">
                      <p:stCondLst>
                        <p:cond delay="indefinite"/>
                      </p:stCondLst>
                      <p:childTnLst>
                        <p:par>
                          <p:cTn id="128" fill="hold">
                            <p:stCondLst>
                              <p:cond delay="0"/>
                            </p:stCondLst>
                            <p:childTnLst>
                              <p:par>
                                <p:cTn id="129" presetID="9" presetClass="entr" presetSubtype="0" fill="hold" grpId="0" nodeType="clickEffect">
                                  <p:stCondLst>
                                    <p:cond delay="0"/>
                                  </p:stCondLst>
                                  <p:childTnLst>
                                    <p:set>
                                      <p:cBhvr>
                                        <p:cTn id="130" dur="1" fill="hold">
                                          <p:stCondLst>
                                            <p:cond delay="0"/>
                                          </p:stCondLst>
                                        </p:cTn>
                                        <p:tgtEl>
                                          <p:spTgt spid="25627"/>
                                        </p:tgtEl>
                                        <p:attrNameLst>
                                          <p:attrName>style.visibility</p:attrName>
                                        </p:attrNameLst>
                                      </p:cBhvr>
                                      <p:to>
                                        <p:strVal val="visible"/>
                                      </p:to>
                                    </p:set>
                                    <p:animEffect transition="in" filter="dissolve">
                                      <p:cBhvr>
                                        <p:cTn id="131" dur="2000"/>
                                        <p:tgtEl>
                                          <p:spTgt spid="25627"/>
                                        </p:tgtEl>
                                      </p:cBhvr>
                                    </p:animEffect>
                                  </p:childTnLst>
                                </p:cTn>
                              </p:par>
                            </p:childTnLst>
                          </p:cTn>
                        </p:par>
                      </p:childTnLst>
                    </p:cTn>
                  </p:par>
                  <p:par>
                    <p:cTn id="132" fill="hold">
                      <p:stCondLst>
                        <p:cond delay="indefinite"/>
                      </p:stCondLst>
                      <p:childTnLst>
                        <p:par>
                          <p:cTn id="133" fill="hold">
                            <p:stCondLst>
                              <p:cond delay="0"/>
                            </p:stCondLst>
                            <p:childTnLst>
                              <p:par>
                                <p:cTn id="134" presetID="55" presetClass="entr" presetSubtype="0" fill="hold" grpId="0" nodeType="clickEffect">
                                  <p:stCondLst>
                                    <p:cond delay="0"/>
                                  </p:stCondLst>
                                  <p:childTnLst>
                                    <p:set>
                                      <p:cBhvr>
                                        <p:cTn id="135" dur="1" fill="hold">
                                          <p:stCondLst>
                                            <p:cond delay="0"/>
                                          </p:stCondLst>
                                        </p:cTn>
                                        <p:tgtEl>
                                          <p:spTgt spid="25604"/>
                                        </p:tgtEl>
                                        <p:attrNameLst>
                                          <p:attrName>style.visibility</p:attrName>
                                        </p:attrNameLst>
                                      </p:cBhvr>
                                      <p:to>
                                        <p:strVal val="visible"/>
                                      </p:to>
                                    </p:set>
                                    <p:anim calcmode="lin" valueType="num">
                                      <p:cBhvr>
                                        <p:cTn id="136" dur="1000" fill="hold"/>
                                        <p:tgtEl>
                                          <p:spTgt spid="25604"/>
                                        </p:tgtEl>
                                        <p:attrNameLst>
                                          <p:attrName>ppt_w</p:attrName>
                                        </p:attrNameLst>
                                      </p:cBhvr>
                                      <p:tavLst>
                                        <p:tav tm="0">
                                          <p:val>
                                            <p:strVal val="#ppt_w*0.70"/>
                                          </p:val>
                                        </p:tav>
                                        <p:tav tm="100000">
                                          <p:val>
                                            <p:strVal val="#ppt_w"/>
                                          </p:val>
                                        </p:tav>
                                      </p:tavLst>
                                    </p:anim>
                                    <p:anim calcmode="lin" valueType="num">
                                      <p:cBhvr>
                                        <p:cTn id="137" dur="1000" fill="hold"/>
                                        <p:tgtEl>
                                          <p:spTgt spid="25604"/>
                                        </p:tgtEl>
                                        <p:attrNameLst>
                                          <p:attrName>ppt_h</p:attrName>
                                        </p:attrNameLst>
                                      </p:cBhvr>
                                      <p:tavLst>
                                        <p:tav tm="0">
                                          <p:val>
                                            <p:strVal val="#ppt_h"/>
                                          </p:val>
                                        </p:tav>
                                        <p:tav tm="100000">
                                          <p:val>
                                            <p:strVal val="#ppt_h"/>
                                          </p:val>
                                        </p:tav>
                                      </p:tavLst>
                                    </p:anim>
                                    <p:animEffect transition="in" filter="fade">
                                      <p:cBhvr>
                                        <p:cTn id="138" dur="1000"/>
                                        <p:tgtEl>
                                          <p:spTgt spid="25604"/>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nodeType="clickEffect">
                                  <p:stCondLst>
                                    <p:cond delay="0"/>
                                  </p:stCondLst>
                                  <p:childTnLst>
                                    <p:set>
                                      <p:cBhvr>
                                        <p:cTn id="142" dur="1" fill="hold">
                                          <p:stCondLst>
                                            <p:cond delay="0"/>
                                          </p:stCondLst>
                                        </p:cTn>
                                        <p:tgtEl>
                                          <p:spTgt spid="25628"/>
                                        </p:tgtEl>
                                        <p:attrNameLst>
                                          <p:attrName>style.visibility</p:attrName>
                                        </p:attrNameLst>
                                      </p:cBhvr>
                                      <p:to>
                                        <p:strVal val="visible"/>
                                      </p:to>
                                    </p:set>
                                    <p:animEffect transition="in" filter="wipe(left)">
                                      <p:cBhvr>
                                        <p:cTn id="143" dur="500"/>
                                        <p:tgtEl>
                                          <p:spTgt spid="25628"/>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nodeType="clickEffect">
                                  <p:stCondLst>
                                    <p:cond delay="0"/>
                                  </p:stCondLst>
                                  <p:childTnLst>
                                    <p:set>
                                      <p:cBhvr>
                                        <p:cTn id="147" dur="1" fill="hold">
                                          <p:stCondLst>
                                            <p:cond delay="0"/>
                                          </p:stCondLst>
                                        </p:cTn>
                                        <p:tgtEl>
                                          <p:spTgt spid="25629"/>
                                        </p:tgtEl>
                                        <p:attrNameLst>
                                          <p:attrName>style.visibility</p:attrName>
                                        </p:attrNameLst>
                                      </p:cBhvr>
                                      <p:to>
                                        <p:strVal val="visible"/>
                                      </p:to>
                                    </p:set>
                                    <p:animEffect transition="in" filter="wipe(left)">
                                      <p:cBhvr>
                                        <p:cTn id="148" dur="500"/>
                                        <p:tgtEl>
                                          <p:spTgt spid="25629"/>
                                        </p:tgtEl>
                                      </p:cBhvr>
                                    </p:animEffect>
                                  </p:childTnLst>
                                </p:cTn>
                              </p:par>
                            </p:childTnLst>
                          </p:cTn>
                        </p:par>
                      </p:childTnLst>
                    </p:cTn>
                  </p:par>
                  <p:par>
                    <p:cTn id="149" fill="hold">
                      <p:stCondLst>
                        <p:cond delay="indefinite"/>
                      </p:stCondLst>
                      <p:childTnLst>
                        <p:par>
                          <p:cTn id="150" fill="hold">
                            <p:stCondLst>
                              <p:cond delay="0"/>
                            </p:stCondLst>
                            <p:childTnLst>
                              <p:par>
                                <p:cTn id="151" presetID="9" presetClass="entr" presetSubtype="0" fill="hold" grpId="0" nodeType="clickEffect">
                                  <p:stCondLst>
                                    <p:cond delay="0"/>
                                  </p:stCondLst>
                                  <p:childTnLst>
                                    <p:set>
                                      <p:cBhvr>
                                        <p:cTn id="152" dur="1" fill="hold">
                                          <p:stCondLst>
                                            <p:cond delay="0"/>
                                          </p:stCondLst>
                                        </p:cTn>
                                        <p:tgtEl>
                                          <p:spTgt spid="25630"/>
                                        </p:tgtEl>
                                        <p:attrNameLst>
                                          <p:attrName>style.visibility</p:attrName>
                                        </p:attrNameLst>
                                      </p:cBhvr>
                                      <p:to>
                                        <p:strVal val="visible"/>
                                      </p:to>
                                    </p:set>
                                    <p:animEffect transition="in" filter="dissolve">
                                      <p:cBhvr>
                                        <p:cTn id="153" dur="2000"/>
                                        <p:tgtEl>
                                          <p:spTgt spid="25630"/>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8" fill="hold" nodeType="clickEffect">
                                  <p:stCondLst>
                                    <p:cond delay="0"/>
                                  </p:stCondLst>
                                  <p:childTnLst>
                                    <p:set>
                                      <p:cBhvr>
                                        <p:cTn id="157" dur="1" fill="hold">
                                          <p:stCondLst>
                                            <p:cond delay="0"/>
                                          </p:stCondLst>
                                        </p:cTn>
                                        <p:tgtEl>
                                          <p:spTgt spid="25631"/>
                                        </p:tgtEl>
                                        <p:attrNameLst>
                                          <p:attrName>style.visibility</p:attrName>
                                        </p:attrNameLst>
                                      </p:cBhvr>
                                      <p:to>
                                        <p:strVal val="visible"/>
                                      </p:to>
                                    </p:set>
                                    <p:animEffect transition="in" filter="wipe(left)">
                                      <p:cBhvr>
                                        <p:cTn id="158" dur="500"/>
                                        <p:tgtEl>
                                          <p:spTgt spid="25631"/>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nodeType="clickEffect">
                                  <p:stCondLst>
                                    <p:cond delay="0"/>
                                  </p:stCondLst>
                                  <p:childTnLst>
                                    <p:set>
                                      <p:cBhvr>
                                        <p:cTn id="162" dur="1" fill="hold">
                                          <p:stCondLst>
                                            <p:cond delay="0"/>
                                          </p:stCondLst>
                                        </p:cTn>
                                        <p:tgtEl>
                                          <p:spTgt spid="25632"/>
                                        </p:tgtEl>
                                        <p:attrNameLst>
                                          <p:attrName>style.visibility</p:attrName>
                                        </p:attrNameLst>
                                      </p:cBhvr>
                                      <p:to>
                                        <p:strVal val="visible"/>
                                      </p:to>
                                    </p:set>
                                    <p:animEffect transition="in" filter="wipe(left)">
                                      <p:cBhvr>
                                        <p:cTn id="163" dur="500"/>
                                        <p:tgtEl>
                                          <p:spTgt spid="25632"/>
                                        </p:tgtEl>
                                      </p:cBhvr>
                                    </p:animEffect>
                                  </p:childTnLst>
                                </p:cTn>
                              </p:par>
                            </p:childTnLst>
                          </p:cTn>
                        </p:par>
                      </p:childTnLst>
                    </p:cTn>
                  </p:par>
                  <p:par>
                    <p:cTn id="164" fill="hold">
                      <p:stCondLst>
                        <p:cond delay="indefinite"/>
                      </p:stCondLst>
                      <p:childTnLst>
                        <p:par>
                          <p:cTn id="165" fill="hold">
                            <p:stCondLst>
                              <p:cond delay="0"/>
                            </p:stCondLst>
                            <p:childTnLst>
                              <p:par>
                                <p:cTn id="166" presetID="9" presetClass="entr" presetSubtype="0" fill="hold" grpId="0" nodeType="clickEffect">
                                  <p:stCondLst>
                                    <p:cond delay="0"/>
                                  </p:stCondLst>
                                  <p:childTnLst>
                                    <p:set>
                                      <p:cBhvr>
                                        <p:cTn id="167" dur="1" fill="hold">
                                          <p:stCondLst>
                                            <p:cond delay="0"/>
                                          </p:stCondLst>
                                        </p:cTn>
                                        <p:tgtEl>
                                          <p:spTgt spid="25633"/>
                                        </p:tgtEl>
                                        <p:attrNameLst>
                                          <p:attrName>style.visibility</p:attrName>
                                        </p:attrNameLst>
                                      </p:cBhvr>
                                      <p:to>
                                        <p:strVal val="visible"/>
                                      </p:to>
                                    </p:set>
                                    <p:animEffect transition="in" filter="dissolve">
                                      <p:cBhvr>
                                        <p:cTn id="168" dur="2000"/>
                                        <p:tgtEl>
                                          <p:spTgt spid="25633"/>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8" fill="hold" nodeType="clickEffect">
                                  <p:stCondLst>
                                    <p:cond delay="0"/>
                                  </p:stCondLst>
                                  <p:childTnLst>
                                    <p:set>
                                      <p:cBhvr>
                                        <p:cTn id="172" dur="1" fill="hold">
                                          <p:stCondLst>
                                            <p:cond delay="0"/>
                                          </p:stCondLst>
                                        </p:cTn>
                                        <p:tgtEl>
                                          <p:spTgt spid="25634"/>
                                        </p:tgtEl>
                                        <p:attrNameLst>
                                          <p:attrName>style.visibility</p:attrName>
                                        </p:attrNameLst>
                                      </p:cBhvr>
                                      <p:to>
                                        <p:strVal val="visible"/>
                                      </p:to>
                                    </p:set>
                                    <p:animEffect transition="in" filter="wipe(left)">
                                      <p:cBhvr>
                                        <p:cTn id="173" dur="500"/>
                                        <p:tgtEl>
                                          <p:spTgt spid="25634"/>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8" fill="hold" nodeType="clickEffect">
                                  <p:stCondLst>
                                    <p:cond delay="0"/>
                                  </p:stCondLst>
                                  <p:childTnLst>
                                    <p:set>
                                      <p:cBhvr>
                                        <p:cTn id="177" dur="1" fill="hold">
                                          <p:stCondLst>
                                            <p:cond delay="0"/>
                                          </p:stCondLst>
                                        </p:cTn>
                                        <p:tgtEl>
                                          <p:spTgt spid="25635"/>
                                        </p:tgtEl>
                                        <p:attrNameLst>
                                          <p:attrName>style.visibility</p:attrName>
                                        </p:attrNameLst>
                                      </p:cBhvr>
                                      <p:to>
                                        <p:strVal val="visible"/>
                                      </p:to>
                                    </p:set>
                                    <p:animEffect transition="in" filter="wipe(left)">
                                      <p:cBhvr>
                                        <p:cTn id="178" dur="500"/>
                                        <p:tgtEl>
                                          <p:spTgt spid="25635"/>
                                        </p:tgtEl>
                                      </p:cBhvr>
                                    </p:animEffect>
                                  </p:childTnLst>
                                </p:cTn>
                              </p:par>
                            </p:childTnLst>
                          </p:cTn>
                        </p:par>
                      </p:childTnLst>
                    </p:cTn>
                  </p:par>
                  <p:par>
                    <p:cTn id="179" fill="hold">
                      <p:stCondLst>
                        <p:cond delay="indefinite"/>
                      </p:stCondLst>
                      <p:childTnLst>
                        <p:par>
                          <p:cTn id="180" fill="hold">
                            <p:stCondLst>
                              <p:cond delay="0"/>
                            </p:stCondLst>
                            <p:childTnLst>
                              <p:par>
                                <p:cTn id="181" presetID="9" presetClass="entr" presetSubtype="0" fill="hold" grpId="0" nodeType="clickEffect">
                                  <p:stCondLst>
                                    <p:cond delay="0"/>
                                  </p:stCondLst>
                                  <p:childTnLst>
                                    <p:set>
                                      <p:cBhvr>
                                        <p:cTn id="182" dur="1" fill="hold">
                                          <p:stCondLst>
                                            <p:cond delay="0"/>
                                          </p:stCondLst>
                                        </p:cTn>
                                        <p:tgtEl>
                                          <p:spTgt spid="25636"/>
                                        </p:tgtEl>
                                        <p:attrNameLst>
                                          <p:attrName>style.visibility</p:attrName>
                                        </p:attrNameLst>
                                      </p:cBhvr>
                                      <p:to>
                                        <p:strVal val="visible"/>
                                      </p:to>
                                    </p:set>
                                    <p:animEffect transition="in" filter="dissolve">
                                      <p:cBhvr>
                                        <p:cTn id="183" dur="2000"/>
                                        <p:tgtEl>
                                          <p:spTgt spid="25636"/>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8" fill="hold" nodeType="clickEffect">
                                  <p:stCondLst>
                                    <p:cond delay="0"/>
                                  </p:stCondLst>
                                  <p:childTnLst>
                                    <p:set>
                                      <p:cBhvr>
                                        <p:cTn id="187" dur="1" fill="hold">
                                          <p:stCondLst>
                                            <p:cond delay="0"/>
                                          </p:stCondLst>
                                        </p:cTn>
                                        <p:tgtEl>
                                          <p:spTgt spid="25637"/>
                                        </p:tgtEl>
                                        <p:attrNameLst>
                                          <p:attrName>style.visibility</p:attrName>
                                        </p:attrNameLst>
                                      </p:cBhvr>
                                      <p:to>
                                        <p:strVal val="visible"/>
                                      </p:to>
                                    </p:set>
                                    <p:animEffect transition="in" filter="wipe(left)">
                                      <p:cBhvr>
                                        <p:cTn id="188" dur="500"/>
                                        <p:tgtEl>
                                          <p:spTgt spid="25637"/>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8" fill="hold" nodeType="clickEffect">
                                  <p:stCondLst>
                                    <p:cond delay="0"/>
                                  </p:stCondLst>
                                  <p:childTnLst>
                                    <p:set>
                                      <p:cBhvr>
                                        <p:cTn id="192" dur="1" fill="hold">
                                          <p:stCondLst>
                                            <p:cond delay="0"/>
                                          </p:stCondLst>
                                        </p:cTn>
                                        <p:tgtEl>
                                          <p:spTgt spid="25638"/>
                                        </p:tgtEl>
                                        <p:attrNameLst>
                                          <p:attrName>style.visibility</p:attrName>
                                        </p:attrNameLst>
                                      </p:cBhvr>
                                      <p:to>
                                        <p:strVal val="visible"/>
                                      </p:to>
                                    </p:set>
                                    <p:animEffect transition="in" filter="wipe(left)">
                                      <p:cBhvr>
                                        <p:cTn id="193" dur="500"/>
                                        <p:tgtEl>
                                          <p:spTgt spid="25638"/>
                                        </p:tgtEl>
                                      </p:cBhvr>
                                    </p:animEffect>
                                  </p:childTnLst>
                                </p:cTn>
                              </p:par>
                            </p:childTnLst>
                          </p:cTn>
                        </p:par>
                      </p:childTnLst>
                    </p:cTn>
                  </p:par>
                  <p:par>
                    <p:cTn id="194" fill="hold">
                      <p:stCondLst>
                        <p:cond delay="indefinite"/>
                      </p:stCondLst>
                      <p:childTnLst>
                        <p:par>
                          <p:cTn id="195" fill="hold">
                            <p:stCondLst>
                              <p:cond delay="0"/>
                            </p:stCondLst>
                            <p:childTnLst>
                              <p:par>
                                <p:cTn id="196" presetID="9" presetClass="entr" presetSubtype="0" fill="hold" grpId="0" nodeType="clickEffect">
                                  <p:stCondLst>
                                    <p:cond delay="0"/>
                                  </p:stCondLst>
                                  <p:childTnLst>
                                    <p:set>
                                      <p:cBhvr>
                                        <p:cTn id="197" dur="1" fill="hold">
                                          <p:stCondLst>
                                            <p:cond delay="0"/>
                                          </p:stCondLst>
                                        </p:cTn>
                                        <p:tgtEl>
                                          <p:spTgt spid="25639"/>
                                        </p:tgtEl>
                                        <p:attrNameLst>
                                          <p:attrName>style.visibility</p:attrName>
                                        </p:attrNameLst>
                                      </p:cBhvr>
                                      <p:to>
                                        <p:strVal val="visible"/>
                                      </p:to>
                                    </p:set>
                                    <p:animEffect transition="in" filter="dissolve">
                                      <p:cBhvr>
                                        <p:cTn id="198" dur="2000"/>
                                        <p:tgtEl>
                                          <p:spTgt spid="25639"/>
                                        </p:tgtEl>
                                      </p:cBhvr>
                                    </p:animEffect>
                                  </p:childTnLst>
                                </p:cTn>
                              </p:par>
                            </p:childTnLst>
                          </p:cTn>
                        </p:par>
                      </p:childTnLst>
                    </p:cTn>
                  </p:par>
                  <p:par>
                    <p:cTn id="199" fill="hold">
                      <p:stCondLst>
                        <p:cond delay="indefinite"/>
                      </p:stCondLst>
                      <p:childTnLst>
                        <p:par>
                          <p:cTn id="200" fill="hold">
                            <p:stCondLst>
                              <p:cond delay="0"/>
                            </p:stCondLst>
                            <p:childTnLst>
                              <p:par>
                                <p:cTn id="201" presetID="22" presetClass="entr" presetSubtype="8" fill="hold" nodeType="clickEffect">
                                  <p:stCondLst>
                                    <p:cond delay="0"/>
                                  </p:stCondLst>
                                  <p:childTnLst>
                                    <p:set>
                                      <p:cBhvr>
                                        <p:cTn id="202" dur="1" fill="hold">
                                          <p:stCondLst>
                                            <p:cond delay="0"/>
                                          </p:stCondLst>
                                        </p:cTn>
                                        <p:tgtEl>
                                          <p:spTgt spid="25640"/>
                                        </p:tgtEl>
                                        <p:attrNameLst>
                                          <p:attrName>style.visibility</p:attrName>
                                        </p:attrNameLst>
                                      </p:cBhvr>
                                      <p:to>
                                        <p:strVal val="visible"/>
                                      </p:to>
                                    </p:set>
                                    <p:animEffect transition="in" filter="wipe(left)">
                                      <p:cBhvr>
                                        <p:cTn id="203" dur="500"/>
                                        <p:tgtEl>
                                          <p:spTgt spid="25640"/>
                                        </p:tgtEl>
                                      </p:cBhvr>
                                    </p:animEffect>
                                  </p:childTnLst>
                                </p:cTn>
                              </p:par>
                            </p:childTnLst>
                          </p:cTn>
                        </p:par>
                      </p:childTnLst>
                    </p:cTn>
                  </p:par>
                  <p:par>
                    <p:cTn id="204" fill="hold">
                      <p:stCondLst>
                        <p:cond delay="indefinite"/>
                      </p:stCondLst>
                      <p:childTnLst>
                        <p:par>
                          <p:cTn id="205" fill="hold">
                            <p:stCondLst>
                              <p:cond delay="0"/>
                            </p:stCondLst>
                            <p:childTnLst>
                              <p:par>
                                <p:cTn id="206" presetID="22" presetClass="entr" presetSubtype="8" fill="hold" nodeType="clickEffect">
                                  <p:stCondLst>
                                    <p:cond delay="0"/>
                                  </p:stCondLst>
                                  <p:childTnLst>
                                    <p:set>
                                      <p:cBhvr>
                                        <p:cTn id="207" dur="1" fill="hold">
                                          <p:stCondLst>
                                            <p:cond delay="0"/>
                                          </p:stCondLst>
                                        </p:cTn>
                                        <p:tgtEl>
                                          <p:spTgt spid="25641"/>
                                        </p:tgtEl>
                                        <p:attrNameLst>
                                          <p:attrName>style.visibility</p:attrName>
                                        </p:attrNameLst>
                                      </p:cBhvr>
                                      <p:to>
                                        <p:strVal val="visible"/>
                                      </p:to>
                                    </p:set>
                                    <p:animEffect transition="in" filter="wipe(left)">
                                      <p:cBhvr>
                                        <p:cTn id="208" dur="500"/>
                                        <p:tgtEl>
                                          <p:spTgt spid="25641"/>
                                        </p:tgtEl>
                                      </p:cBhvr>
                                    </p:animEffect>
                                  </p:childTnLst>
                                </p:cTn>
                              </p:par>
                            </p:childTnLst>
                          </p:cTn>
                        </p:par>
                      </p:childTnLst>
                    </p:cTn>
                  </p:par>
                  <p:par>
                    <p:cTn id="209" fill="hold">
                      <p:stCondLst>
                        <p:cond delay="indefinite"/>
                      </p:stCondLst>
                      <p:childTnLst>
                        <p:par>
                          <p:cTn id="210" fill="hold">
                            <p:stCondLst>
                              <p:cond delay="0"/>
                            </p:stCondLst>
                            <p:childTnLst>
                              <p:par>
                                <p:cTn id="211" presetID="9" presetClass="entr" presetSubtype="0" fill="hold" grpId="0" nodeType="clickEffect">
                                  <p:stCondLst>
                                    <p:cond delay="0"/>
                                  </p:stCondLst>
                                  <p:childTnLst>
                                    <p:set>
                                      <p:cBhvr>
                                        <p:cTn id="212" dur="1" fill="hold">
                                          <p:stCondLst>
                                            <p:cond delay="0"/>
                                          </p:stCondLst>
                                        </p:cTn>
                                        <p:tgtEl>
                                          <p:spTgt spid="25642"/>
                                        </p:tgtEl>
                                        <p:attrNameLst>
                                          <p:attrName>style.visibility</p:attrName>
                                        </p:attrNameLst>
                                      </p:cBhvr>
                                      <p:to>
                                        <p:strVal val="visible"/>
                                      </p:to>
                                    </p:set>
                                    <p:animEffect transition="in" filter="dissolve">
                                      <p:cBhvr>
                                        <p:cTn id="213" dur="2000"/>
                                        <p:tgtEl>
                                          <p:spTgt spid="25642"/>
                                        </p:tgtEl>
                                      </p:cBhvr>
                                    </p:animEffect>
                                  </p:childTnLst>
                                </p:cTn>
                              </p:par>
                            </p:childTnLst>
                          </p:cTn>
                        </p:par>
                      </p:childTnLst>
                    </p:cTn>
                  </p:par>
                  <p:par>
                    <p:cTn id="214" fill="hold">
                      <p:stCondLst>
                        <p:cond delay="indefinite"/>
                      </p:stCondLst>
                      <p:childTnLst>
                        <p:par>
                          <p:cTn id="215" fill="hold">
                            <p:stCondLst>
                              <p:cond delay="0"/>
                            </p:stCondLst>
                            <p:childTnLst>
                              <p:par>
                                <p:cTn id="216" presetID="22" presetClass="entr" presetSubtype="8" fill="hold" nodeType="clickEffect">
                                  <p:stCondLst>
                                    <p:cond delay="0"/>
                                  </p:stCondLst>
                                  <p:childTnLst>
                                    <p:set>
                                      <p:cBhvr>
                                        <p:cTn id="217" dur="1" fill="hold">
                                          <p:stCondLst>
                                            <p:cond delay="0"/>
                                          </p:stCondLst>
                                        </p:cTn>
                                        <p:tgtEl>
                                          <p:spTgt spid="25643"/>
                                        </p:tgtEl>
                                        <p:attrNameLst>
                                          <p:attrName>style.visibility</p:attrName>
                                        </p:attrNameLst>
                                      </p:cBhvr>
                                      <p:to>
                                        <p:strVal val="visible"/>
                                      </p:to>
                                    </p:set>
                                    <p:animEffect transition="in" filter="wipe(left)">
                                      <p:cBhvr>
                                        <p:cTn id="218" dur="500"/>
                                        <p:tgtEl>
                                          <p:spTgt spid="25643"/>
                                        </p:tgtEl>
                                      </p:cBhvr>
                                    </p:animEffect>
                                  </p:childTnLst>
                                </p:cTn>
                              </p:par>
                            </p:childTnLst>
                          </p:cTn>
                        </p:par>
                      </p:childTnLst>
                    </p:cTn>
                  </p:par>
                  <p:par>
                    <p:cTn id="219" fill="hold">
                      <p:stCondLst>
                        <p:cond delay="indefinite"/>
                      </p:stCondLst>
                      <p:childTnLst>
                        <p:par>
                          <p:cTn id="220" fill="hold">
                            <p:stCondLst>
                              <p:cond delay="0"/>
                            </p:stCondLst>
                            <p:childTnLst>
                              <p:par>
                                <p:cTn id="221" presetID="22" presetClass="entr" presetSubtype="8" fill="hold" nodeType="clickEffect">
                                  <p:stCondLst>
                                    <p:cond delay="0"/>
                                  </p:stCondLst>
                                  <p:childTnLst>
                                    <p:set>
                                      <p:cBhvr>
                                        <p:cTn id="222" dur="1" fill="hold">
                                          <p:stCondLst>
                                            <p:cond delay="0"/>
                                          </p:stCondLst>
                                        </p:cTn>
                                        <p:tgtEl>
                                          <p:spTgt spid="25644"/>
                                        </p:tgtEl>
                                        <p:attrNameLst>
                                          <p:attrName>style.visibility</p:attrName>
                                        </p:attrNameLst>
                                      </p:cBhvr>
                                      <p:to>
                                        <p:strVal val="visible"/>
                                      </p:to>
                                    </p:set>
                                    <p:animEffect transition="in" filter="wipe(left)">
                                      <p:cBhvr>
                                        <p:cTn id="223" dur="500"/>
                                        <p:tgtEl>
                                          <p:spTgt spid="25644"/>
                                        </p:tgtEl>
                                      </p:cBhvr>
                                    </p:animEffect>
                                  </p:childTnLst>
                                </p:cTn>
                              </p:par>
                            </p:childTnLst>
                          </p:cTn>
                        </p:par>
                      </p:childTnLst>
                    </p:cTn>
                  </p:par>
                  <p:par>
                    <p:cTn id="224" fill="hold">
                      <p:stCondLst>
                        <p:cond delay="indefinite"/>
                      </p:stCondLst>
                      <p:childTnLst>
                        <p:par>
                          <p:cTn id="225" fill="hold">
                            <p:stCondLst>
                              <p:cond delay="0"/>
                            </p:stCondLst>
                            <p:childTnLst>
                              <p:par>
                                <p:cTn id="226" presetID="9" presetClass="entr" presetSubtype="0" fill="hold" grpId="0" nodeType="clickEffect">
                                  <p:stCondLst>
                                    <p:cond delay="0"/>
                                  </p:stCondLst>
                                  <p:childTnLst>
                                    <p:set>
                                      <p:cBhvr>
                                        <p:cTn id="227" dur="1" fill="hold">
                                          <p:stCondLst>
                                            <p:cond delay="0"/>
                                          </p:stCondLst>
                                        </p:cTn>
                                        <p:tgtEl>
                                          <p:spTgt spid="25645"/>
                                        </p:tgtEl>
                                        <p:attrNameLst>
                                          <p:attrName>style.visibility</p:attrName>
                                        </p:attrNameLst>
                                      </p:cBhvr>
                                      <p:to>
                                        <p:strVal val="visible"/>
                                      </p:to>
                                    </p:set>
                                    <p:animEffect transition="in" filter="dissolve">
                                      <p:cBhvr>
                                        <p:cTn id="228" dur="2000"/>
                                        <p:tgtEl>
                                          <p:spTgt spid="25645"/>
                                        </p:tgtEl>
                                      </p:cBhvr>
                                    </p:animEffect>
                                  </p:childTnLst>
                                </p:cTn>
                              </p:par>
                            </p:childTnLst>
                          </p:cTn>
                        </p:par>
                      </p:childTnLst>
                    </p:cTn>
                  </p:par>
                  <p:par>
                    <p:cTn id="229" fill="hold">
                      <p:stCondLst>
                        <p:cond delay="indefinite"/>
                      </p:stCondLst>
                      <p:childTnLst>
                        <p:par>
                          <p:cTn id="230" fill="hold">
                            <p:stCondLst>
                              <p:cond delay="0"/>
                            </p:stCondLst>
                            <p:childTnLst>
                              <p:par>
                                <p:cTn id="231" presetID="22" presetClass="entr" presetSubtype="8" fill="hold" nodeType="clickEffect">
                                  <p:stCondLst>
                                    <p:cond delay="0"/>
                                  </p:stCondLst>
                                  <p:childTnLst>
                                    <p:set>
                                      <p:cBhvr>
                                        <p:cTn id="232" dur="1" fill="hold">
                                          <p:stCondLst>
                                            <p:cond delay="0"/>
                                          </p:stCondLst>
                                        </p:cTn>
                                        <p:tgtEl>
                                          <p:spTgt spid="25646"/>
                                        </p:tgtEl>
                                        <p:attrNameLst>
                                          <p:attrName>style.visibility</p:attrName>
                                        </p:attrNameLst>
                                      </p:cBhvr>
                                      <p:to>
                                        <p:strVal val="visible"/>
                                      </p:to>
                                    </p:set>
                                    <p:animEffect transition="in" filter="wipe(left)">
                                      <p:cBhvr>
                                        <p:cTn id="233" dur="500"/>
                                        <p:tgtEl>
                                          <p:spTgt spid="25646"/>
                                        </p:tgtEl>
                                      </p:cBhvr>
                                    </p:animEffect>
                                  </p:childTnLst>
                                </p:cTn>
                              </p:par>
                            </p:childTnLst>
                          </p:cTn>
                        </p:par>
                      </p:childTnLst>
                    </p:cTn>
                  </p:par>
                  <p:par>
                    <p:cTn id="234" fill="hold">
                      <p:stCondLst>
                        <p:cond delay="indefinite"/>
                      </p:stCondLst>
                      <p:childTnLst>
                        <p:par>
                          <p:cTn id="235" fill="hold">
                            <p:stCondLst>
                              <p:cond delay="0"/>
                            </p:stCondLst>
                            <p:childTnLst>
                              <p:par>
                                <p:cTn id="236" presetID="22" presetClass="entr" presetSubtype="8" fill="hold" nodeType="clickEffect">
                                  <p:stCondLst>
                                    <p:cond delay="0"/>
                                  </p:stCondLst>
                                  <p:childTnLst>
                                    <p:set>
                                      <p:cBhvr>
                                        <p:cTn id="237" dur="1" fill="hold">
                                          <p:stCondLst>
                                            <p:cond delay="0"/>
                                          </p:stCondLst>
                                        </p:cTn>
                                        <p:tgtEl>
                                          <p:spTgt spid="25647"/>
                                        </p:tgtEl>
                                        <p:attrNameLst>
                                          <p:attrName>style.visibility</p:attrName>
                                        </p:attrNameLst>
                                      </p:cBhvr>
                                      <p:to>
                                        <p:strVal val="visible"/>
                                      </p:to>
                                    </p:set>
                                    <p:animEffect transition="in" filter="wipe(left)">
                                      <p:cBhvr>
                                        <p:cTn id="238" dur="500"/>
                                        <p:tgtEl>
                                          <p:spTgt spid="25647"/>
                                        </p:tgtEl>
                                      </p:cBhvr>
                                    </p:animEffect>
                                  </p:childTnLst>
                                </p:cTn>
                              </p:par>
                            </p:childTnLst>
                          </p:cTn>
                        </p:par>
                      </p:childTnLst>
                    </p:cTn>
                  </p:par>
                  <p:par>
                    <p:cTn id="239" fill="hold">
                      <p:stCondLst>
                        <p:cond delay="indefinite"/>
                      </p:stCondLst>
                      <p:childTnLst>
                        <p:par>
                          <p:cTn id="240" fill="hold">
                            <p:stCondLst>
                              <p:cond delay="0"/>
                            </p:stCondLst>
                            <p:childTnLst>
                              <p:par>
                                <p:cTn id="241" presetID="9" presetClass="entr" presetSubtype="0" fill="hold" grpId="0" nodeType="clickEffect">
                                  <p:stCondLst>
                                    <p:cond delay="0"/>
                                  </p:stCondLst>
                                  <p:childTnLst>
                                    <p:set>
                                      <p:cBhvr>
                                        <p:cTn id="242" dur="1" fill="hold">
                                          <p:stCondLst>
                                            <p:cond delay="0"/>
                                          </p:stCondLst>
                                        </p:cTn>
                                        <p:tgtEl>
                                          <p:spTgt spid="25648"/>
                                        </p:tgtEl>
                                        <p:attrNameLst>
                                          <p:attrName>style.visibility</p:attrName>
                                        </p:attrNameLst>
                                      </p:cBhvr>
                                      <p:to>
                                        <p:strVal val="visible"/>
                                      </p:to>
                                    </p:set>
                                    <p:animEffect transition="in" filter="dissolve">
                                      <p:cBhvr>
                                        <p:cTn id="243" dur="2000"/>
                                        <p:tgtEl>
                                          <p:spTgt spid="25648"/>
                                        </p:tgtEl>
                                      </p:cBhvr>
                                    </p:animEffect>
                                  </p:childTnLst>
                                </p:cTn>
                              </p:par>
                            </p:childTnLst>
                          </p:cTn>
                        </p:par>
                      </p:childTnLst>
                    </p:cTn>
                  </p:par>
                  <p:par>
                    <p:cTn id="244" fill="hold">
                      <p:stCondLst>
                        <p:cond delay="indefinite"/>
                      </p:stCondLst>
                      <p:childTnLst>
                        <p:par>
                          <p:cTn id="245" fill="hold">
                            <p:stCondLst>
                              <p:cond delay="0"/>
                            </p:stCondLst>
                            <p:childTnLst>
                              <p:par>
                                <p:cTn id="246" presetID="22" presetClass="entr" presetSubtype="8" fill="hold" nodeType="clickEffect">
                                  <p:stCondLst>
                                    <p:cond delay="0"/>
                                  </p:stCondLst>
                                  <p:childTnLst>
                                    <p:set>
                                      <p:cBhvr>
                                        <p:cTn id="247" dur="1" fill="hold">
                                          <p:stCondLst>
                                            <p:cond delay="0"/>
                                          </p:stCondLst>
                                        </p:cTn>
                                        <p:tgtEl>
                                          <p:spTgt spid="25649"/>
                                        </p:tgtEl>
                                        <p:attrNameLst>
                                          <p:attrName>style.visibility</p:attrName>
                                        </p:attrNameLst>
                                      </p:cBhvr>
                                      <p:to>
                                        <p:strVal val="visible"/>
                                      </p:to>
                                    </p:set>
                                    <p:animEffect transition="in" filter="wipe(left)">
                                      <p:cBhvr>
                                        <p:cTn id="248" dur="500"/>
                                        <p:tgtEl>
                                          <p:spTgt spid="25649"/>
                                        </p:tgtEl>
                                      </p:cBhvr>
                                    </p:animEffect>
                                  </p:childTnLst>
                                </p:cTn>
                              </p:par>
                            </p:childTnLst>
                          </p:cTn>
                        </p:par>
                      </p:childTnLst>
                    </p:cTn>
                  </p:par>
                  <p:par>
                    <p:cTn id="249" fill="hold">
                      <p:stCondLst>
                        <p:cond delay="indefinite"/>
                      </p:stCondLst>
                      <p:childTnLst>
                        <p:par>
                          <p:cTn id="250" fill="hold">
                            <p:stCondLst>
                              <p:cond delay="0"/>
                            </p:stCondLst>
                            <p:childTnLst>
                              <p:par>
                                <p:cTn id="251" presetID="22" presetClass="entr" presetSubtype="8" fill="hold" nodeType="clickEffect">
                                  <p:stCondLst>
                                    <p:cond delay="0"/>
                                  </p:stCondLst>
                                  <p:childTnLst>
                                    <p:set>
                                      <p:cBhvr>
                                        <p:cTn id="252" dur="1" fill="hold">
                                          <p:stCondLst>
                                            <p:cond delay="0"/>
                                          </p:stCondLst>
                                        </p:cTn>
                                        <p:tgtEl>
                                          <p:spTgt spid="25650"/>
                                        </p:tgtEl>
                                        <p:attrNameLst>
                                          <p:attrName>style.visibility</p:attrName>
                                        </p:attrNameLst>
                                      </p:cBhvr>
                                      <p:to>
                                        <p:strVal val="visible"/>
                                      </p:to>
                                    </p:set>
                                    <p:animEffect transition="in" filter="wipe(left)">
                                      <p:cBhvr>
                                        <p:cTn id="253" dur="500"/>
                                        <p:tgtEl>
                                          <p:spTgt spid="25650"/>
                                        </p:tgtEl>
                                      </p:cBhvr>
                                    </p:animEffect>
                                  </p:childTnLst>
                                </p:cTn>
                              </p:par>
                            </p:childTnLst>
                          </p:cTn>
                        </p:par>
                      </p:childTnLst>
                    </p:cTn>
                  </p:par>
                  <p:par>
                    <p:cTn id="254" fill="hold">
                      <p:stCondLst>
                        <p:cond delay="indefinite"/>
                      </p:stCondLst>
                      <p:childTnLst>
                        <p:par>
                          <p:cTn id="255" fill="hold">
                            <p:stCondLst>
                              <p:cond delay="0"/>
                            </p:stCondLst>
                            <p:childTnLst>
                              <p:par>
                                <p:cTn id="256" presetID="9" presetClass="entr" presetSubtype="0" fill="hold" grpId="0" nodeType="clickEffect">
                                  <p:stCondLst>
                                    <p:cond delay="0"/>
                                  </p:stCondLst>
                                  <p:childTnLst>
                                    <p:set>
                                      <p:cBhvr>
                                        <p:cTn id="257" dur="1" fill="hold">
                                          <p:stCondLst>
                                            <p:cond delay="0"/>
                                          </p:stCondLst>
                                        </p:cTn>
                                        <p:tgtEl>
                                          <p:spTgt spid="25651"/>
                                        </p:tgtEl>
                                        <p:attrNameLst>
                                          <p:attrName>style.visibility</p:attrName>
                                        </p:attrNameLst>
                                      </p:cBhvr>
                                      <p:to>
                                        <p:strVal val="visible"/>
                                      </p:to>
                                    </p:set>
                                    <p:animEffect transition="in" filter="dissolve">
                                      <p:cBhvr>
                                        <p:cTn id="258" dur="2000"/>
                                        <p:tgtEl>
                                          <p:spTgt spid="25651"/>
                                        </p:tgtEl>
                                      </p:cBhvr>
                                    </p:animEffect>
                                  </p:childTnLst>
                                </p:cTn>
                              </p:par>
                            </p:childTnLst>
                          </p:cTn>
                        </p:par>
                      </p:childTnLst>
                    </p:cTn>
                  </p:par>
                  <p:par>
                    <p:cTn id="259" fill="hold">
                      <p:stCondLst>
                        <p:cond delay="indefinite"/>
                      </p:stCondLst>
                      <p:childTnLst>
                        <p:par>
                          <p:cTn id="260" fill="hold">
                            <p:stCondLst>
                              <p:cond delay="0"/>
                            </p:stCondLst>
                            <p:childTnLst>
                              <p:par>
                                <p:cTn id="261" presetID="55" presetClass="entr" presetSubtype="0" fill="hold" grpId="0" nodeType="clickEffect">
                                  <p:stCondLst>
                                    <p:cond delay="0"/>
                                  </p:stCondLst>
                                  <p:childTnLst>
                                    <p:set>
                                      <p:cBhvr>
                                        <p:cTn id="262" dur="1" fill="hold">
                                          <p:stCondLst>
                                            <p:cond delay="0"/>
                                          </p:stCondLst>
                                        </p:cTn>
                                        <p:tgtEl>
                                          <p:spTgt spid="25652"/>
                                        </p:tgtEl>
                                        <p:attrNameLst>
                                          <p:attrName>style.visibility</p:attrName>
                                        </p:attrNameLst>
                                      </p:cBhvr>
                                      <p:to>
                                        <p:strVal val="visible"/>
                                      </p:to>
                                    </p:set>
                                    <p:anim calcmode="lin" valueType="num">
                                      <p:cBhvr>
                                        <p:cTn id="263" dur="1000" fill="hold"/>
                                        <p:tgtEl>
                                          <p:spTgt spid="25652"/>
                                        </p:tgtEl>
                                        <p:attrNameLst>
                                          <p:attrName>ppt_w</p:attrName>
                                        </p:attrNameLst>
                                      </p:cBhvr>
                                      <p:tavLst>
                                        <p:tav tm="0">
                                          <p:val>
                                            <p:strVal val="#ppt_w*0.70"/>
                                          </p:val>
                                        </p:tav>
                                        <p:tav tm="100000">
                                          <p:val>
                                            <p:strVal val="#ppt_w"/>
                                          </p:val>
                                        </p:tav>
                                      </p:tavLst>
                                    </p:anim>
                                    <p:anim calcmode="lin" valueType="num">
                                      <p:cBhvr>
                                        <p:cTn id="264" dur="1000" fill="hold"/>
                                        <p:tgtEl>
                                          <p:spTgt spid="25652"/>
                                        </p:tgtEl>
                                        <p:attrNameLst>
                                          <p:attrName>ppt_h</p:attrName>
                                        </p:attrNameLst>
                                      </p:cBhvr>
                                      <p:tavLst>
                                        <p:tav tm="0">
                                          <p:val>
                                            <p:strVal val="#ppt_h"/>
                                          </p:val>
                                        </p:tav>
                                        <p:tav tm="100000">
                                          <p:val>
                                            <p:strVal val="#ppt_h"/>
                                          </p:val>
                                        </p:tav>
                                      </p:tavLst>
                                    </p:anim>
                                    <p:animEffect transition="in" filter="fade">
                                      <p:cBhvr>
                                        <p:cTn id="265" dur="1000"/>
                                        <p:tgtEl>
                                          <p:spTgt spid="2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bldLvl="0" animBg="1"/>
      <p:bldP spid="25604" grpId="0" bldLvl="0" animBg="1"/>
      <p:bldP spid="25605" grpId="0" bldLvl="0" animBg="1"/>
      <p:bldP spid="25609" grpId="0"/>
      <p:bldP spid="25612" grpId="0"/>
      <p:bldP spid="25615" grpId="0"/>
      <p:bldP spid="25618" grpId="0"/>
      <p:bldP spid="25621" grpId="0"/>
      <p:bldP spid="25624" grpId="0"/>
      <p:bldP spid="25627" grpId="0"/>
      <p:bldP spid="25630" grpId="0"/>
      <p:bldP spid="25633" grpId="0"/>
      <p:bldP spid="25636" grpId="0"/>
      <p:bldP spid="25639" grpId="0"/>
      <p:bldP spid="25642" grpId="0"/>
      <p:bldP spid="25645" grpId="0"/>
      <p:bldP spid="25648" grpId="0"/>
      <p:bldP spid="25651" grpId="0"/>
      <p:bldP spid="2565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云形标注 26626"/>
          <p:cNvSpPr/>
          <p:nvPr/>
        </p:nvSpPr>
        <p:spPr>
          <a:xfrm>
            <a:off x="1453517" y="1018540"/>
            <a:ext cx="6694199" cy="1233170"/>
          </a:xfrm>
          <a:prstGeom prst="cloudCallout">
            <a:avLst>
              <a:gd name="adj1" fmla="val -41280"/>
              <a:gd name="adj2" fmla="val 53745"/>
            </a:avLst>
          </a:prstGeom>
          <a:solidFill>
            <a:srgbClr val="FFFFCC"/>
          </a:solidFill>
          <a:ln w="9525" cap="flat" cmpd="sng">
            <a:solidFill>
              <a:schemeClr val="tx1"/>
            </a:solidFill>
            <a:prstDash val="solid"/>
            <a:headEnd type="none" w="med" len="med"/>
            <a:tailEnd type="none" w="med" len="med"/>
          </a:ln>
        </p:spPr>
        <p:txBody>
          <a:bodyPr lIns="67500" tIns="35100" rIns="67500" bIns="35100" anchor="ctr"/>
          <a:lstStyle/>
          <a:p>
            <a:pPr algn="ctr"/>
            <a:r>
              <a:rPr lang="zh-CN" altLang="en-US" sz="1800" dirty="0">
                <a:ea typeface="楷体_GB2312" pitchFamily="1" charset="-122"/>
              </a:rPr>
              <a:t>第一分钟通知</a:t>
            </a:r>
            <a:r>
              <a:rPr lang="en-US" altLang="x-none" sz="1800" dirty="0">
                <a:ea typeface="楷体_GB2312" pitchFamily="1" charset="-122"/>
              </a:rPr>
              <a:t>1</a:t>
            </a:r>
            <a:r>
              <a:rPr lang="zh-CN" altLang="en-US" sz="1800" dirty="0">
                <a:ea typeface="楷体_GB2312" pitchFamily="1" charset="-122"/>
              </a:rPr>
              <a:t>个，第二分钟通知</a:t>
            </a:r>
            <a:r>
              <a:rPr lang="en-US" altLang="x-none" sz="1800" dirty="0">
                <a:ea typeface="楷体_GB2312" pitchFamily="1" charset="-122"/>
              </a:rPr>
              <a:t>2</a:t>
            </a:r>
            <a:r>
              <a:rPr lang="zh-CN" altLang="en-US" sz="1800" dirty="0">
                <a:ea typeface="楷体_GB2312" pitchFamily="1" charset="-122"/>
              </a:rPr>
              <a:t>个，第三分钟通知</a:t>
            </a:r>
            <a:r>
              <a:rPr lang="en-US" altLang="x-none" sz="1800" dirty="0">
                <a:ea typeface="楷体_GB2312" pitchFamily="1" charset="-122"/>
              </a:rPr>
              <a:t>4</a:t>
            </a:r>
            <a:r>
              <a:rPr lang="zh-CN" altLang="en-US" sz="1800" dirty="0">
                <a:ea typeface="楷体_GB2312" pitchFamily="1" charset="-122"/>
              </a:rPr>
              <a:t>个、第四分钟通知</a:t>
            </a:r>
            <a:r>
              <a:rPr lang="en-US" altLang="x-none" sz="1800" dirty="0">
                <a:ea typeface="楷体_GB2312" pitchFamily="1" charset="-122"/>
              </a:rPr>
              <a:t>8</a:t>
            </a:r>
            <a:r>
              <a:rPr lang="zh-CN" altLang="en-US" sz="1800" dirty="0">
                <a:ea typeface="楷体_GB2312" pitchFamily="1" charset="-122"/>
              </a:rPr>
              <a:t>个。我发现接到通知的人数是</a:t>
            </a:r>
            <a:r>
              <a:rPr lang="en-US" altLang="x-none" sz="1800" dirty="0">
                <a:ea typeface="楷体_GB2312" pitchFamily="1" charset="-122"/>
              </a:rPr>
              <a:t>2</a:t>
            </a:r>
            <a:r>
              <a:rPr lang="zh-CN" altLang="en-US" sz="1800" dirty="0">
                <a:ea typeface="楷体_GB2312" pitchFamily="1" charset="-122"/>
              </a:rPr>
              <a:t>倍</a:t>
            </a:r>
            <a:r>
              <a:rPr lang="en-US" altLang="x-none" sz="1800" dirty="0">
                <a:ea typeface="楷体_GB2312" pitchFamily="1" charset="-122"/>
              </a:rPr>
              <a:t>2</a:t>
            </a:r>
            <a:r>
              <a:rPr lang="zh-CN" altLang="en-US" sz="1800" dirty="0">
                <a:ea typeface="楷体_GB2312" pitchFamily="1" charset="-122"/>
              </a:rPr>
              <a:t>倍增加的。 </a:t>
            </a:r>
            <a:endParaRPr lang="zh-CN" altLang="en-US" sz="1800" dirty="0">
              <a:ea typeface="楷体_GB2312" pitchFamily="1" charset="-122"/>
            </a:endParaRPr>
          </a:p>
        </p:txBody>
      </p:sp>
      <p:pic>
        <p:nvPicPr>
          <p:cNvPr id="26629" name="图片 26628" descr="图片1"/>
          <p:cNvPicPr>
            <a:picLocks noChangeAspect="1"/>
          </p:cNvPicPr>
          <p:nvPr/>
        </p:nvPicPr>
        <p:blipFill>
          <a:blip r:embed="rId1" cstate="email"/>
          <a:stretch>
            <a:fillRect/>
          </a:stretch>
        </p:blipFill>
        <p:spPr>
          <a:xfrm>
            <a:off x="2508134" y="2517489"/>
            <a:ext cx="3756191" cy="2243093"/>
          </a:xfrm>
          <a:prstGeom prst="rect">
            <a:avLst/>
          </a:prstGeom>
          <a:noFill/>
          <a:ln w="9525">
            <a:noFill/>
          </a:ln>
        </p:spPr>
      </p:pic>
      <p:sp>
        <p:nvSpPr>
          <p:cNvPr id="4" name="文本框 3"/>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矩形标注 27650"/>
          <p:cNvSpPr/>
          <p:nvPr/>
        </p:nvSpPr>
        <p:spPr>
          <a:xfrm>
            <a:off x="2303062" y="3971499"/>
            <a:ext cx="4841543" cy="829103"/>
          </a:xfrm>
          <a:prstGeom prst="wedgeRectCallout">
            <a:avLst>
              <a:gd name="adj1" fmla="val -65819"/>
              <a:gd name="adj2" fmla="val -17903"/>
            </a:avLst>
          </a:prstGeom>
          <a:solidFill>
            <a:srgbClr val="FFFFCC"/>
          </a:solidFill>
          <a:ln w="9525" cap="flat" cmpd="sng">
            <a:solidFill>
              <a:schemeClr val="tx1"/>
            </a:solidFill>
            <a:prstDash val="solid"/>
            <a:miter/>
            <a:headEnd type="none" w="med" len="med"/>
            <a:tailEnd type="none" w="med" len="med"/>
          </a:ln>
        </p:spPr>
        <p:txBody>
          <a:bodyPr lIns="67500" tIns="35100" rIns="67500" bIns="35100" anchor="ctr"/>
          <a:lstStyle/>
          <a:p>
            <a:pPr algn="ctr"/>
            <a:r>
              <a:rPr lang="zh-CN" altLang="en-US" sz="1800" dirty="0">
                <a:latin typeface="+mn-ea"/>
                <a:ea typeface="+mn-ea"/>
              </a:rPr>
              <a:t>我发现每增加一分钟新接到通知的队员数正好是前面所有接到通知的队员和老师的总数</a:t>
            </a:r>
            <a:r>
              <a:rPr lang="zh-CN" altLang="en-US" sz="1800" b="1" dirty="0">
                <a:ea typeface="楷体_GB2312" pitchFamily="1" charset="-122"/>
              </a:rPr>
              <a:t>。</a:t>
            </a:r>
            <a:endParaRPr lang="zh-CN" altLang="en-US" sz="1800" b="1" dirty="0">
              <a:ea typeface="楷体_GB2312" pitchFamily="1" charset="-122"/>
            </a:endParaRPr>
          </a:p>
        </p:txBody>
      </p:sp>
      <p:pic>
        <p:nvPicPr>
          <p:cNvPr id="27652" name="图片 27651" descr="图片1"/>
          <p:cNvPicPr>
            <a:picLocks noChangeAspect="1"/>
          </p:cNvPicPr>
          <p:nvPr/>
        </p:nvPicPr>
        <p:blipFill>
          <a:blip r:embed="rId1" cstate="email"/>
          <a:stretch>
            <a:fillRect/>
          </a:stretch>
        </p:blipFill>
        <p:spPr>
          <a:xfrm>
            <a:off x="2607877" y="920162"/>
            <a:ext cx="3957638" cy="2363391"/>
          </a:xfrm>
          <a:prstGeom prst="rect">
            <a:avLst/>
          </a:prstGeom>
          <a:noFill/>
          <a:ln w="9525">
            <a:noFill/>
          </a:ln>
        </p:spPr>
      </p:pic>
      <p:sp>
        <p:nvSpPr>
          <p:cNvPr id="4" name="文本框 3"/>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674" name="表格 28673"/>
          <p:cNvGraphicFramePr/>
          <p:nvPr/>
        </p:nvGraphicFramePr>
        <p:xfrm>
          <a:off x="1543052" y="3201007"/>
          <a:ext cx="6215063" cy="2297430"/>
        </p:xfrm>
        <a:graphic>
          <a:graphicData uri="http://schemas.openxmlformats.org/drawingml/2006/table">
            <a:tbl>
              <a:tblPr>
                <a:tableStyleId>{ED083AE6-46FA-4A59-8FB0-9F97EB10719F}</a:tableStyleId>
              </a:tblPr>
              <a:tblGrid>
                <a:gridCol w="1982629"/>
                <a:gridCol w="321469"/>
                <a:gridCol w="1874996"/>
                <a:gridCol w="2035969"/>
              </a:tblGrid>
              <a:tr h="502920">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r>
                        <a:rPr lang="zh-CN" altLang="en-US" sz="1400" dirty="0">
                          <a:solidFill>
                            <a:schemeClr val="tx1"/>
                          </a:solidFill>
                          <a:latin typeface="+mn-ea"/>
                          <a:ea typeface="+mn-ea"/>
                        </a:rPr>
                        <a:t>第</a:t>
                      </a:r>
                      <a:r>
                        <a:rPr lang="en-US" altLang="x-none" sz="1400" dirty="0">
                          <a:solidFill>
                            <a:schemeClr val="tx1"/>
                          </a:solidFill>
                          <a:latin typeface="+mn-ea"/>
                          <a:ea typeface="+mn-ea"/>
                        </a:rPr>
                        <a:t>1</a:t>
                      </a:r>
                      <a:r>
                        <a:rPr lang="zh-CN" altLang="en-US" sz="1400" dirty="0">
                          <a:solidFill>
                            <a:schemeClr val="tx1"/>
                          </a:solidFill>
                          <a:latin typeface="+mn-ea"/>
                          <a:ea typeface="+mn-ea"/>
                        </a:rPr>
                        <a:t>分钟可以通知的人数</a:t>
                      </a:r>
                      <a:endParaRPr lang="zh-CN" altLang="en-US" sz="1400" b="0" dirty="0">
                        <a:solidFill>
                          <a:schemeClr val="tx1"/>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a:solidFill>
                          <a:srgbClr val="000000"/>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r>
                        <a:rPr lang="en-US" altLang="x-none" sz="1400" dirty="0">
                          <a:latin typeface="+mn-ea"/>
                          <a:ea typeface="+mn-ea"/>
                        </a:rPr>
                        <a:t>1</a:t>
                      </a:r>
                      <a:r>
                        <a:rPr lang="zh-CN" altLang="en-US" sz="1400" dirty="0">
                          <a:latin typeface="+mn-ea"/>
                          <a:ea typeface="+mn-ea"/>
                        </a:rPr>
                        <a:t>分钟一共通知的人数</a:t>
                      </a:r>
                      <a:endParaRPr lang="zh-CN" altLang="en-US" sz="1400" b="0" dirty="0">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a:solidFill>
                          <a:srgbClr val="000000"/>
                        </a:solidFill>
                        <a:latin typeface="+mn-ea"/>
                        <a:ea typeface="+mn-ea"/>
                      </a:endParaRPr>
                    </a:p>
                  </a:txBody>
                  <a:tcPr marL="68580" marR="68580" marT="34290" marB="34290"/>
                </a:tc>
              </a:tr>
              <a:tr h="502920">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r>
                        <a:rPr lang="zh-CN" altLang="en-US" sz="1400" dirty="0">
                          <a:solidFill>
                            <a:schemeClr val="tx1"/>
                          </a:solidFill>
                          <a:latin typeface="+mn-ea"/>
                          <a:ea typeface="+mn-ea"/>
                        </a:rPr>
                        <a:t>第</a:t>
                      </a:r>
                      <a:r>
                        <a:rPr lang="en-US" altLang="x-none" sz="1400" dirty="0">
                          <a:solidFill>
                            <a:schemeClr val="tx1"/>
                          </a:solidFill>
                          <a:latin typeface="+mn-ea"/>
                          <a:ea typeface="+mn-ea"/>
                        </a:rPr>
                        <a:t>2</a:t>
                      </a:r>
                      <a:r>
                        <a:rPr lang="zh-CN" altLang="en-US" sz="1400" dirty="0">
                          <a:solidFill>
                            <a:schemeClr val="tx1"/>
                          </a:solidFill>
                          <a:latin typeface="+mn-ea"/>
                          <a:ea typeface="+mn-ea"/>
                        </a:rPr>
                        <a:t>分钟可以通知的人数</a:t>
                      </a:r>
                      <a:endParaRPr lang="zh-CN" altLang="en-US" sz="1400" b="0" dirty="0">
                        <a:solidFill>
                          <a:schemeClr val="tx1"/>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a:solidFill>
                          <a:srgbClr val="000000"/>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r>
                        <a:rPr lang="en-US" altLang="x-none" sz="1400" dirty="0">
                          <a:latin typeface="+mn-ea"/>
                          <a:ea typeface="+mn-ea"/>
                        </a:rPr>
                        <a:t>2</a:t>
                      </a:r>
                      <a:r>
                        <a:rPr lang="zh-CN" altLang="en-US" sz="1400" dirty="0">
                          <a:latin typeface="+mn-ea"/>
                          <a:ea typeface="+mn-ea"/>
                        </a:rPr>
                        <a:t>分钟一共通知的人数</a:t>
                      </a:r>
                      <a:endParaRPr lang="zh-CN" altLang="en-US" sz="1400" b="0" dirty="0">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a:solidFill>
                          <a:srgbClr val="000000"/>
                        </a:solidFill>
                        <a:latin typeface="+mn-ea"/>
                        <a:ea typeface="+mn-ea"/>
                      </a:endParaRPr>
                    </a:p>
                  </a:txBody>
                  <a:tcPr marL="68580" marR="68580" marT="34290" marB="34290"/>
                </a:tc>
              </a:tr>
              <a:tr h="502920">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r>
                        <a:rPr lang="zh-CN" altLang="en-US" sz="1400" dirty="0">
                          <a:solidFill>
                            <a:schemeClr val="tx1"/>
                          </a:solidFill>
                          <a:latin typeface="+mn-ea"/>
                          <a:ea typeface="+mn-ea"/>
                        </a:rPr>
                        <a:t>第</a:t>
                      </a:r>
                      <a:r>
                        <a:rPr lang="en-US" altLang="x-none" sz="1400" dirty="0">
                          <a:solidFill>
                            <a:schemeClr val="tx1"/>
                          </a:solidFill>
                          <a:latin typeface="+mn-ea"/>
                          <a:ea typeface="+mn-ea"/>
                        </a:rPr>
                        <a:t>3</a:t>
                      </a:r>
                      <a:r>
                        <a:rPr lang="zh-CN" altLang="en-US" sz="1400" dirty="0">
                          <a:solidFill>
                            <a:schemeClr val="tx1"/>
                          </a:solidFill>
                          <a:latin typeface="+mn-ea"/>
                          <a:ea typeface="+mn-ea"/>
                        </a:rPr>
                        <a:t>分钟可以通知的人数</a:t>
                      </a:r>
                      <a:endParaRPr lang="zh-CN" altLang="en-US" sz="1400" b="0" dirty="0">
                        <a:solidFill>
                          <a:schemeClr val="tx1"/>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dirty="0">
                        <a:solidFill>
                          <a:srgbClr val="000000"/>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r>
                        <a:rPr lang="en-US" altLang="x-none" sz="1400" dirty="0">
                          <a:latin typeface="+mn-ea"/>
                          <a:ea typeface="+mn-ea"/>
                        </a:rPr>
                        <a:t>3</a:t>
                      </a:r>
                      <a:r>
                        <a:rPr lang="zh-CN" altLang="en-US" sz="1400" dirty="0">
                          <a:latin typeface="+mn-ea"/>
                          <a:ea typeface="+mn-ea"/>
                        </a:rPr>
                        <a:t>分钟一共通知的人数</a:t>
                      </a:r>
                      <a:endParaRPr lang="zh-CN" altLang="en-US" sz="1400" b="0" dirty="0">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a:solidFill>
                          <a:srgbClr val="000000"/>
                        </a:solidFill>
                        <a:latin typeface="+mn-ea"/>
                        <a:ea typeface="+mn-ea"/>
                      </a:endParaRPr>
                    </a:p>
                  </a:txBody>
                  <a:tcPr marL="68580" marR="68580" marT="34290" marB="34290"/>
                </a:tc>
              </a:tr>
              <a:tr h="502920">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r>
                        <a:rPr lang="zh-CN" altLang="en-US" sz="1400" dirty="0">
                          <a:solidFill>
                            <a:schemeClr val="tx1"/>
                          </a:solidFill>
                          <a:latin typeface="+mn-ea"/>
                          <a:ea typeface="+mn-ea"/>
                        </a:rPr>
                        <a:t>第</a:t>
                      </a:r>
                      <a:r>
                        <a:rPr lang="en-US" altLang="x-none" sz="1400" dirty="0">
                          <a:solidFill>
                            <a:schemeClr val="tx1"/>
                          </a:solidFill>
                          <a:latin typeface="+mn-ea"/>
                          <a:ea typeface="+mn-ea"/>
                        </a:rPr>
                        <a:t>4</a:t>
                      </a:r>
                      <a:r>
                        <a:rPr lang="zh-CN" altLang="en-US" sz="1400" dirty="0">
                          <a:solidFill>
                            <a:schemeClr val="tx1"/>
                          </a:solidFill>
                          <a:latin typeface="+mn-ea"/>
                          <a:ea typeface="+mn-ea"/>
                        </a:rPr>
                        <a:t>分钟可以通知的人数</a:t>
                      </a:r>
                      <a:endParaRPr lang="zh-CN" altLang="en-US" sz="1400" b="0" dirty="0">
                        <a:solidFill>
                          <a:schemeClr val="tx1"/>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dirty="0">
                        <a:solidFill>
                          <a:srgbClr val="000000"/>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r>
                        <a:rPr lang="en-US" altLang="x-none" sz="1400" dirty="0">
                          <a:latin typeface="+mn-ea"/>
                          <a:ea typeface="+mn-ea"/>
                        </a:rPr>
                        <a:t>4</a:t>
                      </a:r>
                      <a:r>
                        <a:rPr lang="zh-CN" altLang="en-US" sz="1400" dirty="0">
                          <a:latin typeface="+mn-ea"/>
                          <a:ea typeface="+mn-ea"/>
                        </a:rPr>
                        <a:t>分钟一共通知的人数</a:t>
                      </a:r>
                      <a:endParaRPr lang="zh-CN" altLang="en-US" sz="1400" b="0" dirty="0">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dirty="0">
                        <a:solidFill>
                          <a:srgbClr val="000000"/>
                        </a:solidFill>
                        <a:latin typeface="+mn-ea"/>
                        <a:ea typeface="+mn-ea"/>
                      </a:endParaRPr>
                    </a:p>
                  </a:txBody>
                  <a:tcPr marL="68580" marR="68580" marT="34290" marB="34290"/>
                </a:tc>
              </a:tr>
              <a:tr h="285750">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dirty="0">
                        <a:solidFill>
                          <a:schemeClr val="tx1"/>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a:solidFill>
                          <a:srgbClr val="000000"/>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dirty="0">
                        <a:solidFill>
                          <a:srgbClr val="000000"/>
                        </a:solidFill>
                        <a:latin typeface="+mn-ea"/>
                        <a:ea typeface="+mn-ea"/>
                      </a:endParaRPr>
                    </a:p>
                  </a:txBody>
                  <a:tcPr marL="68580" marR="68580" marT="34290" marB="34290"/>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eaLnBrk="1" hangingPunct="1">
                        <a:spcBef>
                          <a:spcPct val="0"/>
                        </a:spcBef>
                        <a:buClrTx/>
                        <a:buNone/>
                      </a:pPr>
                      <a:endParaRPr lang="zh-CN" altLang="en-US" sz="1400" b="0" dirty="0">
                        <a:solidFill>
                          <a:srgbClr val="000000"/>
                        </a:solidFill>
                        <a:latin typeface="+mn-ea"/>
                        <a:ea typeface="+mn-ea"/>
                      </a:endParaRPr>
                    </a:p>
                  </a:txBody>
                  <a:tcPr marL="68580" marR="68580" marT="34290" marB="34290"/>
                </a:tc>
              </a:tr>
            </a:tbl>
          </a:graphicData>
        </a:graphic>
      </p:graphicFrame>
      <p:sp>
        <p:nvSpPr>
          <p:cNvPr id="28706" name="TextBox 112"/>
          <p:cNvSpPr txBox="1"/>
          <p:nvPr/>
        </p:nvSpPr>
        <p:spPr>
          <a:xfrm>
            <a:off x="3525443" y="3201008"/>
            <a:ext cx="214313" cy="284693"/>
          </a:xfrm>
          <a:prstGeom prst="rect">
            <a:avLst/>
          </a:prstGeom>
          <a:noFill/>
          <a:ln w="9525">
            <a:noFill/>
          </a:ln>
        </p:spPr>
        <p:txBody>
          <a:bodyPr lIns="68580" tIns="34290" rIns="68580" bIns="34290">
            <a:spAutoFit/>
          </a:bodyPr>
          <a:lstStyle/>
          <a:p>
            <a:r>
              <a:rPr lang="en-US" altLang="x-none" dirty="0">
                <a:solidFill>
                  <a:srgbClr val="FF0000"/>
                </a:solidFill>
                <a:latin typeface="Arial" panose="020B0604020202020204" pitchFamily="34" charset="0"/>
              </a:rPr>
              <a:t>1</a:t>
            </a:r>
            <a:endParaRPr lang="zh-CN" altLang="en-US" dirty="0">
              <a:latin typeface="Arial" panose="020B0604020202020204" pitchFamily="34" charset="0"/>
            </a:endParaRPr>
          </a:p>
        </p:txBody>
      </p:sp>
      <p:sp>
        <p:nvSpPr>
          <p:cNvPr id="28707" name="TextBox 113"/>
          <p:cNvSpPr txBox="1"/>
          <p:nvPr/>
        </p:nvSpPr>
        <p:spPr>
          <a:xfrm>
            <a:off x="5722146" y="3201008"/>
            <a:ext cx="214313" cy="284693"/>
          </a:xfrm>
          <a:prstGeom prst="rect">
            <a:avLst/>
          </a:prstGeom>
          <a:noFill/>
          <a:ln w="9525">
            <a:noFill/>
          </a:ln>
        </p:spPr>
        <p:txBody>
          <a:bodyPr lIns="68580" tIns="34290" rIns="68580" bIns="34290">
            <a:spAutoFit/>
          </a:bodyPr>
          <a:lstStyle/>
          <a:p>
            <a:r>
              <a:rPr lang="en-US" altLang="x-none" dirty="0">
                <a:solidFill>
                  <a:srgbClr val="FF0000"/>
                </a:solidFill>
                <a:latin typeface="Arial" panose="020B0604020202020204" pitchFamily="34" charset="0"/>
              </a:rPr>
              <a:t>1</a:t>
            </a:r>
            <a:endParaRPr lang="zh-CN" altLang="en-US" dirty="0">
              <a:latin typeface="Arial" panose="020B0604020202020204" pitchFamily="34" charset="0"/>
            </a:endParaRPr>
          </a:p>
        </p:txBody>
      </p:sp>
      <p:sp>
        <p:nvSpPr>
          <p:cNvPr id="28708" name="TextBox 114"/>
          <p:cNvSpPr txBox="1"/>
          <p:nvPr/>
        </p:nvSpPr>
        <p:spPr>
          <a:xfrm>
            <a:off x="3525443" y="3468899"/>
            <a:ext cx="214313" cy="284693"/>
          </a:xfrm>
          <a:prstGeom prst="rect">
            <a:avLst/>
          </a:prstGeom>
          <a:noFill/>
          <a:ln w="9525">
            <a:noFill/>
          </a:ln>
        </p:spPr>
        <p:txBody>
          <a:bodyPr lIns="68580" tIns="34290" rIns="68580" bIns="34290">
            <a:spAutoFit/>
          </a:bodyPr>
          <a:lstStyle/>
          <a:p>
            <a:r>
              <a:rPr lang="en-US" altLang="x-none" dirty="0">
                <a:solidFill>
                  <a:srgbClr val="FF0000"/>
                </a:solidFill>
                <a:latin typeface="Arial" panose="020B0604020202020204" pitchFamily="34" charset="0"/>
              </a:rPr>
              <a:t>2</a:t>
            </a:r>
            <a:endParaRPr lang="zh-CN" altLang="en-US" dirty="0">
              <a:latin typeface="Arial" panose="020B0604020202020204" pitchFamily="34" charset="0"/>
            </a:endParaRPr>
          </a:p>
        </p:txBody>
      </p:sp>
      <p:sp>
        <p:nvSpPr>
          <p:cNvPr id="28709" name="TextBox 115"/>
          <p:cNvSpPr txBox="1"/>
          <p:nvPr/>
        </p:nvSpPr>
        <p:spPr>
          <a:xfrm>
            <a:off x="5722144" y="3512952"/>
            <a:ext cx="642938" cy="284693"/>
          </a:xfrm>
          <a:prstGeom prst="rect">
            <a:avLst/>
          </a:prstGeom>
          <a:noFill/>
          <a:ln w="9525">
            <a:noFill/>
          </a:ln>
        </p:spPr>
        <p:txBody>
          <a:bodyPr lIns="68580" tIns="34290" rIns="68580" bIns="34290">
            <a:spAutoFit/>
          </a:bodyPr>
          <a:lstStyle/>
          <a:p>
            <a:r>
              <a:rPr lang="en-US" altLang="x-none" dirty="0">
                <a:solidFill>
                  <a:srgbClr val="FF0000"/>
                </a:solidFill>
                <a:latin typeface="Arial" panose="020B0604020202020204" pitchFamily="34" charset="0"/>
              </a:rPr>
              <a:t>1+2</a:t>
            </a:r>
            <a:endParaRPr lang="zh-CN" altLang="en-US" dirty="0">
              <a:solidFill>
                <a:srgbClr val="FF0000"/>
              </a:solidFill>
              <a:latin typeface="Arial" panose="020B0604020202020204" pitchFamily="34" charset="0"/>
            </a:endParaRPr>
          </a:p>
        </p:txBody>
      </p:sp>
      <p:sp>
        <p:nvSpPr>
          <p:cNvPr id="28710" name="TextBox 116"/>
          <p:cNvSpPr txBox="1"/>
          <p:nvPr/>
        </p:nvSpPr>
        <p:spPr>
          <a:xfrm>
            <a:off x="3525443" y="3736789"/>
            <a:ext cx="214313" cy="284693"/>
          </a:xfrm>
          <a:prstGeom prst="rect">
            <a:avLst/>
          </a:prstGeom>
          <a:noFill/>
          <a:ln w="9525">
            <a:noFill/>
          </a:ln>
        </p:spPr>
        <p:txBody>
          <a:bodyPr lIns="68580" tIns="34290" rIns="68580" bIns="34290">
            <a:spAutoFit/>
          </a:bodyPr>
          <a:lstStyle/>
          <a:p>
            <a:r>
              <a:rPr lang="en-US" altLang="x-none" dirty="0">
                <a:solidFill>
                  <a:srgbClr val="FF0000"/>
                </a:solidFill>
                <a:latin typeface="Arial" panose="020B0604020202020204" pitchFamily="34" charset="0"/>
              </a:rPr>
              <a:t>4</a:t>
            </a:r>
            <a:endParaRPr lang="zh-CN" altLang="en-US" dirty="0">
              <a:solidFill>
                <a:srgbClr val="FF0000"/>
              </a:solidFill>
              <a:latin typeface="Arial" panose="020B0604020202020204" pitchFamily="34" charset="0"/>
            </a:endParaRPr>
          </a:p>
        </p:txBody>
      </p:sp>
      <p:sp>
        <p:nvSpPr>
          <p:cNvPr id="28711" name="TextBox 117"/>
          <p:cNvSpPr txBox="1"/>
          <p:nvPr/>
        </p:nvSpPr>
        <p:spPr>
          <a:xfrm>
            <a:off x="5722144" y="3790368"/>
            <a:ext cx="857250" cy="284693"/>
          </a:xfrm>
          <a:prstGeom prst="rect">
            <a:avLst/>
          </a:prstGeom>
          <a:noFill/>
          <a:ln w="9525">
            <a:noFill/>
          </a:ln>
        </p:spPr>
        <p:txBody>
          <a:bodyPr lIns="68580" tIns="34290" rIns="68580" bIns="34290">
            <a:spAutoFit/>
          </a:bodyPr>
          <a:lstStyle/>
          <a:p>
            <a:r>
              <a:rPr lang="en-US" altLang="x-none" dirty="0">
                <a:solidFill>
                  <a:srgbClr val="FF0000"/>
                </a:solidFill>
                <a:latin typeface="Arial" panose="020B0604020202020204" pitchFamily="34" charset="0"/>
              </a:rPr>
              <a:t>1+2+4</a:t>
            </a:r>
            <a:endParaRPr lang="zh-CN" altLang="en-US" dirty="0">
              <a:solidFill>
                <a:srgbClr val="FF0000"/>
              </a:solidFill>
              <a:latin typeface="Arial" panose="020B0604020202020204" pitchFamily="34" charset="0"/>
            </a:endParaRPr>
          </a:p>
        </p:txBody>
      </p:sp>
      <p:sp>
        <p:nvSpPr>
          <p:cNvPr id="28712" name="TextBox 118"/>
          <p:cNvSpPr txBox="1"/>
          <p:nvPr/>
        </p:nvSpPr>
        <p:spPr>
          <a:xfrm>
            <a:off x="3525443" y="4058258"/>
            <a:ext cx="214313" cy="284693"/>
          </a:xfrm>
          <a:prstGeom prst="rect">
            <a:avLst/>
          </a:prstGeom>
          <a:noFill/>
          <a:ln w="9525">
            <a:noFill/>
          </a:ln>
        </p:spPr>
        <p:txBody>
          <a:bodyPr lIns="68580" tIns="34290" rIns="68580" bIns="34290">
            <a:spAutoFit/>
          </a:bodyPr>
          <a:lstStyle/>
          <a:p>
            <a:r>
              <a:rPr lang="en-US" altLang="x-none" dirty="0">
                <a:solidFill>
                  <a:srgbClr val="FF0000"/>
                </a:solidFill>
                <a:latin typeface="Arial" panose="020B0604020202020204" pitchFamily="34" charset="0"/>
              </a:rPr>
              <a:t>8</a:t>
            </a:r>
            <a:endParaRPr lang="zh-CN" altLang="en-US" dirty="0">
              <a:solidFill>
                <a:srgbClr val="FF0000"/>
              </a:solidFill>
              <a:latin typeface="Arial" panose="020B0604020202020204" pitchFamily="34" charset="0"/>
            </a:endParaRPr>
          </a:p>
        </p:txBody>
      </p:sp>
      <p:sp>
        <p:nvSpPr>
          <p:cNvPr id="28713" name="TextBox 119"/>
          <p:cNvSpPr txBox="1"/>
          <p:nvPr/>
        </p:nvSpPr>
        <p:spPr>
          <a:xfrm>
            <a:off x="5722146" y="4058258"/>
            <a:ext cx="1125141" cy="284693"/>
          </a:xfrm>
          <a:prstGeom prst="rect">
            <a:avLst/>
          </a:prstGeom>
          <a:noFill/>
          <a:ln w="9525">
            <a:noFill/>
          </a:ln>
        </p:spPr>
        <p:txBody>
          <a:bodyPr lIns="68580" tIns="34290" rIns="68580" bIns="34290">
            <a:spAutoFit/>
          </a:bodyPr>
          <a:lstStyle/>
          <a:p>
            <a:r>
              <a:rPr lang="en-US" altLang="x-none" dirty="0">
                <a:solidFill>
                  <a:srgbClr val="FF0000"/>
                </a:solidFill>
                <a:latin typeface="Arial" panose="020B0604020202020204" pitchFamily="34" charset="0"/>
              </a:rPr>
              <a:t>1+2+4+8</a:t>
            </a:r>
            <a:endParaRPr lang="zh-CN" altLang="en-US" dirty="0">
              <a:solidFill>
                <a:srgbClr val="FF0000"/>
              </a:solidFill>
              <a:latin typeface="Arial" panose="020B0604020202020204" pitchFamily="34" charset="0"/>
            </a:endParaRPr>
          </a:p>
        </p:txBody>
      </p:sp>
      <p:sp>
        <p:nvSpPr>
          <p:cNvPr id="28714" name="TextBox 120"/>
          <p:cNvSpPr txBox="1"/>
          <p:nvPr/>
        </p:nvSpPr>
        <p:spPr>
          <a:xfrm>
            <a:off x="3846910" y="4316624"/>
            <a:ext cx="1982390" cy="284693"/>
          </a:xfrm>
          <a:prstGeom prst="rect">
            <a:avLst/>
          </a:prstGeom>
          <a:noFill/>
          <a:ln w="9525">
            <a:noFill/>
          </a:ln>
        </p:spPr>
        <p:txBody>
          <a:bodyPr lIns="68580" tIns="34290" rIns="68580" bIns="34290">
            <a:spAutoFit/>
          </a:bodyPr>
          <a:lstStyle/>
          <a:p>
            <a:r>
              <a:rPr lang="en-US" altLang="x-none" dirty="0">
                <a:latin typeface="Arial" panose="020B0604020202020204" pitchFamily="34" charset="0"/>
              </a:rPr>
              <a:t>5</a:t>
            </a:r>
            <a:r>
              <a:rPr lang="zh-CN" altLang="en-US" dirty="0">
                <a:latin typeface="Arial" panose="020B0604020202020204" pitchFamily="34" charset="0"/>
              </a:rPr>
              <a:t>分钟一共通知的人数</a:t>
            </a:r>
            <a:endParaRPr lang="zh-CN" altLang="en-US" dirty="0">
              <a:latin typeface="Arial" panose="020B0604020202020204" pitchFamily="34" charset="0"/>
            </a:endParaRPr>
          </a:p>
        </p:txBody>
      </p:sp>
      <p:sp>
        <p:nvSpPr>
          <p:cNvPr id="28715" name="TextBox 121"/>
          <p:cNvSpPr txBox="1"/>
          <p:nvPr/>
        </p:nvSpPr>
        <p:spPr>
          <a:xfrm>
            <a:off x="1543053" y="4326149"/>
            <a:ext cx="2089547" cy="284693"/>
          </a:xfrm>
          <a:prstGeom prst="rect">
            <a:avLst/>
          </a:prstGeom>
          <a:noFill/>
          <a:ln w="9525">
            <a:noFill/>
          </a:ln>
        </p:spPr>
        <p:txBody>
          <a:bodyPr lIns="68580" tIns="34290" rIns="68580" bIns="34290">
            <a:spAutoFit/>
          </a:bodyPr>
          <a:lstStyle/>
          <a:p>
            <a:r>
              <a:rPr lang="zh-CN" altLang="en-US" dirty="0">
                <a:latin typeface="Arial" panose="020B0604020202020204" pitchFamily="34" charset="0"/>
              </a:rPr>
              <a:t>第</a:t>
            </a:r>
            <a:r>
              <a:rPr lang="en-US" altLang="x-none" dirty="0">
                <a:latin typeface="Arial" panose="020B0604020202020204" pitchFamily="34" charset="0"/>
              </a:rPr>
              <a:t>5</a:t>
            </a:r>
            <a:r>
              <a:rPr lang="zh-CN" altLang="en-US" dirty="0">
                <a:latin typeface="Arial" panose="020B0604020202020204" pitchFamily="34" charset="0"/>
              </a:rPr>
              <a:t>分钟可以通知的人数</a:t>
            </a:r>
            <a:endParaRPr lang="zh-CN" altLang="en-US" dirty="0">
              <a:latin typeface="Arial" panose="020B0604020202020204" pitchFamily="34" charset="0"/>
            </a:endParaRPr>
          </a:p>
        </p:txBody>
      </p:sp>
      <p:sp>
        <p:nvSpPr>
          <p:cNvPr id="28716" name="TextBox 122"/>
          <p:cNvSpPr txBox="1"/>
          <p:nvPr/>
        </p:nvSpPr>
        <p:spPr>
          <a:xfrm>
            <a:off x="3471865" y="4326149"/>
            <a:ext cx="428625" cy="284693"/>
          </a:xfrm>
          <a:prstGeom prst="rect">
            <a:avLst/>
          </a:prstGeom>
          <a:noFill/>
          <a:ln w="9525">
            <a:noFill/>
          </a:ln>
        </p:spPr>
        <p:txBody>
          <a:bodyPr lIns="68580" tIns="34290" rIns="68580" bIns="34290">
            <a:spAutoFit/>
          </a:bodyPr>
          <a:lstStyle/>
          <a:p>
            <a:r>
              <a:rPr lang="en-US" altLang="x-none" dirty="0">
                <a:solidFill>
                  <a:srgbClr val="FF0066"/>
                </a:solidFill>
                <a:latin typeface="Arial" panose="020B0604020202020204" pitchFamily="34" charset="0"/>
              </a:rPr>
              <a:t>16</a:t>
            </a:r>
            <a:endParaRPr lang="zh-CN" altLang="en-US" dirty="0">
              <a:solidFill>
                <a:srgbClr val="FF0066"/>
              </a:solidFill>
              <a:latin typeface="Arial" panose="020B0604020202020204" pitchFamily="34" charset="0"/>
            </a:endParaRPr>
          </a:p>
        </p:txBody>
      </p:sp>
      <p:sp>
        <p:nvSpPr>
          <p:cNvPr id="28717" name="TextBox 123"/>
          <p:cNvSpPr txBox="1"/>
          <p:nvPr/>
        </p:nvSpPr>
        <p:spPr>
          <a:xfrm>
            <a:off x="5722144" y="4326149"/>
            <a:ext cx="1607344" cy="284693"/>
          </a:xfrm>
          <a:prstGeom prst="rect">
            <a:avLst/>
          </a:prstGeom>
          <a:noFill/>
          <a:ln w="9525">
            <a:noFill/>
          </a:ln>
        </p:spPr>
        <p:txBody>
          <a:bodyPr lIns="68580" tIns="34290" rIns="68580" bIns="34290">
            <a:spAutoFit/>
          </a:bodyPr>
          <a:lstStyle/>
          <a:p>
            <a:r>
              <a:rPr lang="en-US" altLang="x-none" dirty="0">
                <a:solidFill>
                  <a:srgbClr val="FF0066"/>
                </a:solidFill>
                <a:latin typeface="Arial" panose="020B0604020202020204" pitchFamily="34" charset="0"/>
              </a:rPr>
              <a:t>1+2+4+8+16=31</a:t>
            </a:r>
            <a:endParaRPr lang="zh-CN" altLang="en-US" dirty="0">
              <a:solidFill>
                <a:srgbClr val="FF0066"/>
              </a:solidFill>
              <a:latin typeface="Arial" panose="020B0604020202020204" pitchFamily="34" charset="0"/>
            </a:endParaRPr>
          </a:p>
        </p:txBody>
      </p:sp>
      <p:pic>
        <p:nvPicPr>
          <p:cNvPr id="28718" name="图片 28717" descr="图片1"/>
          <p:cNvPicPr>
            <a:picLocks noChangeAspect="1"/>
          </p:cNvPicPr>
          <p:nvPr/>
        </p:nvPicPr>
        <p:blipFill>
          <a:blip r:embed="rId1" cstate="email"/>
          <a:stretch>
            <a:fillRect/>
          </a:stretch>
        </p:blipFill>
        <p:spPr>
          <a:xfrm>
            <a:off x="2759871" y="1165039"/>
            <a:ext cx="3240881" cy="1935956"/>
          </a:xfrm>
          <a:prstGeom prst="rect">
            <a:avLst/>
          </a:prstGeom>
          <a:noFill/>
          <a:ln w="9525">
            <a:noFill/>
          </a:ln>
        </p:spPr>
      </p:pic>
      <p:sp>
        <p:nvSpPr>
          <p:cNvPr id="16" name="文本框 15"/>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706"/>
                                        </p:tgtEl>
                                        <p:attrNameLst>
                                          <p:attrName>style.visibility</p:attrName>
                                        </p:attrNameLst>
                                      </p:cBhvr>
                                      <p:to>
                                        <p:strVal val="visible"/>
                                      </p:to>
                                    </p:set>
                                    <p:animEffect transition="in" filter="dissolve">
                                      <p:cBhvr>
                                        <p:cTn id="7" dur="500"/>
                                        <p:tgtEl>
                                          <p:spTgt spid="2870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8707"/>
                                        </p:tgtEl>
                                        <p:attrNameLst>
                                          <p:attrName>style.visibility</p:attrName>
                                        </p:attrNameLst>
                                      </p:cBhvr>
                                      <p:to>
                                        <p:strVal val="visible"/>
                                      </p:to>
                                    </p:set>
                                    <p:animEffect transition="in" filter="dissolve">
                                      <p:cBhvr>
                                        <p:cTn id="12" dur="500"/>
                                        <p:tgtEl>
                                          <p:spTgt spid="2870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8708"/>
                                        </p:tgtEl>
                                        <p:attrNameLst>
                                          <p:attrName>style.visibility</p:attrName>
                                        </p:attrNameLst>
                                      </p:cBhvr>
                                      <p:to>
                                        <p:strVal val="visible"/>
                                      </p:to>
                                    </p:set>
                                    <p:animEffect transition="in" filter="dissolve">
                                      <p:cBhvr>
                                        <p:cTn id="17" dur="500"/>
                                        <p:tgtEl>
                                          <p:spTgt spid="2870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8709"/>
                                        </p:tgtEl>
                                        <p:attrNameLst>
                                          <p:attrName>style.visibility</p:attrName>
                                        </p:attrNameLst>
                                      </p:cBhvr>
                                      <p:to>
                                        <p:strVal val="visible"/>
                                      </p:to>
                                    </p:set>
                                    <p:animEffect transition="in" filter="dissolve">
                                      <p:cBhvr>
                                        <p:cTn id="22" dur="500"/>
                                        <p:tgtEl>
                                          <p:spTgt spid="2870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8710"/>
                                        </p:tgtEl>
                                        <p:attrNameLst>
                                          <p:attrName>style.visibility</p:attrName>
                                        </p:attrNameLst>
                                      </p:cBhvr>
                                      <p:to>
                                        <p:strVal val="visible"/>
                                      </p:to>
                                    </p:set>
                                    <p:animEffect transition="in" filter="dissolve">
                                      <p:cBhvr>
                                        <p:cTn id="27" dur="500"/>
                                        <p:tgtEl>
                                          <p:spTgt spid="2871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8711"/>
                                        </p:tgtEl>
                                        <p:attrNameLst>
                                          <p:attrName>style.visibility</p:attrName>
                                        </p:attrNameLst>
                                      </p:cBhvr>
                                      <p:to>
                                        <p:strVal val="visible"/>
                                      </p:to>
                                    </p:set>
                                    <p:animEffect transition="in" filter="dissolve">
                                      <p:cBhvr>
                                        <p:cTn id="32" dur="500"/>
                                        <p:tgtEl>
                                          <p:spTgt spid="2871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8712"/>
                                        </p:tgtEl>
                                        <p:attrNameLst>
                                          <p:attrName>style.visibility</p:attrName>
                                        </p:attrNameLst>
                                      </p:cBhvr>
                                      <p:to>
                                        <p:strVal val="visible"/>
                                      </p:to>
                                    </p:set>
                                    <p:animEffect transition="in" filter="dissolve">
                                      <p:cBhvr>
                                        <p:cTn id="37" dur="500"/>
                                        <p:tgtEl>
                                          <p:spTgt spid="2871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8713"/>
                                        </p:tgtEl>
                                        <p:attrNameLst>
                                          <p:attrName>style.visibility</p:attrName>
                                        </p:attrNameLst>
                                      </p:cBhvr>
                                      <p:to>
                                        <p:strVal val="visible"/>
                                      </p:to>
                                    </p:set>
                                    <p:animEffect transition="in" filter="dissolve">
                                      <p:cBhvr>
                                        <p:cTn id="42" dur="500"/>
                                        <p:tgtEl>
                                          <p:spTgt spid="28713"/>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8714"/>
                                        </p:tgtEl>
                                        <p:attrNameLst>
                                          <p:attrName>style.visibility</p:attrName>
                                        </p:attrNameLst>
                                      </p:cBhvr>
                                      <p:to>
                                        <p:strVal val="visible"/>
                                      </p:to>
                                    </p:set>
                                    <p:animEffect transition="in" filter="dissolve">
                                      <p:cBhvr>
                                        <p:cTn id="47" dur="500"/>
                                        <p:tgtEl>
                                          <p:spTgt spid="28714"/>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8715"/>
                                        </p:tgtEl>
                                        <p:attrNameLst>
                                          <p:attrName>style.visibility</p:attrName>
                                        </p:attrNameLst>
                                      </p:cBhvr>
                                      <p:to>
                                        <p:strVal val="visible"/>
                                      </p:to>
                                    </p:set>
                                    <p:animEffect transition="in" filter="dissolve">
                                      <p:cBhvr>
                                        <p:cTn id="52" dur="500"/>
                                        <p:tgtEl>
                                          <p:spTgt spid="28715"/>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8716"/>
                                        </p:tgtEl>
                                        <p:attrNameLst>
                                          <p:attrName>style.visibility</p:attrName>
                                        </p:attrNameLst>
                                      </p:cBhvr>
                                      <p:to>
                                        <p:strVal val="visible"/>
                                      </p:to>
                                    </p:set>
                                    <p:animEffect transition="in" filter="dissolve">
                                      <p:cBhvr>
                                        <p:cTn id="57" dur="500"/>
                                        <p:tgtEl>
                                          <p:spTgt spid="28716"/>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8717"/>
                                        </p:tgtEl>
                                        <p:attrNameLst>
                                          <p:attrName>style.visibility</p:attrName>
                                        </p:attrNameLst>
                                      </p:cBhvr>
                                      <p:to>
                                        <p:strVal val="visible"/>
                                      </p:to>
                                    </p:set>
                                    <p:animEffect transition="in" filter="dissolve">
                                      <p:cBhvr>
                                        <p:cTn id="62" dur="500"/>
                                        <p:tgtEl>
                                          <p:spTgt spid="28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06" grpId="0"/>
      <p:bldP spid="28707" grpId="0"/>
      <p:bldP spid="28708" grpId="0"/>
      <p:bldP spid="28709" grpId="0"/>
      <p:bldP spid="28710" grpId="0"/>
      <p:bldP spid="28711" grpId="0"/>
      <p:bldP spid="28712" grpId="0"/>
      <p:bldP spid="28713" grpId="0"/>
      <p:bldP spid="28714" grpId="0"/>
      <p:bldP spid="28715" grpId="0"/>
      <p:bldP spid="28716" grpId="0"/>
      <p:bldP spid="287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表格 29697"/>
          <p:cNvGraphicFramePr/>
          <p:nvPr/>
        </p:nvGraphicFramePr>
        <p:xfrm>
          <a:off x="1545611" y="2981664"/>
          <a:ext cx="5705663" cy="1928051"/>
        </p:xfrm>
        <a:graphic>
          <a:graphicData uri="http://schemas.openxmlformats.org/drawingml/2006/table">
            <a:tbl>
              <a:tblPr/>
              <a:tblGrid>
                <a:gridCol w="2512882"/>
                <a:gridCol w="384334"/>
                <a:gridCol w="378619"/>
                <a:gridCol w="377190"/>
                <a:gridCol w="359569"/>
                <a:gridCol w="373856"/>
                <a:gridCol w="376238"/>
                <a:gridCol w="374809"/>
                <a:gridCol w="568166"/>
              </a:tblGrid>
              <a:tr h="390240">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zh-CN" altLang="en-US" sz="1400" b="0" dirty="0">
                          <a:solidFill>
                            <a:srgbClr val="000000"/>
                          </a:solidFill>
                          <a:latin typeface="+mn-ea"/>
                          <a:ea typeface="+mn-ea"/>
                        </a:rPr>
                        <a:t>时间</a:t>
                      </a:r>
                      <a:endParaRPr lang="zh-CN" altLang="en-US" sz="1400" b="0" dirty="0">
                        <a:latin typeface="+mn-ea"/>
                        <a:ea typeface="+mn-ea"/>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en-US" altLang="x-none" sz="1400" b="0" dirty="0">
                          <a:latin typeface="Times New Roman" panose="02020603050405020304" pitchFamily="18" charset="0"/>
                          <a:cs typeface="Times New Roman" panose="02020603050405020304" pitchFamily="18" charset="0"/>
                        </a:rPr>
                        <a:t>1</a:t>
                      </a:r>
                      <a:endParaRPr lang="en-US" altLang="x-none" sz="1400" b="0" dirty="0">
                        <a:latin typeface="Times New Roman" panose="02020603050405020304" pitchFamily="18" charset="0"/>
                        <a:cs typeface="Times New Roman" panose="02020603050405020304" pitchFamily="18" charset="0"/>
                      </a:endParaRPr>
                    </a:p>
                  </a:txBody>
                  <a:tcPr marL="67500" marR="67500" marT="35100" marB="3510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en-US" altLang="x-none" sz="1400" b="0" dirty="0">
                          <a:latin typeface="Times New Roman" panose="02020603050405020304" pitchFamily="18" charset="0"/>
                          <a:cs typeface="Times New Roman" panose="02020603050405020304" pitchFamily="18" charset="0"/>
                        </a:rPr>
                        <a:t>2</a:t>
                      </a:r>
                      <a:endParaRPr lang="en-US" altLang="x-none" sz="1400" b="0" dirty="0">
                        <a:latin typeface="Times New Roman" panose="02020603050405020304" pitchFamily="18" charset="0"/>
                        <a:cs typeface="Times New Roman" panose="02020603050405020304" pitchFamily="18" charset="0"/>
                      </a:endParaRPr>
                    </a:p>
                  </a:txBody>
                  <a:tcPr marL="67500" marR="67500" marT="35100" marB="3510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en-US" altLang="x-none" sz="1400" b="0" dirty="0">
                          <a:latin typeface="Times New Roman" panose="02020603050405020304" pitchFamily="18" charset="0"/>
                          <a:cs typeface="Times New Roman" panose="02020603050405020304" pitchFamily="18" charset="0"/>
                        </a:rPr>
                        <a:t>3</a:t>
                      </a:r>
                      <a:endParaRPr lang="en-US" altLang="x-none" sz="1400" b="0" dirty="0">
                        <a:latin typeface="Times New Roman" panose="02020603050405020304" pitchFamily="18" charset="0"/>
                        <a:cs typeface="Times New Roman" panose="02020603050405020304" pitchFamily="18" charset="0"/>
                      </a:endParaRPr>
                    </a:p>
                  </a:txBody>
                  <a:tcPr marL="67500" marR="67500" marT="35100" marB="3510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en-US" altLang="x-none" sz="1400" b="0" dirty="0">
                          <a:latin typeface="Times New Roman" panose="02020603050405020304" pitchFamily="18" charset="0"/>
                          <a:cs typeface="Times New Roman" panose="02020603050405020304" pitchFamily="18" charset="0"/>
                        </a:rPr>
                        <a:t>4</a:t>
                      </a:r>
                      <a:endParaRPr lang="en-US" altLang="x-none" sz="1400" b="0" dirty="0">
                        <a:latin typeface="Times New Roman" panose="02020603050405020304" pitchFamily="18" charset="0"/>
                        <a:cs typeface="Times New Roman" panose="02020603050405020304" pitchFamily="18" charset="0"/>
                      </a:endParaRPr>
                    </a:p>
                  </a:txBody>
                  <a:tcPr marL="67500" marR="67500" marT="35100" marB="3510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en-US" altLang="x-none" sz="1400" b="0" dirty="0">
                          <a:latin typeface="Times New Roman" panose="02020603050405020304" pitchFamily="18" charset="0"/>
                          <a:cs typeface="Times New Roman" panose="02020603050405020304" pitchFamily="18" charset="0"/>
                        </a:rPr>
                        <a:t>5</a:t>
                      </a:r>
                      <a:endParaRPr lang="en-US" altLang="x-none" sz="1400" b="0" dirty="0">
                        <a:latin typeface="Times New Roman" panose="02020603050405020304" pitchFamily="18" charset="0"/>
                        <a:cs typeface="Times New Roman" panose="02020603050405020304" pitchFamily="18" charset="0"/>
                      </a:endParaRPr>
                    </a:p>
                  </a:txBody>
                  <a:tcPr marL="67500" marR="67500" marT="35100" marB="3510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en-US" altLang="x-none" sz="1400" b="0" dirty="0">
                          <a:latin typeface="Times New Roman" panose="02020603050405020304" pitchFamily="18" charset="0"/>
                          <a:cs typeface="Times New Roman" panose="02020603050405020304" pitchFamily="18" charset="0"/>
                        </a:rPr>
                        <a:t>6</a:t>
                      </a:r>
                      <a:endParaRPr lang="en-US" altLang="x-none" sz="1400" b="0" dirty="0">
                        <a:latin typeface="Times New Roman" panose="02020603050405020304" pitchFamily="18" charset="0"/>
                        <a:cs typeface="Times New Roman" panose="02020603050405020304" pitchFamily="18" charset="0"/>
                      </a:endParaRPr>
                    </a:p>
                  </a:txBody>
                  <a:tcPr marL="67500" marR="67500" marT="35100" marB="3510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en-US" altLang="x-none" sz="1400" b="0" dirty="0">
                          <a:latin typeface="Times New Roman" panose="02020603050405020304" pitchFamily="18" charset="0"/>
                          <a:cs typeface="Times New Roman" panose="02020603050405020304" pitchFamily="18" charset="0"/>
                        </a:rPr>
                        <a:t>7</a:t>
                      </a:r>
                      <a:endParaRPr lang="en-US" altLang="x-none" sz="1400" b="0" dirty="0">
                        <a:latin typeface="Times New Roman" panose="02020603050405020304" pitchFamily="18" charset="0"/>
                        <a:cs typeface="Times New Roman" panose="02020603050405020304" pitchFamily="18" charset="0"/>
                      </a:endParaRPr>
                    </a:p>
                  </a:txBody>
                  <a:tcPr marL="67500" marR="67500" marT="35100" marB="3510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en-US" altLang="x-none" sz="2100" b="0" dirty="0">
                          <a:latin typeface="Arial" panose="020B0604020202020204" pitchFamily="34" charset="0"/>
                          <a:ea typeface="宋体" panose="02010600030101010101" pitchFamily="2" charset="-122"/>
                        </a:rPr>
                        <a:t>…</a:t>
                      </a:r>
                      <a:endParaRPr lang="en-US" altLang="x-none" sz="2100" b="0" dirty="0">
                        <a:latin typeface="Arial" panose="020B0604020202020204" pitchFamily="34" charset="0"/>
                        <a:ea typeface="宋体" panose="02010600030101010101" pitchFamily="2" charset="-122"/>
                      </a:endParaRPr>
                    </a:p>
                  </a:txBody>
                  <a:tcPr marL="67500" marR="67500" marT="35100" marB="3510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34340">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zh-CN" altLang="en-US" sz="1200" b="0" dirty="0">
                          <a:solidFill>
                            <a:srgbClr val="000000"/>
                          </a:solidFill>
                          <a:latin typeface="+mn-ea"/>
                          <a:ea typeface="+mn-ea"/>
                        </a:rPr>
                        <a:t>比前一分钟多几人接到通知</a:t>
                      </a:r>
                      <a:endParaRPr lang="zh-CN" altLang="en-US" sz="1200" b="0" dirty="0">
                        <a:latin typeface="+mn-ea"/>
                        <a:ea typeface="+mn-ea"/>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34340">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r>
                        <a:rPr lang="zh-CN" altLang="en-US" sz="1200" b="0" dirty="0">
                          <a:solidFill>
                            <a:srgbClr val="000000"/>
                          </a:solidFill>
                          <a:latin typeface="+mn-ea"/>
                          <a:ea typeface="+mn-ea"/>
                        </a:rPr>
                        <a:t>接到通知的总人数（含李老师）</a:t>
                      </a:r>
                      <a:endParaRPr lang="zh-CN" altLang="en-US" sz="1200" b="0" dirty="0">
                        <a:latin typeface="+mn-ea"/>
                        <a:ea typeface="+mn-ea"/>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solidFill>
                          <a:srgbClr val="0000FF"/>
                        </a:solidFill>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23850">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zh-CN" altLang="en-US" sz="900" b="1" dirty="0">
                        <a:solidFill>
                          <a:srgbClr val="FF0000"/>
                        </a:solidFill>
                        <a:latin typeface="楷体_GB2312" pitchFamily="1" charset="-122"/>
                        <a:ea typeface="楷体_GB2312" pitchFamily="1" charset="-122"/>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1400" b="1" dirty="0">
                        <a:latin typeface="Arial" panose="020B0604020202020204" pitchFamily="34" charset="0"/>
                        <a:ea typeface="宋体" panose="02010600030101010101" pitchFamily="2" charset="-122"/>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45281">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zh-CN" altLang="en-US" sz="900" b="1">
                        <a:latin typeface="楷体_GB2312" pitchFamily="1" charset="-122"/>
                        <a:ea typeface="楷体_GB2312" pitchFamily="1" charset="-122"/>
                      </a:endParaRPr>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ß"/>
                        <a:defRPr sz="2800" u="none" kern="1200" baseline="0">
                          <a:solidFill>
                            <a:schemeClr val="tx1"/>
                          </a:solidFill>
                          <a:latin typeface="Franklin Gothic Book" panose="020B0503020102020204"/>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Þ"/>
                        <a:defRPr sz="2400" u="none" kern="1200" baseline="0">
                          <a:solidFill>
                            <a:schemeClr val="tx1"/>
                          </a:solidFill>
                          <a:latin typeface="Franklin Gothic Book" panose="020B0503020102020204"/>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2000" u="none" kern="1200" baseline="0">
                          <a:solidFill>
                            <a:schemeClr val="tx1"/>
                          </a:solidFill>
                          <a:latin typeface="Franklin Gothic Book" panose="020B0503020102020204"/>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
                          <a:schemeClr val="tx2"/>
                        </a:buClr>
                        <a:buSzPct val="50000"/>
                        <a:buFont typeface="Wingdings 2" panose="05020102010507070707" pitchFamily="2" charset="2"/>
                        <a:buChar char=""/>
                        <a:defRPr sz="1800" u="none" kern="1200" baseline="0">
                          <a:solidFill>
                            <a:schemeClr val="tx1"/>
                          </a:solidFill>
                          <a:latin typeface="Franklin Gothic Book" panose="020B0503020102020204"/>
                          <a:ea typeface="黑体" panose="02010609060101010101" pitchFamily="49" charset="-122"/>
                        </a:defRPr>
                      </a:lvl5pPr>
                    </a:lstStyle>
                    <a:p>
                      <a:pPr marL="0" lvl="0" indent="0" algn="ctr" eaLnBrk="1" hangingPunct="1">
                        <a:spcBef>
                          <a:spcPct val="0"/>
                        </a:spcBef>
                        <a:buClrTx/>
                        <a:buNone/>
                      </a:pPr>
                      <a:endParaRPr lang="en-US" altLang="x-none" sz="800" b="1" dirty="0"/>
                    </a:p>
                  </a:txBody>
                  <a:tcPr marL="68580" marR="68580" marT="34290" marB="3429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9760" name="Text Box 416"/>
          <p:cNvSpPr txBox="1"/>
          <p:nvPr/>
        </p:nvSpPr>
        <p:spPr>
          <a:xfrm>
            <a:off x="2803300" y="2677089"/>
            <a:ext cx="3549690" cy="284693"/>
          </a:xfrm>
          <a:prstGeom prst="rect">
            <a:avLst/>
          </a:prstGeom>
          <a:noFill/>
          <a:ln w="9525">
            <a:noFill/>
          </a:ln>
        </p:spPr>
        <p:txBody>
          <a:bodyPr wrap="none" lIns="68580" tIns="34290" rIns="68580" bIns="34290">
            <a:spAutoFit/>
          </a:bodyPr>
          <a:lstStyle/>
          <a:p>
            <a:r>
              <a:rPr lang="zh-CN" altLang="en-US" dirty="0">
                <a:latin typeface="Arial" panose="020B0604020202020204" pitchFamily="34" charset="0"/>
                <a:ea typeface="微软雅黑" panose="020B0503020204020204" pitchFamily="34" charset="-122"/>
              </a:rPr>
              <a:t>按要求填写表格，你从中发现了什么规律？</a:t>
            </a:r>
            <a:endParaRPr lang="zh-CN" altLang="en-US" dirty="0">
              <a:latin typeface="Arial" panose="020B0604020202020204" pitchFamily="34" charset="0"/>
              <a:ea typeface="微软雅黑" panose="020B0503020204020204" pitchFamily="34" charset="-122"/>
            </a:endParaRPr>
          </a:p>
        </p:txBody>
      </p:sp>
      <p:sp>
        <p:nvSpPr>
          <p:cNvPr id="29761" name="Text Box 433"/>
          <p:cNvSpPr txBox="1"/>
          <p:nvPr/>
        </p:nvSpPr>
        <p:spPr>
          <a:xfrm>
            <a:off x="2410510" y="4239676"/>
            <a:ext cx="864394" cy="530915"/>
          </a:xfrm>
          <a:prstGeom prst="rect">
            <a:avLst/>
          </a:prstGeom>
          <a:noFill/>
          <a:ln w="9525">
            <a:noFill/>
          </a:ln>
        </p:spPr>
        <p:txBody>
          <a:bodyPr lIns="68580" tIns="34290" rIns="68580" bIns="34290">
            <a:spAutoFit/>
          </a:bodyPr>
          <a:lstStyle/>
          <a:p>
            <a:r>
              <a:rPr lang="zh-CN" altLang="en-US" sz="1200" dirty="0">
                <a:solidFill>
                  <a:srgbClr val="FF0000"/>
                </a:solidFill>
                <a:latin typeface="+mn-ea"/>
                <a:ea typeface="+mn-ea"/>
              </a:rPr>
              <a:t>与</a:t>
            </a:r>
            <a:r>
              <a:rPr lang="en-US" altLang="x-none" sz="1200" dirty="0">
                <a:solidFill>
                  <a:srgbClr val="FF0000"/>
                </a:solidFill>
                <a:latin typeface="+mn-ea"/>
                <a:ea typeface="+mn-ea"/>
              </a:rPr>
              <a:t>2</a:t>
            </a:r>
            <a:r>
              <a:rPr lang="zh-CN" altLang="en-US" sz="1200" dirty="0">
                <a:solidFill>
                  <a:srgbClr val="FF0000"/>
                </a:solidFill>
                <a:latin typeface="+mn-ea"/>
                <a:ea typeface="+mn-ea"/>
              </a:rPr>
              <a:t>有缘</a:t>
            </a:r>
            <a:endParaRPr lang="zh-CN" altLang="en-US" sz="1200" dirty="0">
              <a:solidFill>
                <a:srgbClr val="FF0000"/>
              </a:solidFill>
              <a:latin typeface="+mn-ea"/>
              <a:ea typeface="+mn-ea"/>
            </a:endParaRPr>
          </a:p>
          <a:p>
            <a:endParaRPr lang="zh-CN" altLang="en-US" sz="1800" dirty="0">
              <a:latin typeface="+mn-ea"/>
              <a:ea typeface="+mn-ea"/>
            </a:endParaRPr>
          </a:p>
        </p:txBody>
      </p:sp>
      <p:sp>
        <p:nvSpPr>
          <p:cNvPr id="29762" name="Text Box 434"/>
          <p:cNvSpPr txBox="1"/>
          <p:nvPr/>
        </p:nvSpPr>
        <p:spPr>
          <a:xfrm>
            <a:off x="1940197" y="4542097"/>
            <a:ext cx="1820988" cy="530915"/>
          </a:xfrm>
          <a:prstGeom prst="rect">
            <a:avLst/>
          </a:prstGeom>
          <a:noFill/>
          <a:ln w="9525">
            <a:noFill/>
          </a:ln>
        </p:spPr>
        <p:txBody>
          <a:bodyPr wrap="square" lIns="68580" tIns="34290" rIns="68580" bIns="34290">
            <a:spAutoFit/>
          </a:bodyPr>
          <a:lstStyle/>
          <a:p>
            <a:r>
              <a:rPr lang="zh-CN" altLang="en-US" sz="1200" dirty="0">
                <a:solidFill>
                  <a:srgbClr val="000000"/>
                </a:solidFill>
                <a:latin typeface="+mn-ea"/>
                <a:ea typeface="+mn-ea"/>
              </a:rPr>
              <a:t>接到通知的学生的人数</a:t>
            </a:r>
            <a:endParaRPr lang="zh-CN" altLang="en-US" sz="1200" dirty="0">
              <a:latin typeface="+mn-ea"/>
              <a:ea typeface="+mn-ea"/>
            </a:endParaRPr>
          </a:p>
          <a:p>
            <a:endParaRPr lang="zh-CN" altLang="en-US" sz="1800" dirty="0">
              <a:latin typeface="+mn-ea"/>
              <a:ea typeface="+mn-ea"/>
            </a:endParaRPr>
          </a:p>
        </p:txBody>
      </p:sp>
      <p:sp>
        <p:nvSpPr>
          <p:cNvPr id="29763" name="Text Box 437"/>
          <p:cNvSpPr txBox="1"/>
          <p:nvPr/>
        </p:nvSpPr>
        <p:spPr>
          <a:xfrm>
            <a:off x="4139804" y="3413385"/>
            <a:ext cx="237886"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1</a:t>
            </a:r>
            <a:endParaRPr lang="en-US" altLang="x-none" dirty="0">
              <a:latin typeface="Arial" panose="020B0604020202020204" pitchFamily="34" charset="0"/>
            </a:endParaRPr>
          </a:p>
        </p:txBody>
      </p:sp>
      <p:sp>
        <p:nvSpPr>
          <p:cNvPr id="29764" name="Text Box 438"/>
          <p:cNvSpPr txBox="1"/>
          <p:nvPr/>
        </p:nvSpPr>
        <p:spPr>
          <a:xfrm>
            <a:off x="4139804" y="3840819"/>
            <a:ext cx="286940" cy="284693"/>
          </a:xfrm>
          <a:prstGeom prst="rect">
            <a:avLst/>
          </a:prstGeom>
          <a:noFill/>
          <a:ln w="9525">
            <a:noFill/>
          </a:ln>
        </p:spPr>
        <p:txBody>
          <a:bodyPr lIns="68580" tIns="34290" rIns="68580" bIns="34290">
            <a:spAutoFit/>
          </a:bodyPr>
          <a:lstStyle/>
          <a:p>
            <a:r>
              <a:rPr lang="en-US" altLang="x-none" dirty="0">
                <a:latin typeface="Arial" panose="020B0604020202020204" pitchFamily="34" charset="0"/>
              </a:rPr>
              <a:t>2</a:t>
            </a:r>
            <a:endParaRPr lang="en-US" altLang="x-none" dirty="0">
              <a:latin typeface="Arial" panose="020B0604020202020204" pitchFamily="34" charset="0"/>
            </a:endParaRPr>
          </a:p>
        </p:txBody>
      </p:sp>
      <p:sp>
        <p:nvSpPr>
          <p:cNvPr id="29765" name="Text Box 439"/>
          <p:cNvSpPr txBox="1"/>
          <p:nvPr/>
        </p:nvSpPr>
        <p:spPr>
          <a:xfrm>
            <a:off x="4554141" y="3413385"/>
            <a:ext cx="237886"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2</a:t>
            </a:r>
            <a:endParaRPr lang="en-US" altLang="x-none" dirty="0">
              <a:latin typeface="Arial" panose="020B0604020202020204" pitchFamily="34" charset="0"/>
            </a:endParaRPr>
          </a:p>
        </p:txBody>
      </p:sp>
      <p:sp>
        <p:nvSpPr>
          <p:cNvPr id="29766" name="Text Box 440"/>
          <p:cNvSpPr txBox="1"/>
          <p:nvPr/>
        </p:nvSpPr>
        <p:spPr>
          <a:xfrm>
            <a:off x="4554141" y="3840819"/>
            <a:ext cx="237886"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4</a:t>
            </a:r>
            <a:endParaRPr lang="en-US" altLang="x-none" dirty="0">
              <a:latin typeface="Arial" panose="020B0604020202020204" pitchFamily="34" charset="0"/>
            </a:endParaRPr>
          </a:p>
        </p:txBody>
      </p:sp>
      <p:sp>
        <p:nvSpPr>
          <p:cNvPr id="29767" name="Text Box 441"/>
          <p:cNvSpPr txBox="1"/>
          <p:nvPr/>
        </p:nvSpPr>
        <p:spPr>
          <a:xfrm>
            <a:off x="4895850" y="3413385"/>
            <a:ext cx="237886"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4</a:t>
            </a:r>
            <a:endParaRPr lang="en-US" altLang="x-none" dirty="0">
              <a:latin typeface="Arial" panose="020B0604020202020204" pitchFamily="34" charset="0"/>
            </a:endParaRPr>
          </a:p>
        </p:txBody>
      </p:sp>
      <p:sp>
        <p:nvSpPr>
          <p:cNvPr id="29768" name="Text Box 442"/>
          <p:cNvSpPr txBox="1"/>
          <p:nvPr/>
        </p:nvSpPr>
        <p:spPr>
          <a:xfrm>
            <a:off x="4895850" y="3840819"/>
            <a:ext cx="237886"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8</a:t>
            </a:r>
            <a:endParaRPr lang="en-US" altLang="x-none" dirty="0">
              <a:latin typeface="Arial" panose="020B0604020202020204" pitchFamily="34" charset="0"/>
            </a:endParaRPr>
          </a:p>
        </p:txBody>
      </p:sp>
      <p:sp>
        <p:nvSpPr>
          <p:cNvPr id="29769" name="Text Box 443"/>
          <p:cNvSpPr txBox="1"/>
          <p:nvPr/>
        </p:nvSpPr>
        <p:spPr>
          <a:xfrm>
            <a:off x="5273279" y="3413385"/>
            <a:ext cx="237886"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8</a:t>
            </a:r>
            <a:endParaRPr lang="en-US" altLang="x-none" dirty="0">
              <a:latin typeface="Arial" panose="020B0604020202020204" pitchFamily="34" charset="0"/>
            </a:endParaRPr>
          </a:p>
        </p:txBody>
      </p:sp>
      <p:sp>
        <p:nvSpPr>
          <p:cNvPr id="29770" name="Text Box 444"/>
          <p:cNvSpPr txBox="1"/>
          <p:nvPr/>
        </p:nvSpPr>
        <p:spPr>
          <a:xfrm>
            <a:off x="5219700" y="3845581"/>
            <a:ext cx="337272"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16</a:t>
            </a:r>
            <a:endParaRPr lang="en-US" altLang="x-none" dirty="0">
              <a:latin typeface="Arial" panose="020B0604020202020204" pitchFamily="34" charset="0"/>
            </a:endParaRPr>
          </a:p>
        </p:txBody>
      </p:sp>
      <p:sp>
        <p:nvSpPr>
          <p:cNvPr id="29771" name="Text Box 445"/>
          <p:cNvSpPr txBox="1"/>
          <p:nvPr/>
        </p:nvSpPr>
        <p:spPr>
          <a:xfrm>
            <a:off x="5598319" y="3413385"/>
            <a:ext cx="337272"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16</a:t>
            </a:r>
            <a:endParaRPr lang="en-US" altLang="x-none" dirty="0">
              <a:latin typeface="Arial" panose="020B0604020202020204" pitchFamily="34" charset="0"/>
            </a:endParaRPr>
          </a:p>
        </p:txBody>
      </p:sp>
      <p:sp>
        <p:nvSpPr>
          <p:cNvPr id="29772" name="Text Box 446"/>
          <p:cNvSpPr txBox="1"/>
          <p:nvPr/>
        </p:nvSpPr>
        <p:spPr>
          <a:xfrm>
            <a:off x="5598319" y="3840819"/>
            <a:ext cx="337272"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32</a:t>
            </a:r>
            <a:endParaRPr lang="en-US" altLang="x-none" dirty="0">
              <a:latin typeface="Arial" panose="020B0604020202020204" pitchFamily="34" charset="0"/>
            </a:endParaRPr>
          </a:p>
        </p:txBody>
      </p:sp>
      <p:sp>
        <p:nvSpPr>
          <p:cNvPr id="29773" name="Text Box 447"/>
          <p:cNvSpPr txBox="1"/>
          <p:nvPr/>
        </p:nvSpPr>
        <p:spPr>
          <a:xfrm>
            <a:off x="5975747" y="3413385"/>
            <a:ext cx="337272"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32</a:t>
            </a:r>
            <a:endParaRPr lang="en-US" altLang="x-none" dirty="0">
              <a:latin typeface="Arial" panose="020B0604020202020204" pitchFamily="34" charset="0"/>
            </a:endParaRPr>
          </a:p>
        </p:txBody>
      </p:sp>
      <p:sp>
        <p:nvSpPr>
          <p:cNvPr id="29774" name="Text Box 448"/>
          <p:cNvSpPr txBox="1"/>
          <p:nvPr/>
        </p:nvSpPr>
        <p:spPr>
          <a:xfrm>
            <a:off x="5975747" y="3845581"/>
            <a:ext cx="337272"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64</a:t>
            </a:r>
            <a:endParaRPr lang="en-US" altLang="x-none" dirty="0">
              <a:latin typeface="Arial" panose="020B0604020202020204" pitchFamily="34" charset="0"/>
            </a:endParaRPr>
          </a:p>
        </p:txBody>
      </p:sp>
      <p:sp>
        <p:nvSpPr>
          <p:cNvPr id="29775" name="Text Box 449"/>
          <p:cNvSpPr txBox="1"/>
          <p:nvPr/>
        </p:nvSpPr>
        <p:spPr>
          <a:xfrm>
            <a:off x="6354366" y="3413385"/>
            <a:ext cx="337272"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64</a:t>
            </a:r>
            <a:endParaRPr lang="en-US" altLang="x-none" dirty="0">
              <a:latin typeface="Arial" panose="020B0604020202020204" pitchFamily="34" charset="0"/>
            </a:endParaRPr>
          </a:p>
        </p:txBody>
      </p:sp>
      <p:sp>
        <p:nvSpPr>
          <p:cNvPr id="29776" name="Text Box 450"/>
          <p:cNvSpPr txBox="1"/>
          <p:nvPr/>
        </p:nvSpPr>
        <p:spPr>
          <a:xfrm>
            <a:off x="6299597" y="3845581"/>
            <a:ext cx="436658" cy="284693"/>
          </a:xfrm>
          <a:prstGeom prst="rect">
            <a:avLst/>
          </a:prstGeom>
          <a:noFill/>
          <a:ln w="9525">
            <a:noFill/>
          </a:ln>
        </p:spPr>
        <p:txBody>
          <a:bodyPr wrap="none" lIns="68580" tIns="34290" rIns="68580" bIns="34290">
            <a:spAutoFit/>
          </a:bodyPr>
          <a:lstStyle/>
          <a:p>
            <a:r>
              <a:rPr lang="en-US" altLang="x-none" dirty="0">
                <a:latin typeface="Arial" panose="020B0604020202020204" pitchFamily="34" charset="0"/>
              </a:rPr>
              <a:t>128</a:t>
            </a:r>
            <a:endParaRPr lang="en-US" altLang="x-none" dirty="0">
              <a:latin typeface="Arial" panose="020B0604020202020204" pitchFamily="34" charset="0"/>
            </a:endParaRPr>
          </a:p>
        </p:txBody>
      </p:sp>
      <p:sp>
        <p:nvSpPr>
          <p:cNvPr id="29777" name="Text Box 452"/>
          <p:cNvSpPr txBox="1"/>
          <p:nvPr/>
        </p:nvSpPr>
        <p:spPr>
          <a:xfrm>
            <a:off x="4139803" y="4169431"/>
            <a:ext cx="305212" cy="284693"/>
          </a:xfrm>
          <a:prstGeom prst="rect">
            <a:avLst/>
          </a:prstGeom>
          <a:noFill/>
          <a:ln w="9525">
            <a:noFill/>
          </a:ln>
        </p:spPr>
        <p:txBody>
          <a:bodyPr wrap="none" lIns="68580" tIns="34290" rIns="68580" bIns="34290">
            <a:spAutoFit/>
          </a:bodyPr>
          <a:lstStyle/>
          <a:p>
            <a:r>
              <a:rPr lang="en-US" altLang="x-none" dirty="0">
                <a:solidFill>
                  <a:srgbClr val="FF0000"/>
                </a:solidFill>
                <a:latin typeface="Arial" panose="020B0604020202020204" pitchFamily="34" charset="0"/>
              </a:rPr>
              <a:t>2</a:t>
            </a:r>
            <a:r>
              <a:rPr lang="en-US" altLang="x-none" baseline="30000" dirty="0">
                <a:solidFill>
                  <a:srgbClr val="FF0000"/>
                </a:solidFill>
                <a:latin typeface="Arial" panose="020B0604020202020204" pitchFamily="34" charset="0"/>
              </a:rPr>
              <a:t>1</a:t>
            </a:r>
            <a:endParaRPr lang="en-US" altLang="x-none" baseline="30000" dirty="0">
              <a:solidFill>
                <a:srgbClr val="FF0000"/>
              </a:solidFill>
              <a:latin typeface="Arial" panose="020B0604020202020204" pitchFamily="34" charset="0"/>
            </a:endParaRPr>
          </a:p>
        </p:txBody>
      </p:sp>
      <p:sp>
        <p:nvSpPr>
          <p:cNvPr id="29778" name="Text Box 454"/>
          <p:cNvSpPr txBox="1"/>
          <p:nvPr/>
        </p:nvSpPr>
        <p:spPr>
          <a:xfrm>
            <a:off x="4517231" y="4169431"/>
            <a:ext cx="305212" cy="284693"/>
          </a:xfrm>
          <a:prstGeom prst="rect">
            <a:avLst/>
          </a:prstGeom>
          <a:noFill/>
          <a:ln w="9525">
            <a:noFill/>
          </a:ln>
        </p:spPr>
        <p:txBody>
          <a:bodyPr wrap="none" lIns="68580" tIns="34290" rIns="68580" bIns="34290">
            <a:spAutoFit/>
          </a:bodyPr>
          <a:lstStyle/>
          <a:p>
            <a:r>
              <a:rPr lang="en-US" altLang="x-none" dirty="0">
                <a:solidFill>
                  <a:srgbClr val="FF0000"/>
                </a:solidFill>
                <a:latin typeface="Arial" panose="020B0604020202020204" pitchFamily="34" charset="0"/>
              </a:rPr>
              <a:t>2</a:t>
            </a:r>
            <a:r>
              <a:rPr lang="en-US" altLang="x-none" baseline="30000" dirty="0">
                <a:solidFill>
                  <a:srgbClr val="FF0000"/>
                </a:solidFill>
                <a:latin typeface="Arial" panose="020B0604020202020204" pitchFamily="34" charset="0"/>
              </a:rPr>
              <a:t>2</a:t>
            </a:r>
            <a:endParaRPr lang="en-US" altLang="x-none" baseline="30000" dirty="0">
              <a:solidFill>
                <a:srgbClr val="FF0000"/>
              </a:solidFill>
              <a:latin typeface="Arial" panose="020B0604020202020204" pitchFamily="34" charset="0"/>
            </a:endParaRPr>
          </a:p>
        </p:txBody>
      </p:sp>
      <p:sp>
        <p:nvSpPr>
          <p:cNvPr id="29779" name="Text Box 455"/>
          <p:cNvSpPr txBox="1"/>
          <p:nvPr/>
        </p:nvSpPr>
        <p:spPr>
          <a:xfrm>
            <a:off x="4842272" y="4169431"/>
            <a:ext cx="305212" cy="284693"/>
          </a:xfrm>
          <a:prstGeom prst="rect">
            <a:avLst/>
          </a:prstGeom>
          <a:noFill/>
          <a:ln w="9525">
            <a:noFill/>
          </a:ln>
        </p:spPr>
        <p:txBody>
          <a:bodyPr wrap="none" lIns="68580" tIns="34290" rIns="68580" bIns="34290">
            <a:spAutoFit/>
          </a:bodyPr>
          <a:lstStyle/>
          <a:p>
            <a:r>
              <a:rPr lang="en-US" altLang="x-none" dirty="0">
                <a:solidFill>
                  <a:srgbClr val="FF0000"/>
                </a:solidFill>
                <a:latin typeface="Arial" panose="020B0604020202020204" pitchFamily="34" charset="0"/>
              </a:rPr>
              <a:t>2</a:t>
            </a:r>
            <a:r>
              <a:rPr lang="en-US" altLang="x-none" baseline="30000" dirty="0">
                <a:solidFill>
                  <a:srgbClr val="FF0000"/>
                </a:solidFill>
                <a:latin typeface="Arial" panose="020B0604020202020204" pitchFamily="34" charset="0"/>
              </a:rPr>
              <a:t>3</a:t>
            </a:r>
            <a:endParaRPr lang="en-US" altLang="x-none" baseline="30000" dirty="0">
              <a:solidFill>
                <a:srgbClr val="FF0000"/>
              </a:solidFill>
              <a:latin typeface="Arial" panose="020B0604020202020204" pitchFamily="34" charset="0"/>
            </a:endParaRPr>
          </a:p>
        </p:txBody>
      </p:sp>
      <p:sp>
        <p:nvSpPr>
          <p:cNvPr id="29780" name="Text Box 456"/>
          <p:cNvSpPr txBox="1"/>
          <p:nvPr/>
        </p:nvSpPr>
        <p:spPr>
          <a:xfrm>
            <a:off x="5219700" y="4169431"/>
            <a:ext cx="305212" cy="284693"/>
          </a:xfrm>
          <a:prstGeom prst="rect">
            <a:avLst/>
          </a:prstGeom>
          <a:noFill/>
          <a:ln w="9525">
            <a:noFill/>
          </a:ln>
        </p:spPr>
        <p:txBody>
          <a:bodyPr wrap="none" lIns="68580" tIns="34290" rIns="68580" bIns="34290">
            <a:spAutoFit/>
          </a:bodyPr>
          <a:lstStyle/>
          <a:p>
            <a:r>
              <a:rPr lang="en-US" altLang="x-none" dirty="0">
                <a:solidFill>
                  <a:srgbClr val="FF0000"/>
                </a:solidFill>
                <a:latin typeface="Arial" panose="020B0604020202020204" pitchFamily="34" charset="0"/>
              </a:rPr>
              <a:t>2</a:t>
            </a:r>
            <a:r>
              <a:rPr lang="en-US" altLang="x-none" baseline="30000" dirty="0">
                <a:solidFill>
                  <a:srgbClr val="FF0000"/>
                </a:solidFill>
                <a:latin typeface="Arial" panose="020B0604020202020204" pitchFamily="34" charset="0"/>
              </a:rPr>
              <a:t>4</a:t>
            </a:r>
            <a:endParaRPr lang="en-US" altLang="x-none" baseline="30000" dirty="0">
              <a:solidFill>
                <a:srgbClr val="FF0000"/>
              </a:solidFill>
              <a:latin typeface="Arial" panose="020B0604020202020204" pitchFamily="34" charset="0"/>
            </a:endParaRPr>
          </a:p>
        </p:txBody>
      </p:sp>
      <p:sp>
        <p:nvSpPr>
          <p:cNvPr id="29781" name="Text Box 457"/>
          <p:cNvSpPr txBox="1"/>
          <p:nvPr/>
        </p:nvSpPr>
        <p:spPr>
          <a:xfrm>
            <a:off x="5598319" y="4169430"/>
            <a:ext cx="296466" cy="428322"/>
          </a:xfrm>
          <a:prstGeom prst="rect">
            <a:avLst/>
          </a:prstGeom>
          <a:noFill/>
          <a:ln w="9525">
            <a:noFill/>
          </a:ln>
        </p:spPr>
        <p:txBody>
          <a:bodyPr lIns="68580" tIns="34290" rIns="68580" bIns="34290">
            <a:spAutoFit/>
          </a:bodyPr>
          <a:lstStyle/>
          <a:p>
            <a:r>
              <a:rPr lang="en-US" altLang="x-none" dirty="0">
                <a:solidFill>
                  <a:srgbClr val="FF0000"/>
                </a:solidFill>
                <a:latin typeface="Arial" panose="020B0604020202020204" pitchFamily="34" charset="0"/>
              </a:rPr>
              <a:t>2</a:t>
            </a:r>
            <a:r>
              <a:rPr lang="en-US" altLang="x-none" baseline="30000" dirty="0">
                <a:solidFill>
                  <a:srgbClr val="FF0000"/>
                </a:solidFill>
                <a:latin typeface="Arial" panose="020B0604020202020204" pitchFamily="34" charset="0"/>
              </a:rPr>
              <a:t>5</a:t>
            </a:r>
            <a:endParaRPr lang="en-US" altLang="x-none" baseline="30000" dirty="0">
              <a:solidFill>
                <a:srgbClr val="FF0000"/>
              </a:solidFill>
              <a:latin typeface="Arial" panose="020B0604020202020204" pitchFamily="34" charset="0"/>
            </a:endParaRPr>
          </a:p>
        </p:txBody>
      </p:sp>
      <p:sp>
        <p:nvSpPr>
          <p:cNvPr id="29782" name="Text Box 458"/>
          <p:cNvSpPr txBox="1"/>
          <p:nvPr/>
        </p:nvSpPr>
        <p:spPr>
          <a:xfrm>
            <a:off x="5975747" y="4169431"/>
            <a:ext cx="305212" cy="284693"/>
          </a:xfrm>
          <a:prstGeom prst="rect">
            <a:avLst/>
          </a:prstGeom>
          <a:noFill/>
          <a:ln w="9525">
            <a:noFill/>
          </a:ln>
        </p:spPr>
        <p:txBody>
          <a:bodyPr wrap="none" lIns="68580" tIns="34290" rIns="68580" bIns="34290">
            <a:spAutoFit/>
          </a:bodyPr>
          <a:lstStyle/>
          <a:p>
            <a:r>
              <a:rPr lang="en-US" altLang="x-none" dirty="0">
                <a:solidFill>
                  <a:srgbClr val="FF0000"/>
                </a:solidFill>
                <a:latin typeface="Arial" panose="020B0604020202020204" pitchFamily="34" charset="0"/>
              </a:rPr>
              <a:t>2</a:t>
            </a:r>
            <a:r>
              <a:rPr lang="en-US" altLang="x-none" baseline="30000" dirty="0">
                <a:solidFill>
                  <a:srgbClr val="FF0000"/>
                </a:solidFill>
                <a:latin typeface="Arial" panose="020B0604020202020204" pitchFamily="34" charset="0"/>
              </a:rPr>
              <a:t>6</a:t>
            </a:r>
            <a:endParaRPr lang="en-US" altLang="x-none" baseline="30000" dirty="0">
              <a:solidFill>
                <a:srgbClr val="FF0000"/>
              </a:solidFill>
              <a:latin typeface="Arial" panose="020B0604020202020204" pitchFamily="34" charset="0"/>
            </a:endParaRPr>
          </a:p>
        </p:txBody>
      </p:sp>
      <p:sp>
        <p:nvSpPr>
          <p:cNvPr id="29783" name="Text Box 459"/>
          <p:cNvSpPr txBox="1"/>
          <p:nvPr/>
        </p:nvSpPr>
        <p:spPr>
          <a:xfrm>
            <a:off x="6407944" y="4169431"/>
            <a:ext cx="305212" cy="284693"/>
          </a:xfrm>
          <a:prstGeom prst="rect">
            <a:avLst/>
          </a:prstGeom>
          <a:noFill/>
          <a:ln w="9525">
            <a:noFill/>
          </a:ln>
        </p:spPr>
        <p:txBody>
          <a:bodyPr wrap="none" lIns="68580" tIns="34290" rIns="68580" bIns="34290">
            <a:spAutoFit/>
          </a:bodyPr>
          <a:lstStyle/>
          <a:p>
            <a:r>
              <a:rPr lang="en-US" altLang="x-none" dirty="0">
                <a:solidFill>
                  <a:srgbClr val="FF0000"/>
                </a:solidFill>
                <a:latin typeface="Arial" panose="020B0604020202020204" pitchFamily="34" charset="0"/>
              </a:rPr>
              <a:t>2</a:t>
            </a:r>
            <a:r>
              <a:rPr lang="en-US" altLang="x-none" baseline="30000" dirty="0">
                <a:solidFill>
                  <a:srgbClr val="FF0000"/>
                </a:solidFill>
                <a:latin typeface="Arial" panose="020B0604020202020204" pitchFamily="34" charset="0"/>
              </a:rPr>
              <a:t>7</a:t>
            </a:r>
            <a:endParaRPr lang="en-US" altLang="x-none" baseline="30000" dirty="0">
              <a:solidFill>
                <a:srgbClr val="FF0000"/>
              </a:solidFill>
              <a:latin typeface="Arial" panose="020B0604020202020204" pitchFamily="34" charset="0"/>
            </a:endParaRPr>
          </a:p>
        </p:txBody>
      </p:sp>
      <p:sp>
        <p:nvSpPr>
          <p:cNvPr id="29784" name="Text Box 460"/>
          <p:cNvSpPr txBox="1"/>
          <p:nvPr/>
        </p:nvSpPr>
        <p:spPr>
          <a:xfrm>
            <a:off x="4139805" y="4542097"/>
            <a:ext cx="233363" cy="284693"/>
          </a:xfrm>
          <a:prstGeom prst="rect">
            <a:avLst/>
          </a:prstGeom>
          <a:noFill/>
          <a:ln w="9525">
            <a:noFill/>
          </a:ln>
        </p:spPr>
        <p:txBody>
          <a:bodyPr lIns="68580" tIns="34290" rIns="68580" bIns="34290">
            <a:spAutoFit/>
          </a:bodyPr>
          <a:lstStyle/>
          <a:p>
            <a:r>
              <a:rPr lang="en-US" altLang="x-none" dirty="0">
                <a:solidFill>
                  <a:srgbClr val="639729"/>
                </a:solidFill>
                <a:latin typeface="Arial" panose="020B0604020202020204" pitchFamily="34" charset="0"/>
              </a:rPr>
              <a:t>1</a:t>
            </a:r>
            <a:endParaRPr lang="en-US" altLang="x-none" dirty="0">
              <a:solidFill>
                <a:srgbClr val="639729"/>
              </a:solidFill>
              <a:latin typeface="Arial" panose="020B0604020202020204" pitchFamily="34" charset="0"/>
            </a:endParaRPr>
          </a:p>
        </p:txBody>
      </p:sp>
      <p:sp>
        <p:nvSpPr>
          <p:cNvPr id="29785" name="Text Box 462"/>
          <p:cNvSpPr txBox="1"/>
          <p:nvPr/>
        </p:nvSpPr>
        <p:spPr>
          <a:xfrm>
            <a:off x="4517231" y="4542097"/>
            <a:ext cx="237886" cy="284693"/>
          </a:xfrm>
          <a:prstGeom prst="rect">
            <a:avLst/>
          </a:prstGeom>
          <a:noFill/>
          <a:ln w="9525">
            <a:noFill/>
          </a:ln>
        </p:spPr>
        <p:txBody>
          <a:bodyPr wrap="none" lIns="68580" tIns="34290" rIns="68580" bIns="34290">
            <a:spAutoFit/>
          </a:bodyPr>
          <a:lstStyle/>
          <a:p>
            <a:r>
              <a:rPr lang="en-US" altLang="x-none" dirty="0">
                <a:solidFill>
                  <a:srgbClr val="639729"/>
                </a:solidFill>
                <a:latin typeface="Arial" panose="020B0604020202020204" pitchFamily="34" charset="0"/>
              </a:rPr>
              <a:t>3</a:t>
            </a:r>
            <a:endParaRPr lang="en-US" altLang="x-none" dirty="0">
              <a:solidFill>
                <a:srgbClr val="639729"/>
              </a:solidFill>
              <a:latin typeface="Arial" panose="020B0604020202020204" pitchFamily="34" charset="0"/>
            </a:endParaRPr>
          </a:p>
        </p:txBody>
      </p:sp>
      <p:sp>
        <p:nvSpPr>
          <p:cNvPr id="29786" name="Text Box 463"/>
          <p:cNvSpPr txBox="1"/>
          <p:nvPr/>
        </p:nvSpPr>
        <p:spPr>
          <a:xfrm>
            <a:off x="4877993" y="4542097"/>
            <a:ext cx="233363" cy="284693"/>
          </a:xfrm>
          <a:prstGeom prst="rect">
            <a:avLst/>
          </a:prstGeom>
          <a:noFill/>
          <a:ln w="9525">
            <a:noFill/>
          </a:ln>
        </p:spPr>
        <p:txBody>
          <a:bodyPr lIns="68580" tIns="34290" rIns="68580" bIns="34290">
            <a:spAutoFit/>
          </a:bodyPr>
          <a:lstStyle/>
          <a:p>
            <a:r>
              <a:rPr lang="en-US" altLang="x-none" dirty="0">
                <a:solidFill>
                  <a:srgbClr val="639729"/>
                </a:solidFill>
                <a:latin typeface="Arial" panose="020B0604020202020204" pitchFamily="34" charset="0"/>
              </a:rPr>
              <a:t>7</a:t>
            </a:r>
            <a:endParaRPr lang="en-US" altLang="x-none" dirty="0">
              <a:solidFill>
                <a:srgbClr val="639729"/>
              </a:solidFill>
              <a:latin typeface="Arial" panose="020B0604020202020204" pitchFamily="34" charset="0"/>
            </a:endParaRPr>
          </a:p>
        </p:txBody>
      </p:sp>
      <p:sp>
        <p:nvSpPr>
          <p:cNvPr id="29787" name="Text Box 464"/>
          <p:cNvSpPr txBox="1"/>
          <p:nvPr/>
        </p:nvSpPr>
        <p:spPr>
          <a:xfrm>
            <a:off x="5166122" y="4542097"/>
            <a:ext cx="337272" cy="284693"/>
          </a:xfrm>
          <a:prstGeom prst="rect">
            <a:avLst/>
          </a:prstGeom>
          <a:noFill/>
          <a:ln w="9525">
            <a:noFill/>
          </a:ln>
        </p:spPr>
        <p:txBody>
          <a:bodyPr wrap="none" lIns="68580" tIns="34290" rIns="68580" bIns="34290">
            <a:spAutoFit/>
          </a:bodyPr>
          <a:lstStyle/>
          <a:p>
            <a:r>
              <a:rPr lang="en-US" altLang="x-none" dirty="0">
                <a:solidFill>
                  <a:srgbClr val="639729"/>
                </a:solidFill>
                <a:latin typeface="Arial" panose="020B0604020202020204" pitchFamily="34" charset="0"/>
              </a:rPr>
              <a:t>15</a:t>
            </a:r>
            <a:endParaRPr lang="en-US" altLang="x-none" dirty="0">
              <a:solidFill>
                <a:srgbClr val="639729"/>
              </a:solidFill>
              <a:latin typeface="Arial" panose="020B0604020202020204" pitchFamily="34" charset="0"/>
            </a:endParaRPr>
          </a:p>
        </p:txBody>
      </p:sp>
      <p:sp>
        <p:nvSpPr>
          <p:cNvPr id="29788" name="Text Box 465"/>
          <p:cNvSpPr txBox="1"/>
          <p:nvPr/>
        </p:nvSpPr>
        <p:spPr>
          <a:xfrm>
            <a:off x="5598319" y="4542097"/>
            <a:ext cx="337272" cy="284693"/>
          </a:xfrm>
          <a:prstGeom prst="rect">
            <a:avLst/>
          </a:prstGeom>
          <a:noFill/>
          <a:ln w="9525">
            <a:noFill/>
          </a:ln>
        </p:spPr>
        <p:txBody>
          <a:bodyPr wrap="none" lIns="68580" tIns="34290" rIns="68580" bIns="34290">
            <a:spAutoFit/>
          </a:bodyPr>
          <a:lstStyle/>
          <a:p>
            <a:r>
              <a:rPr lang="en-US" altLang="x-none" dirty="0">
                <a:solidFill>
                  <a:srgbClr val="639729"/>
                </a:solidFill>
                <a:latin typeface="Arial" panose="020B0604020202020204" pitchFamily="34" charset="0"/>
              </a:rPr>
              <a:t>31</a:t>
            </a:r>
            <a:endParaRPr lang="en-US" altLang="x-none" dirty="0">
              <a:solidFill>
                <a:srgbClr val="639729"/>
              </a:solidFill>
              <a:latin typeface="Arial" panose="020B0604020202020204" pitchFamily="34" charset="0"/>
            </a:endParaRPr>
          </a:p>
        </p:txBody>
      </p:sp>
      <p:sp>
        <p:nvSpPr>
          <p:cNvPr id="29789" name="Text Box 466"/>
          <p:cNvSpPr txBox="1"/>
          <p:nvPr/>
        </p:nvSpPr>
        <p:spPr>
          <a:xfrm>
            <a:off x="5970985" y="4542097"/>
            <a:ext cx="337272" cy="284693"/>
          </a:xfrm>
          <a:prstGeom prst="rect">
            <a:avLst/>
          </a:prstGeom>
          <a:noFill/>
          <a:ln w="9525">
            <a:noFill/>
          </a:ln>
        </p:spPr>
        <p:txBody>
          <a:bodyPr wrap="none" lIns="68580" tIns="34290" rIns="68580" bIns="34290">
            <a:spAutoFit/>
          </a:bodyPr>
          <a:lstStyle/>
          <a:p>
            <a:r>
              <a:rPr lang="en-US" altLang="x-none" dirty="0">
                <a:solidFill>
                  <a:srgbClr val="639729"/>
                </a:solidFill>
                <a:latin typeface="Arial" panose="020B0604020202020204" pitchFamily="34" charset="0"/>
              </a:rPr>
              <a:t>63</a:t>
            </a:r>
            <a:endParaRPr lang="en-US" altLang="x-none" dirty="0">
              <a:solidFill>
                <a:srgbClr val="639729"/>
              </a:solidFill>
              <a:latin typeface="Arial" panose="020B0604020202020204" pitchFamily="34" charset="0"/>
            </a:endParaRPr>
          </a:p>
        </p:txBody>
      </p:sp>
      <p:sp>
        <p:nvSpPr>
          <p:cNvPr id="29790" name="Text Box 467"/>
          <p:cNvSpPr txBox="1"/>
          <p:nvPr/>
        </p:nvSpPr>
        <p:spPr>
          <a:xfrm>
            <a:off x="6299597" y="4542097"/>
            <a:ext cx="436658" cy="284693"/>
          </a:xfrm>
          <a:prstGeom prst="rect">
            <a:avLst/>
          </a:prstGeom>
          <a:noFill/>
          <a:ln w="9525">
            <a:noFill/>
          </a:ln>
        </p:spPr>
        <p:txBody>
          <a:bodyPr wrap="none" lIns="68580" tIns="34290" rIns="68580" bIns="34290">
            <a:spAutoFit/>
          </a:bodyPr>
          <a:lstStyle/>
          <a:p>
            <a:r>
              <a:rPr lang="en-US" altLang="x-none" dirty="0">
                <a:solidFill>
                  <a:srgbClr val="639729"/>
                </a:solidFill>
                <a:latin typeface="Arial" panose="020B0604020202020204" pitchFamily="34" charset="0"/>
              </a:rPr>
              <a:t>127</a:t>
            </a:r>
            <a:endParaRPr lang="en-US" altLang="x-none" dirty="0">
              <a:solidFill>
                <a:srgbClr val="639729"/>
              </a:solidFill>
              <a:latin typeface="Arial" panose="020B0604020202020204" pitchFamily="34" charset="0"/>
            </a:endParaRPr>
          </a:p>
        </p:txBody>
      </p:sp>
      <p:pic>
        <p:nvPicPr>
          <p:cNvPr id="29791" name="图片 29790" descr="图片1"/>
          <p:cNvPicPr>
            <a:picLocks noChangeAspect="1"/>
          </p:cNvPicPr>
          <p:nvPr/>
        </p:nvPicPr>
        <p:blipFill>
          <a:blip r:embed="rId1" cstate="email"/>
          <a:stretch>
            <a:fillRect/>
          </a:stretch>
        </p:blipFill>
        <p:spPr>
          <a:xfrm>
            <a:off x="2686423" y="579249"/>
            <a:ext cx="3456384" cy="2064544"/>
          </a:xfrm>
          <a:prstGeom prst="rect">
            <a:avLst/>
          </a:prstGeom>
          <a:noFill/>
          <a:ln w="9525">
            <a:noFill/>
          </a:ln>
        </p:spPr>
      </p:pic>
      <p:sp>
        <p:nvSpPr>
          <p:cNvPr id="35" name="文本框 34"/>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763"/>
                                        </p:tgtEl>
                                        <p:attrNameLst>
                                          <p:attrName>style.visibility</p:attrName>
                                        </p:attrNameLst>
                                      </p:cBhvr>
                                      <p:to>
                                        <p:strVal val="visible"/>
                                      </p:to>
                                    </p:set>
                                    <p:animEffect transition="in" filter="dissolve">
                                      <p:cBhvr>
                                        <p:cTn id="7" dur="500"/>
                                        <p:tgtEl>
                                          <p:spTgt spid="2976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9764"/>
                                        </p:tgtEl>
                                        <p:attrNameLst>
                                          <p:attrName>style.visibility</p:attrName>
                                        </p:attrNameLst>
                                      </p:cBhvr>
                                      <p:to>
                                        <p:strVal val="visible"/>
                                      </p:to>
                                    </p:set>
                                    <p:animEffect transition="in" filter="dissolve">
                                      <p:cBhvr>
                                        <p:cTn id="12" dur="500"/>
                                        <p:tgtEl>
                                          <p:spTgt spid="2976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9765"/>
                                        </p:tgtEl>
                                        <p:attrNameLst>
                                          <p:attrName>style.visibility</p:attrName>
                                        </p:attrNameLst>
                                      </p:cBhvr>
                                      <p:to>
                                        <p:strVal val="visible"/>
                                      </p:to>
                                    </p:set>
                                    <p:animEffect transition="in" filter="dissolve">
                                      <p:cBhvr>
                                        <p:cTn id="17" dur="500"/>
                                        <p:tgtEl>
                                          <p:spTgt spid="2976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9766"/>
                                        </p:tgtEl>
                                        <p:attrNameLst>
                                          <p:attrName>style.visibility</p:attrName>
                                        </p:attrNameLst>
                                      </p:cBhvr>
                                      <p:to>
                                        <p:strVal val="visible"/>
                                      </p:to>
                                    </p:set>
                                    <p:animEffect transition="in" filter="dissolve">
                                      <p:cBhvr>
                                        <p:cTn id="22" dur="500"/>
                                        <p:tgtEl>
                                          <p:spTgt spid="2976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9767"/>
                                        </p:tgtEl>
                                        <p:attrNameLst>
                                          <p:attrName>style.visibility</p:attrName>
                                        </p:attrNameLst>
                                      </p:cBhvr>
                                      <p:to>
                                        <p:strVal val="visible"/>
                                      </p:to>
                                    </p:set>
                                    <p:animEffect transition="in" filter="dissolve">
                                      <p:cBhvr>
                                        <p:cTn id="27" dur="500"/>
                                        <p:tgtEl>
                                          <p:spTgt spid="2976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9768"/>
                                        </p:tgtEl>
                                        <p:attrNameLst>
                                          <p:attrName>style.visibility</p:attrName>
                                        </p:attrNameLst>
                                      </p:cBhvr>
                                      <p:to>
                                        <p:strVal val="visible"/>
                                      </p:to>
                                    </p:set>
                                    <p:animEffect transition="in" filter="dissolve">
                                      <p:cBhvr>
                                        <p:cTn id="32" dur="500"/>
                                        <p:tgtEl>
                                          <p:spTgt spid="2976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9769"/>
                                        </p:tgtEl>
                                        <p:attrNameLst>
                                          <p:attrName>style.visibility</p:attrName>
                                        </p:attrNameLst>
                                      </p:cBhvr>
                                      <p:to>
                                        <p:strVal val="visible"/>
                                      </p:to>
                                    </p:set>
                                    <p:animEffect transition="in" filter="dissolve">
                                      <p:cBhvr>
                                        <p:cTn id="37" dur="500"/>
                                        <p:tgtEl>
                                          <p:spTgt spid="29769"/>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9770"/>
                                        </p:tgtEl>
                                        <p:attrNameLst>
                                          <p:attrName>style.visibility</p:attrName>
                                        </p:attrNameLst>
                                      </p:cBhvr>
                                      <p:to>
                                        <p:strVal val="visible"/>
                                      </p:to>
                                    </p:set>
                                    <p:animEffect transition="in" filter="dissolve">
                                      <p:cBhvr>
                                        <p:cTn id="42" dur="500"/>
                                        <p:tgtEl>
                                          <p:spTgt spid="29770"/>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9771"/>
                                        </p:tgtEl>
                                        <p:attrNameLst>
                                          <p:attrName>style.visibility</p:attrName>
                                        </p:attrNameLst>
                                      </p:cBhvr>
                                      <p:to>
                                        <p:strVal val="visible"/>
                                      </p:to>
                                    </p:set>
                                    <p:animEffect transition="in" filter="dissolve">
                                      <p:cBhvr>
                                        <p:cTn id="47" dur="500"/>
                                        <p:tgtEl>
                                          <p:spTgt spid="29771"/>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9772"/>
                                        </p:tgtEl>
                                        <p:attrNameLst>
                                          <p:attrName>style.visibility</p:attrName>
                                        </p:attrNameLst>
                                      </p:cBhvr>
                                      <p:to>
                                        <p:strVal val="visible"/>
                                      </p:to>
                                    </p:set>
                                    <p:animEffect transition="in" filter="dissolve">
                                      <p:cBhvr>
                                        <p:cTn id="52" dur="500"/>
                                        <p:tgtEl>
                                          <p:spTgt spid="29772"/>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9773"/>
                                        </p:tgtEl>
                                        <p:attrNameLst>
                                          <p:attrName>style.visibility</p:attrName>
                                        </p:attrNameLst>
                                      </p:cBhvr>
                                      <p:to>
                                        <p:strVal val="visible"/>
                                      </p:to>
                                    </p:set>
                                    <p:animEffect transition="in" filter="dissolve">
                                      <p:cBhvr>
                                        <p:cTn id="57" dur="500"/>
                                        <p:tgtEl>
                                          <p:spTgt spid="29773"/>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9774"/>
                                        </p:tgtEl>
                                        <p:attrNameLst>
                                          <p:attrName>style.visibility</p:attrName>
                                        </p:attrNameLst>
                                      </p:cBhvr>
                                      <p:to>
                                        <p:strVal val="visible"/>
                                      </p:to>
                                    </p:set>
                                    <p:animEffect transition="in" filter="dissolve">
                                      <p:cBhvr>
                                        <p:cTn id="62" dur="500"/>
                                        <p:tgtEl>
                                          <p:spTgt spid="29774"/>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29775"/>
                                        </p:tgtEl>
                                        <p:attrNameLst>
                                          <p:attrName>style.visibility</p:attrName>
                                        </p:attrNameLst>
                                      </p:cBhvr>
                                      <p:to>
                                        <p:strVal val="visible"/>
                                      </p:to>
                                    </p:set>
                                    <p:animEffect transition="in" filter="dissolve">
                                      <p:cBhvr>
                                        <p:cTn id="67" dur="500"/>
                                        <p:tgtEl>
                                          <p:spTgt spid="29775"/>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29776"/>
                                        </p:tgtEl>
                                        <p:attrNameLst>
                                          <p:attrName>style.visibility</p:attrName>
                                        </p:attrNameLst>
                                      </p:cBhvr>
                                      <p:to>
                                        <p:strVal val="visible"/>
                                      </p:to>
                                    </p:set>
                                    <p:animEffect transition="in" filter="dissolve">
                                      <p:cBhvr>
                                        <p:cTn id="72" dur="500"/>
                                        <p:tgtEl>
                                          <p:spTgt spid="29776"/>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9777"/>
                                        </p:tgtEl>
                                        <p:attrNameLst>
                                          <p:attrName>style.visibility</p:attrName>
                                        </p:attrNameLst>
                                      </p:cBhvr>
                                      <p:to>
                                        <p:strVal val="visible"/>
                                      </p:to>
                                    </p:set>
                                    <p:animEffect transition="in" filter="dissolve">
                                      <p:cBhvr>
                                        <p:cTn id="77" dur="500"/>
                                        <p:tgtEl>
                                          <p:spTgt spid="29777"/>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9778"/>
                                        </p:tgtEl>
                                        <p:attrNameLst>
                                          <p:attrName>style.visibility</p:attrName>
                                        </p:attrNameLst>
                                      </p:cBhvr>
                                      <p:to>
                                        <p:strVal val="visible"/>
                                      </p:to>
                                    </p:set>
                                    <p:animEffect transition="in" filter="dissolve">
                                      <p:cBhvr>
                                        <p:cTn id="82" dur="500"/>
                                        <p:tgtEl>
                                          <p:spTgt spid="29778"/>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29779"/>
                                        </p:tgtEl>
                                        <p:attrNameLst>
                                          <p:attrName>style.visibility</p:attrName>
                                        </p:attrNameLst>
                                      </p:cBhvr>
                                      <p:to>
                                        <p:strVal val="visible"/>
                                      </p:to>
                                    </p:set>
                                    <p:animEffect transition="in" filter="dissolve">
                                      <p:cBhvr>
                                        <p:cTn id="87" dur="500"/>
                                        <p:tgtEl>
                                          <p:spTgt spid="29779"/>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29780"/>
                                        </p:tgtEl>
                                        <p:attrNameLst>
                                          <p:attrName>style.visibility</p:attrName>
                                        </p:attrNameLst>
                                      </p:cBhvr>
                                      <p:to>
                                        <p:strVal val="visible"/>
                                      </p:to>
                                    </p:set>
                                    <p:animEffect transition="in" filter="dissolve">
                                      <p:cBhvr>
                                        <p:cTn id="92" dur="500"/>
                                        <p:tgtEl>
                                          <p:spTgt spid="29780"/>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29781"/>
                                        </p:tgtEl>
                                        <p:attrNameLst>
                                          <p:attrName>style.visibility</p:attrName>
                                        </p:attrNameLst>
                                      </p:cBhvr>
                                      <p:to>
                                        <p:strVal val="visible"/>
                                      </p:to>
                                    </p:set>
                                    <p:animEffect transition="in" filter="dissolve">
                                      <p:cBhvr>
                                        <p:cTn id="97" dur="500"/>
                                        <p:tgtEl>
                                          <p:spTgt spid="29781"/>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grpId="0" nodeType="clickEffect">
                                  <p:stCondLst>
                                    <p:cond delay="0"/>
                                  </p:stCondLst>
                                  <p:childTnLst>
                                    <p:set>
                                      <p:cBhvr>
                                        <p:cTn id="101" dur="1" fill="hold">
                                          <p:stCondLst>
                                            <p:cond delay="0"/>
                                          </p:stCondLst>
                                        </p:cTn>
                                        <p:tgtEl>
                                          <p:spTgt spid="29782"/>
                                        </p:tgtEl>
                                        <p:attrNameLst>
                                          <p:attrName>style.visibility</p:attrName>
                                        </p:attrNameLst>
                                      </p:cBhvr>
                                      <p:to>
                                        <p:strVal val="visible"/>
                                      </p:to>
                                    </p:set>
                                    <p:animEffect transition="in" filter="dissolve">
                                      <p:cBhvr>
                                        <p:cTn id="102" dur="500"/>
                                        <p:tgtEl>
                                          <p:spTgt spid="29782"/>
                                        </p:tgtEl>
                                      </p:cBhvr>
                                    </p:animEffect>
                                  </p:childTnLst>
                                </p:cTn>
                              </p:par>
                            </p:childTnLst>
                          </p:cTn>
                        </p:par>
                      </p:childTnLst>
                    </p:cTn>
                  </p:par>
                  <p:par>
                    <p:cTn id="103" fill="hold">
                      <p:stCondLst>
                        <p:cond delay="indefinite"/>
                      </p:stCondLst>
                      <p:childTnLst>
                        <p:par>
                          <p:cTn id="104" fill="hold">
                            <p:stCondLst>
                              <p:cond delay="0"/>
                            </p:stCondLst>
                            <p:childTnLst>
                              <p:par>
                                <p:cTn id="105" presetID="9" presetClass="entr" presetSubtype="0" fill="hold" grpId="0" nodeType="clickEffect">
                                  <p:stCondLst>
                                    <p:cond delay="0"/>
                                  </p:stCondLst>
                                  <p:childTnLst>
                                    <p:set>
                                      <p:cBhvr>
                                        <p:cTn id="106" dur="1" fill="hold">
                                          <p:stCondLst>
                                            <p:cond delay="0"/>
                                          </p:stCondLst>
                                        </p:cTn>
                                        <p:tgtEl>
                                          <p:spTgt spid="29783"/>
                                        </p:tgtEl>
                                        <p:attrNameLst>
                                          <p:attrName>style.visibility</p:attrName>
                                        </p:attrNameLst>
                                      </p:cBhvr>
                                      <p:to>
                                        <p:strVal val="visible"/>
                                      </p:to>
                                    </p:set>
                                    <p:animEffect transition="in" filter="dissolve">
                                      <p:cBhvr>
                                        <p:cTn id="107" dur="500"/>
                                        <p:tgtEl>
                                          <p:spTgt spid="29783"/>
                                        </p:tgtEl>
                                      </p:cBhvr>
                                    </p:animEffect>
                                  </p:childTnLst>
                                </p:cTn>
                              </p:par>
                            </p:childTnLst>
                          </p:cTn>
                        </p:par>
                      </p:childTnLst>
                    </p:cTn>
                  </p:par>
                  <p:par>
                    <p:cTn id="108" fill="hold">
                      <p:stCondLst>
                        <p:cond delay="indefinite"/>
                      </p:stCondLst>
                      <p:childTnLst>
                        <p:par>
                          <p:cTn id="109" fill="hold">
                            <p:stCondLst>
                              <p:cond delay="0"/>
                            </p:stCondLst>
                            <p:childTnLst>
                              <p:par>
                                <p:cTn id="110" presetID="9" presetClass="entr" presetSubtype="0" fill="hold" grpId="0" nodeType="clickEffect">
                                  <p:stCondLst>
                                    <p:cond delay="0"/>
                                  </p:stCondLst>
                                  <p:childTnLst>
                                    <p:set>
                                      <p:cBhvr>
                                        <p:cTn id="111" dur="1" fill="hold">
                                          <p:stCondLst>
                                            <p:cond delay="0"/>
                                          </p:stCondLst>
                                        </p:cTn>
                                        <p:tgtEl>
                                          <p:spTgt spid="29784"/>
                                        </p:tgtEl>
                                        <p:attrNameLst>
                                          <p:attrName>style.visibility</p:attrName>
                                        </p:attrNameLst>
                                      </p:cBhvr>
                                      <p:to>
                                        <p:strVal val="visible"/>
                                      </p:to>
                                    </p:set>
                                    <p:animEffect transition="in" filter="dissolve">
                                      <p:cBhvr>
                                        <p:cTn id="112" dur="500"/>
                                        <p:tgtEl>
                                          <p:spTgt spid="29784"/>
                                        </p:tgtEl>
                                      </p:cBhvr>
                                    </p:animEffect>
                                  </p:childTnLst>
                                </p:cTn>
                              </p:par>
                            </p:childTnLst>
                          </p:cTn>
                        </p:par>
                      </p:childTnLst>
                    </p:cTn>
                  </p:par>
                  <p:par>
                    <p:cTn id="113" fill="hold">
                      <p:stCondLst>
                        <p:cond delay="indefinite"/>
                      </p:stCondLst>
                      <p:childTnLst>
                        <p:par>
                          <p:cTn id="114" fill="hold">
                            <p:stCondLst>
                              <p:cond delay="0"/>
                            </p:stCondLst>
                            <p:childTnLst>
                              <p:par>
                                <p:cTn id="115" presetID="9" presetClass="entr" presetSubtype="0" fill="hold" grpId="0" nodeType="clickEffect">
                                  <p:stCondLst>
                                    <p:cond delay="0"/>
                                  </p:stCondLst>
                                  <p:childTnLst>
                                    <p:set>
                                      <p:cBhvr>
                                        <p:cTn id="116" dur="1" fill="hold">
                                          <p:stCondLst>
                                            <p:cond delay="0"/>
                                          </p:stCondLst>
                                        </p:cTn>
                                        <p:tgtEl>
                                          <p:spTgt spid="29785"/>
                                        </p:tgtEl>
                                        <p:attrNameLst>
                                          <p:attrName>style.visibility</p:attrName>
                                        </p:attrNameLst>
                                      </p:cBhvr>
                                      <p:to>
                                        <p:strVal val="visible"/>
                                      </p:to>
                                    </p:set>
                                    <p:animEffect transition="in" filter="dissolve">
                                      <p:cBhvr>
                                        <p:cTn id="117" dur="500"/>
                                        <p:tgtEl>
                                          <p:spTgt spid="29785"/>
                                        </p:tgtEl>
                                      </p:cBhvr>
                                    </p:animEffect>
                                  </p:childTnLst>
                                </p:cTn>
                              </p:par>
                            </p:childTnLst>
                          </p:cTn>
                        </p:par>
                      </p:childTnLst>
                    </p:cTn>
                  </p:par>
                  <p:par>
                    <p:cTn id="118" fill="hold">
                      <p:stCondLst>
                        <p:cond delay="indefinite"/>
                      </p:stCondLst>
                      <p:childTnLst>
                        <p:par>
                          <p:cTn id="119" fill="hold">
                            <p:stCondLst>
                              <p:cond delay="0"/>
                            </p:stCondLst>
                            <p:childTnLst>
                              <p:par>
                                <p:cTn id="120" presetID="9" presetClass="entr" presetSubtype="0" fill="hold" grpId="0" nodeType="clickEffect">
                                  <p:stCondLst>
                                    <p:cond delay="0"/>
                                  </p:stCondLst>
                                  <p:childTnLst>
                                    <p:set>
                                      <p:cBhvr>
                                        <p:cTn id="121" dur="1" fill="hold">
                                          <p:stCondLst>
                                            <p:cond delay="0"/>
                                          </p:stCondLst>
                                        </p:cTn>
                                        <p:tgtEl>
                                          <p:spTgt spid="29786"/>
                                        </p:tgtEl>
                                        <p:attrNameLst>
                                          <p:attrName>style.visibility</p:attrName>
                                        </p:attrNameLst>
                                      </p:cBhvr>
                                      <p:to>
                                        <p:strVal val="visible"/>
                                      </p:to>
                                    </p:set>
                                    <p:animEffect transition="in" filter="dissolve">
                                      <p:cBhvr>
                                        <p:cTn id="122" dur="500"/>
                                        <p:tgtEl>
                                          <p:spTgt spid="29786"/>
                                        </p:tgtEl>
                                      </p:cBhvr>
                                    </p:animEffect>
                                  </p:childTnLst>
                                </p:cTn>
                              </p:par>
                            </p:childTnLst>
                          </p:cTn>
                        </p:par>
                      </p:childTnLst>
                    </p:cTn>
                  </p:par>
                  <p:par>
                    <p:cTn id="123" fill="hold">
                      <p:stCondLst>
                        <p:cond delay="indefinite"/>
                      </p:stCondLst>
                      <p:childTnLst>
                        <p:par>
                          <p:cTn id="124" fill="hold">
                            <p:stCondLst>
                              <p:cond delay="0"/>
                            </p:stCondLst>
                            <p:childTnLst>
                              <p:par>
                                <p:cTn id="125" presetID="9" presetClass="entr" presetSubtype="0" fill="hold" grpId="0" nodeType="clickEffect">
                                  <p:stCondLst>
                                    <p:cond delay="0"/>
                                  </p:stCondLst>
                                  <p:childTnLst>
                                    <p:set>
                                      <p:cBhvr>
                                        <p:cTn id="126" dur="1" fill="hold">
                                          <p:stCondLst>
                                            <p:cond delay="0"/>
                                          </p:stCondLst>
                                        </p:cTn>
                                        <p:tgtEl>
                                          <p:spTgt spid="29787"/>
                                        </p:tgtEl>
                                        <p:attrNameLst>
                                          <p:attrName>style.visibility</p:attrName>
                                        </p:attrNameLst>
                                      </p:cBhvr>
                                      <p:to>
                                        <p:strVal val="visible"/>
                                      </p:to>
                                    </p:set>
                                    <p:animEffect transition="in" filter="dissolve">
                                      <p:cBhvr>
                                        <p:cTn id="127" dur="500"/>
                                        <p:tgtEl>
                                          <p:spTgt spid="29787"/>
                                        </p:tgtEl>
                                      </p:cBhvr>
                                    </p:animEffect>
                                  </p:childTnLst>
                                </p:cTn>
                              </p:par>
                            </p:childTnLst>
                          </p:cTn>
                        </p:par>
                      </p:childTnLst>
                    </p:cTn>
                  </p:par>
                  <p:par>
                    <p:cTn id="128" fill="hold">
                      <p:stCondLst>
                        <p:cond delay="indefinite"/>
                      </p:stCondLst>
                      <p:childTnLst>
                        <p:par>
                          <p:cTn id="129" fill="hold">
                            <p:stCondLst>
                              <p:cond delay="0"/>
                            </p:stCondLst>
                            <p:childTnLst>
                              <p:par>
                                <p:cTn id="130" presetID="9" presetClass="entr" presetSubtype="0" fill="hold" grpId="0" nodeType="clickEffect">
                                  <p:stCondLst>
                                    <p:cond delay="0"/>
                                  </p:stCondLst>
                                  <p:childTnLst>
                                    <p:set>
                                      <p:cBhvr>
                                        <p:cTn id="131" dur="1" fill="hold">
                                          <p:stCondLst>
                                            <p:cond delay="0"/>
                                          </p:stCondLst>
                                        </p:cTn>
                                        <p:tgtEl>
                                          <p:spTgt spid="29788"/>
                                        </p:tgtEl>
                                        <p:attrNameLst>
                                          <p:attrName>style.visibility</p:attrName>
                                        </p:attrNameLst>
                                      </p:cBhvr>
                                      <p:to>
                                        <p:strVal val="visible"/>
                                      </p:to>
                                    </p:set>
                                    <p:animEffect transition="in" filter="dissolve">
                                      <p:cBhvr>
                                        <p:cTn id="132" dur="500"/>
                                        <p:tgtEl>
                                          <p:spTgt spid="29788"/>
                                        </p:tgtEl>
                                      </p:cBhvr>
                                    </p:animEffect>
                                  </p:childTnLst>
                                </p:cTn>
                              </p:par>
                            </p:childTnLst>
                          </p:cTn>
                        </p:par>
                      </p:childTnLst>
                    </p:cTn>
                  </p:par>
                  <p:par>
                    <p:cTn id="133" fill="hold">
                      <p:stCondLst>
                        <p:cond delay="indefinite"/>
                      </p:stCondLst>
                      <p:childTnLst>
                        <p:par>
                          <p:cTn id="134" fill="hold">
                            <p:stCondLst>
                              <p:cond delay="0"/>
                            </p:stCondLst>
                            <p:childTnLst>
                              <p:par>
                                <p:cTn id="135" presetID="9" presetClass="entr" presetSubtype="0" fill="hold" grpId="0" nodeType="clickEffect">
                                  <p:stCondLst>
                                    <p:cond delay="0"/>
                                  </p:stCondLst>
                                  <p:childTnLst>
                                    <p:set>
                                      <p:cBhvr>
                                        <p:cTn id="136" dur="1" fill="hold">
                                          <p:stCondLst>
                                            <p:cond delay="0"/>
                                          </p:stCondLst>
                                        </p:cTn>
                                        <p:tgtEl>
                                          <p:spTgt spid="29789"/>
                                        </p:tgtEl>
                                        <p:attrNameLst>
                                          <p:attrName>style.visibility</p:attrName>
                                        </p:attrNameLst>
                                      </p:cBhvr>
                                      <p:to>
                                        <p:strVal val="visible"/>
                                      </p:to>
                                    </p:set>
                                    <p:animEffect transition="in" filter="dissolve">
                                      <p:cBhvr>
                                        <p:cTn id="137" dur="500"/>
                                        <p:tgtEl>
                                          <p:spTgt spid="29789"/>
                                        </p:tgtEl>
                                      </p:cBhvr>
                                    </p:animEffect>
                                  </p:childTnLst>
                                </p:cTn>
                              </p:par>
                            </p:childTnLst>
                          </p:cTn>
                        </p:par>
                      </p:childTnLst>
                    </p:cTn>
                  </p:par>
                  <p:par>
                    <p:cTn id="138" fill="hold">
                      <p:stCondLst>
                        <p:cond delay="indefinite"/>
                      </p:stCondLst>
                      <p:childTnLst>
                        <p:par>
                          <p:cTn id="139" fill="hold">
                            <p:stCondLst>
                              <p:cond delay="0"/>
                            </p:stCondLst>
                            <p:childTnLst>
                              <p:par>
                                <p:cTn id="140" presetID="9" presetClass="entr" presetSubtype="0" fill="hold" grpId="0" nodeType="clickEffect">
                                  <p:stCondLst>
                                    <p:cond delay="0"/>
                                  </p:stCondLst>
                                  <p:childTnLst>
                                    <p:set>
                                      <p:cBhvr>
                                        <p:cTn id="141" dur="1" fill="hold">
                                          <p:stCondLst>
                                            <p:cond delay="0"/>
                                          </p:stCondLst>
                                        </p:cTn>
                                        <p:tgtEl>
                                          <p:spTgt spid="29790"/>
                                        </p:tgtEl>
                                        <p:attrNameLst>
                                          <p:attrName>style.visibility</p:attrName>
                                        </p:attrNameLst>
                                      </p:cBhvr>
                                      <p:to>
                                        <p:strVal val="visible"/>
                                      </p:to>
                                    </p:set>
                                    <p:animEffect transition="in" filter="dissolve">
                                      <p:cBhvr>
                                        <p:cTn id="142" dur="500"/>
                                        <p:tgtEl>
                                          <p:spTgt spid="29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63" grpId="0"/>
      <p:bldP spid="29764" grpId="0"/>
      <p:bldP spid="29765" grpId="0"/>
      <p:bldP spid="29766" grpId="0"/>
      <p:bldP spid="29767" grpId="0"/>
      <p:bldP spid="29768" grpId="0"/>
      <p:bldP spid="29769" grpId="0"/>
      <p:bldP spid="29770" grpId="0"/>
      <p:bldP spid="29771" grpId="0"/>
      <p:bldP spid="29772" grpId="0"/>
      <p:bldP spid="29773" grpId="0"/>
      <p:bldP spid="29774" grpId="0"/>
      <p:bldP spid="29775" grpId="0"/>
      <p:bldP spid="29776" grpId="0"/>
      <p:bldP spid="29777" grpId="0"/>
      <p:bldP spid="29778" grpId="0"/>
      <p:bldP spid="29779" grpId="0"/>
      <p:bldP spid="29780" grpId="0"/>
      <p:bldP spid="29781" grpId="0"/>
      <p:bldP spid="29782" grpId="0"/>
      <p:bldP spid="29783" grpId="0"/>
      <p:bldP spid="29784" grpId="0"/>
      <p:bldP spid="29785" grpId="0"/>
      <p:bldP spid="29786" grpId="0"/>
      <p:bldP spid="29787" grpId="0"/>
      <p:bldP spid="29788" grpId="0"/>
      <p:bldP spid="29789" grpId="0"/>
      <p:bldP spid="2979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9951" y="1842449"/>
            <a:ext cx="7267433" cy="346249"/>
          </a:xfrm>
          <a:prstGeom prst="rect">
            <a:avLst/>
          </a:prstGeom>
          <a:noFill/>
        </p:spPr>
        <p:txBody>
          <a:bodyPr wrap="square" lIns="68580" tIns="34290" rIns="68580" bIns="34290" rtlCol="0">
            <a:spAutoFit/>
          </a:bodyPr>
          <a:lstStyle/>
          <a:p>
            <a:r>
              <a:rPr lang="zh-CN" altLang="en-US" sz="1800" dirty="0"/>
              <a:t>如果一个合唱团有</a:t>
            </a:r>
            <a:r>
              <a:rPr lang="en-US" altLang="zh-CN" sz="1800" dirty="0"/>
              <a:t>50</a:t>
            </a:r>
            <a:r>
              <a:rPr lang="zh-CN" altLang="en-US" sz="1800" dirty="0"/>
              <a:t>人，最少花多少时间就能通知到每个人？</a:t>
            </a:r>
            <a:endParaRPr lang="zh-CN" altLang="en-US" sz="1800" dirty="0"/>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5"/>
          <p:cNvSpPr txBox="1"/>
          <p:nvPr/>
        </p:nvSpPr>
        <p:spPr>
          <a:xfrm>
            <a:off x="992877" y="1472404"/>
            <a:ext cx="7216253" cy="1523494"/>
          </a:xfrm>
          <a:prstGeom prst="rect">
            <a:avLst/>
          </a:prstGeom>
          <a:noFill/>
          <a:ln w="9525">
            <a:noFill/>
          </a:ln>
        </p:spPr>
        <p:txBody>
          <a:bodyPr wrap="square" lIns="68580" tIns="34290" rIns="68580" bIns="34290">
            <a:spAutoFit/>
          </a:bodyPr>
          <a:lstStyle/>
          <a:p>
            <a:pPr>
              <a:lnSpc>
                <a:spcPct val="150000"/>
              </a:lnSpc>
            </a:pPr>
            <a:r>
              <a:rPr lang="zh-CN" altLang="en-US" sz="2100" dirty="0">
                <a:latin typeface="+mn-ea"/>
                <a:ea typeface="+mn-ea"/>
              </a:rPr>
              <a:t>    一个合唱队共有</a:t>
            </a:r>
            <a:r>
              <a:rPr lang="en-US" altLang="x-none" sz="2100" dirty="0">
                <a:latin typeface="+mn-ea"/>
                <a:ea typeface="+mn-ea"/>
              </a:rPr>
              <a:t>15</a:t>
            </a:r>
            <a:r>
              <a:rPr lang="zh-CN" altLang="en-US" sz="2100" dirty="0">
                <a:latin typeface="+mn-ea"/>
                <a:ea typeface="+mn-ea"/>
              </a:rPr>
              <a:t>人，暑假期间有一个紧急演出，老师需要尽快通知到每一个队员。如果用打电话的方式，每分钟通知</a:t>
            </a:r>
            <a:r>
              <a:rPr lang="en-US" altLang="x-none" sz="2100" dirty="0">
                <a:latin typeface="+mn-ea"/>
                <a:ea typeface="+mn-ea"/>
              </a:rPr>
              <a:t>1</a:t>
            </a:r>
            <a:r>
              <a:rPr lang="zh-CN" altLang="en-US" sz="2100" dirty="0">
                <a:latin typeface="+mn-ea"/>
                <a:ea typeface="+mn-ea"/>
              </a:rPr>
              <a:t>人，请帮助老师设计一个打电话的方案。</a:t>
            </a:r>
            <a:endParaRPr lang="zh-CN" altLang="en-US" sz="2100" dirty="0">
              <a:latin typeface="+mn-ea"/>
              <a:ea typeface="+mn-ea"/>
            </a:endParaRPr>
          </a:p>
        </p:txBody>
      </p:sp>
      <p:sp>
        <p:nvSpPr>
          <p:cNvPr id="2" name="文本框 1"/>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谈话引入</a:t>
            </a:r>
            <a:endParaRPr lang="zh-CN" altLang="en-US" sz="1500" b="1" dirty="0">
              <a:solidFill>
                <a:schemeClr val="bg1">
                  <a:lumMod val="50000"/>
                </a:schemeClr>
              </a:solidFill>
            </a:endParaRPr>
          </a:p>
        </p:txBody>
      </p:sp>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文本框 15362"/>
          <p:cNvSpPr txBox="1"/>
          <p:nvPr/>
        </p:nvSpPr>
        <p:spPr>
          <a:xfrm>
            <a:off x="3384466" y="3461024"/>
            <a:ext cx="1783180" cy="392415"/>
          </a:xfrm>
          <a:prstGeom prst="rect">
            <a:avLst/>
          </a:prstGeom>
          <a:noFill/>
          <a:ln w="9525">
            <a:noFill/>
          </a:ln>
        </p:spPr>
        <p:txBody>
          <a:bodyPr wrap="none" lIns="68580" tIns="34290" rIns="68580" bIns="34290" anchor="t">
            <a:spAutoFit/>
          </a:bodyPr>
          <a:lstStyle/>
          <a:p>
            <a:r>
              <a:rPr lang="zh-CN" altLang="en-US" sz="2100" dirty="0">
                <a:latin typeface="+mn-ea"/>
                <a:ea typeface="+mn-ea"/>
              </a:rPr>
              <a:t>需要</a:t>
            </a:r>
            <a:r>
              <a:rPr lang="en-US" altLang="x-none" sz="2100" dirty="0">
                <a:latin typeface="+mn-ea"/>
                <a:ea typeface="+mn-ea"/>
              </a:rPr>
              <a:t>15</a:t>
            </a:r>
            <a:r>
              <a:rPr lang="zh-CN" altLang="en-US" sz="2100" dirty="0">
                <a:latin typeface="+mn-ea"/>
                <a:ea typeface="+mn-ea"/>
              </a:rPr>
              <a:t>分钟。</a:t>
            </a:r>
            <a:endParaRPr lang="zh-CN" altLang="en-US" sz="2100" dirty="0">
              <a:latin typeface="+mn-ea"/>
              <a:ea typeface="+mn-ea"/>
            </a:endParaRPr>
          </a:p>
        </p:txBody>
      </p:sp>
      <p:sp>
        <p:nvSpPr>
          <p:cNvPr id="4" name="文本框 3"/>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谈话引入</a:t>
            </a:r>
            <a:endParaRPr lang="zh-CN" altLang="en-US" sz="1500" b="1" dirty="0">
              <a:solidFill>
                <a:schemeClr val="bg1">
                  <a:lumMod val="50000"/>
                </a:schemeClr>
              </a:solidFill>
            </a:endParaRPr>
          </a:p>
        </p:txBody>
      </p:sp>
      <p:pic>
        <p:nvPicPr>
          <p:cNvPr id="5" name="图片 4"/>
          <p:cNvPicPr>
            <a:picLocks noChangeAspect="1"/>
          </p:cNvPicPr>
          <p:nvPr/>
        </p:nvPicPr>
        <p:blipFill>
          <a:blip r:embed="rId1" cstate="email">
            <a:extLst>
              <a:ext uri="{BEBA8EAE-BF5A-486C-A8C5-ECC9F3942E4B}">
                <a14:imgProps xmlns:a14="http://schemas.microsoft.com/office/drawing/2010/main">
                  <a14:imgLayer r:embed="rId2">
                    <a14:imgEffect>
                      <a14:sharpenSoften amount="50000"/>
                    </a14:imgEffect>
                  </a14:imgLayer>
                </a14:imgProps>
              </a:ext>
            </a:extLst>
          </a:blip>
          <a:stretch>
            <a:fillRect/>
          </a:stretch>
        </p:blipFill>
        <p:spPr>
          <a:xfrm>
            <a:off x="1121095" y="954405"/>
            <a:ext cx="6649879" cy="1999774"/>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1000" fill="hold"/>
                                        <p:tgtEl>
                                          <p:spTgt spid="15363"/>
                                        </p:tgtEl>
                                        <p:attrNameLst>
                                          <p:attrName>ppt_w</p:attrName>
                                        </p:attrNameLst>
                                      </p:cBhvr>
                                      <p:tavLst>
                                        <p:tav tm="0">
                                          <p:val>
                                            <p:strVal val="#ppt_w*0.70"/>
                                          </p:val>
                                        </p:tav>
                                        <p:tav tm="100000">
                                          <p:val>
                                            <p:strVal val="#ppt_w"/>
                                          </p:val>
                                        </p:tav>
                                      </p:tavLst>
                                    </p:anim>
                                    <p:anim calcmode="lin" valueType="num">
                                      <p:cBhvr>
                                        <p:cTn id="8" dur="1000" fill="hold"/>
                                        <p:tgtEl>
                                          <p:spTgt spid="15363"/>
                                        </p:tgtEl>
                                        <p:attrNameLst>
                                          <p:attrName>ppt_h</p:attrName>
                                        </p:attrNameLst>
                                      </p:cBhvr>
                                      <p:tavLst>
                                        <p:tav tm="0">
                                          <p:val>
                                            <p:strVal val="#ppt_h"/>
                                          </p:val>
                                        </p:tav>
                                        <p:tav tm="100000">
                                          <p:val>
                                            <p:strVal val="#ppt_h"/>
                                          </p:val>
                                        </p:tav>
                                      </p:tavLst>
                                    </p:anim>
                                    <p:animEffect transition="in" filter="fade">
                                      <p:cBhvr>
                                        <p:cTn id="9" dur="10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7409"/>
          <p:cNvSpPr txBox="1"/>
          <p:nvPr/>
        </p:nvSpPr>
        <p:spPr>
          <a:xfrm>
            <a:off x="1116094" y="900430"/>
            <a:ext cx="6923723" cy="1038746"/>
          </a:xfrm>
          <a:prstGeom prst="rect">
            <a:avLst/>
          </a:prstGeom>
          <a:noFill/>
          <a:ln w="9525">
            <a:noFill/>
          </a:ln>
        </p:spPr>
        <p:txBody>
          <a:bodyPr wrap="square" lIns="68580" tIns="34290" rIns="68580" bIns="34290">
            <a:spAutoFit/>
          </a:bodyPr>
          <a:lstStyle/>
          <a:p>
            <a:pPr>
              <a:lnSpc>
                <a:spcPct val="150000"/>
              </a:lnSpc>
            </a:pPr>
            <a:r>
              <a:rPr lang="zh-CN" altLang="en-US" sz="2100" dirty="0">
                <a:latin typeface="+mn-ea"/>
                <a:ea typeface="+mn-ea"/>
              </a:rPr>
              <a:t>    把</a:t>
            </a:r>
            <a:r>
              <a:rPr lang="en-US" altLang="x-none" sz="2100" dirty="0">
                <a:latin typeface="+mn-ea"/>
                <a:ea typeface="+mn-ea"/>
              </a:rPr>
              <a:t>15</a:t>
            </a:r>
            <a:r>
              <a:rPr lang="zh-CN" altLang="en-US" sz="2100" dirty="0">
                <a:latin typeface="+mn-ea"/>
                <a:ea typeface="+mn-ea"/>
              </a:rPr>
              <a:t>人分成</a:t>
            </a:r>
            <a:r>
              <a:rPr lang="en-US" altLang="x-none" sz="2100" dirty="0">
                <a:latin typeface="+mn-ea"/>
                <a:ea typeface="+mn-ea"/>
              </a:rPr>
              <a:t>3</a:t>
            </a:r>
            <a:r>
              <a:rPr lang="zh-CN" altLang="en-US" sz="2100" dirty="0">
                <a:latin typeface="+mn-ea"/>
                <a:ea typeface="+mn-ea"/>
              </a:rPr>
              <a:t>组，每组</a:t>
            </a:r>
            <a:r>
              <a:rPr lang="en-US" altLang="x-none" sz="2100" dirty="0">
                <a:latin typeface="+mn-ea"/>
                <a:ea typeface="+mn-ea"/>
              </a:rPr>
              <a:t>5</a:t>
            </a:r>
            <a:r>
              <a:rPr lang="zh-CN" altLang="en-US" sz="2100" dirty="0">
                <a:latin typeface="+mn-ea"/>
                <a:ea typeface="+mn-ea"/>
              </a:rPr>
              <a:t>人，先将电话打给</a:t>
            </a:r>
            <a:r>
              <a:rPr lang="en-US" altLang="x-none" sz="2100" dirty="0">
                <a:latin typeface="+mn-ea"/>
                <a:ea typeface="+mn-ea"/>
              </a:rPr>
              <a:t>3</a:t>
            </a:r>
            <a:r>
              <a:rPr lang="zh-CN" altLang="en-US" sz="2100" dirty="0">
                <a:latin typeface="+mn-ea"/>
                <a:ea typeface="+mn-ea"/>
              </a:rPr>
              <a:t>个组长，再由</a:t>
            </a:r>
            <a:r>
              <a:rPr lang="en-US" altLang="x-none" sz="2100" dirty="0">
                <a:latin typeface="+mn-ea"/>
                <a:ea typeface="+mn-ea"/>
              </a:rPr>
              <a:t>3</a:t>
            </a:r>
            <a:r>
              <a:rPr lang="zh-CN" altLang="en-US" sz="2100" dirty="0">
                <a:latin typeface="+mn-ea"/>
                <a:ea typeface="+mn-ea"/>
              </a:rPr>
              <a:t>个组长分别通知</a:t>
            </a:r>
            <a:r>
              <a:rPr lang="en-US" altLang="x-none" sz="2100" dirty="0">
                <a:latin typeface="+mn-ea"/>
                <a:ea typeface="+mn-ea"/>
              </a:rPr>
              <a:t>4</a:t>
            </a:r>
            <a:r>
              <a:rPr lang="zh-CN" altLang="en-US" sz="2100" dirty="0">
                <a:latin typeface="+mn-ea"/>
                <a:ea typeface="+mn-ea"/>
              </a:rPr>
              <a:t>个组员。</a:t>
            </a:r>
            <a:endParaRPr lang="zh-CN" altLang="en-US" sz="2100" dirty="0">
              <a:latin typeface="+mn-ea"/>
              <a:ea typeface="+mn-ea"/>
            </a:endParaRPr>
          </a:p>
        </p:txBody>
      </p:sp>
      <p:sp>
        <p:nvSpPr>
          <p:cNvPr id="17411" name="矩形 17410"/>
          <p:cNvSpPr/>
          <p:nvPr/>
        </p:nvSpPr>
        <p:spPr>
          <a:xfrm>
            <a:off x="2160270" y="2300289"/>
            <a:ext cx="4636294" cy="2046685"/>
          </a:xfrm>
          <a:prstGeom prst="rect">
            <a:avLst/>
          </a:prstGeom>
          <a:solidFill>
            <a:srgbClr val="FF99CC"/>
          </a:solidFill>
          <a:ln w="9525" cap="flat" cmpd="sng">
            <a:solidFill>
              <a:schemeClr val="tx1"/>
            </a:solidFill>
            <a:prstDash val="solid"/>
            <a:miter/>
            <a:headEnd type="none" w="med" len="med"/>
            <a:tailEnd type="none" w="med" len="med"/>
          </a:ln>
        </p:spPr>
        <p:txBody>
          <a:bodyPr wrap="none" lIns="67500" tIns="35100" rIns="67500" bIns="35100" anchor="ctr"/>
          <a:lstStyle/>
          <a:p>
            <a:pPr algn="ctr"/>
            <a:endParaRPr lang="zh-CN" altLang="en-US" sz="2700" b="1" dirty="0">
              <a:ea typeface="楷体_GB2312" pitchFamily="1" charset="-122"/>
            </a:endParaRPr>
          </a:p>
        </p:txBody>
      </p:sp>
      <p:sp>
        <p:nvSpPr>
          <p:cNvPr id="17412" name="文本框 17411"/>
          <p:cNvSpPr txBox="1"/>
          <p:nvPr/>
        </p:nvSpPr>
        <p:spPr>
          <a:xfrm>
            <a:off x="4077170" y="2450306"/>
            <a:ext cx="676531" cy="486384"/>
          </a:xfrm>
          <a:prstGeom prst="rect">
            <a:avLst/>
          </a:prstGeom>
          <a:noFill/>
          <a:ln w="9525">
            <a:noFill/>
          </a:ln>
        </p:spPr>
        <p:txBody>
          <a:bodyPr wrap="none" lIns="67500" tIns="35100" rIns="67500" bIns="35100" anchor="t">
            <a:spAutoFit/>
          </a:bodyPr>
          <a:lstStyle/>
          <a:p>
            <a:pPr algn="ctr"/>
            <a:r>
              <a:rPr lang="zh-CN" altLang="en-US" sz="2700" b="1" dirty="0">
                <a:ea typeface="楷体_GB2312" pitchFamily="1" charset="-122"/>
              </a:rPr>
              <a:t> 师 </a:t>
            </a:r>
            <a:endParaRPr lang="zh-CN" altLang="en-US" sz="2700" b="1" dirty="0">
              <a:ea typeface="楷体_GB2312" pitchFamily="1" charset="-122"/>
            </a:endParaRPr>
          </a:p>
        </p:txBody>
      </p:sp>
      <p:sp>
        <p:nvSpPr>
          <p:cNvPr id="17413" name="文本框 17412"/>
          <p:cNvSpPr txBox="1"/>
          <p:nvPr/>
        </p:nvSpPr>
        <p:spPr>
          <a:xfrm>
            <a:off x="3167457" y="3268266"/>
            <a:ext cx="2620973" cy="347884"/>
          </a:xfrm>
          <a:prstGeom prst="rect">
            <a:avLst/>
          </a:prstGeom>
          <a:noFill/>
          <a:ln w="9525">
            <a:noFill/>
          </a:ln>
        </p:spPr>
        <p:txBody>
          <a:bodyPr wrap="none" lIns="67500" tIns="35100" rIns="67500" bIns="35100" anchor="t">
            <a:spAutoFit/>
          </a:bodyPr>
          <a:lstStyle/>
          <a:p>
            <a:pPr algn="ctr"/>
            <a:r>
              <a:rPr lang="zh-CN" altLang="en-US" sz="1800" b="1" dirty="0">
                <a:ea typeface="楷体_GB2312" pitchFamily="1" charset="-122"/>
              </a:rPr>
              <a:t>组长</a:t>
            </a:r>
            <a:r>
              <a:rPr lang="en-US" altLang="x-none" sz="1800" b="1" dirty="0">
                <a:ea typeface="楷体_GB2312" pitchFamily="1" charset="-122"/>
              </a:rPr>
              <a:t>1      </a:t>
            </a:r>
            <a:r>
              <a:rPr lang="zh-CN" altLang="en-US" sz="1800" b="1" dirty="0">
                <a:ea typeface="楷体_GB2312" pitchFamily="1" charset="-122"/>
              </a:rPr>
              <a:t>组长</a:t>
            </a:r>
            <a:r>
              <a:rPr lang="en-US" altLang="x-none" sz="1800" b="1" dirty="0">
                <a:ea typeface="楷体_GB2312" pitchFamily="1" charset="-122"/>
              </a:rPr>
              <a:t>2     </a:t>
            </a:r>
            <a:r>
              <a:rPr lang="zh-CN" altLang="en-US" sz="1800" b="1" dirty="0">
                <a:ea typeface="楷体_GB2312" pitchFamily="1" charset="-122"/>
              </a:rPr>
              <a:t>组长</a:t>
            </a:r>
            <a:r>
              <a:rPr lang="en-US" altLang="x-none" sz="1800" b="1" dirty="0">
                <a:ea typeface="楷体_GB2312" pitchFamily="1" charset="-122"/>
              </a:rPr>
              <a:t>3</a:t>
            </a:r>
            <a:endParaRPr lang="en-US" altLang="x-none" sz="1800" b="1" dirty="0">
              <a:ea typeface="楷体_GB2312" pitchFamily="1" charset="-122"/>
            </a:endParaRPr>
          </a:p>
        </p:txBody>
      </p:sp>
      <p:sp>
        <p:nvSpPr>
          <p:cNvPr id="17414" name="文本框 17413"/>
          <p:cNvSpPr txBox="1"/>
          <p:nvPr/>
        </p:nvSpPr>
        <p:spPr>
          <a:xfrm>
            <a:off x="2421747" y="3976688"/>
            <a:ext cx="1550167" cy="286329"/>
          </a:xfrm>
          <a:prstGeom prst="rect">
            <a:avLst/>
          </a:prstGeom>
          <a:noFill/>
          <a:ln w="9525">
            <a:noFill/>
          </a:ln>
        </p:spPr>
        <p:txBody>
          <a:bodyPr wrap="none" lIns="67500" tIns="35100" rIns="67500" bIns="35100" anchor="t">
            <a:spAutoFit/>
          </a:bodyPr>
          <a:lstStyle/>
          <a:p>
            <a:pPr algn="ctr"/>
            <a:r>
              <a:rPr lang="zh-CN" altLang="en-US" b="1" dirty="0">
                <a:latin typeface="Arial" panose="020B0604020202020204" pitchFamily="34" charset="0"/>
                <a:ea typeface="楷体_GB2312" pitchFamily="1" charset="-122"/>
              </a:rPr>
              <a:t>生</a:t>
            </a:r>
            <a:r>
              <a:rPr lang="en-US" altLang="x-none" b="1" dirty="0">
                <a:latin typeface="Arial" panose="020B0604020202020204" pitchFamily="34" charset="0"/>
                <a:ea typeface="楷体_GB2312" pitchFamily="1" charset="-122"/>
              </a:rPr>
              <a:t>1  </a:t>
            </a:r>
            <a:r>
              <a:rPr lang="zh-CN" altLang="en-US" b="1" dirty="0">
                <a:latin typeface="Arial" panose="020B0604020202020204" pitchFamily="34" charset="0"/>
                <a:ea typeface="楷体_GB2312" pitchFamily="1" charset="-122"/>
              </a:rPr>
              <a:t>生</a:t>
            </a:r>
            <a:r>
              <a:rPr lang="en-US" altLang="x-none" b="1" dirty="0">
                <a:latin typeface="Arial" panose="020B0604020202020204" pitchFamily="34" charset="0"/>
                <a:ea typeface="楷体_GB2312" pitchFamily="1" charset="-122"/>
              </a:rPr>
              <a:t>2  </a:t>
            </a:r>
            <a:r>
              <a:rPr lang="zh-CN" altLang="en-US" b="1" dirty="0">
                <a:latin typeface="Arial" panose="020B0604020202020204" pitchFamily="34" charset="0"/>
                <a:ea typeface="楷体_GB2312" pitchFamily="1" charset="-122"/>
              </a:rPr>
              <a:t>生</a:t>
            </a:r>
            <a:r>
              <a:rPr lang="en-US" altLang="x-none" b="1" dirty="0">
                <a:latin typeface="Arial" panose="020B0604020202020204" pitchFamily="34" charset="0"/>
                <a:ea typeface="楷体_GB2312" pitchFamily="1" charset="-122"/>
              </a:rPr>
              <a:t>3  </a:t>
            </a:r>
            <a:r>
              <a:rPr lang="zh-CN" altLang="en-US" b="1" dirty="0">
                <a:latin typeface="Arial" panose="020B0604020202020204" pitchFamily="34" charset="0"/>
                <a:ea typeface="楷体_GB2312" pitchFamily="1" charset="-122"/>
              </a:rPr>
              <a:t>生</a:t>
            </a:r>
            <a:r>
              <a:rPr lang="en-US" altLang="x-none" b="1" dirty="0">
                <a:latin typeface="Arial" panose="020B0604020202020204" pitchFamily="34" charset="0"/>
                <a:ea typeface="楷体_GB2312" pitchFamily="1" charset="-122"/>
              </a:rPr>
              <a:t>4</a:t>
            </a:r>
            <a:endParaRPr lang="en-US" altLang="x-none" b="1" dirty="0">
              <a:latin typeface="Arial" panose="020B0604020202020204" pitchFamily="34" charset="0"/>
              <a:ea typeface="楷体_GB2312" pitchFamily="1" charset="-122"/>
            </a:endParaRPr>
          </a:p>
        </p:txBody>
      </p:sp>
      <p:sp>
        <p:nvSpPr>
          <p:cNvPr id="17415" name="文本框 17414"/>
          <p:cNvSpPr txBox="1"/>
          <p:nvPr/>
        </p:nvSpPr>
        <p:spPr>
          <a:xfrm>
            <a:off x="4661373" y="3967163"/>
            <a:ext cx="1947712" cy="286329"/>
          </a:xfrm>
          <a:prstGeom prst="rect">
            <a:avLst/>
          </a:prstGeom>
          <a:noFill/>
          <a:ln w="9525">
            <a:noFill/>
          </a:ln>
        </p:spPr>
        <p:txBody>
          <a:bodyPr wrap="none" lIns="67500" tIns="35100" rIns="67500" bIns="35100" anchor="t">
            <a:spAutoFit/>
          </a:bodyPr>
          <a:lstStyle/>
          <a:p>
            <a:pPr algn="ctr"/>
            <a:r>
              <a:rPr lang="zh-CN" altLang="en-US" b="1" dirty="0">
                <a:latin typeface="Arial" panose="020B0604020202020204" pitchFamily="34" charset="0"/>
                <a:ea typeface="楷体_GB2312" pitchFamily="1" charset="-122"/>
              </a:rPr>
              <a:t>生</a:t>
            </a:r>
            <a:r>
              <a:rPr lang="en-US" altLang="x-none" b="1" dirty="0">
                <a:latin typeface="Arial" panose="020B0604020202020204" pitchFamily="34" charset="0"/>
                <a:ea typeface="楷体_GB2312" pitchFamily="1" charset="-122"/>
              </a:rPr>
              <a:t>12  </a:t>
            </a:r>
            <a:r>
              <a:rPr lang="zh-CN" altLang="en-US" b="1" dirty="0">
                <a:latin typeface="Arial" panose="020B0604020202020204" pitchFamily="34" charset="0"/>
                <a:ea typeface="楷体_GB2312" pitchFamily="1" charset="-122"/>
              </a:rPr>
              <a:t>生</a:t>
            </a:r>
            <a:r>
              <a:rPr lang="en-US" altLang="x-none" b="1" dirty="0">
                <a:latin typeface="Arial" panose="020B0604020202020204" pitchFamily="34" charset="0"/>
                <a:ea typeface="楷体_GB2312" pitchFamily="1" charset="-122"/>
              </a:rPr>
              <a:t>13  </a:t>
            </a:r>
            <a:r>
              <a:rPr lang="zh-CN" altLang="en-US" b="1" dirty="0">
                <a:latin typeface="Arial" panose="020B0604020202020204" pitchFamily="34" charset="0"/>
                <a:ea typeface="楷体_GB2312" pitchFamily="1" charset="-122"/>
              </a:rPr>
              <a:t>生</a:t>
            </a:r>
            <a:r>
              <a:rPr lang="en-US" altLang="x-none" b="1" dirty="0">
                <a:latin typeface="Arial" panose="020B0604020202020204" pitchFamily="34" charset="0"/>
                <a:ea typeface="楷体_GB2312" pitchFamily="1" charset="-122"/>
              </a:rPr>
              <a:t>14  </a:t>
            </a:r>
            <a:r>
              <a:rPr lang="zh-CN" altLang="en-US" b="1" dirty="0">
                <a:latin typeface="Arial" panose="020B0604020202020204" pitchFamily="34" charset="0"/>
                <a:ea typeface="楷体_GB2312" pitchFamily="1" charset="-122"/>
              </a:rPr>
              <a:t>生</a:t>
            </a:r>
            <a:r>
              <a:rPr lang="en-US" altLang="x-none" b="1" dirty="0">
                <a:latin typeface="Arial" panose="020B0604020202020204" pitchFamily="34" charset="0"/>
                <a:ea typeface="楷体_GB2312" pitchFamily="1" charset="-122"/>
              </a:rPr>
              <a:t>15</a:t>
            </a:r>
            <a:endParaRPr lang="en-US" altLang="x-none" b="1" dirty="0">
              <a:latin typeface="Arial" panose="020B0604020202020204" pitchFamily="34" charset="0"/>
              <a:ea typeface="楷体_GB2312" pitchFamily="1" charset="-122"/>
            </a:endParaRPr>
          </a:p>
        </p:txBody>
      </p:sp>
      <p:sp>
        <p:nvSpPr>
          <p:cNvPr id="17416" name="直接连接符 17415"/>
          <p:cNvSpPr/>
          <p:nvPr/>
        </p:nvSpPr>
        <p:spPr>
          <a:xfrm flipV="1">
            <a:off x="3542110" y="2818211"/>
            <a:ext cx="686990" cy="478631"/>
          </a:xfrm>
          <a:prstGeom prst="line">
            <a:avLst/>
          </a:prstGeom>
          <a:ln w="38100" cap="flat" cmpd="sng">
            <a:solidFill>
              <a:schemeClr val="tx1"/>
            </a:solidFill>
            <a:prstDash val="solid"/>
            <a:headEnd type="none" w="med" len="med"/>
            <a:tailEnd type="none" w="med" len="med"/>
          </a:ln>
        </p:spPr>
      </p:sp>
      <p:sp>
        <p:nvSpPr>
          <p:cNvPr id="17417" name="直接连接符 17416"/>
          <p:cNvSpPr/>
          <p:nvPr/>
        </p:nvSpPr>
        <p:spPr>
          <a:xfrm>
            <a:off x="4435079" y="2871789"/>
            <a:ext cx="0" cy="479822"/>
          </a:xfrm>
          <a:prstGeom prst="line">
            <a:avLst/>
          </a:prstGeom>
          <a:ln w="38100" cap="flat" cmpd="sng">
            <a:solidFill>
              <a:schemeClr val="tx1"/>
            </a:solidFill>
            <a:prstDash val="solid"/>
            <a:headEnd type="none" w="med" len="med"/>
            <a:tailEnd type="none" w="med" len="med"/>
          </a:ln>
        </p:spPr>
      </p:sp>
      <p:sp>
        <p:nvSpPr>
          <p:cNvPr id="17418" name="直接连接符 17417"/>
          <p:cNvSpPr/>
          <p:nvPr/>
        </p:nvSpPr>
        <p:spPr>
          <a:xfrm>
            <a:off x="4577956" y="2850356"/>
            <a:ext cx="684609" cy="457200"/>
          </a:xfrm>
          <a:prstGeom prst="line">
            <a:avLst/>
          </a:prstGeom>
          <a:ln w="38100" cap="flat" cmpd="sng">
            <a:solidFill>
              <a:schemeClr val="tx1"/>
            </a:solidFill>
            <a:prstDash val="solid"/>
            <a:headEnd type="none" w="med" len="med"/>
            <a:tailEnd type="none" w="med" len="med"/>
          </a:ln>
        </p:spPr>
      </p:sp>
      <p:sp>
        <p:nvSpPr>
          <p:cNvPr id="17419" name="直接连接符 17418"/>
          <p:cNvSpPr/>
          <p:nvPr/>
        </p:nvSpPr>
        <p:spPr>
          <a:xfrm flipH="1">
            <a:off x="2586040" y="3502820"/>
            <a:ext cx="641747" cy="478631"/>
          </a:xfrm>
          <a:prstGeom prst="line">
            <a:avLst/>
          </a:prstGeom>
          <a:ln w="9525" cap="flat" cmpd="sng">
            <a:solidFill>
              <a:schemeClr val="tx1"/>
            </a:solidFill>
            <a:prstDash val="solid"/>
            <a:headEnd type="none" w="med" len="med"/>
            <a:tailEnd type="none" w="med" len="med"/>
          </a:ln>
        </p:spPr>
      </p:sp>
      <p:sp>
        <p:nvSpPr>
          <p:cNvPr id="17420" name="直接连接符 17419"/>
          <p:cNvSpPr/>
          <p:nvPr/>
        </p:nvSpPr>
        <p:spPr>
          <a:xfrm flipH="1">
            <a:off x="3042047" y="3536156"/>
            <a:ext cx="304800" cy="467916"/>
          </a:xfrm>
          <a:prstGeom prst="line">
            <a:avLst/>
          </a:prstGeom>
          <a:ln w="9525" cap="flat" cmpd="sng">
            <a:solidFill>
              <a:schemeClr val="tx1"/>
            </a:solidFill>
            <a:prstDash val="solid"/>
            <a:headEnd type="none" w="med" len="med"/>
            <a:tailEnd type="none" w="med" len="med"/>
          </a:ln>
        </p:spPr>
      </p:sp>
      <p:sp>
        <p:nvSpPr>
          <p:cNvPr id="17421" name="直接连接符 17420"/>
          <p:cNvSpPr/>
          <p:nvPr/>
        </p:nvSpPr>
        <p:spPr>
          <a:xfrm>
            <a:off x="3401616" y="3525442"/>
            <a:ext cx="0" cy="500063"/>
          </a:xfrm>
          <a:prstGeom prst="line">
            <a:avLst/>
          </a:prstGeom>
          <a:ln w="9525" cap="flat" cmpd="sng">
            <a:solidFill>
              <a:schemeClr val="tx1"/>
            </a:solidFill>
            <a:prstDash val="solid"/>
            <a:headEnd type="none" w="med" len="med"/>
            <a:tailEnd type="none" w="med" len="med"/>
          </a:ln>
        </p:spPr>
      </p:sp>
      <p:sp>
        <p:nvSpPr>
          <p:cNvPr id="17422" name="直接连接符 17421"/>
          <p:cNvSpPr/>
          <p:nvPr/>
        </p:nvSpPr>
        <p:spPr>
          <a:xfrm>
            <a:off x="3586162" y="3525442"/>
            <a:ext cx="196454" cy="489347"/>
          </a:xfrm>
          <a:prstGeom prst="line">
            <a:avLst/>
          </a:prstGeom>
          <a:ln w="9525" cap="flat" cmpd="sng">
            <a:solidFill>
              <a:schemeClr val="tx1"/>
            </a:solidFill>
            <a:prstDash val="solid"/>
            <a:headEnd type="none" w="med" len="med"/>
            <a:tailEnd type="none" w="med" len="med"/>
          </a:ln>
        </p:spPr>
      </p:sp>
      <p:sp>
        <p:nvSpPr>
          <p:cNvPr id="17423" name="直接连接符 17422"/>
          <p:cNvSpPr/>
          <p:nvPr/>
        </p:nvSpPr>
        <p:spPr>
          <a:xfrm flipH="1">
            <a:off x="5044678" y="3525443"/>
            <a:ext cx="251222" cy="402431"/>
          </a:xfrm>
          <a:prstGeom prst="line">
            <a:avLst/>
          </a:prstGeom>
          <a:ln w="9525" cap="flat" cmpd="sng">
            <a:solidFill>
              <a:schemeClr val="tx1"/>
            </a:solidFill>
            <a:prstDash val="solid"/>
            <a:headEnd type="none" w="med" len="med"/>
            <a:tailEnd type="none" w="med" len="med"/>
          </a:ln>
        </p:spPr>
      </p:sp>
      <p:sp>
        <p:nvSpPr>
          <p:cNvPr id="17424" name="直接连接符 17423"/>
          <p:cNvSpPr/>
          <p:nvPr/>
        </p:nvSpPr>
        <p:spPr>
          <a:xfrm flipH="1">
            <a:off x="5425679" y="3525442"/>
            <a:ext cx="88106" cy="500063"/>
          </a:xfrm>
          <a:prstGeom prst="line">
            <a:avLst/>
          </a:prstGeom>
          <a:ln w="9525" cap="flat" cmpd="sng">
            <a:solidFill>
              <a:schemeClr val="tx1"/>
            </a:solidFill>
            <a:prstDash val="solid"/>
            <a:headEnd type="none" w="med" len="med"/>
            <a:tailEnd type="none" w="med" len="med"/>
          </a:ln>
        </p:spPr>
      </p:sp>
      <p:sp>
        <p:nvSpPr>
          <p:cNvPr id="17425" name="直接连接符 17424"/>
          <p:cNvSpPr/>
          <p:nvPr/>
        </p:nvSpPr>
        <p:spPr>
          <a:xfrm>
            <a:off x="5578078" y="3546872"/>
            <a:ext cx="251222" cy="457200"/>
          </a:xfrm>
          <a:prstGeom prst="line">
            <a:avLst/>
          </a:prstGeom>
          <a:ln w="9525" cap="flat" cmpd="sng">
            <a:solidFill>
              <a:schemeClr val="tx1"/>
            </a:solidFill>
            <a:prstDash val="solid"/>
            <a:headEnd type="none" w="med" len="med"/>
            <a:tailEnd type="none" w="med" len="med"/>
          </a:ln>
        </p:spPr>
      </p:sp>
      <p:sp>
        <p:nvSpPr>
          <p:cNvPr id="17426" name="直接连接符 17425"/>
          <p:cNvSpPr/>
          <p:nvPr/>
        </p:nvSpPr>
        <p:spPr>
          <a:xfrm>
            <a:off x="5709047" y="3504011"/>
            <a:ext cx="598884" cy="489347"/>
          </a:xfrm>
          <a:prstGeom prst="line">
            <a:avLst/>
          </a:prstGeom>
          <a:ln w="9525" cap="flat" cmpd="sng">
            <a:solidFill>
              <a:schemeClr val="tx1"/>
            </a:solidFill>
            <a:prstDash val="solid"/>
            <a:headEnd type="none" w="med" len="med"/>
            <a:tailEnd type="none" w="med" len="med"/>
          </a:ln>
        </p:spPr>
      </p:sp>
      <p:sp>
        <p:nvSpPr>
          <p:cNvPr id="17427" name="文本框 17426"/>
          <p:cNvSpPr txBox="1"/>
          <p:nvPr/>
        </p:nvSpPr>
        <p:spPr>
          <a:xfrm>
            <a:off x="3933756" y="3756422"/>
            <a:ext cx="828816" cy="486384"/>
          </a:xfrm>
          <a:prstGeom prst="rect">
            <a:avLst/>
          </a:prstGeom>
          <a:noFill/>
          <a:ln w="9525">
            <a:noFill/>
          </a:ln>
        </p:spPr>
        <p:txBody>
          <a:bodyPr wrap="none" lIns="67500" tIns="35100" rIns="67500" bIns="35100" anchor="t">
            <a:spAutoFit/>
          </a:bodyPr>
          <a:lstStyle/>
          <a:p>
            <a:pPr algn="ctr"/>
            <a:r>
              <a:rPr lang="en-US" altLang="x-none" sz="2700" b="1" dirty="0">
                <a:ea typeface="楷体_GB2312" pitchFamily="1" charset="-122"/>
              </a:rPr>
              <a:t>……</a:t>
            </a:r>
            <a:endParaRPr lang="en-US" altLang="x-none" sz="2700" b="1" dirty="0">
              <a:ea typeface="楷体_GB2312" pitchFamily="1" charset="-122"/>
            </a:endParaRPr>
          </a:p>
        </p:txBody>
      </p:sp>
      <p:sp>
        <p:nvSpPr>
          <p:cNvPr id="20" name="文本框 19"/>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谈话引入</a:t>
            </a:r>
            <a:endParaRPr lang="zh-CN" altLang="en-US" sz="1500" b="1" dirty="0">
              <a:solidFill>
                <a:schemeClr val="bg1">
                  <a:lumMod val="50000"/>
                </a:schemeClr>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1000" fill="hold"/>
                                        <p:tgtEl>
                                          <p:spTgt spid="17410"/>
                                        </p:tgtEl>
                                        <p:attrNameLst>
                                          <p:attrName>ppt_w</p:attrName>
                                        </p:attrNameLst>
                                      </p:cBhvr>
                                      <p:tavLst>
                                        <p:tav tm="0">
                                          <p:val>
                                            <p:strVal val="#ppt_w*0.70"/>
                                          </p:val>
                                        </p:tav>
                                        <p:tav tm="100000">
                                          <p:val>
                                            <p:strVal val="#ppt_w"/>
                                          </p:val>
                                        </p:tav>
                                      </p:tavLst>
                                    </p:anim>
                                    <p:anim calcmode="lin" valueType="num">
                                      <p:cBhvr>
                                        <p:cTn id="8" dur="1000" fill="hold"/>
                                        <p:tgtEl>
                                          <p:spTgt spid="17410"/>
                                        </p:tgtEl>
                                        <p:attrNameLst>
                                          <p:attrName>ppt_h</p:attrName>
                                        </p:attrNameLst>
                                      </p:cBhvr>
                                      <p:tavLst>
                                        <p:tav tm="0">
                                          <p:val>
                                            <p:strVal val="#ppt_h"/>
                                          </p:val>
                                        </p:tav>
                                        <p:tav tm="100000">
                                          <p:val>
                                            <p:strVal val="#ppt_h"/>
                                          </p:val>
                                        </p:tav>
                                      </p:tavLst>
                                    </p:anim>
                                    <p:animEffect transition="in" filter="fade">
                                      <p:cBhvr>
                                        <p:cTn id="9" dur="1000"/>
                                        <p:tgtEl>
                                          <p:spTgt spid="17410"/>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7411"/>
                                        </p:tgtEl>
                                        <p:attrNameLst>
                                          <p:attrName>style.visibility</p:attrName>
                                        </p:attrNameLst>
                                      </p:cBhvr>
                                      <p:to>
                                        <p:strVal val="visible"/>
                                      </p:to>
                                    </p:set>
                                    <p:animEffect transition="in" filter="blinds(horizontal)">
                                      <p:cBhvr>
                                        <p:cTn id="14" dur="500"/>
                                        <p:tgtEl>
                                          <p:spTgt spid="17411"/>
                                        </p:tgtEl>
                                      </p:cBhvr>
                                    </p:animEffect>
                                  </p:childTnLst>
                                  <p:subTnLst>
                                    <p:audio>
                                      <p:cMediaNode>
                                        <p:cTn display="0" masterRel="sameClick">
                                          <p:stCondLst>
                                            <p:cond evt="begin" delay="0">
                                              <p:tn val="12"/>
                                            </p:cond>
                                          </p:stCondLst>
                                          <p:endCondLst>
                                            <p:cond evt="onStopAudio" delay="0">
                                              <p:tgtEl>
                                                <p:sldTgt/>
                                              </p:tgtEl>
                                            </p:cond>
                                          </p:endCondLst>
                                        </p:cTn>
                                        <p:tgtEl>
                                          <p:sndTgt r:embed="rId2" name="cashreg.wav"/>
                                        </p:tgtEl>
                                      </p:cMediaNode>
                                    </p:audio>
                                  </p:subTnLst>
                                </p:cTn>
                              </p:par>
                              <p:par>
                                <p:cTn id="15" presetID="3" presetClass="entr" presetSubtype="10" fill="hold" grpId="0" nodeType="withEffect">
                                  <p:stCondLst>
                                    <p:cond delay="0"/>
                                  </p:stCondLst>
                                  <p:childTnLst>
                                    <p:set>
                                      <p:cBhvr>
                                        <p:cTn id="16" dur="1" fill="hold">
                                          <p:stCondLst>
                                            <p:cond delay="0"/>
                                          </p:stCondLst>
                                        </p:cTn>
                                        <p:tgtEl>
                                          <p:spTgt spid="17412"/>
                                        </p:tgtEl>
                                        <p:attrNameLst>
                                          <p:attrName>style.visibility</p:attrName>
                                        </p:attrNameLst>
                                      </p:cBhvr>
                                      <p:to>
                                        <p:strVal val="visible"/>
                                      </p:to>
                                    </p:set>
                                    <p:animEffect transition="in" filter="blinds(horizontal)">
                                      <p:cBhvr>
                                        <p:cTn id="17" dur="500"/>
                                        <p:tgtEl>
                                          <p:spTgt spid="17412"/>
                                        </p:tgtEl>
                                      </p:cBhvr>
                                    </p:animEffect>
                                  </p:childTnLst>
                                  <p:subTnLst>
                                    <p:audio>
                                      <p:cMediaNode>
                                        <p:cTn display="0" masterRel="sameClick">
                                          <p:stCondLst>
                                            <p:cond evt="begin" delay="0">
                                              <p:tn val="15"/>
                                            </p:cond>
                                          </p:stCondLst>
                                          <p:endCondLst>
                                            <p:cond evt="onStopAudio" delay="0">
                                              <p:tgtEl>
                                                <p:sldTgt/>
                                              </p:tgtEl>
                                            </p:cond>
                                          </p:endCondLst>
                                        </p:cTn>
                                        <p:tgtEl>
                                          <p:sndTgt r:embed="rId2" name="cashreg.wav"/>
                                        </p:tgtEl>
                                      </p:cMediaNode>
                                    </p:audio>
                                  </p:subTnLst>
                                </p:cTn>
                              </p:par>
                              <p:par>
                                <p:cTn id="18" presetID="3" presetClass="entr" presetSubtype="10" fill="hold" grpId="0" nodeType="withEffect">
                                  <p:stCondLst>
                                    <p:cond delay="0"/>
                                  </p:stCondLst>
                                  <p:childTnLst>
                                    <p:set>
                                      <p:cBhvr>
                                        <p:cTn id="19" dur="1" fill="hold">
                                          <p:stCondLst>
                                            <p:cond delay="0"/>
                                          </p:stCondLst>
                                        </p:cTn>
                                        <p:tgtEl>
                                          <p:spTgt spid="17413"/>
                                        </p:tgtEl>
                                        <p:attrNameLst>
                                          <p:attrName>style.visibility</p:attrName>
                                        </p:attrNameLst>
                                      </p:cBhvr>
                                      <p:to>
                                        <p:strVal val="visible"/>
                                      </p:to>
                                    </p:set>
                                    <p:animEffect transition="in" filter="blinds(horizontal)">
                                      <p:cBhvr>
                                        <p:cTn id="20" dur="500"/>
                                        <p:tgtEl>
                                          <p:spTgt spid="17413"/>
                                        </p:tgtEl>
                                      </p:cBhvr>
                                    </p:animEffect>
                                  </p:childTnLst>
                                  <p:subTnLst>
                                    <p:audio>
                                      <p:cMediaNode>
                                        <p:cTn display="0" masterRel="sameClick">
                                          <p:stCondLst>
                                            <p:cond evt="begin" delay="0">
                                              <p:tn val="18"/>
                                            </p:cond>
                                          </p:stCondLst>
                                          <p:endCondLst>
                                            <p:cond evt="onStopAudio" delay="0">
                                              <p:tgtEl>
                                                <p:sldTgt/>
                                              </p:tgtEl>
                                            </p:cond>
                                          </p:endCondLst>
                                        </p:cTn>
                                        <p:tgtEl>
                                          <p:sndTgt r:embed="rId2" name="cashreg.wav"/>
                                        </p:tgtEl>
                                      </p:cMediaNode>
                                    </p:audio>
                                  </p:subTnLst>
                                </p:cTn>
                              </p:par>
                              <p:par>
                                <p:cTn id="21" presetID="3" presetClass="entr" presetSubtype="10" fill="hold" grpId="0" nodeType="withEffect">
                                  <p:stCondLst>
                                    <p:cond delay="0"/>
                                  </p:stCondLst>
                                  <p:childTnLst>
                                    <p:set>
                                      <p:cBhvr>
                                        <p:cTn id="22" dur="1" fill="hold">
                                          <p:stCondLst>
                                            <p:cond delay="0"/>
                                          </p:stCondLst>
                                        </p:cTn>
                                        <p:tgtEl>
                                          <p:spTgt spid="17414"/>
                                        </p:tgtEl>
                                        <p:attrNameLst>
                                          <p:attrName>style.visibility</p:attrName>
                                        </p:attrNameLst>
                                      </p:cBhvr>
                                      <p:to>
                                        <p:strVal val="visible"/>
                                      </p:to>
                                    </p:set>
                                    <p:animEffect transition="in" filter="blinds(horizontal)">
                                      <p:cBhvr>
                                        <p:cTn id="23" dur="500"/>
                                        <p:tgtEl>
                                          <p:spTgt spid="17414"/>
                                        </p:tgtEl>
                                      </p:cBhvr>
                                    </p:animEffect>
                                  </p:childTnLst>
                                  <p:subTnLst>
                                    <p:audio>
                                      <p:cMediaNode>
                                        <p:cTn display="0" masterRel="sameClick">
                                          <p:stCondLst>
                                            <p:cond evt="begin" delay="0">
                                              <p:tn val="21"/>
                                            </p:cond>
                                          </p:stCondLst>
                                          <p:endCondLst>
                                            <p:cond evt="onStopAudio" delay="0">
                                              <p:tgtEl>
                                                <p:sldTgt/>
                                              </p:tgtEl>
                                            </p:cond>
                                          </p:endCondLst>
                                        </p:cTn>
                                        <p:tgtEl>
                                          <p:sndTgt r:embed="rId2" name="cashreg.wav"/>
                                        </p:tgtEl>
                                      </p:cMediaNode>
                                    </p:audio>
                                  </p:subTnLst>
                                </p:cTn>
                              </p:par>
                              <p:par>
                                <p:cTn id="24" presetID="3" presetClass="entr" presetSubtype="10" fill="hold" grpId="0" nodeType="withEffect">
                                  <p:stCondLst>
                                    <p:cond delay="0"/>
                                  </p:stCondLst>
                                  <p:childTnLst>
                                    <p:set>
                                      <p:cBhvr>
                                        <p:cTn id="25" dur="1" fill="hold">
                                          <p:stCondLst>
                                            <p:cond delay="0"/>
                                          </p:stCondLst>
                                        </p:cTn>
                                        <p:tgtEl>
                                          <p:spTgt spid="17415"/>
                                        </p:tgtEl>
                                        <p:attrNameLst>
                                          <p:attrName>style.visibility</p:attrName>
                                        </p:attrNameLst>
                                      </p:cBhvr>
                                      <p:to>
                                        <p:strVal val="visible"/>
                                      </p:to>
                                    </p:set>
                                    <p:animEffect transition="in" filter="blinds(horizontal)">
                                      <p:cBhvr>
                                        <p:cTn id="26" dur="500"/>
                                        <p:tgtEl>
                                          <p:spTgt spid="17415"/>
                                        </p:tgtEl>
                                      </p:cBhvr>
                                    </p:animEffect>
                                  </p:childTnLst>
                                  <p:subTnLst>
                                    <p:audio>
                                      <p:cMediaNode>
                                        <p:cTn display="0" masterRel="sameClick">
                                          <p:stCondLst>
                                            <p:cond evt="begin" delay="0">
                                              <p:tn val="24"/>
                                            </p:cond>
                                          </p:stCondLst>
                                          <p:endCondLst>
                                            <p:cond evt="onStopAudio" delay="0">
                                              <p:tgtEl>
                                                <p:sldTgt/>
                                              </p:tgtEl>
                                            </p:cond>
                                          </p:endCondLst>
                                        </p:cTn>
                                        <p:tgtEl>
                                          <p:sndTgt r:embed="rId2" name="cashreg.wav"/>
                                        </p:tgtEl>
                                      </p:cMediaNode>
                                    </p:audio>
                                  </p:subTnLst>
                                </p:cTn>
                              </p:par>
                              <p:par>
                                <p:cTn id="27" presetID="3" presetClass="entr" presetSubtype="10" fill="hold" nodeType="withEffect">
                                  <p:stCondLst>
                                    <p:cond delay="0"/>
                                  </p:stCondLst>
                                  <p:childTnLst>
                                    <p:set>
                                      <p:cBhvr>
                                        <p:cTn id="28" dur="1" fill="hold">
                                          <p:stCondLst>
                                            <p:cond delay="0"/>
                                          </p:stCondLst>
                                        </p:cTn>
                                        <p:tgtEl>
                                          <p:spTgt spid="17416"/>
                                        </p:tgtEl>
                                        <p:attrNameLst>
                                          <p:attrName>style.visibility</p:attrName>
                                        </p:attrNameLst>
                                      </p:cBhvr>
                                      <p:to>
                                        <p:strVal val="visible"/>
                                      </p:to>
                                    </p:set>
                                    <p:animEffect transition="in" filter="blinds(horizontal)">
                                      <p:cBhvr>
                                        <p:cTn id="29" dur="500"/>
                                        <p:tgtEl>
                                          <p:spTgt spid="17416"/>
                                        </p:tgtEl>
                                      </p:cBhvr>
                                    </p:animEffect>
                                  </p:childTnLst>
                                  <p:subTnLst>
                                    <p:audio>
                                      <p:cMediaNode>
                                        <p:cTn display="0" masterRel="sameClick">
                                          <p:stCondLst>
                                            <p:cond evt="begin" delay="0">
                                              <p:tn val="27"/>
                                            </p:cond>
                                          </p:stCondLst>
                                          <p:endCondLst>
                                            <p:cond evt="onStopAudio" delay="0">
                                              <p:tgtEl>
                                                <p:sldTgt/>
                                              </p:tgtEl>
                                            </p:cond>
                                          </p:endCondLst>
                                        </p:cTn>
                                        <p:tgtEl>
                                          <p:sndTgt r:embed="rId2" name="cashreg.wav"/>
                                        </p:tgtEl>
                                      </p:cMediaNode>
                                    </p:audio>
                                  </p:subTnLst>
                                </p:cTn>
                              </p:par>
                              <p:par>
                                <p:cTn id="30" presetID="3" presetClass="entr" presetSubtype="10" fill="hold" nodeType="withEffect">
                                  <p:stCondLst>
                                    <p:cond delay="0"/>
                                  </p:stCondLst>
                                  <p:childTnLst>
                                    <p:set>
                                      <p:cBhvr>
                                        <p:cTn id="31" dur="1" fill="hold">
                                          <p:stCondLst>
                                            <p:cond delay="0"/>
                                          </p:stCondLst>
                                        </p:cTn>
                                        <p:tgtEl>
                                          <p:spTgt spid="17417"/>
                                        </p:tgtEl>
                                        <p:attrNameLst>
                                          <p:attrName>style.visibility</p:attrName>
                                        </p:attrNameLst>
                                      </p:cBhvr>
                                      <p:to>
                                        <p:strVal val="visible"/>
                                      </p:to>
                                    </p:set>
                                    <p:animEffect transition="in" filter="blinds(horizontal)">
                                      <p:cBhvr>
                                        <p:cTn id="32" dur="500"/>
                                        <p:tgtEl>
                                          <p:spTgt spid="17417"/>
                                        </p:tgtEl>
                                      </p:cBhvr>
                                    </p:animEffect>
                                  </p:childTnLst>
                                  <p:subTnLst>
                                    <p:audio>
                                      <p:cMediaNode>
                                        <p:cTn display="0" masterRel="sameClick">
                                          <p:stCondLst>
                                            <p:cond evt="begin" delay="0">
                                              <p:tn val="30"/>
                                            </p:cond>
                                          </p:stCondLst>
                                          <p:endCondLst>
                                            <p:cond evt="onStopAudio" delay="0">
                                              <p:tgtEl>
                                                <p:sldTgt/>
                                              </p:tgtEl>
                                            </p:cond>
                                          </p:endCondLst>
                                        </p:cTn>
                                        <p:tgtEl>
                                          <p:sndTgt r:embed="rId2" name="cashreg.wav"/>
                                        </p:tgtEl>
                                      </p:cMediaNode>
                                    </p:audio>
                                  </p:subTnLst>
                                </p:cTn>
                              </p:par>
                              <p:par>
                                <p:cTn id="33" presetID="3" presetClass="entr" presetSubtype="10" fill="hold" nodeType="withEffect">
                                  <p:stCondLst>
                                    <p:cond delay="0"/>
                                  </p:stCondLst>
                                  <p:childTnLst>
                                    <p:set>
                                      <p:cBhvr>
                                        <p:cTn id="34" dur="1" fill="hold">
                                          <p:stCondLst>
                                            <p:cond delay="0"/>
                                          </p:stCondLst>
                                        </p:cTn>
                                        <p:tgtEl>
                                          <p:spTgt spid="17418"/>
                                        </p:tgtEl>
                                        <p:attrNameLst>
                                          <p:attrName>style.visibility</p:attrName>
                                        </p:attrNameLst>
                                      </p:cBhvr>
                                      <p:to>
                                        <p:strVal val="visible"/>
                                      </p:to>
                                    </p:set>
                                    <p:animEffect transition="in" filter="blinds(horizontal)">
                                      <p:cBhvr>
                                        <p:cTn id="35" dur="500"/>
                                        <p:tgtEl>
                                          <p:spTgt spid="17418"/>
                                        </p:tgtEl>
                                      </p:cBhvr>
                                    </p:animEffect>
                                  </p:childTnLst>
                                  <p:subTnLst>
                                    <p:audio>
                                      <p:cMediaNode>
                                        <p:cTn display="0" masterRel="sameClick">
                                          <p:stCondLst>
                                            <p:cond evt="begin" delay="0">
                                              <p:tn val="33"/>
                                            </p:cond>
                                          </p:stCondLst>
                                          <p:endCondLst>
                                            <p:cond evt="onStopAudio" delay="0">
                                              <p:tgtEl>
                                                <p:sldTgt/>
                                              </p:tgtEl>
                                            </p:cond>
                                          </p:endCondLst>
                                        </p:cTn>
                                        <p:tgtEl>
                                          <p:sndTgt r:embed="rId2" name="cashreg.wav"/>
                                        </p:tgtEl>
                                      </p:cMediaNode>
                                    </p:audio>
                                  </p:subTnLst>
                                </p:cTn>
                              </p:par>
                              <p:par>
                                <p:cTn id="36" presetID="3" presetClass="entr" presetSubtype="10" fill="hold" nodeType="withEffect">
                                  <p:stCondLst>
                                    <p:cond delay="0"/>
                                  </p:stCondLst>
                                  <p:childTnLst>
                                    <p:set>
                                      <p:cBhvr>
                                        <p:cTn id="37" dur="1" fill="hold">
                                          <p:stCondLst>
                                            <p:cond delay="0"/>
                                          </p:stCondLst>
                                        </p:cTn>
                                        <p:tgtEl>
                                          <p:spTgt spid="17419"/>
                                        </p:tgtEl>
                                        <p:attrNameLst>
                                          <p:attrName>style.visibility</p:attrName>
                                        </p:attrNameLst>
                                      </p:cBhvr>
                                      <p:to>
                                        <p:strVal val="visible"/>
                                      </p:to>
                                    </p:set>
                                    <p:animEffect transition="in" filter="blinds(horizontal)">
                                      <p:cBhvr>
                                        <p:cTn id="38" dur="500"/>
                                        <p:tgtEl>
                                          <p:spTgt spid="17419"/>
                                        </p:tgtEl>
                                      </p:cBhvr>
                                    </p:animEffect>
                                  </p:childTnLst>
                                  <p:subTnLst>
                                    <p:audio>
                                      <p:cMediaNode>
                                        <p:cTn display="0" masterRel="sameClick">
                                          <p:stCondLst>
                                            <p:cond evt="begin" delay="0">
                                              <p:tn val="36"/>
                                            </p:cond>
                                          </p:stCondLst>
                                          <p:endCondLst>
                                            <p:cond evt="onStopAudio" delay="0">
                                              <p:tgtEl>
                                                <p:sldTgt/>
                                              </p:tgtEl>
                                            </p:cond>
                                          </p:endCondLst>
                                        </p:cTn>
                                        <p:tgtEl>
                                          <p:sndTgt r:embed="rId2" name="cashreg.wav"/>
                                        </p:tgtEl>
                                      </p:cMediaNode>
                                    </p:audio>
                                  </p:subTnLst>
                                </p:cTn>
                              </p:par>
                              <p:par>
                                <p:cTn id="39" presetID="3" presetClass="entr" presetSubtype="10" fill="hold" nodeType="withEffect">
                                  <p:stCondLst>
                                    <p:cond delay="0"/>
                                  </p:stCondLst>
                                  <p:childTnLst>
                                    <p:set>
                                      <p:cBhvr>
                                        <p:cTn id="40" dur="1" fill="hold">
                                          <p:stCondLst>
                                            <p:cond delay="0"/>
                                          </p:stCondLst>
                                        </p:cTn>
                                        <p:tgtEl>
                                          <p:spTgt spid="17420"/>
                                        </p:tgtEl>
                                        <p:attrNameLst>
                                          <p:attrName>style.visibility</p:attrName>
                                        </p:attrNameLst>
                                      </p:cBhvr>
                                      <p:to>
                                        <p:strVal val="visible"/>
                                      </p:to>
                                    </p:set>
                                    <p:animEffect transition="in" filter="blinds(horizontal)">
                                      <p:cBhvr>
                                        <p:cTn id="41" dur="500"/>
                                        <p:tgtEl>
                                          <p:spTgt spid="17420"/>
                                        </p:tgtEl>
                                      </p:cBhvr>
                                    </p:animEffect>
                                  </p:childTnLst>
                                  <p:subTnLst>
                                    <p:audio>
                                      <p:cMediaNode>
                                        <p:cTn display="0" masterRel="sameClick">
                                          <p:stCondLst>
                                            <p:cond evt="begin" delay="0">
                                              <p:tn val="39"/>
                                            </p:cond>
                                          </p:stCondLst>
                                          <p:endCondLst>
                                            <p:cond evt="onStopAudio" delay="0">
                                              <p:tgtEl>
                                                <p:sldTgt/>
                                              </p:tgtEl>
                                            </p:cond>
                                          </p:endCondLst>
                                        </p:cTn>
                                        <p:tgtEl>
                                          <p:sndTgt r:embed="rId2" name="cashreg.wav"/>
                                        </p:tgtEl>
                                      </p:cMediaNode>
                                    </p:audio>
                                  </p:subTnLst>
                                </p:cTn>
                              </p:par>
                              <p:par>
                                <p:cTn id="42" presetID="3" presetClass="entr" presetSubtype="10" fill="hold" nodeType="withEffect">
                                  <p:stCondLst>
                                    <p:cond delay="0"/>
                                  </p:stCondLst>
                                  <p:childTnLst>
                                    <p:set>
                                      <p:cBhvr>
                                        <p:cTn id="43" dur="1" fill="hold">
                                          <p:stCondLst>
                                            <p:cond delay="0"/>
                                          </p:stCondLst>
                                        </p:cTn>
                                        <p:tgtEl>
                                          <p:spTgt spid="17421"/>
                                        </p:tgtEl>
                                        <p:attrNameLst>
                                          <p:attrName>style.visibility</p:attrName>
                                        </p:attrNameLst>
                                      </p:cBhvr>
                                      <p:to>
                                        <p:strVal val="visible"/>
                                      </p:to>
                                    </p:set>
                                    <p:animEffect transition="in" filter="blinds(horizontal)">
                                      <p:cBhvr>
                                        <p:cTn id="44" dur="500"/>
                                        <p:tgtEl>
                                          <p:spTgt spid="17421"/>
                                        </p:tgtEl>
                                      </p:cBhvr>
                                    </p:animEffect>
                                  </p:childTnLst>
                                  <p:subTnLst>
                                    <p:audio>
                                      <p:cMediaNode>
                                        <p:cTn display="0" masterRel="sameClick">
                                          <p:stCondLst>
                                            <p:cond evt="begin" delay="0">
                                              <p:tn val="42"/>
                                            </p:cond>
                                          </p:stCondLst>
                                          <p:endCondLst>
                                            <p:cond evt="onStopAudio" delay="0">
                                              <p:tgtEl>
                                                <p:sldTgt/>
                                              </p:tgtEl>
                                            </p:cond>
                                          </p:endCondLst>
                                        </p:cTn>
                                        <p:tgtEl>
                                          <p:sndTgt r:embed="rId2" name="cashreg.wav"/>
                                        </p:tgtEl>
                                      </p:cMediaNode>
                                    </p:audio>
                                  </p:subTnLst>
                                </p:cTn>
                              </p:par>
                              <p:par>
                                <p:cTn id="45" presetID="3" presetClass="entr" presetSubtype="10" fill="hold" nodeType="withEffect">
                                  <p:stCondLst>
                                    <p:cond delay="0"/>
                                  </p:stCondLst>
                                  <p:childTnLst>
                                    <p:set>
                                      <p:cBhvr>
                                        <p:cTn id="46" dur="1" fill="hold">
                                          <p:stCondLst>
                                            <p:cond delay="0"/>
                                          </p:stCondLst>
                                        </p:cTn>
                                        <p:tgtEl>
                                          <p:spTgt spid="17422"/>
                                        </p:tgtEl>
                                        <p:attrNameLst>
                                          <p:attrName>style.visibility</p:attrName>
                                        </p:attrNameLst>
                                      </p:cBhvr>
                                      <p:to>
                                        <p:strVal val="visible"/>
                                      </p:to>
                                    </p:set>
                                    <p:animEffect transition="in" filter="blinds(horizontal)">
                                      <p:cBhvr>
                                        <p:cTn id="47" dur="500"/>
                                        <p:tgtEl>
                                          <p:spTgt spid="17422"/>
                                        </p:tgtEl>
                                      </p:cBhvr>
                                    </p:animEffect>
                                  </p:childTnLst>
                                  <p:subTnLst>
                                    <p:audio>
                                      <p:cMediaNode>
                                        <p:cTn display="0" masterRel="sameClick">
                                          <p:stCondLst>
                                            <p:cond evt="begin" delay="0">
                                              <p:tn val="45"/>
                                            </p:cond>
                                          </p:stCondLst>
                                          <p:endCondLst>
                                            <p:cond evt="onStopAudio" delay="0">
                                              <p:tgtEl>
                                                <p:sldTgt/>
                                              </p:tgtEl>
                                            </p:cond>
                                          </p:endCondLst>
                                        </p:cTn>
                                        <p:tgtEl>
                                          <p:sndTgt r:embed="rId2" name="cashreg.wav"/>
                                        </p:tgtEl>
                                      </p:cMediaNode>
                                    </p:audio>
                                  </p:subTnLst>
                                </p:cTn>
                              </p:par>
                              <p:par>
                                <p:cTn id="48" presetID="3" presetClass="entr" presetSubtype="10" fill="hold" nodeType="withEffect">
                                  <p:stCondLst>
                                    <p:cond delay="0"/>
                                  </p:stCondLst>
                                  <p:childTnLst>
                                    <p:set>
                                      <p:cBhvr>
                                        <p:cTn id="49" dur="1" fill="hold">
                                          <p:stCondLst>
                                            <p:cond delay="0"/>
                                          </p:stCondLst>
                                        </p:cTn>
                                        <p:tgtEl>
                                          <p:spTgt spid="17423"/>
                                        </p:tgtEl>
                                        <p:attrNameLst>
                                          <p:attrName>style.visibility</p:attrName>
                                        </p:attrNameLst>
                                      </p:cBhvr>
                                      <p:to>
                                        <p:strVal val="visible"/>
                                      </p:to>
                                    </p:set>
                                    <p:animEffect transition="in" filter="blinds(horizontal)">
                                      <p:cBhvr>
                                        <p:cTn id="50" dur="500"/>
                                        <p:tgtEl>
                                          <p:spTgt spid="17423"/>
                                        </p:tgtEl>
                                      </p:cBhvr>
                                    </p:animEffect>
                                  </p:childTnLst>
                                  <p:subTnLst>
                                    <p:audio>
                                      <p:cMediaNode>
                                        <p:cTn display="0" masterRel="sameClick">
                                          <p:stCondLst>
                                            <p:cond evt="begin" delay="0">
                                              <p:tn val="48"/>
                                            </p:cond>
                                          </p:stCondLst>
                                          <p:endCondLst>
                                            <p:cond evt="onStopAudio" delay="0">
                                              <p:tgtEl>
                                                <p:sldTgt/>
                                              </p:tgtEl>
                                            </p:cond>
                                          </p:endCondLst>
                                        </p:cTn>
                                        <p:tgtEl>
                                          <p:sndTgt r:embed="rId2" name="cashreg.wav"/>
                                        </p:tgtEl>
                                      </p:cMediaNode>
                                    </p:audio>
                                  </p:subTnLst>
                                </p:cTn>
                              </p:par>
                              <p:par>
                                <p:cTn id="51" presetID="3" presetClass="entr" presetSubtype="10" fill="hold" nodeType="withEffect">
                                  <p:stCondLst>
                                    <p:cond delay="0"/>
                                  </p:stCondLst>
                                  <p:childTnLst>
                                    <p:set>
                                      <p:cBhvr>
                                        <p:cTn id="52" dur="1" fill="hold">
                                          <p:stCondLst>
                                            <p:cond delay="0"/>
                                          </p:stCondLst>
                                        </p:cTn>
                                        <p:tgtEl>
                                          <p:spTgt spid="17424"/>
                                        </p:tgtEl>
                                        <p:attrNameLst>
                                          <p:attrName>style.visibility</p:attrName>
                                        </p:attrNameLst>
                                      </p:cBhvr>
                                      <p:to>
                                        <p:strVal val="visible"/>
                                      </p:to>
                                    </p:set>
                                    <p:animEffect transition="in" filter="blinds(horizontal)">
                                      <p:cBhvr>
                                        <p:cTn id="53" dur="500"/>
                                        <p:tgtEl>
                                          <p:spTgt spid="17424"/>
                                        </p:tgtEl>
                                      </p:cBhvr>
                                    </p:animEffect>
                                  </p:childTnLst>
                                  <p:subTnLst>
                                    <p:audio>
                                      <p:cMediaNode>
                                        <p:cTn display="0" masterRel="sameClick">
                                          <p:stCondLst>
                                            <p:cond evt="begin" delay="0">
                                              <p:tn val="51"/>
                                            </p:cond>
                                          </p:stCondLst>
                                          <p:endCondLst>
                                            <p:cond evt="onStopAudio" delay="0">
                                              <p:tgtEl>
                                                <p:sldTgt/>
                                              </p:tgtEl>
                                            </p:cond>
                                          </p:endCondLst>
                                        </p:cTn>
                                        <p:tgtEl>
                                          <p:sndTgt r:embed="rId2" name="cashreg.wav"/>
                                        </p:tgtEl>
                                      </p:cMediaNode>
                                    </p:audio>
                                  </p:subTnLst>
                                </p:cTn>
                              </p:par>
                              <p:par>
                                <p:cTn id="54" presetID="3" presetClass="entr" presetSubtype="10" fill="hold" nodeType="withEffect">
                                  <p:stCondLst>
                                    <p:cond delay="0"/>
                                  </p:stCondLst>
                                  <p:childTnLst>
                                    <p:set>
                                      <p:cBhvr>
                                        <p:cTn id="55" dur="1" fill="hold">
                                          <p:stCondLst>
                                            <p:cond delay="0"/>
                                          </p:stCondLst>
                                        </p:cTn>
                                        <p:tgtEl>
                                          <p:spTgt spid="17425"/>
                                        </p:tgtEl>
                                        <p:attrNameLst>
                                          <p:attrName>style.visibility</p:attrName>
                                        </p:attrNameLst>
                                      </p:cBhvr>
                                      <p:to>
                                        <p:strVal val="visible"/>
                                      </p:to>
                                    </p:set>
                                    <p:animEffect transition="in" filter="blinds(horizontal)">
                                      <p:cBhvr>
                                        <p:cTn id="56" dur="500"/>
                                        <p:tgtEl>
                                          <p:spTgt spid="17425"/>
                                        </p:tgtEl>
                                      </p:cBhvr>
                                    </p:animEffect>
                                  </p:childTnLst>
                                  <p:subTnLst>
                                    <p:audio>
                                      <p:cMediaNode>
                                        <p:cTn display="0" masterRel="sameClick">
                                          <p:stCondLst>
                                            <p:cond evt="begin" delay="0">
                                              <p:tn val="54"/>
                                            </p:cond>
                                          </p:stCondLst>
                                          <p:endCondLst>
                                            <p:cond evt="onStopAudio" delay="0">
                                              <p:tgtEl>
                                                <p:sldTgt/>
                                              </p:tgtEl>
                                            </p:cond>
                                          </p:endCondLst>
                                        </p:cTn>
                                        <p:tgtEl>
                                          <p:sndTgt r:embed="rId2" name="cashreg.wav"/>
                                        </p:tgtEl>
                                      </p:cMediaNode>
                                    </p:audio>
                                  </p:subTnLst>
                                </p:cTn>
                              </p:par>
                              <p:par>
                                <p:cTn id="57" presetID="3" presetClass="entr" presetSubtype="10" fill="hold" nodeType="withEffect">
                                  <p:stCondLst>
                                    <p:cond delay="0"/>
                                  </p:stCondLst>
                                  <p:childTnLst>
                                    <p:set>
                                      <p:cBhvr>
                                        <p:cTn id="58" dur="1" fill="hold">
                                          <p:stCondLst>
                                            <p:cond delay="0"/>
                                          </p:stCondLst>
                                        </p:cTn>
                                        <p:tgtEl>
                                          <p:spTgt spid="17426"/>
                                        </p:tgtEl>
                                        <p:attrNameLst>
                                          <p:attrName>style.visibility</p:attrName>
                                        </p:attrNameLst>
                                      </p:cBhvr>
                                      <p:to>
                                        <p:strVal val="visible"/>
                                      </p:to>
                                    </p:set>
                                    <p:animEffect transition="in" filter="blinds(horizontal)">
                                      <p:cBhvr>
                                        <p:cTn id="59" dur="500"/>
                                        <p:tgtEl>
                                          <p:spTgt spid="17426"/>
                                        </p:tgtEl>
                                      </p:cBhvr>
                                    </p:animEffect>
                                  </p:childTnLst>
                                  <p:subTnLst>
                                    <p:audio>
                                      <p:cMediaNode>
                                        <p:cTn display="0" masterRel="sameClick">
                                          <p:stCondLst>
                                            <p:cond evt="begin" delay="0">
                                              <p:tn val="57"/>
                                            </p:cond>
                                          </p:stCondLst>
                                          <p:endCondLst>
                                            <p:cond evt="onStopAudio" delay="0">
                                              <p:tgtEl>
                                                <p:sldTgt/>
                                              </p:tgtEl>
                                            </p:cond>
                                          </p:endCondLst>
                                        </p:cTn>
                                        <p:tgtEl>
                                          <p:sndTgt r:embed="rId2" name="cashreg.wav"/>
                                        </p:tgtEl>
                                      </p:cMediaNode>
                                    </p:audio>
                                  </p:subTnLst>
                                </p:cTn>
                              </p:par>
                              <p:par>
                                <p:cTn id="60" presetID="3" presetClass="entr" presetSubtype="10" fill="hold" grpId="0" nodeType="withEffect">
                                  <p:stCondLst>
                                    <p:cond delay="0"/>
                                  </p:stCondLst>
                                  <p:childTnLst>
                                    <p:set>
                                      <p:cBhvr>
                                        <p:cTn id="61" dur="1" fill="hold">
                                          <p:stCondLst>
                                            <p:cond delay="0"/>
                                          </p:stCondLst>
                                        </p:cTn>
                                        <p:tgtEl>
                                          <p:spTgt spid="17427"/>
                                        </p:tgtEl>
                                        <p:attrNameLst>
                                          <p:attrName>style.visibility</p:attrName>
                                        </p:attrNameLst>
                                      </p:cBhvr>
                                      <p:to>
                                        <p:strVal val="visible"/>
                                      </p:to>
                                    </p:set>
                                    <p:animEffect transition="in" filter="blinds(horizontal)">
                                      <p:cBhvr>
                                        <p:cTn id="62" dur="500"/>
                                        <p:tgtEl>
                                          <p:spTgt spid="17427"/>
                                        </p:tgtEl>
                                      </p:cBhvr>
                                    </p:animEffect>
                                  </p:childTnLst>
                                  <p:subTnLst>
                                    <p:audio>
                                      <p:cMediaNode>
                                        <p:cTn display="0" masterRel="sameClick">
                                          <p:stCondLst>
                                            <p:cond evt="begin" delay="0">
                                              <p:tn val="60"/>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bldLvl="0" animBg="1"/>
      <p:bldP spid="17412" grpId="0"/>
      <p:bldP spid="17413" grpId="0"/>
      <p:bldP spid="17414" grpId="0"/>
      <p:bldP spid="17415" grpId="0"/>
      <p:bldP spid="174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8433"/>
          <p:cNvPicPr>
            <a:picLocks noChangeAspect="1"/>
          </p:cNvPicPr>
          <p:nvPr/>
        </p:nvPicPr>
        <p:blipFill>
          <a:blip r:embed="rId1" cstate="email"/>
          <a:stretch>
            <a:fillRect/>
          </a:stretch>
        </p:blipFill>
        <p:spPr>
          <a:xfrm>
            <a:off x="1320404" y="665329"/>
            <a:ext cx="6546056" cy="4228141"/>
          </a:xfrm>
          <a:prstGeom prst="rect">
            <a:avLst/>
          </a:prstGeom>
          <a:noFill/>
          <a:ln w="9525">
            <a:noFill/>
          </a:ln>
        </p:spPr>
      </p:pic>
      <p:sp>
        <p:nvSpPr>
          <p:cNvPr id="18435" name="文本框 18434"/>
          <p:cNvSpPr txBox="1"/>
          <p:nvPr/>
        </p:nvSpPr>
        <p:spPr>
          <a:xfrm>
            <a:off x="5644506" y="937072"/>
            <a:ext cx="2366909" cy="394051"/>
          </a:xfrm>
          <a:prstGeom prst="rect">
            <a:avLst/>
          </a:prstGeom>
          <a:noFill/>
          <a:ln w="9525">
            <a:noFill/>
          </a:ln>
        </p:spPr>
        <p:txBody>
          <a:bodyPr wrap="square" lIns="67500" tIns="35100" rIns="67500" bIns="35100" anchor="t">
            <a:spAutoFit/>
          </a:bodyPr>
          <a:lstStyle/>
          <a:p>
            <a:r>
              <a:rPr lang="zh-CN" altLang="en-US" sz="2100" dirty="0">
                <a:ea typeface="楷体_GB2312" pitchFamily="1" charset="-122"/>
              </a:rPr>
              <a:t>一共需要</a:t>
            </a:r>
            <a:r>
              <a:rPr lang="zh-CN" altLang="en-US" sz="2100" dirty="0">
                <a:ea typeface="楷体_GB2312" pitchFamily="1" charset="-122"/>
              </a:rPr>
              <a:t>用</a:t>
            </a:r>
            <a:r>
              <a:rPr lang="en-US" altLang="x-none" sz="2100" dirty="0">
                <a:ea typeface="楷体_GB2312" pitchFamily="1" charset="-122"/>
              </a:rPr>
              <a:t>7</a:t>
            </a:r>
            <a:r>
              <a:rPr lang="zh-CN" altLang="en-US" sz="2100" dirty="0">
                <a:ea typeface="楷体_GB2312" pitchFamily="1" charset="-122"/>
              </a:rPr>
              <a:t>分钟</a:t>
            </a:r>
            <a:endParaRPr lang="zh-CN" altLang="en-US" sz="2100" dirty="0">
              <a:ea typeface="楷体_GB2312" pitchFamily="1" charset="-122"/>
            </a:endParaRPr>
          </a:p>
        </p:txBody>
      </p:sp>
      <p:sp>
        <p:nvSpPr>
          <p:cNvPr id="18436" name="文本框 18435"/>
          <p:cNvSpPr txBox="1"/>
          <p:nvPr/>
        </p:nvSpPr>
        <p:spPr>
          <a:xfrm>
            <a:off x="3236120" y="1787130"/>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1</a:t>
            </a:r>
            <a:endParaRPr lang="en-US" altLang="x-none" sz="1800" b="1" dirty="0">
              <a:solidFill>
                <a:srgbClr val="021A5E"/>
              </a:solidFill>
            </a:endParaRPr>
          </a:p>
        </p:txBody>
      </p:sp>
      <p:sp>
        <p:nvSpPr>
          <p:cNvPr id="18437" name="文本框 18436"/>
          <p:cNvSpPr txBox="1"/>
          <p:nvPr/>
        </p:nvSpPr>
        <p:spPr>
          <a:xfrm>
            <a:off x="4090577" y="2031208"/>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2</a:t>
            </a:r>
            <a:endParaRPr lang="en-US" altLang="x-none" sz="1800" b="1" dirty="0">
              <a:solidFill>
                <a:srgbClr val="021A5E"/>
              </a:solidFill>
            </a:endParaRPr>
          </a:p>
        </p:txBody>
      </p:sp>
      <p:sp>
        <p:nvSpPr>
          <p:cNvPr id="18438" name="文本框 18437"/>
          <p:cNvSpPr txBox="1"/>
          <p:nvPr/>
        </p:nvSpPr>
        <p:spPr>
          <a:xfrm>
            <a:off x="1980011" y="2887268"/>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2</a:t>
            </a:r>
            <a:endParaRPr lang="en-US" altLang="x-none" sz="1800" b="1" dirty="0">
              <a:solidFill>
                <a:srgbClr val="021A5E"/>
              </a:solidFill>
            </a:endParaRPr>
          </a:p>
        </p:txBody>
      </p:sp>
      <p:sp>
        <p:nvSpPr>
          <p:cNvPr id="18439" name="文本框 18438"/>
          <p:cNvSpPr txBox="1"/>
          <p:nvPr/>
        </p:nvSpPr>
        <p:spPr>
          <a:xfrm>
            <a:off x="5330430" y="1762127"/>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3</a:t>
            </a:r>
            <a:endParaRPr lang="en-US" altLang="x-none" sz="1800" b="1" dirty="0">
              <a:solidFill>
                <a:srgbClr val="021A5E"/>
              </a:solidFill>
            </a:endParaRPr>
          </a:p>
        </p:txBody>
      </p:sp>
      <p:sp>
        <p:nvSpPr>
          <p:cNvPr id="18440" name="文本框 18439"/>
          <p:cNvSpPr txBox="1"/>
          <p:nvPr/>
        </p:nvSpPr>
        <p:spPr>
          <a:xfrm>
            <a:off x="2336008" y="2984899"/>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3</a:t>
            </a:r>
            <a:endParaRPr lang="en-US" altLang="x-none" sz="1800" b="1" dirty="0">
              <a:solidFill>
                <a:srgbClr val="021A5E"/>
              </a:solidFill>
            </a:endParaRPr>
          </a:p>
        </p:txBody>
      </p:sp>
      <p:sp>
        <p:nvSpPr>
          <p:cNvPr id="18441" name="文本框 18440"/>
          <p:cNvSpPr txBox="1"/>
          <p:nvPr/>
        </p:nvSpPr>
        <p:spPr>
          <a:xfrm>
            <a:off x="4013599" y="2918224"/>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3</a:t>
            </a:r>
            <a:endParaRPr lang="en-US" altLang="x-none" sz="1800" b="1" dirty="0">
              <a:solidFill>
                <a:srgbClr val="021A5E"/>
              </a:solidFill>
            </a:endParaRPr>
          </a:p>
        </p:txBody>
      </p:sp>
      <p:sp>
        <p:nvSpPr>
          <p:cNvPr id="18442" name="文本框 18441"/>
          <p:cNvSpPr txBox="1"/>
          <p:nvPr/>
        </p:nvSpPr>
        <p:spPr>
          <a:xfrm>
            <a:off x="2627711" y="3038477"/>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4</a:t>
            </a:r>
            <a:endParaRPr lang="en-US" altLang="x-none" sz="1800" b="1" dirty="0">
              <a:solidFill>
                <a:srgbClr val="021A5E"/>
              </a:solidFill>
            </a:endParaRPr>
          </a:p>
        </p:txBody>
      </p:sp>
      <p:sp>
        <p:nvSpPr>
          <p:cNvPr id="18443" name="文本框 18442"/>
          <p:cNvSpPr txBox="1"/>
          <p:nvPr/>
        </p:nvSpPr>
        <p:spPr>
          <a:xfrm>
            <a:off x="4231483" y="2971802"/>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4</a:t>
            </a:r>
            <a:endParaRPr lang="en-US" altLang="x-none" sz="1800" b="1" dirty="0">
              <a:solidFill>
                <a:srgbClr val="021A5E"/>
              </a:solidFill>
            </a:endParaRPr>
          </a:p>
        </p:txBody>
      </p:sp>
      <p:sp>
        <p:nvSpPr>
          <p:cNvPr id="18444" name="文本框 18443"/>
          <p:cNvSpPr txBox="1"/>
          <p:nvPr/>
        </p:nvSpPr>
        <p:spPr>
          <a:xfrm>
            <a:off x="5926931" y="2947989"/>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4</a:t>
            </a:r>
            <a:endParaRPr lang="en-US" altLang="x-none" sz="1800" b="1" dirty="0">
              <a:solidFill>
                <a:srgbClr val="021A5E"/>
              </a:solidFill>
            </a:endParaRPr>
          </a:p>
        </p:txBody>
      </p:sp>
      <p:sp>
        <p:nvSpPr>
          <p:cNvPr id="18445" name="文本框 18444"/>
          <p:cNvSpPr txBox="1"/>
          <p:nvPr/>
        </p:nvSpPr>
        <p:spPr>
          <a:xfrm>
            <a:off x="2908699" y="2982518"/>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5</a:t>
            </a:r>
            <a:endParaRPr lang="en-US" altLang="x-none" sz="1800" b="1" dirty="0">
              <a:solidFill>
                <a:srgbClr val="021A5E"/>
              </a:solidFill>
            </a:endParaRPr>
          </a:p>
        </p:txBody>
      </p:sp>
      <p:sp>
        <p:nvSpPr>
          <p:cNvPr id="18446" name="文本框 18445"/>
          <p:cNvSpPr txBox="1"/>
          <p:nvPr/>
        </p:nvSpPr>
        <p:spPr>
          <a:xfrm>
            <a:off x="4518424" y="3014664"/>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5</a:t>
            </a:r>
            <a:endParaRPr lang="en-US" altLang="x-none" sz="1800" b="1" dirty="0">
              <a:solidFill>
                <a:srgbClr val="021A5E"/>
              </a:solidFill>
            </a:endParaRPr>
          </a:p>
        </p:txBody>
      </p:sp>
      <p:sp>
        <p:nvSpPr>
          <p:cNvPr id="18447" name="文本框 18446"/>
          <p:cNvSpPr txBox="1"/>
          <p:nvPr/>
        </p:nvSpPr>
        <p:spPr>
          <a:xfrm>
            <a:off x="6192442" y="3025380"/>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5</a:t>
            </a:r>
            <a:endParaRPr lang="en-US" altLang="x-none" sz="1800" b="1" dirty="0">
              <a:solidFill>
                <a:srgbClr val="021A5E"/>
              </a:solidFill>
            </a:endParaRPr>
          </a:p>
        </p:txBody>
      </p:sp>
      <p:sp>
        <p:nvSpPr>
          <p:cNvPr id="18448" name="文本框 18447"/>
          <p:cNvSpPr txBox="1"/>
          <p:nvPr/>
        </p:nvSpPr>
        <p:spPr>
          <a:xfrm>
            <a:off x="4813699" y="2952750"/>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6</a:t>
            </a:r>
            <a:endParaRPr lang="en-US" altLang="x-none" sz="1800" b="1" dirty="0">
              <a:solidFill>
                <a:srgbClr val="021A5E"/>
              </a:solidFill>
            </a:endParaRPr>
          </a:p>
        </p:txBody>
      </p:sp>
      <p:sp>
        <p:nvSpPr>
          <p:cNvPr id="18449" name="文本框 18448"/>
          <p:cNvSpPr txBox="1"/>
          <p:nvPr/>
        </p:nvSpPr>
        <p:spPr>
          <a:xfrm>
            <a:off x="6574633" y="3050383"/>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6</a:t>
            </a:r>
            <a:endParaRPr lang="en-US" altLang="x-none" sz="1800" b="1" dirty="0">
              <a:solidFill>
                <a:srgbClr val="021A5E"/>
              </a:solidFill>
            </a:endParaRPr>
          </a:p>
        </p:txBody>
      </p:sp>
      <p:sp>
        <p:nvSpPr>
          <p:cNvPr id="18450" name="文本框 18449"/>
          <p:cNvSpPr txBox="1"/>
          <p:nvPr/>
        </p:nvSpPr>
        <p:spPr>
          <a:xfrm>
            <a:off x="6840142" y="2939654"/>
            <a:ext cx="266740" cy="346249"/>
          </a:xfrm>
          <a:prstGeom prst="rect">
            <a:avLst/>
          </a:prstGeom>
          <a:solidFill>
            <a:schemeClr val="bg1"/>
          </a:solidFill>
          <a:ln w="9525">
            <a:noFill/>
          </a:ln>
        </p:spPr>
        <p:txBody>
          <a:bodyPr wrap="none" lIns="68580" tIns="34290" rIns="68580" bIns="34290" anchor="t">
            <a:spAutoFit/>
          </a:bodyPr>
          <a:lstStyle/>
          <a:p>
            <a:r>
              <a:rPr lang="en-US" altLang="x-none" sz="1800" b="1" dirty="0">
                <a:solidFill>
                  <a:srgbClr val="021A5E"/>
                </a:solidFill>
              </a:rPr>
              <a:t>7</a:t>
            </a:r>
            <a:endParaRPr lang="en-US" altLang="x-none" sz="1800" b="1" dirty="0">
              <a:solidFill>
                <a:srgbClr val="021A5E"/>
              </a:solidFill>
            </a:endParaRPr>
          </a:p>
        </p:txBody>
      </p:sp>
      <p:sp>
        <p:nvSpPr>
          <p:cNvPr id="19" name="文本框 18"/>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wipe(left)">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wipe(left)">
                                      <p:cBhvr>
                                        <p:cTn id="12" dur="500"/>
                                        <p:tgtEl>
                                          <p:spTgt spid="1843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8438"/>
                                        </p:tgtEl>
                                        <p:attrNameLst>
                                          <p:attrName>style.visibility</p:attrName>
                                        </p:attrNameLst>
                                      </p:cBhvr>
                                      <p:to>
                                        <p:strVal val="visible"/>
                                      </p:to>
                                    </p:set>
                                    <p:animEffect transition="in" filter="wipe(left)">
                                      <p:cBhvr>
                                        <p:cTn id="16" dur="500"/>
                                        <p:tgtEl>
                                          <p:spTgt spid="1843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8439"/>
                                        </p:tgtEl>
                                        <p:attrNameLst>
                                          <p:attrName>style.visibility</p:attrName>
                                        </p:attrNameLst>
                                      </p:cBhvr>
                                      <p:to>
                                        <p:strVal val="visible"/>
                                      </p:to>
                                    </p:set>
                                    <p:animEffect transition="in" filter="wipe(left)">
                                      <p:cBhvr>
                                        <p:cTn id="21" dur="500"/>
                                        <p:tgtEl>
                                          <p:spTgt spid="18439"/>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8440"/>
                                        </p:tgtEl>
                                        <p:attrNameLst>
                                          <p:attrName>style.visibility</p:attrName>
                                        </p:attrNameLst>
                                      </p:cBhvr>
                                      <p:to>
                                        <p:strVal val="visible"/>
                                      </p:to>
                                    </p:set>
                                    <p:animEffect transition="in" filter="wipe(left)">
                                      <p:cBhvr>
                                        <p:cTn id="25" dur="500"/>
                                        <p:tgtEl>
                                          <p:spTgt spid="18440"/>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8441"/>
                                        </p:tgtEl>
                                        <p:attrNameLst>
                                          <p:attrName>style.visibility</p:attrName>
                                        </p:attrNameLst>
                                      </p:cBhvr>
                                      <p:to>
                                        <p:strVal val="visible"/>
                                      </p:to>
                                    </p:set>
                                    <p:animEffect transition="in" filter="wipe(left)">
                                      <p:cBhvr>
                                        <p:cTn id="29" dur="500"/>
                                        <p:tgtEl>
                                          <p:spTgt spid="1844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8442"/>
                                        </p:tgtEl>
                                        <p:attrNameLst>
                                          <p:attrName>style.visibility</p:attrName>
                                        </p:attrNameLst>
                                      </p:cBhvr>
                                      <p:to>
                                        <p:strVal val="visible"/>
                                      </p:to>
                                    </p:set>
                                    <p:animEffect transition="in" filter="wipe(left)">
                                      <p:cBhvr>
                                        <p:cTn id="34" dur="500"/>
                                        <p:tgtEl>
                                          <p:spTgt spid="18442"/>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8443"/>
                                        </p:tgtEl>
                                        <p:attrNameLst>
                                          <p:attrName>style.visibility</p:attrName>
                                        </p:attrNameLst>
                                      </p:cBhvr>
                                      <p:to>
                                        <p:strVal val="visible"/>
                                      </p:to>
                                    </p:set>
                                    <p:animEffect transition="in" filter="wipe(left)">
                                      <p:cBhvr>
                                        <p:cTn id="38" dur="500"/>
                                        <p:tgtEl>
                                          <p:spTgt spid="18443"/>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8444"/>
                                        </p:tgtEl>
                                        <p:attrNameLst>
                                          <p:attrName>style.visibility</p:attrName>
                                        </p:attrNameLst>
                                      </p:cBhvr>
                                      <p:to>
                                        <p:strVal val="visible"/>
                                      </p:to>
                                    </p:set>
                                    <p:animEffect transition="in" filter="wipe(left)">
                                      <p:cBhvr>
                                        <p:cTn id="42" dur="500"/>
                                        <p:tgtEl>
                                          <p:spTgt spid="1844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445"/>
                                        </p:tgtEl>
                                        <p:attrNameLst>
                                          <p:attrName>style.visibility</p:attrName>
                                        </p:attrNameLst>
                                      </p:cBhvr>
                                      <p:to>
                                        <p:strVal val="visible"/>
                                      </p:to>
                                    </p:set>
                                    <p:animEffect transition="in" filter="wipe(left)">
                                      <p:cBhvr>
                                        <p:cTn id="47" dur="500"/>
                                        <p:tgtEl>
                                          <p:spTgt spid="18445"/>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18446"/>
                                        </p:tgtEl>
                                        <p:attrNameLst>
                                          <p:attrName>style.visibility</p:attrName>
                                        </p:attrNameLst>
                                      </p:cBhvr>
                                      <p:to>
                                        <p:strVal val="visible"/>
                                      </p:to>
                                    </p:set>
                                    <p:animEffect transition="in" filter="wipe(left)">
                                      <p:cBhvr>
                                        <p:cTn id="51" dur="500"/>
                                        <p:tgtEl>
                                          <p:spTgt spid="18446"/>
                                        </p:tgtEl>
                                      </p:cBhvr>
                                    </p:animEffect>
                                  </p:childTnLst>
                                </p:cTn>
                              </p:par>
                            </p:childTnLst>
                          </p:cTn>
                        </p:par>
                        <p:par>
                          <p:cTn id="52" fill="hold">
                            <p:stCondLst>
                              <p:cond delay="1000"/>
                            </p:stCondLst>
                            <p:childTnLst>
                              <p:par>
                                <p:cTn id="53" presetID="22" presetClass="entr" presetSubtype="8" fill="hold" grpId="0" nodeType="afterEffect">
                                  <p:stCondLst>
                                    <p:cond delay="0"/>
                                  </p:stCondLst>
                                  <p:childTnLst>
                                    <p:set>
                                      <p:cBhvr>
                                        <p:cTn id="54" dur="1" fill="hold">
                                          <p:stCondLst>
                                            <p:cond delay="0"/>
                                          </p:stCondLst>
                                        </p:cTn>
                                        <p:tgtEl>
                                          <p:spTgt spid="18447"/>
                                        </p:tgtEl>
                                        <p:attrNameLst>
                                          <p:attrName>style.visibility</p:attrName>
                                        </p:attrNameLst>
                                      </p:cBhvr>
                                      <p:to>
                                        <p:strVal val="visible"/>
                                      </p:to>
                                    </p:set>
                                    <p:animEffect transition="in" filter="wipe(left)">
                                      <p:cBhvr>
                                        <p:cTn id="55" dur="500"/>
                                        <p:tgtEl>
                                          <p:spTgt spid="1844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8448"/>
                                        </p:tgtEl>
                                        <p:attrNameLst>
                                          <p:attrName>style.visibility</p:attrName>
                                        </p:attrNameLst>
                                      </p:cBhvr>
                                      <p:to>
                                        <p:strVal val="visible"/>
                                      </p:to>
                                    </p:set>
                                    <p:animEffect transition="in" filter="wipe(left)">
                                      <p:cBhvr>
                                        <p:cTn id="60" dur="500"/>
                                        <p:tgtEl>
                                          <p:spTgt spid="18448"/>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18449"/>
                                        </p:tgtEl>
                                        <p:attrNameLst>
                                          <p:attrName>style.visibility</p:attrName>
                                        </p:attrNameLst>
                                      </p:cBhvr>
                                      <p:to>
                                        <p:strVal val="visible"/>
                                      </p:to>
                                    </p:set>
                                    <p:animEffect transition="in" filter="wipe(left)">
                                      <p:cBhvr>
                                        <p:cTn id="64" dur="500"/>
                                        <p:tgtEl>
                                          <p:spTgt spid="1844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8450"/>
                                        </p:tgtEl>
                                        <p:attrNameLst>
                                          <p:attrName>style.visibility</p:attrName>
                                        </p:attrNameLst>
                                      </p:cBhvr>
                                      <p:to>
                                        <p:strVal val="visible"/>
                                      </p:to>
                                    </p:set>
                                    <p:animEffect transition="in" filter="wipe(left)">
                                      <p:cBhvr>
                                        <p:cTn id="69" dur="500"/>
                                        <p:tgtEl>
                                          <p:spTgt spid="18450"/>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iterate type="wd">
                                    <p:tmPct val="10000"/>
                                  </p:iterate>
                                  <p:childTnLst>
                                    <p:set>
                                      <p:cBhvr>
                                        <p:cTn id="73" dur="1" fill="hold">
                                          <p:stCondLst>
                                            <p:cond delay="0"/>
                                          </p:stCondLst>
                                        </p:cTn>
                                        <p:tgtEl>
                                          <p:spTgt spid="18435"/>
                                        </p:tgtEl>
                                        <p:attrNameLst>
                                          <p:attrName>style.visibility</p:attrName>
                                        </p:attrNameLst>
                                      </p:cBhvr>
                                      <p:to>
                                        <p:strVal val="visible"/>
                                      </p:to>
                                    </p:set>
                                    <p:animEffect transition="in" filter="dissolve">
                                      <p:cBhvr>
                                        <p:cTn id="74" dur="500"/>
                                        <p:tgtEl>
                                          <p:spTgt spid="18435"/>
                                        </p:tgtEl>
                                      </p:cBhvr>
                                    </p:animEffect>
                                  </p:childTnLst>
                                  <p:subTnLst>
                                    <p:audio>
                                      <p:cMediaNode>
                                        <p:cTn display="0" masterRel="sameClick">
                                          <p:stCondLst>
                                            <p:cond evt="begin" delay="0">
                                              <p:tn val="72"/>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bldLvl="0" animBg="1"/>
      <p:bldP spid="18437" grpId="0" bldLvl="0" animBg="1"/>
      <p:bldP spid="18438" grpId="0" bldLvl="0" animBg="1"/>
      <p:bldP spid="18439" grpId="0" bldLvl="0" animBg="1"/>
      <p:bldP spid="18440" grpId="0" bldLvl="0" animBg="1"/>
      <p:bldP spid="18441" grpId="0" bldLvl="0" animBg="1"/>
      <p:bldP spid="18442" grpId="0" bldLvl="0" animBg="1"/>
      <p:bldP spid="18443" grpId="0" bldLvl="0" animBg="1"/>
      <p:bldP spid="18444" grpId="0" bldLvl="0" animBg="1"/>
      <p:bldP spid="18445" grpId="0" bldLvl="0" animBg="1"/>
      <p:bldP spid="18446" grpId="0" bldLvl="0" animBg="1"/>
      <p:bldP spid="18447" grpId="0" bldLvl="0" animBg="1"/>
      <p:bldP spid="18448" grpId="0" bldLvl="0" animBg="1"/>
      <p:bldP spid="18449" grpId="0" bldLvl="0" animBg="1"/>
      <p:bldP spid="1845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圆角矩形标注 19457"/>
          <p:cNvSpPr/>
          <p:nvPr/>
        </p:nvSpPr>
        <p:spPr>
          <a:xfrm>
            <a:off x="2684613" y="1110745"/>
            <a:ext cx="5347097" cy="1079897"/>
          </a:xfrm>
          <a:prstGeom prst="wedgeRoundRectCallout">
            <a:avLst>
              <a:gd name="adj1" fmla="val -37472"/>
              <a:gd name="adj2" fmla="val 78643"/>
              <a:gd name="adj3" fmla="val 16667"/>
            </a:avLst>
          </a:prstGeom>
          <a:solidFill>
            <a:srgbClr val="FFFF99"/>
          </a:solidFill>
          <a:ln w="9525" cap="flat" cmpd="sng">
            <a:solidFill>
              <a:srgbClr val="0000FF"/>
            </a:solidFill>
            <a:prstDash val="solid"/>
            <a:miter/>
            <a:headEnd type="none" w="med" len="med"/>
            <a:tailEnd type="none" w="med" len="med"/>
          </a:ln>
        </p:spPr>
        <p:txBody>
          <a:bodyPr lIns="68580" tIns="34290" rIns="68580" bIns="34290"/>
          <a:lstStyle/>
          <a:p>
            <a:r>
              <a:rPr lang="zh-CN" altLang="en-US" sz="2100" dirty="0"/>
              <a:t>我把</a:t>
            </a:r>
            <a:r>
              <a:rPr lang="en-US" altLang="x-none" sz="2100" dirty="0"/>
              <a:t>15</a:t>
            </a:r>
            <a:r>
              <a:rPr lang="zh-CN" altLang="en-US" sz="2100" dirty="0"/>
              <a:t>人分成四组</a:t>
            </a:r>
            <a:r>
              <a:rPr lang="en-US" altLang="x-none" sz="2100" dirty="0"/>
              <a:t>,</a:t>
            </a:r>
            <a:r>
              <a:rPr lang="zh-CN" altLang="en-US" sz="2100" dirty="0"/>
              <a:t>分别是</a:t>
            </a:r>
            <a:r>
              <a:rPr lang="en-US" altLang="x-none" sz="2100" dirty="0"/>
              <a:t>4</a:t>
            </a:r>
            <a:r>
              <a:rPr lang="zh-CN" altLang="en-US" sz="2100" dirty="0"/>
              <a:t>人、</a:t>
            </a:r>
            <a:r>
              <a:rPr lang="en-US" altLang="x-none" sz="2100" dirty="0"/>
              <a:t>4</a:t>
            </a:r>
            <a:r>
              <a:rPr lang="zh-CN" altLang="en-US" sz="2100" dirty="0"/>
              <a:t>人、</a:t>
            </a:r>
            <a:r>
              <a:rPr lang="en-US" altLang="x-none" sz="2100" dirty="0"/>
              <a:t>4</a:t>
            </a:r>
            <a:r>
              <a:rPr lang="zh-CN" altLang="en-US" sz="2100" dirty="0"/>
              <a:t>人和</a:t>
            </a:r>
            <a:r>
              <a:rPr lang="en-US" altLang="x-none" sz="2100" dirty="0"/>
              <a:t>3</a:t>
            </a:r>
            <a:r>
              <a:rPr lang="zh-CN" altLang="en-US" sz="2100" dirty="0"/>
              <a:t>人，前面</a:t>
            </a:r>
            <a:r>
              <a:rPr lang="en-US" altLang="x-none" sz="2100" dirty="0"/>
              <a:t>3</a:t>
            </a:r>
            <a:r>
              <a:rPr lang="zh-CN" altLang="en-US" sz="2100" dirty="0"/>
              <a:t>个组长分别通知</a:t>
            </a:r>
            <a:r>
              <a:rPr lang="en-US" altLang="x-none" sz="2100" dirty="0"/>
              <a:t>3</a:t>
            </a:r>
            <a:r>
              <a:rPr lang="zh-CN" altLang="en-US" sz="2100" dirty="0"/>
              <a:t>个人，第</a:t>
            </a:r>
            <a:r>
              <a:rPr lang="en-US" altLang="x-none" sz="2100" dirty="0"/>
              <a:t>4</a:t>
            </a:r>
            <a:r>
              <a:rPr lang="zh-CN" altLang="en-US" sz="2100" dirty="0"/>
              <a:t>个组长通知</a:t>
            </a:r>
            <a:r>
              <a:rPr lang="en-US" altLang="x-none" sz="2100" dirty="0"/>
              <a:t>2</a:t>
            </a:r>
            <a:r>
              <a:rPr lang="zh-CN" altLang="en-US" sz="2100" dirty="0"/>
              <a:t>个人。</a:t>
            </a:r>
            <a:endParaRPr lang="zh-CN" altLang="en-US" sz="2100" dirty="0"/>
          </a:p>
        </p:txBody>
      </p:sp>
      <p:pic>
        <p:nvPicPr>
          <p:cNvPr id="19459" name="图片 19458" descr="cw25"/>
          <p:cNvPicPr>
            <a:picLocks noChangeAspect="1"/>
          </p:cNvPicPr>
          <p:nvPr/>
        </p:nvPicPr>
        <p:blipFill>
          <a:blip r:embed="rId1" cstate="email"/>
          <a:stretch>
            <a:fillRect/>
          </a:stretch>
        </p:blipFill>
        <p:spPr>
          <a:xfrm>
            <a:off x="1601391" y="2409826"/>
            <a:ext cx="1965722" cy="2268141"/>
          </a:xfrm>
          <a:prstGeom prst="rect">
            <a:avLst/>
          </a:prstGeom>
          <a:noFill/>
          <a:ln w="9525">
            <a:noFill/>
          </a:ln>
        </p:spPr>
      </p:pic>
      <p:sp>
        <p:nvSpPr>
          <p:cNvPr id="4" name="文本框 3"/>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ipe(down)">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20481"/>
          <p:cNvPicPr>
            <a:picLocks noChangeAspect="1"/>
          </p:cNvPicPr>
          <p:nvPr/>
        </p:nvPicPr>
        <p:blipFill>
          <a:blip r:embed="rId1" cstate="email"/>
          <a:stretch>
            <a:fillRect/>
          </a:stretch>
        </p:blipFill>
        <p:spPr>
          <a:xfrm>
            <a:off x="1284685" y="859810"/>
            <a:ext cx="6572250" cy="4040804"/>
          </a:xfrm>
          <a:prstGeom prst="rect">
            <a:avLst/>
          </a:prstGeom>
          <a:ln>
            <a:noFill/>
          </a:ln>
          <a:effectLst>
            <a:softEdge rad="112500"/>
          </a:effectLst>
        </p:spPr>
      </p:pic>
      <p:sp>
        <p:nvSpPr>
          <p:cNvPr id="20483" name="文本框 20482"/>
          <p:cNvSpPr txBox="1"/>
          <p:nvPr/>
        </p:nvSpPr>
        <p:spPr>
          <a:xfrm>
            <a:off x="5553047" y="1218739"/>
            <a:ext cx="2170530" cy="394051"/>
          </a:xfrm>
          <a:prstGeom prst="rect">
            <a:avLst/>
          </a:prstGeom>
          <a:noFill/>
          <a:ln w="9525">
            <a:noFill/>
          </a:ln>
        </p:spPr>
        <p:txBody>
          <a:bodyPr wrap="none" lIns="67500" tIns="35100" rIns="67500" bIns="35100" anchor="t">
            <a:spAutoFit/>
          </a:bodyPr>
          <a:lstStyle/>
          <a:p>
            <a:pPr algn="ctr"/>
            <a:r>
              <a:rPr lang="zh-CN" altLang="en-US" sz="2100" dirty="0">
                <a:latin typeface="+mn-ea"/>
                <a:ea typeface="+mn-ea"/>
              </a:rPr>
              <a:t>一共需要用</a:t>
            </a:r>
            <a:r>
              <a:rPr lang="en-US" altLang="x-none" sz="2100" dirty="0">
                <a:latin typeface="+mn-ea"/>
                <a:ea typeface="+mn-ea"/>
              </a:rPr>
              <a:t>6</a:t>
            </a:r>
            <a:r>
              <a:rPr lang="zh-CN" altLang="en-US" sz="2100" dirty="0">
                <a:latin typeface="+mn-ea"/>
                <a:ea typeface="+mn-ea"/>
              </a:rPr>
              <a:t>分钟</a:t>
            </a:r>
            <a:endParaRPr lang="zh-CN" altLang="en-US" sz="2100" dirty="0">
              <a:latin typeface="+mn-ea"/>
              <a:ea typeface="+mn-ea"/>
            </a:endParaRPr>
          </a:p>
        </p:txBody>
      </p:sp>
      <p:sp>
        <p:nvSpPr>
          <p:cNvPr id="4" name="文本框 3"/>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linds(horizontal)">
                                      <p:cBhvr>
                                        <p:cTn id="7" dur="500"/>
                                        <p:tgtEl>
                                          <p:spTgt spid="20483"/>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1505"/>
          <p:cNvSpPr/>
          <p:nvPr/>
        </p:nvSpPr>
        <p:spPr>
          <a:xfrm>
            <a:off x="1459706" y="2580085"/>
            <a:ext cx="4636294" cy="2046684"/>
          </a:xfrm>
          <a:prstGeom prst="rect">
            <a:avLst/>
          </a:prstGeom>
          <a:solidFill>
            <a:srgbClr val="FF99CC"/>
          </a:solidFill>
          <a:ln w="9525" cap="flat" cmpd="sng">
            <a:solidFill>
              <a:schemeClr val="tx1"/>
            </a:solidFill>
            <a:prstDash val="solid"/>
            <a:miter/>
            <a:headEnd type="none" w="med" len="med"/>
            <a:tailEnd type="none" w="med" len="med"/>
          </a:ln>
        </p:spPr>
        <p:txBody>
          <a:bodyPr wrap="none" lIns="67500" tIns="35100" rIns="67500" bIns="35100" anchor="ctr"/>
          <a:lstStyle/>
          <a:p>
            <a:pPr algn="ctr"/>
            <a:endParaRPr lang="zh-CN" altLang="en-US" sz="2700" b="1" dirty="0">
              <a:ea typeface="楷体_GB2312" pitchFamily="1" charset="-122"/>
            </a:endParaRPr>
          </a:p>
        </p:txBody>
      </p:sp>
      <p:sp>
        <p:nvSpPr>
          <p:cNvPr id="21507" name="云形标注 21506"/>
          <p:cNvSpPr/>
          <p:nvPr/>
        </p:nvSpPr>
        <p:spPr>
          <a:xfrm>
            <a:off x="805339" y="726519"/>
            <a:ext cx="5867400" cy="1251347"/>
          </a:xfrm>
          <a:prstGeom prst="cloudCallout">
            <a:avLst>
              <a:gd name="adj1" fmla="val 47491"/>
              <a:gd name="adj2" fmla="val 65413"/>
            </a:avLst>
          </a:prstGeom>
          <a:solidFill>
            <a:srgbClr val="FFFFCC"/>
          </a:solidFill>
          <a:ln w="9525" cap="flat" cmpd="sng">
            <a:solidFill>
              <a:schemeClr val="tx1"/>
            </a:solidFill>
            <a:prstDash val="solid"/>
            <a:headEnd type="none" w="med" len="med"/>
            <a:tailEnd type="none" w="med" len="med"/>
          </a:ln>
        </p:spPr>
        <p:txBody>
          <a:bodyPr lIns="67500" tIns="35100" rIns="67500" bIns="35100" anchor="ctr"/>
          <a:lstStyle/>
          <a:p>
            <a:pPr algn="ctr"/>
            <a:r>
              <a:rPr lang="zh-CN" altLang="en-US" sz="2100" dirty="0">
                <a:latin typeface="+mn-ea"/>
                <a:ea typeface="+mn-ea"/>
              </a:rPr>
              <a:t>我把</a:t>
            </a:r>
            <a:r>
              <a:rPr lang="en-US" altLang="x-none" sz="2100" dirty="0">
                <a:latin typeface="+mn-ea"/>
                <a:ea typeface="+mn-ea"/>
              </a:rPr>
              <a:t>15</a:t>
            </a:r>
            <a:r>
              <a:rPr lang="zh-CN" altLang="en-US" sz="2100" dirty="0">
                <a:latin typeface="+mn-ea"/>
                <a:ea typeface="+mn-ea"/>
              </a:rPr>
              <a:t>个人平均分成</a:t>
            </a:r>
            <a:r>
              <a:rPr lang="en-US" altLang="x-none" sz="2100" dirty="0">
                <a:latin typeface="+mn-ea"/>
                <a:ea typeface="+mn-ea"/>
              </a:rPr>
              <a:t>5</a:t>
            </a:r>
            <a:r>
              <a:rPr lang="zh-CN" altLang="en-US" sz="2100" dirty="0">
                <a:latin typeface="+mn-ea"/>
                <a:ea typeface="+mn-ea"/>
              </a:rPr>
              <a:t>组，先电话通知</a:t>
            </a:r>
            <a:r>
              <a:rPr lang="en-US" altLang="x-none" sz="2100" dirty="0">
                <a:latin typeface="+mn-ea"/>
                <a:ea typeface="+mn-ea"/>
              </a:rPr>
              <a:t>5</a:t>
            </a:r>
            <a:r>
              <a:rPr lang="zh-CN" altLang="en-US" sz="2100" dirty="0">
                <a:latin typeface="+mn-ea"/>
                <a:ea typeface="+mn-ea"/>
              </a:rPr>
              <a:t>个组长</a:t>
            </a:r>
            <a:r>
              <a:rPr lang="en-US" altLang="x-none" sz="2100" dirty="0">
                <a:latin typeface="+mn-ea"/>
                <a:ea typeface="+mn-ea"/>
              </a:rPr>
              <a:t>,</a:t>
            </a:r>
            <a:r>
              <a:rPr lang="zh-CN" altLang="en-US" sz="2100" dirty="0">
                <a:latin typeface="+mn-ea"/>
                <a:ea typeface="+mn-ea"/>
              </a:rPr>
              <a:t>再由组长分别通知</a:t>
            </a:r>
            <a:r>
              <a:rPr lang="en-US" altLang="x-none" sz="2100" dirty="0">
                <a:latin typeface="+mn-ea"/>
                <a:ea typeface="+mn-ea"/>
              </a:rPr>
              <a:t>2</a:t>
            </a:r>
            <a:r>
              <a:rPr lang="zh-CN" altLang="en-US" sz="2100" dirty="0">
                <a:latin typeface="+mn-ea"/>
                <a:ea typeface="+mn-ea"/>
              </a:rPr>
              <a:t>个队员。 </a:t>
            </a:r>
            <a:endParaRPr lang="zh-CN" altLang="en-US" sz="2100" dirty="0">
              <a:latin typeface="+mn-ea"/>
              <a:ea typeface="+mn-ea"/>
            </a:endParaRPr>
          </a:p>
        </p:txBody>
      </p:sp>
      <p:sp>
        <p:nvSpPr>
          <p:cNvPr id="21508" name="文本框 21507"/>
          <p:cNvSpPr txBox="1"/>
          <p:nvPr/>
        </p:nvSpPr>
        <p:spPr>
          <a:xfrm>
            <a:off x="3024397" y="2486025"/>
            <a:ext cx="484169" cy="486384"/>
          </a:xfrm>
          <a:prstGeom prst="rect">
            <a:avLst/>
          </a:prstGeom>
          <a:noFill/>
          <a:ln w="9525">
            <a:noFill/>
          </a:ln>
        </p:spPr>
        <p:txBody>
          <a:bodyPr wrap="none" lIns="67500" tIns="35100" rIns="67500" bIns="35100" anchor="t">
            <a:spAutoFit/>
          </a:bodyPr>
          <a:lstStyle/>
          <a:p>
            <a:pPr algn="ctr"/>
            <a:r>
              <a:rPr lang="zh-CN" altLang="en-US" sz="2700" b="1" dirty="0">
                <a:ea typeface="楷体_GB2312" pitchFamily="1" charset="-122"/>
              </a:rPr>
              <a:t>师</a:t>
            </a:r>
            <a:endParaRPr lang="zh-CN" altLang="en-US" sz="2700" b="1" dirty="0">
              <a:ea typeface="楷体_GB2312" pitchFamily="1" charset="-122"/>
            </a:endParaRPr>
          </a:p>
        </p:txBody>
      </p:sp>
      <p:sp>
        <p:nvSpPr>
          <p:cNvPr id="21509" name="文本框 21508"/>
          <p:cNvSpPr txBox="1"/>
          <p:nvPr/>
        </p:nvSpPr>
        <p:spPr>
          <a:xfrm>
            <a:off x="1378705" y="3320656"/>
            <a:ext cx="4720907" cy="394051"/>
          </a:xfrm>
          <a:prstGeom prst="rect">
            <a:avLst/>
          </a:prstGeom>
          <a:noFill/>
          <a:ln w="9525">
            <a:noFill/>
          </a:ln>
        </p:spPr>
        <p:txBody>
          <a:bodyPr wrap="none" lIns="67500" tIns="35100" rIns="67500" bIns="35100" anchor="t">
            <a:spAutoFit/>
          </a:bodyPr>
          <a:lstStyle/>
          <a:p>
            <a:pPr algn="ctr"/>
            <a:r>
              <a:rPr lang="zh-CN" altLang="en-US" sz="2100" b="1" dirty="0">
                <a:ea typeface="楷体_GB2312" pitchFamily="1" charset="-122"/>
              </a:rPr>
              <a:t>组长</a:t>
            </a:r>
            <a:r>
              <a:rPr lang="en-US" altLang="x-none" sz="2100" b="1" dirty="0">
                <a:ea typeface="楷体_GB2312" pitchFamily="1" charset="-122"/>
              </a:rPr>
              <a:t>1   </a:t>
            </a:r>
            <a:r>
              <a:rPr lang="zh-CN" altLang="en-US" sz="2100" b="1" dirty="0">
                <a:ea typeface="楷体_GB2312" pitchFamily="1" charset="-122"/>
              </a:rPr>
              <a:t>组长</a:t>
            </a:r>
            <a:r>
              <a:rPr lang="en-US" altLang="x-none" sz="2100" b="1" dirty="0">
                <a:ea typeface="楷体_GB2312" pitchFamily="1" charset="-122"/>
              </a:rPr>
              <a:t>2    </a:t>
            </a:r>
            <a:r>
              <a:rPr lang="zh-CN" altLang="en-US" sz="2100" b="1" dirty="0">
                <a:ea typeface="楷体_GB2312" pitchFamily="1" charset="-122"/>
              </a:rPr>
              <a:t>组长</a:t>
            </a:r>
            <a:r>
              <a:rPr lang="en-US" altLang="x-none" sz="2100" b="1" dirty="0">
                <a:ea typeface="楷体_GB2312" pitchFamily="1" charset="-122"/>
              </a:rPr>
              <a:t>3    </a:t>
            </a:r>
            <a:r>
              <a:rPr lang="zh-CN" altLang="en-US" sz="2100" b="1" dirty="0">
                <a:ea typeface="楷体_GB2312" pitchFamily="1" charset="-122"/>
              </a:rPr>
              <a:t>组长</a:t>
            </a:r>
            <a:r>
              <a:rPr lang="en-US" altLang="x-none" sz="2100" b="1" dirty="0">
                <a:ea typeface="楷体_GB2312" pitchFamily="1" charset="-122"/>
              </a:rPr>
              <a:t>4    </a:t>
            </a:r>
            <a:r>
              <a:rPr lang="zh-CN" altLang="en-US" sz="2100" b="1" dirty="0">
                <a:ea typeface="楷体_GB2312" pitchFamily="1" charset="-122"/>
              </a:rPr>
              <a:t>组长</a:t>
            </a:r>
            <a:r>
              <a:rPr lang="en-US" altLang="x-none" sz="2100" b="1" dirty="0">
                <a:ea typeface="楷体_GB2312" pitchFamily="1" charset="-122"/>
              </a:rPr>
              <a:t>5</a:t>
            </a:r>
            <a:endParaRPr lang="en-US" altLang="x-none" sz="2100" b="1" dirty="0">
              <a:ea typeface="楷体_GB2312" pitchFamily="1" charset="-122"/>
            </a:endParaRPr>
          </a:p>
        </p:txBody>
      </p:sp>
      <p:sp>
        <p:nvSpPr>
          <p:cNvPr id="21510" name="直接连接符 21509"/>
          <p:cNvSpPr/>
          <p:nvPr/>
        </p:nvSpPr>
        <p:spPr>
          <a:xfrm flipH="1">
            <a:off x="1828803" y="2830117"/>
            <a:ext cx="1316831" cy="577453"/>
          </a:xfrm>
          <a:prstGeom prst="line">
            <a:avLst/>
          </a:prstGeom>
          <a:ln w="9525" cap="flat" cmpd="sng">
            <a:solidFill>
              <a:schemeClr val="tx1"/>
            </a:solidFill>
            <a:prstDash val="solid"/>
            <a:headEnd type="none" w="med" len="med"/>
            <a:tailEnd type="none" w="med" len="med"/>
          </a:ln>
        </p:spPr>
      </p:sp>
      <p:sp>
        <p:nvSpPr>
          <p:cNvPr id="21511" name="直接连接符 21510"/>
          <p:cNvSpPr/>
          <p:nvPr/>
        </p:nvSpPr>
        <p:spPr>
          <a:xfrm flipH="1">
            <a:off x="2874169" y="2874169"/>
            <a:ext cx="315516" cy="544116"/>
          </a:xfrm>
          <a:prstGeom prst="line">
            <a:avLst/>
          </a:prstGeom>
          <a:ln w="9525" cap="flat" cmpd="sng">
            <a:solidFill>
              <a:schemeClr val="tx1"/>
            </a:solidFill>
            <a:prstDash val="solid"/>
            <a:headEnd type="none" w="med" len="med"/>
            <a:tailEnd type="none" w="med" len="med"/>
          </a:ln>
        </p:spPr>
      </p:sp>
      <p:sp>
        <p:nvSpPr>
          <p:cNvPr id="21512" name="直接连接符 21511"/>
          <p:cNvSpPr/>
          <p:nvPr/>
        </p:nvSpPr>
        <p:spPr>
          <a:xfrm>
            <a:off x="3331369" y="2917031"/>
            <a:ext cx="304800" cy="533400"/>
          </a:xfrm>
          <a:prstGeom prst="line">
            <a:avLst/>
          </a:prstGeom>
          <a:ln w="9525" cap="flat" cmpd="sng">
            <a:solidFill>
              <a:schemeClr val="tx1"/>
            </a:solidFill>
            <a:prstDash val="solid"/>
            <a:headEnd type="none" w="med" len="med"/>
            <a:tailEnd type="none" w="med" len="med"/>
          </a:ln>
        </p:spPr>
      </p:sp>
      <p:sp>
        <p:nvSpPr>
          <p:cNvPr id="21513" name="直接连接符 21512"/>
          <p:cNvSpPr/>
          <p:nvPr/>
        </p:nvSpPr>
        <p:spPr>
          <a:xfrm>
            <a:off x="3342087" y="2819400"/>
            <a:ext cx="1175147" cy="544116"/>
          </a:xfrm>
          <a:prstGeom prst="line">
            <a:avLst/>
          </a:prstGeom>
          <a:ln w="9525" cap="flat" cmpd="sng">
            <a:solidFill>
              <a:schemeClr val="tx1"/>
            </a:solidFill>
            <a:prstDash val="solid"/>
            <a:headEnd type="none" w="med" len="med"/>
            <a:tailEnd type="none" w="med" len="med"/>
          </a:ln>
        </p:spPr>
      </p:sp>
      <p:sp>
        <p:nvSpPr>
          <p:cNvPr id="21514" name="直接连接符 21513"/>
          <p:cNvSpPr/>
          <p:nvPr/>
        </p:nvSpPr>
        <p:spPr>
          <a:xfrm>
            <a:off x="3407571" y="2819402"/>
            <a:ext cx="2100263" cy="565547"/>
          </a:xfrm>
          <a:prstGeom prst="line">
            <a:avLst/>
          </a:prstGeom>
          <a:ln w="9525" cap="flat" cmpd="sng">
            <a:solidFill>
              <a:schemeClr val="tx1"/>
            </a:solidFill>
            <a:prstDash val="solid"/>
            <a:headEnd type="none" w="med" len="med"/>
            <a:tailEnd type="none" w="med" len="med"/>
          </a:ln>
        </p:spPr>
      </p:sp>
      <p:sp>
        <p:nvSpPr>
          <p:cNvPr id="21515" name="文本框 21514"/>
          <p:cNvSpPr txBox="1"/>
          <p:nvPr/>
        </p:nvSpPr>
        <p:spPr>
          <a:xfrm>
            <a:off x="1523714" y="4205288"/>
            <a:ext cx="1899622" cy="347884"/>
          </a:xfrm>
          <a:prstGeom prst="rect">
            <a:avLst/>
          </a:prstGeom>
          <a:noFill/>
          <a:ln w="9525">
            <a:noFill/>
          </a:ln>
        </p:spPr>
        <p:txBody>
          <a:bodyPr wrap="none" lIns="67500" tIns="35100" rIns="67500" bIns="35100" anchor="t">
            <a:spAutoFit/>
          </a:bodyPr>
          <a:lstStyle/>
          <a:p>
            <a:pPr algn="ctr"/>
            <a:r>
              <a:rPr lang="zh-CN" altLang="en-US" sz="1800" b="1" dirty="0">
                <a:ea typeface="楷体_GB2312" pitchFamily="1" charset="-122"/>
              </a:rPr>
              <a:t>生</a:t>
            </a:r>
            <a:r>
              <a:rPr lang="en-US" altLang="x-none" sz="1800" b="1" dirty="0">
                <a:ea typeface="楷体_GB2312" pitchFamily="1" charset="-122"/>
              </a:rPr>
              <a:t>1 </a:t>
            </a:r>
            <a:r>
              <a:rPr lang="zh-CN" altLang="en-US" sz="1800" b="1" dirty="0">
                <a:ea typeface="楷体_GB2312" pitchFamily="1" charset="-122"/>
              </a:rPr>
              <a:t>生</a:t>
            </a:r>
            <a:r>
              <a:rPr lang="en-US" altLang="x-none" sz="1800" b="1" dirty="0">
                <a:ea typeface="楷体_GB2312" pitchFamily="1" charset="-122"/>
              </a:rPr>
              <a:t>2  </a:t>
            </a:r>
            <a:r>
              <a:rPr lang="zh-CN" altLang="en-US" sz="1800" b="1" dirty="0">
                <a:ea typeface="楷体_GB2312" pitchFamily="1" charset="-122"/>
              </a:rPr>
              <a:t>生</a:t>
            </a:r>
            <a:r>
              <a:rPr lang="en-US" altLang="x-none" sz="1800" b="1" dirty="0">
                <a:ea typeface="楷体_GB2312" pitchFamily="1" charset="-122"/>
              </a:rPr>
              <a:t>3  </a:t>
            </a:r>
            <a:r>
              <a:rPr lang="zh-CN" altLang="en-US" sz="1800" b="1" dirty="0">
                <a:ea typeface="楷体_GB2312" pitchFamily="1" charset="-122"/>
              </a:rPr>
              <a:t>生</a:t>
            </a:r>
            <a:r>
              <a:rPr lang="en-US" altLang="x-none" sz="1800" b="1" dirty="0">
                <a:ea typeface="楷体_GB2312" pitchFamily="1" charset="-122"/>
              </a:rPr>
              <a:t>4</a:t>
            </a:r>
            <a:endParaRPr lang="en-US" altLang="x-none" sz="1800" b="1" dirty="0">
              <a:ea typeface="楷体_GB2312" pitchFamily="1" charset="-122"/>
            </a:endParaRPr>
          </a:p>
        </p:txBody>
      </p:sp>
      <p:sp>
        <p:nvSpPr>
          <p:cNvPr id="21516" name="直接连接符 21515"/>
          <p:cNvSpPr/>
          <p:nvPr/>
        </p:nvSpPr>
        <p:spPr>
          <a:xfrm>
            <a:off x="1676400" y="3668318"/>
            <a:ext cx="0" cy="554831"/>
          </a:xfrm>
          <a:prstGeom prst="line">
            <a:avLst/>
          </a:prstGeom>
          <a:ln w="9525" cap="flat" cmpd="sng">
            <a:solidFill>
              <a:schemeClr val="tx1"/>
            </a:solidFill>
            <a:prstDash val="solid"/>
            <a:headEnd type="none" w="med" len="med"/>
            <a:tailEnd type="none" w="med" len="med"/>
          </a:ln>
        </p:spPr>
      </p:sp>
      <p:sp>
        <p:nvSpPr>
          <p:cNvPr id="21517" name="直接连接符 21516"/>
          <p:cNvSpPr/>
          <p:nvPr/>
        </p:nvSpPr>
        <p:spPr>
          <a:xfrm>
            <a:off x="1828803" y="3625455"/>
            <a:ext cx="260747" cy="554831"/>
          </a:xfrm>
          <a:prstGeom prst="line">
            <a:avLst/>
          </a:prstGeom>
          <a:ln w="9525" cap="flat" cmpd="sng">
            <a:solidFill>
              <a:schemeClr val="tx1"/>
            </a:solidFill>
            <a:prstDash val="solid"/>
            <a:headEnd type="none" w="med" len="med"/>
            <a:tailEnd type="none" w="med" len="med"/>
          </a:ln>
        </p:spPr>
      </p:sp>
      <p:sp>
        <p:nvSpPr>
          <p:cNvPr id="21518" name="直接连接符 21517"/>
          <p:cNvSpPr/>
          <p:nvPr/>
        </p:nvSpPr>
        <p:spPr>
          <a:xfrm>
            <a:off x="2634853" y="3625455"/>
            <a:ext cx="0" cy="663178"/>
          </a:xfrm>
          <a:prstGeom prst="line">
            <a:avLst/>
          </a:prstGeom>
          <a:ln w="9525" cap="flat" cmpd="sng">
            <a:solidFill>
              <a:schemeClr val="tx1"/>
            </a:solidFill>
            <a:prstDash val="solid"/>
            <a:headEnd type="none" w="med" len="med"/>
            <a:tailEnd type="none" w="med" len="med"/>
          </a:ln>
        </p:spPr>
      </p:sp>
      <p:sp>
        <p:nvSpPr>
          <p:cNvPr id="21519" name="直接连接符 21518"/>
          <p:cNvSpPr/>
          <p:nvPr/>
        </p:nvSpPr>
        <p:spPr>
          <a:xfrm>
            <a:off x="2753916" y="3646886"/>
            <a:ext cx="338138" cy="576263"/>
          </a:xfrm>
          <a:prstGeom prst="line">
            <a:avLst/>
          </a:prstGeom>
          <a:ln w="9525" cap="flat" cmpd="sng">
            <a:solidFill>
              <a:schemeClr val="tx1"/>
            </a:solidFill>
            <a:prstDash val="solid"/>
            <a:headEnd type="none" w="med" len="med"/>
            <a:tailEnd type="none" w="med" len="med"/>
          </a:ln>
        </p:spPr>
      </p:sp>
      <p:sp>
        <p:nvSpPr>
          <p:cNvPr id="21520" name="文本框 21519"/>
          <p:cNvSpPr txBox="1"/>
          <p:nvPr/>
        </p:nvSpPr>
        <p:spPr>
          <a:xfrm>
            <a:off x="3537277" y="4008835"/>
            <a:ext cx="828816" cy="486384"/>
          </a:xfrm>
          <a:prstGeom prst="rect">
            <a:avLst/>
          </a:prstGeom>
          <a:noFill/>
          <a:ln w="9525">
            <a:noFill/>
          </a:ln>
        </p:spPr>
        <p:txBody>
          <a:bodyPr wrap="none" lIns="67500" tIns="35100" rIns="67500" bIns="35100" anchor="t">
            <a:spAutoFit/>
          </a:bodyPr>
          <a:lstStyle/>
          <a:p>
            <a:pPr algn="ctr"/>
            <a:r>
              <a:rPr lang="en-US" altLang="x-none" sz="2700" b="1" dirty="0">
                <a:ea typeface="楷体_GB2312" pitchFamily="1" charset="-122"/>
              </a:rPr>
              <a:t>……</a:t>
            </a:r>
            <a:endParaRPr lang="en-US" altLang="x-none" sz="2700" b="1" dirty="0">
              <a:ea typeface="楷体_GB2312" pitchFamily="1" charset="-122"/>
            </a:endParaRPr>
          </a:p>
        </p:txBody>
      </p:sp>
      <p:sp>
        <p:nvSpPr>
          <p:cNvPr id="21521" name="文本框 21520"/>
          <p:cNvSpPr txBox="1"/>
          <p:nvPr/>
        </p:nvSpPr>
        <p:spPr>
          <a:xfrm>
            <a:off x="4953226" y="4151711"/>
            <a:ext cx="1178270" cy="347884"/>
          </a:xfrm>
          <a:prstGeom prst="rect">
            <a:avLst/>
          </a:prstGeom>
          <a:noFill/>
          <a:ln w="9525">
            <a:noFill/>
          </a:ln>
        </p:spPr>
        <p:txBody>
          <a:bodyPr wrap="none" lIns="67500" tIns="35100" rIns="67500" bIns="35100" anchor="t">
            <a:spAutoFit/>
          </a:bodyPr>
          <a:lstStyle/>
          <a:p>
            <a:pPr algn="ctr"/>
            <a:r>
              <a:rPr lang="zh-CN" altLang="en-US" sz="1800" b="1" dirty="0">
                <a:ea typeface="楷体_GB2312" pitchFamily="1" charset="-122"/>
              </a:rPr>
              <a:t>生</a:t>
            </a:r>
            <a:r>
              <a:rPr lang="en-US" altLang="x-none" sz="1800" b="1" dirty="0">
                <a:ea typeface="楷体_GB2312" pitchFamily="1" charset="-122"/>
              </a:rPr>
              <a:t>9   </a:t>
            </a:r>
            <a:r>
              <a:rPr lang="zh-CN" altLang="en-US" sz="1800" b="1" dirty="0">
                <a:ea typeface="楷体_GB2312" pitchFamily="1" charset="-122"/>
              </a:rPr>
              <a:t>生</a:t>
            </a:r>
            <a:r>
              <a:rPr lang="en-US" altLang="x-none" sz="1800" b="1" dirty="0">
                <a:ea typeface="楷体_GB2312" pitchFamily="1" charset="-122"/>
              </a:rPr>
              <a:t>10</a:t>
            </a:r>
            <a:endParaRPr lang="en-US" altLang="x-none" sz="1800" b="1" dirty="0">
              <a:ea typeface="楷体_GB2312" pitchFamily="1" charset="-122"/>
            </a:endParaRPr>
          </a:p>
        </p:txBody>
      </p:sp>
      <p:sp>
        <p:nvSpPr>
          <p:cNvPr id="21522" name="直接连接符 21521"/>
          <p:cNvSpPr/>
          <p:nvPr/>
        </p:nvSpPr>
        <p:spPr>
          <a:xfrm flipH="1">
            <a:off x="5268519" y="3636170"/>
            <a:ext cx="239315" cy="522685"/>
          </a:xfrm>
          <a:prstGeom prst="line">
            <a:avLst/>
          </a:prstGeom>
          <a:ln w="9525" cap="flat" cmpd="sng">
            <a:solidFill>
              <a:schemeClr val="tx1"/>
            </a:solidFill>
            <a:prstDash val="solid"/>
            <a:headEnd type="none" w="med" len="med"/>
            <a:tailEnd type="none" w="med" len="med"/>
          </a:ln>
        </p:spPr>
      </p:sp>
      <p:sp>
        <p:nvSpPr>
          <p:cNvPr id="21523" name="直接连接符 21522"/>
          <p:cNvSpPr/>
          <p:nvPr/>
        </p:nvSpPr>
        <p:spPr>
          <a:xfrm>
            <a:off x="5780485" y="3625454"/>
            <a:ext cx="152400" cy="565547"/>
          </a:xfrm>
          <a:prstGeom prst="line">
            <a:avLst/>
          </a:prstGeom>
          <a:ln w="9525" cap="flat" cmpd="sng">
            <a:solidFill>
              <a:schemeClr val="tx1"/>
            </a:solidFill>
            <a:prstDash val="solid"/>
            <a:headEnd type="none" w="med" len="med"/>
            <a:tailEnd type="none" w="med" len="med"/>
          </a:ln>
        </p:spPr>
      </p:sp>
      <p:pic>
        <p:nvPicPr>
          <p:cNvPr id="21524" name="图片 21523" descr="cw25"/>
          <p:cNvPicPr>
            <a:picLocks noChangeAspect="1"/>
          </p:cNvPicPr>
          <p:nvPr/>
        </p:nvPicPr>
        <p:blipFill>
          <a:blip r:embed="rId1" cstate="email"/>
          <a:stretch>
            <a:fillRect/>
          </a:stretch>
        </p:blipFill>
        <p:spPr>
          <a:xfrm>
            <a:off x="6278166" y="1977629"/>
            <a:ext cx="1404938" cy="1620440"/>
          </a:xfrm>
          <a:prstGeom prst="rect">
            <a:avLst/>
          </a:prstGeom>
          <a:noFill/>
          <a:ln w="9525">
            <a:noFill/>
          </a:ln>
        </p:spPr>
      </p:pic>
      <p:sp>
        <p:nvSpPr>
          <p:cNvPr id="21" name="文本框 20"/>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linds(horizontal)">
                                      <p:cBhvr>
                                        <p:cTn id="7" dur="500"/>
                                        <p:tgtEl>
                                          <p:spTgt spid="21506"/>
                                        </p:tgtEl>
                                      </p:cBhvr>
                                    </p:animEffect>
                                  </p:childTnLst>
                                  <p:subTnLst>
                                    <p:audio>
                                      <p:cMediaNode>
                                        <p:cTn display="0" masterRel="sameClick">
                                          <p:stCondLst>
                                            <p:cond evt="begin" delay="0">
                                              <p:tn val="5"/>
                                            </p:cond>
                                          </p:stCondLst>
                                          <p:endCondLst>
                                            <p:cond evt="onStopAudio" delay="0">
                                              <p:tgtEl>
                                                <p:sldTgt/>
                                              </p:tgtEl>
                                            </p:cond>
                                          </p:endCondLst>
                                        </p:cTn>
                                        <p:tgtEl>
                                          <p:sndTgt r:embed="rId3" name="cashreg.wav"/>
                                        </p:tgtEl>
                                      </p:cMediaNode>
                                    </p:audio>
                                  </p:subTnLst>
                                </p:cTn>
                              </p:par>
                              <p:par>
                                <p:cTn id="8" presetID="3" presetClass="entr" presetSubtype="10" fill="hold" grpId="0" nodeType="withEffect">
                                  <p:stCondLst>
                                    <p:cond delay="0"/>
                                  </p:stCondLst>
                                  <p:childTnLst>
                                    <p:set>
                                      <p:cBhvr>
                                        <p:cTn id="9" dur="1" fill="hold">
                                          <p:stCondLst>
                                            <p:cond delay="0"/>
                                          </p:stCondLst>
                                        </p:cTn>
                                        <p:tgtEl>
                                          <p:spTgt spid="21508"/>
                                        </p:tgtEl>
                                        <p:attrNameLst>
                                          <p:attrName>style.visibility</p:attrName>
                                        </p:attrNameLst>
                                      </p:cBhvr>
                                      <p:to>
                                        <p:strVal val="visible"/>
                                      </p:to>
                                    </p:set>
                                    <p:animEffect transition="in" filter="blinds(horizontal)">
                                      <p:cBhvr>
                                        <p:cTn id="10" dur="500"/>
                                        <p:tgtEl>
                                          <p:spTgt spid="21508"/>
                                        </p:tgtEl>
                                      </p:cBhvr>
                                    </p:animEffect>
                                  </p:childTnLst>
                                  <p:subTnLst>
                                    <p:audio>
                                      <p:cMediaNode>
                                        <p:cTn display="0" masterRel="sameClick">
                                          <p:stCondLst>
                                            <p:cond evt="begin" delay="0">
                                              <p:tn val="8"/>
                                            </p:cond>
                                          </p:stCondLst>
                                          <p:endCondLst>
                                            <p:cond evt="onStopAudio" delay="0">
                                              <p:tgtEl>
                                                <p:sldTgt/>
                                              </p:tgtEl>
                                            </p:cond>
                                          </p:endCondLst>
                                        </p:cTn>
                                        <p:tgtEl>
                                          <p:sndTgt r:embed="rId3" name="cashreg.wav"/>
                                        </p:tgtEl>
                                      </p:cMediaNode>
                                    </p:audio>
                                  </p:subTnLst>
                                </p:cTn>
                              </p:par>
                              <p:par>
                                <p:cTn id="11" presetID="3" presetClass="entr" presetSubtype="10" fill="hold" grpId="0" nodeType="withEffect">
                                  <p:stCondLst>
                                    <p:cond delay="0"/>
                                  </p:stCondLst>
                                  <p:childTnLst>
                                    <p:set>
                                      <p:cBhvr>
                                        <p:cTn id="12" dur="1" fill="hold">
                                          <p:stCondLst>
                                            <p:cond delay="0"/>
                                          </p:stCondLst>
                                        </p:cTn>
                                        <p:tgtEl>
                                          <p:spTgt spid="21509"/>
                                        </p:tgtEl>
                                        <p:attrNameLst>
                                          <p:attrName>style.visibility</p:attrName>
                                        </p:attrNameLst>
                                      </p:cBhvr>
                                      <p:to>
                                        <p:strVal val="visible"/>
                                      </p:to>
                                    </p:set>
                                    <p:animEffect transition="in" filter="blinds(horizontal)">
                                      <p:cBhvr>
                                        <p:cTn id="13" dur="500"/>
                                        <p:tgtEl>
                                          <p:spTgt spid="21509"/>
                                        </p:tgtEl>
                                      </p:cBhvr>
                                    </p:animEffect>
                                  </p:childTnLst>
                                  <p:subTnLst>
                                    <p:audio>
                                      <p:cMediaNode>
                                        <p:cTn display="0" masterRel="sameClick">
                                          <p:stCondLst>
                                            <p:cond evt="begin" delay="0">
                                              <p:tn val="11"/>
                                            </p:cond>
                                          </p:stCondLst>
                                          <p:endCondLst>
                                            <p:cond evt="onStopAudio" delay="0">
                                              <p:tgtEl>
                                                <p:sldTgt/>
                                              </p:tgtEl>
                                            </p:cond>
                                          </p:endCondLst>
                                        </p:cTn>
                                        <p:tgtEl>
                                          <p:sndTgt r:embed="rId3" name="cashreg.wav"/>
                                        </p:tgtEl>
                                      </p:cMediaNode>
                                    </p:audio>
                                  </p:subTnLst>
                                </p:cTn>
                              </p:par>
                              <p:par>
                                <p:cTn id="14" presetID="3" presetClass="entr" presetSubtype="10" fill="hold" nodeType="withEffect">
                                  <p:stCondLst>
                                    <p:cond delay="0"/>
                                  </p:stCondLst>
                                  <p:childTnLst>
                                    <p:set>
                                      <p:cBhvr>
                                        <p:cTn id="15" dur="1" fill="hold">
                                          <p:stCondLst>
                                            <p:cond delay="0"/>
                                          </p:stCondLst>
                                        </p:cTn>
                                        <p:tgtEl>
                                          <p:spTgt spid="21510"/>
                                        </p:tgtEl>
                                        <p:attrNameLst>
                                          <p:attrName>style.visibility</p:attrName>
                                        </p:attrNameLst>
                                      </p:cBhvr>
                                      <p:to>
                                        <p:strVal val="visible"/>
                                      </p:to>
                                    </p:set>
                                    <p:animEffect transition="in" filter="blinds(horizontal)">
                                      <p:cBhvr>
                                        <p:cTn id="16" dur="500"/>
                                        <p:tgtEl>
                                          <p:spTgt spid="21510"/>
                                        </p:tgtEl>
                                      </p:cBhvr>
                                    </p:animEffect>
                                  </p:childTnLst>
                                  <p:subTnLst>
                                    <p:audio>
                                      <p:cMediaNode>
                                        <p:cTn display="0" masterRel="sameClick">
                                          <p:stCondLst>
                                            <p:cond evt="begin" delay="0">
                                              <p:tn val="14"/>
                                            </p:cond>
                                          </p:stCondLst>
                                          <p:endCondLst>
                                            <p:cond evt="onStopAudio" delay="0">
                                              <p:tgtEl>
                                                <p:sldTgt/>
                                              </p:tgtEl>
                                            </p:cond>
                                          </p:endCondLst>
                                        </p:cTn>
                                        <p:tgtEl>
                                          <p:sndTgt r:embed="rId3" name="cashreg.wav"/>
                                        </p:tgtEl>
                                      </p:cMediaNode>
                                    </p:audio>
                                  </p:subTnLst>
                                </p:cTn>
                              </p:par>
                              <p:par>
                                <p:cTn id="17" presetID="3" presetClass="entr" presetSubtype="10" fill="hold" nodeType="withEffect">
                                  <p:stCondLst>
                                    <p:cond delay="0"/>
                                  </p:stCondLst>
                                  <p:childTnLst>
                                    <p:set>
                                      <p:cBhvr>
                                        <p:cTn id="18" dur="1" fill="hold">
                                          <p:stCondLst>
                                            <p:cond delay="0"/>
                                          </p:stCondLst>
                                        </p:cTn>
                                        <p:tgtEl>
                                          <p:spTgt spid="21511"/>
                                        </p:tgtEl>
                                        <p:attrNameLst>
                                          <p:attrName>style.visibility</p:attrName>
                                        </p:attrNameLst>
                                      </p:cBhvr>
                                      <p:to>
                                        <p:strVal val="visible"/>
                                      </p:to>
                                    </p:set>
                                    <p:animEffect transition="in" filter="blinds(horizontal)">
                                      <p:cBhvr>
                                        <p:cTn id="19" dur="500"/>
                                        <p:tgtEl>
                                          <p:spTgt spid="21511"/>
                                        </p:tgtEl>
                                      </p:cBhvr>
                                    </p:animEffect>
                                  </p:childTnLst>
                                  <p:subTnLst>
                                    <p:audio>
                                      <p:cMediaNode>
                                        <p:cTn display="0" masterRel="sameClick">
                                          <p:stCondLst>
                                            <p:cond evt="begin" delay="0">
                                              <p:tn val="17"/>
                                            </p:cond>
                                          </p:stCondLst>
                                          <p:endCondLst>
                                            <p:cond evt="onStopAudio" delay="0">
                                              <p:tgtEl>
                                                <p:sldTgt/>
                                              </p:tgtEl>
                                            </p:cond>
                                          </p:endCondLst>
                                        </p:cTn>
                                        <p:tgtEl>
                                          <p:sndTgt r:embed="rId3" name="cashreg.wav"/>
                                        </p:tgtEl>
                                      </p:cMediaNode>
                                    </p:audio>
                                  </p:subTnLst>
                                </p:cTn>
                              </p:par>
                              <p:par>
                                <p:cTn id="20" presetID="3" presetClass="entr" presetSubtype="10" fill="hold" nodeType="withEffect">
                                  <p:stCondLst>
                                    <p:cond delay="0"/>
                                  </p:stCondLst>
                                  <p:childTnLst>
                                    <p:set>
                                      <p:cBhvr>
                                        <p:cTn id="21" dur="1" fill="hold">
                                          <p:stCondLst>
                                            <p:cond delay="0"/>
                                          </p:stCondLst>
                                        </p:cTn>
                                        <p:tgtEl>
                                          <p:spTgt spid="21512"/>
                                        </p:tgtEl>
                                        <p:attrNameLst>
                                          <p:attrName>style.visibility</p:attrName>
                                        </p:attrNameLst>
                                      </p:cBhvr>
                                      <p:to>
                                        <p:strVal val="visible"/>
                                      </p:to>
                                    </p:set>
                                    <p:animEffect transition="in" filter="blinds(horizontal)">
                                      <p:cBhvr>
                                        <p:cTn id="22" dur="500"/>
                                        <p:tgtEl>
                                          <p:spTgt spid="21512"/>
                                        </p:tgtEl>
                                      </p:cBhvr>
                                    </p:animEffect>
                                  </p:childTnLst>
                                  <p:subTnLst>
                                    <p:audio>
                                      <p:cMediaNode>
                                        <p:cTn display="0" masterRel="sameClick">
                                          <p:stCondLst>
                                            <p:cond evt="begin" delay="0">
                                              <p:tn val="20"/>
                                            </p:cond>
                                          </p:stCondLst>
                                          <p:endCondLst>
                                            <p:cond evt="onStopAudio" delay="0">
                                              <p:tgtEl>
                                                <p:sldTgt/>
                                              </p:tgtEl>
                                            </p:cond>
                                          </p:endCondLst>
                                        </p:cTn>
                                        <p:tgtEl>
                                          <p:sndTgt r:embed="rId3" name="cashreg.wav"/>
                                        </p:tgtEl>
                                      </p:cMediaNode>
                                    </p:audio>
                                  </p:subTnLst>
                                </p:cTn>
                              </p:par>
                              <p:par>
                                <p:cTn id="23" presetID="3" presetClass="entr" presetSubtype="10" fill="hold" nodeType="withEffect">
                                  <p:stCondLst>
                                    <p:cond delay="0"/>
                                  </p:stCondLst>
                                  <p:childTnLst>
                                    <p:set>
                                      <p:cBhvr>
                                        <p:cTn id="24" dur="1" fill="hold">
                                          <p:stCondLst>
                                            <p:cond delay="0"/>
                                          </p:stCondLst>
                                        </p:cTn>
                                        <p:tgtEl>
                                          <p:spTgt spid="21513"/>
                                        </p:tgtEl>
                                        <p:attrNameLst>
                                          <p:attrName>style.visibility</p:attrName>
                                        </p:attrNameLst>
                                      </p:cBhvr>
                                      <p:to>
                                        <p:strVal val="visible"/>
                                      </p:to>
                                    </p:set>
                                    <p:animEffect transition="in" filter="blinds(horizontal)">
                                      <p:cBhvr>
                                        <p:cTn id="25" dur="500"/>
                                        <p:tgtEl>
                                          <p:spTgt spid="21513"/>
                                        </p:tgtEl>
                                      </p:cBhvr>
                                    </p:animEffect>
                                  </p:childTnLst>
                                  <p:subTnLst>
                                    <p:audio>
                                      <p:cMediaNode>
                                        <p:cTn display="0" masterRel="sameClick">
                                          <p:stCondLst>
                                            <p:cond evt="begin" delay="0">
                                              <p:tn val="23"/>
                                            </p:cond>
                                          </p:stCondLst>
                                          <p:endCondLst>
                                            <p:cond evt="onStopAudio" delay="0">
                                              <p:tgtEl>
                                                <p:sldTgt/>
                                              </p:tgtEl>
                                            </p:cond>
                                          </p:endCondLst>
                                        </p:cTn>
                                        <p:tgtEl>
                                          <p:sndTgt r:embed="rId3" name="cashreg.wav"/>
                                        </p:tgtEl>
                                      </p:cMediaNode>
                                    </p:audio>
                                  </p:subTnLst>
                                </p:cTn>
                              </p:par>
                              <p:par>
                                <p:cTn id="26" presetID="3" presetClass="entr" presetSubtype="10" fill="hold" nodeType="withEffect">
                                  <p:stCondLst>
                                    <p:cond delay="0"/>
                                  </p:stCondLst>
                                  <p:childTnLst>
                                    <p:set>
                                      <p:cBhvr>
                                        <p:cTn id="27" dur="1" fill="hold">
                                          <p:stCondLst>
                                            <p:cond delay="0"/>
                                          </p:stCondLst>
                                        </p:cTn>
                                        <p:tgtEl>
                                          <p:spTgt spid="21514"/>
                                        </p:tgtEl>
                                        <p:attrNameLst>
                                          <p:attrName>style.visibility</p:attrName>
                                        </p:attrNameLst>
                                      </p:cBhvr>
                                      <p:to>
                                        <p:strVal val="visible"/>
                                      </p:to>
                                    </p:set>
                                    <p:animEffect transition="in" filter="blinds(horizontal)">
                                      <p:cBhvr>
                                        <p:cTn id="28" dur="500"/>
                                        <p:tgtEl>
                                          <p:spTgt spid="21514"/>
                                        </p:tgtEl>
                                      </p:cBhvr>
                                    </p:animEffect>
                                  </p:childTnLst>
                                  <p:subTnLst>
                                    <p:audio>
                                      <p:cMediaNode>
                                        <p:cTn display="0" masterRel="sameClick">
                                          <p:stCondLst>
                                            <p:cond evt="begin" delay="0">
                                              <p:tn val="26"/>
                                            </p:cond>
                                          </p:stCondLst>
                                          <p:endCondLst>
                                            <p:cond evt="onStopAudio" delay="0">
                                              <p:tgtEl>
                                                <p:sldTgt/>
                                              </p:tgtEl>
                                            </p:cond>
                                          </p:endCondLst>
                                        </p:cTn>
                                        <p:tgtEl>
                                          <p:sndTgt r:embed="rId3" name="cashreg.wav"/>
                                        </p:tgtEl>
                                      </p:cMediaNode>
                                    </p:audio>
                                  </p:subTnLst>
                                </p:cTn>
                              </p:par>
                              <p:par>
                                <p:cTn id="29" presetID="3" presetClass="entr" presetSubtype="10" fill="hold" grpId="0" nodeType="withEffect">
                                  <p:stCondLst>
                                    <p:cond delay="0"/>
                                  </p:stCondLst>
                                  <p:childTnLst>
                                    <p:set>
                                      <p:cBhvr>
                                        <p:cTn id="30" dur="1" fill="hold">
                                          <p:stCondLst>
                                            <p:cond delay="0"/>
                                          </p:stCondLst>
                                        </p:cTn>
                                        <p:tgtEl>
                                          <p:spTgt spid="21515"/>
                                        </p:tgtEl>
                                        <p:attrNameLst>
                                          <p:attrName>style.visibility</p:attrName>
                                        </p:attrNameLst>
                                      </p:cBhvr>
                                      <p:to>
                                        <p:strVal val="visible"/>
                                      </p:to>
                                    </p:set>
                                    <p:animEffect transition="in" filter="blinds(horizontal)">
                                      <p:cBhvr>
                                        <p:cTn id="31" dur="500"/>
                                        <p:tgtEl>
                                          <p:spTgt spid="21515"/>
                                        </p:tgtEl>
                                      </p:cBhvr>
                                    </p:animEffect>
                                  </p:childTnLst>
                                  <p:subTnLst>
                                    <p:audio>
                                      <p:cMediaNode>
                                        <p:cTn display="0" masterRel="sameClick">
                                          <p:stCondLst>
                                            <p:cond evt="begin" delay="0">
                                              <p:tn val="29"/>
                                            </p:cond>
                                          </p:stCondLst>
                                          <p:endCondLst>
                                            <p:cond evt="onStopAudio" delay="0">
                                              <p:tgtEl>
                                                <p:sldTgt/>
                                              </p:tgtEl>
                                            </p:cond>
                                          </p:endCondLst>
                                        </p:cTn>
                                        <p:tgtEl>
                                          <p:sndTgt r:embed="rId3" name="cashreg.wav"/>
                                        </p:tgtEl>
                                      </p:cMediaNode>
                                    </p:audio>
                                  </p:subTnLst>
                                </p:cTn>
                              </p:par>
                              <p:par>
                                <p:cTn id="32" presetID="3" presetClass="entr" presetSubtype="10" fill="hold" nodeType="withEffect">
                                  <p:stCondLst>
                                    <p:cond delay="0"/>
                                  </p:stCondLst>
                                  <p:childTnLst>
                                    <p:set>
                                      <p:cBhvr>
                                        <p:cTn id="33" dur="1" fill="hold">
                                          <p:stCondLst>
                                            <p:cond delay="0"/>
                                          </p:stCondLst>
                                        </p:cTn>
                                        <p:tgtEl>
                                          <p:spTgt spid="21516"/>
                                        </p:tgtEl>
                                        <p:attrNameLst>
                                          <p:attrName>style.visibility</p:attrName>
                                        </p:attrNameLst>
                                      </p:cBhvr>
                                      <p:to>
                                        <p:strVal val="visible"/>
                                      </p:to>
                                    </p:set>
                                    <p:animEffect transition="in" filter="blinds(horizontal)">
                                      <p:cBhvr>
                                        <p:cTn id="34" dur="500"/>
                                        <p:tgtEl>
                                          <p:spTgt spid="21516"/>
                                        </p:tgtEl>
                                      </p:cBhvr>
                                    </p:animEffect>
                                  </p:childTnLst>
                                  <p:subTnLst>
                                    <p:audio>
                                      <p:cMediaNode>
                                        <p:cTn display="0" masterRel="sameClick">
                                          <p:stCondLst>
                                            <p:cond evt="begin" delay="0">
                                              <p:tn val="32"/>
                                            </p:cond>
                                          </p:stCondLst>
                                          <p:endCondLst>
                                            <p:cond evt="onStopAudio" delay="0">
                                              <p:tgtEl>
                                                <p:sldTgt/>
                                              </p:tgtEl>
                                            </p:cond>
                                          </p:endCondLst>
                                        </p:cTn>
                                        <p:tgtEl>
                                          <p:sndTgt r:embed="rId3" name="cashreg.wav"/>
                                        </p:tgtEl>
                                      </p:cMediaNode>
                                    </p:audio>
                                  </p:subTnLst>
                                </p:cTn>
                              </p:par>
                              <p:par>
                                <p:cTn id="35" presetID="3" presetClass="entr" presetSubtype="10" fill="hold" nodeType="withEffect">
                                  <p:stCondLst>
                                    <p:cond delay="0"/>
                                  </p:stCondLst>
                                  <p:childTnLst>
                                    <p:set>
                                      <p:cBhvr>
                                        <p:cTn id="36" dur="1" fill="hold">
                                          <p:stCondLst>
                                            <p:cond delay="0"/>
                                          </p:stCondLst>
                                        </p:cTn>
                                        <p:tgtEl>
                                          <p:spTgt spid="21517"/>
                                        </p:tgtEl>
                                        <p:attrNameLst>
                                          <p:attrName>style.visibility</p:attrName>
                                        </p:attrNameLst>
                                      </p:cBhvr>
                                      <p:to>
                                        <p:strVal val="visible"/>
                                      </p:to>
                                    </p:set>
                                    <p:animEffect transition="in" filter="blinds(horizontal)">
                                      <p:cBhvr>
                                        <p:cTn id="37" dur="500"/>
                                        <p:tgtEl>
                                          <p:spTgt spid="21517"/>
                                        </p:tgtEl>
                                      </p:cBhvr>
                                    </p:animEffect>
                                  </p:childTnLst>
                                  <p:subTnLst>
                                    <p:audio>
                                      <p:cMediaNode>
                                        <p:cTn display="0" masterRel="sameClick">
                                          <p:stCondLst>
                                            <p:cond evt="begin" delay="0">
                                              <p:tn val="35"/>
                                            </p:cond>
                                          </p:stCondLst>
                                          <p:endCondLst>
                                            <p:cond evt="onStopAudio" delay="0">
                                              <p:tgtEl>
                                                <p:sldTgt/>
                                              </p:tgtEl>
                                            </p:cond>
                                          </p:endCondLst>
                                        </p:cTn>
                                        <p:tgtEl>
                                          <p:sndTgt r:embed="rId3" name="cashreg.wav"/>
                                        </p:tgtEl>
                                      </p:cMediaNode>
                                    </p:audio>
                                  </p:subTnLst>
                                </p:cTn>
                              </p:par>
                              <p:par>
                                <p:cTn id="38" presetID="3" presetClass="entr" presetSubtype="10" fill="hold" nodeType="withEffect">
                                  <p:stCondLst>
                                    <p:cond delay="0"/>
                                  </p:stCondLst>
                                  <p:childTnLst>
                                    <p:set>
                                      <p:cBhvr>
                                        <p:cTn id="39" dur="1" fill="hold">
                                          <p:stCondLst>
                                            <p:cond delay="0"/>
                                          </p:stCondLst>
                                        </p:cTn>
                                        <p:tgtEl>
                                          <p:spTgt spid="21518"/>
                                        </p:tgtEl>
                                        <p:attrNameLst>
                                          <p:attrName>style.visibility</p:attrName>
                                        </p:attrNameLst>
                                      </p:cBhvr>
                                      <p:to>
                                        <p:strVal val="visible"/>
                                      </p:to>
                                    </p:set>
                                    <p:animEffect transition="in" filter="blinds(horizontal)">
                                      <p:cBhvr>
                                        <p:cTn id="40" dur="500"/>
                                        <p:tgtEl>
                                          <p:spTgt spid="21518"/>
                                        </p:tgtEl>
                                      </p:cBhvr>
                                    </p:animEffect>
                                  </p:childTnLst>
                                  <p:subTnLst>
                                    <p:audio>
                                      <p:cMediaNode>
                                        <p:cTn display="0" masterRel="sameClick">
                                          <p:stCondLst>
                                            <p:cond evt="begin" delay="0">
                                              <p:tn val="38"/>
                                            </p:cond>
                                          </p:stCondLst>
                                          <p:endCondLst>
                                            <p:cond evt="onStopAudio" delay="0">
                                              <p:tgtEl>
                                                <p:sldTgt/>
                                              </p:tgtEl>
                                            </p:cond>
                                          </p:endCondLst>
                                        </p:cTn>
                                        <p:tgtEl>
                                          <p:sndTgt r:embed="rId3" name="cashreg.wav"/>
                                        </p:tgtEl>
                                      </p:cMediaNode>
                                    </p:audio>
                                  </p:subTnLst>
                                </p:cTn>
                              </p:par>
                              <p:par>
                                <p:cTn id="41" presetID="3" presetClass="entr" presetSubtype="10" fill="hold" nodeType="withEffect">
                                  <p:stCondLst>
                                    <p:cond delay="0"/>
                                  </p:stCondLst>
                                  <p:childTnLst>
                                    <p:set>
                                      <p:cBhvr>
                                        <p:cTn id="42" dur="1" fill="hold">
                                          <p:stCondLst>
                                            <p:cond delay="0"/>
                                          </p:stCondLst>
                                        </p:cTn>
                                        <p:tgtEl>
                                          <p:spTgt spid="21519"/>
                                        </p:tgtEl>
                                        <p:attrNameLst>
                                          <p:attrName>style.visibility</p:attrName>
                                        </p:attrNameLst>
                                      </p:cBhvr>
                                      <p:to>
                                        <p:strVal val="visible"/>
                                      </p:to>
                                    </p:set>
                                    <p:animEffect transition="in" filter="blinds(horizontal)">
                                      <p:cBhvr>
                                        <p:cTn id="43" dur="500"/>
                                        <p:tgtEl>
                                          <p:spTgt spid="21519"/>
                                        </p:tgtEl>
                                      </p:cBhvr>
                                    </p:animEffect>
                                  </p:childTnLst>
                                  <p:subTnLst>
                                    <p:audio>
                                      <p:cMediaNode>
                                        <p:cTn display="0" masterRel="sameClick">
                                          <p:stCondLst>
                                            <p:cond evt="begin" delay="0">
                                              <p:tn val="41"/>
                                            </p:cond>
                                          </p:stCondLst>
                                          <p:endCondLst>
                                            <p:cond evt="onStopAudio" delay="0">
                                              <p:tgtEl>
                                                <p:sldTgt/>
                                              </p:tgtEl>
                                            </p:cond>
                                          </p:endCondLst>
                                        </p:cTn>
                                        <p:tgtEl>
                                          <p:sndTgt r:embed="rId3" name="cashreg.wav"/>
                                        </p:tgtEl>
                                      </p:cMediaNode>
                                    </p:audio>
                                  </p:subTnLst>
                                </p:cTn>
                              </p:par>
                              <p:par>
                                <p:cTn id="44" presetID="3" presetClass="entr" presetSubtype="10" fill="hold" grpId="0" nodeType="withEffect">
                                  <p:stCondLst>
                                    <p:cond delay="0"/>
                                  </p:stCondLst>
                                  <p:childTnLst>
                                    <p:set>
                                      <p:cBhvr>
                                        <p:cTn id="45" dur="1" fill="hold">
                                          <p:stCondLst>
                                            <p:cond delay="0"/>
                                          </p:stCondLst>
                                        </p:cTn>
                                        <p:tgtEl>
                                          <p:spTgt spid="21520"/>
                                        </p:tgtEl>
                                        <p:attrNameLst>
                                          <p:attrName>style.visibility</p:attrName>
                                        </p:attrNameLst>
                                      </p:cBhvr>
                                      <p:to>
                                        <p:strVal val="visible"/>
                                      </p:to>
                                    </p:set>
                                    <p:animEffect transition="in" filter="blinds(horizontal)">
                                      <p:cBhvr>
                                        <p:cTn id="46" dur="500"/>
                                        <p:tgtEl>
                                          <p:spTgt spid="21520"/>
                                        </p:tgtEl>
                                      </p:cBhvr>
                                    </p:animEffect>
                                  </p:childTnLst>
                                  <p:subTnLst>
                                    <p:audio>
                                      <p:cMediaNode>
                                        <p:cTn display="0" masterRel="sameClick">
                                          <p:stCondLst>
                                            <p:cond evt="begin" delay="0">
                                              <p:tn val="44"/>
                                            </p:cond>
                                          </p:stCondLst>
                                          <p:endCondLst>
                                            <p:cond evt="onStopAudio" delay="0">
                                              <p:tgtEl>
                                                <p:sldTgt/>
                                              </p:tgtEl>
                                            </p:cond>
                                          </p:endCondLst>
                                        </p:cTn>
                                        <p:tgtEl>
                                          <p:sndTgt r:embed="rId3" name="cashreg.wav"/>
                                        </p:tgtEl>
                                      </p:cMediaNode>
                                    </p:audio>
                                  </p:subTnLst>
                                </p:cTn>
                              </p:par>
                              <p:par>
                                <p:cTn id="47" presetID="3" presetClass="entr" presetSubtype="10" fill="hold" grpId="0" nodeType="withEffect">
                                  <p:stCondLst>
                                    <p:cond delay="0"/>
                                  </p:stCondLst>
                                  <p:childTnLst>
                                    <p:set>
                                      <p:cBhvr>
                                        <p:cTn id="48" dur="1" fill="hold">
                                          <p:stCondLst>
                                            <p:cond delay="0"/>
                                          </p:stCondLst>
                                        </p:cTn>
                                        <p:tgtEl>
                                          <p:spTgt spid="21521"/>
                                        </p:tgtEl>
                                        <p:attrNameLst>
                                          <p:attrName>style.visibility</p:attrName>
                                        </p:attrNameLst>
                                      </p:cBhvr>
                                      <p:to>
                                        <p:strVal val="visible"/>
                                      </p:to>
                                    </p:set>
                                    <p:animEffect transition="in" filter="blinds(horizontal)">
                                      <p:cBhvr>
                                        <p:cTn id="49" dur="500"/>
                                        <p:tgtEl>
                                          <p:spTgt spid="21521"/>
                                        </p:tgtEl>
                                      </p:cBhvr>
                                    </p:animEffect>
                                  </p:childTnLst>
                                  <p:subTnLst>
                                    <p:audio>
                                      <p:cMediaNode>
                                        <p:cTn display="0" masterRel="sameClick">
                                          <p:stCondLst>
                                            <p:cond evt="begin" delay="0">
                                              <p:tn val="47"/>
                                            </p:cond>
                                          </p:stCondLst>
                                          <p:endCondLst>
                                            <p:cond evt="onStopAudio" delay="0">
                                              <p:tgtEl>
                                                <p:sldTgt/>
                                              </p:tgtEl>
                                            </p:cond>
                                          </p:endCondLst>
                                        </p:cTn>
                                        <p:tgtEl>
                                          <p:sndTgt r:embed="rId3" name="cashreg.wav"/>
                                        </p:tgtEl>
                                      </p:cMediaNode>
                                    </p:audio>
                                  </p:subTnLst>
                                </p:cTn>
                              </p:par>
                              <p:par>
                                <p:cTn id="50" presetID="3" presetClass="entr" presetSubtype="10" fill="hold" nodeType="withEffect">
                                  <p:stCondLst>
                                    <p:cond delay="0"/>
                                  </p:stCondLst>
                                  <p:childTnLst>
                                    <p:set>
                                      <p:cBhvr>
                                        <p:cTn id="51" dur="1" fill="hold">
                                          <p:stCondLst>
                                            <p:cond delay="0"/>
                                          </p:stCondLst>
                                        </p:cTn>
                                        <p:tgtEl>
                                          <p:spTgt spid="21522"/>
                                        </p:tgtEl>
                                        <p:attrNameLst>
                                          <p:attrName>style.visibility</p:attrName>
                                        </p:attrNameLst>
                                      </p:cBhvr>
                                      <p:to>
                                        <p:strVal val="visible"/>
                                      </p:to>
                                    </p:set>
                                    <p:animEffect transition="in" filter="blinds(horizontal)">
                                      <p:cBhvr>
                                        <p:cTn id="52" dur="500"/>
                                        <p:tgtEl>
                                          <p:spTgt spid="21522"/>
                                        </p:tgtEl>
                                      </p:cBhvr>
                                    </p:animEffect>
                                  </p:childTnLst>
                                  <p:subTnLst>
                                    <p:audio>
                                      <p:cMediaNode>
                                        <p:cTn display="0" masterRel="sameClick">
                                          <p:stCondLst>
                                            <p:cond evt="begin" delay="0">
                                              <p:tn val="50"/>
                                            </p:cond>
                                          </p:stCondLst>
                                          <p:endCondLst>
                                            <p:cond evt="onStopAudio" delay="0">
                                              <p:tgtEl>
                                                <p:sldTgt/>
                                              </p:tgtEl>
                                            </p:cond>
                                          </p:endCondLst>
                                        </p:cTn>
                                        <p:tgtEl>
                                          <p:sndTgt r:embed="rId3" name="cashreg.wav"/>
                                        </p:tgtEl>
                                      </p:cMediaNode>
                                    </p:audio>
                                  </p:subTnLst>
                                </p:cTn>
                              </p:par>
                              <p:par>
                                <p:cTn id="53" presetID="3" presetClass="entr" presetSubtype="10" fill="hold" nodeType="withEffect">
                                  <p:stCondLst>
                                    <p:cond delay="0"/>
                                  </p:stCondLst>
                                  <p:childTnLst>
                                    <p:set>
                                      <p:cBhvr>
                                        <p:cTn id="54" dur="1" fill="hold">
                                          <p:stCondLst>
                                            <p:cond delay="0"/>
                                          </p:stCondLst>
                                        </p:cTn>
                                        <p:tgtEl>
                                          <p:spTgt spid="21523"/>
                                        </p:tgtEl>
                                        <p:attrNameLst>
                                          <p:attrName>style.visibility</p:attrName>
                                        </p:attrNameLst>
                                      </p:cBhvr>
                                      <p:to>
                                        <p:strVal val="visible"/>
                                      </p:to>
                                    </p:set>
                                    <p:animEffect transition="in" filter="blinds(horizontal)">
                                      <p:cBhvr>
                                        <p:cTn id="55" dur="500"/>
                                        <p:tgtEl>
                                          <p:spTgt spid="21523"/>
                                        </p:tgtEl>
                                      </p:cBhvr>
                                    </p:animEffect>
                                  </p:childTnLst>
                                  <p:subTnLst>
                                    <p:audio>
                                      <p:cMediaNode>
                                        <p:cTn display="0" masterRel="sameClick">
                                          <p:stCondLst>
                                            <p:cond evt="begin" delay="0">
                                              <p:tn val="53"/>
                                            </p:cond>
                                          </p:stCondLst>
                                          <p:endCondLst>
                                            <p:cond evt="onStopAudio" delay="0">
                                              <p:tgtEl>
                                                <p:sldTgt/>
                                              </p:tgtEl>
                                            </p:cond>
                                          </p:endCondLst>
                                        </p:cTn>
                                        <p:tgtEl>
                                          <p:sndTgt r:embed="rId3"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p:bldP spid="21508" grpId="0"/>
      <p:bldP spid="21509" grpId="0"/>
      <p:bldP spid="21515" grpId="0"/>
      <p:bldP spid="21520" grpId="0"/>
      <p:bldP spid="215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22529"/>
          <p:cNvPicPr>
            <a:picLocks noChangeAspect="1"/>
          </p:cNvPicPr>
          <p:nvPr/>
        </p:nvPicPr>
        <p:blipFill>
          <a:blip r:embed="rId1"/>
          <a:stretch>
            <a:fillRect/>
          </a:stretch>
        </p:blipFill>
        <p:spPr>
          <a:xfrm>
            <a:off x="1283494" y="706273"/>
            <a:ext cx="6575822" cy="4199103"/>
          </a:xfrm>
          <a:prstGeom prst="rect">
            <a:avLst/>
          </a:prstGeom>
          <a:noFill/>
          <a:ln w="9525">
            <a:noFill/>
          </a:ln>
        </p:spPr>
      </p:pic>
      <p:sp>
        <p:nvSpPr>
          <p:cNvPr id="22531" name="文本框 22530"/>
          <p:cNvSpPr txBox="1"/>
          <p:nvPr/>
        </p:nvSpPr>
        <p:spPr>
          <a:xfrm>
            <a:off x="1477242" y="417910"/>
            <a:ext cx="136383" cy="486384"/>
          </a:xfrm>
          <a:prstGeom prst="rect">
            <a:avLst/>
          </a:prstGeom>
          <a:noFill/>
          <a:ln w="9525">
            <a:noFill/>
          </a:ln>
        </p:spPr>
        <p:txBody>
          <a:bodyPr wrap="none" lIns="67500" tIns="35100" rIns="67500" bIns="35100" anchor="t">
            <a:spAutoFit/>
          </a:bodyPr>
          <a:lstStyle/>
          <a:p>
            <a:pPr algn="ctr"/>
            <a:endParaRPr lang="zh-CN" altLang="en-US" sz="2700" b="1" dirty="0">
              <a:ea typeface="楷体_GB2312" pitchFamily="1" charset="-122"/>
            </a:endParaRPr>
          </a:p>
        </p:txBody>
      </p:sp>
      <p:sp>
        <p:nvSpPr>
          <p:cNvPr id="22532" name="文本框 22531"/>
          <p:cNvSpPr txBox="1"/>
          <p:nvPr/>
        </p:nvSpPr>
        <p:spPr>
          <a:xfrm>
            <a:off x="5401868" y="965761"/>
            <a:ext cx="2915823" cy="394051"/>
          </a:xfrm>
          <a:prstGeom prst="rect">
            <a:avLst/>
          </a:prstGeom>
          <a:noFill/>
          <a:ln w="9525">
            <a:noFill/>
          </a:ln>
        </p:spPr>
        <p:txBody>
          <a:bodyPr wrap="square" lIns="67500" tIns="35100" rIns="67500" bIns="35100" anchor="t">
            <a:spAutoFit/>
          </a:bodyPr>
          <a:lstStyle/>
          <a:p>
            <a:r>
              <a:rPr lang="zh-CN" altLang="en-US" sz="2100" dirty="0">
                <a:ea typeface="楷体_GB2312" pitchFamily="1" charset="-122"/>
              </a:rPr>
              <a:t>一共需要</a:t>
            </a:r>
            <a:r>
              <a:rPr lang="zh-CN" altLang="en-US" sz="2100" dirty="0">
                <a:ea typeface="楷体_GB2312" pitchFamily="1" charset="-122"/>
              </a:rPr>
              <a:t>用</a:t>
            </a:r>
            <a:r>
              <a:rPr lang="en-US" altLang="x-none" sz="2100" dirty="0">
                <a:ea typeface="楷体_GB2312" pitchFamily="1" charset="-122"/>
              </a:rPr>
              <a:t>7</a:t>
            </a:r>
            <a:r>
              <a:rPr lang="zh-CN" altLang="en-US" sz="2100" dirty="0">
                <a:ea typeface="楷体_GB2312" pitchFamily="1" charset="-122"/>
              </a:rPr>
              <a:t>分钟</a:t>
            </a:r>
            <a:endParaRPr lang="zh-CN" altLang="en-US" sz="2100" dirty="0">
              <a:ea typeface="楷体_GB2312" pitchFamily="1" charset="-122"/>
            </a:endParaRPr>
          </a:p>
        </p:txBody>
      </p:sp>
      <p:sp>
        <p:nvSpPr>
          <p:cNvPr id="22533" name="文本框 22532"/>
          <p:cNvSpPr txBox="1"/>
          <p:nvPr/>
        </p:nvSpPr>
        <p:spPr>
          <a:xfrm>
            <a:off x="3113486" y="1850233"/>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1</a:t>
            </a:r>
            <a:endParaRPr lang="en-US" altLang="x-none" sz="1800" b="1" dirty="0">
              <a:solidFill>
                <a:srgbClr val="021A5E"/>
              </a:solidFill>
            </a:endParaRPr>
          </a:p>
        </p:txBody>
      </p:sp>
      <p:sp>
        <p:nvSpPr>
          <p:cNvPr id="22534" name="文本框 22533"/>
          <p:cNvSpPr txBox="1"/>
          <p:nvPr/>
        </p:nvSpPr>
        <p:spPr>
          <a:xfrm>
            <a:off x="3765949" y="1977630"/>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2</a:t>
            </a:r>
            <a:endParaRPr lang="en-US" altLang="x-none" sz="1800" b="1" dirty="0">
              <a:solidFill>
                <a:srgbClr val="021A5E"/>
              </a:solidFill>
            </a:endParaRPr>
          </a:p>
        </p:txBody>
      </p:sp>
      <p:sp>
        <p:nvSpPr>
          <p:cNvPr id="22535" name="文本框 22534"/>
          <p:cNvSpPr txBox="1"/>
          <p:nvPr/>
        </p:nvSpPr>
        <p:spPr>
          <a:xfrm>
            <a:off x="1818086" y="3093245"/>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2</a:t>
            </a:r>
            <a:endParaRPr lang="en-US" altLang="x-none" sz="1800" b="1" dirty="0">
              <a:solidFill>
                <a:srgbClr val="021A5E"/>
              </a:solidFill>
            </a:endParaRPr>
          </a:p>
        </p:txBody>
      </p:sp>
      <p:sp>
        <p:nvSpPr>
          <p:cNvPr id="22536" name="文本框 22535"/>
          <p:cNvSpPr txBox="1"/>
          <p:nvPr/>
        </p:nvSpPr>
        <p:spPr>
          <a:xfrm>
            <a:off x="4414839" y="2084786"/>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3</a:t>
            </a:r>
            <a:endParaRPr lang="en-US" altLang="x-none" sz="1800" b="1" dirty="0">
              <a:solidFill>
                <a:srgbClr val="021A5E"/>
              </a:solidFill>
            </a:endParaRPr>
          </a:p>
        </p:txBody>
      </p:sp>
      <p:sp>
        <p:nvSpPr>
          <p:cNvPr id="22537" name="文本框 22536"/>
          <p:cNvSpPr txBox="1"/>
          <p:nvPr/>
        </p:nvSpPr>
        <p:spPr>
          <a:xfrm>
            <a:off x="2140745" y="3081339"/>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3</a:t>
            </a:r>
            <a:endParaRPr lang="en-US" altLang="x-none" sz="1800" b="1" dirty="0">
              <a:solidFill>
                <a:srgbClr val="021A5E"/>
              </a:solidFill>
            </a:endParaRPr>
          </a:p>
        </p:txBody>
      </p:sp>
      <p:sp>
        <p:nvSpPr>
          <p:cNvPr id="22538" name="文本框 22537"/>
          <p:cNvSpPr txBox="1"/>
          <p:nvPr/>
        </p:nvSpPr>
        <p:spPr>
          <a:xfrm>
            <a:off x="3042048" y="3050383"/>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3</a:t>
            </a:r>
            <a:endParaRPr lang="en-US" altLang="x-none" sz="1800" b="1" dirty="0">
              <a:solidFill>
                <a:srgbClr val="021A5E"/>
              </a:solidFill>
            </a:endParaRPr>
          </a:p>
        </p:txBody>
      </p:sp>
      <p:sp>
        <p:nvSpPr>
          <p:cNvPr id="22539" name="文本框 22538"/>
          <p:cNvSpPr txBox="1"/>
          <p:nvPr/>
        </p:nvSpPr>
        <p:spPr>
          <a:xfrm>
            <a:off x="5137547" y="2013349"/>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4</a:t>
            </a:r>
            <a:endParaRPr lang="en-US" altLang="x-none" sz="1800" b="1" dirty="0">
              <a:solidFill>
                <a:srgbClr val="021A5E"/>
              </a:solidFill>
            </a:endParaRPr>
          </a:p>
        </p:txBody>
      </p:sp>
      <p:sp>
        <p:nvSpPr>
          <p:cNvPr id="22540" name="文本框 22539"/>
          <p:cNvSpPr txBox="1"/>
          <p:nvPr/>
        </p:nvSpPr>
        <p:spPr>
          <a:xfrm>
            <a:off x="3351611" y="3049193"/>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4</a:t>
            </a:r>
            <a:endParaRPr lang="en-US" altLang="x-none" sz="1800" b="1" dirty="0">
              <a:solidFill>
                <a:srgbClr val="021A5E"/>
              </a:solidFill>
            </a:endParaRPr>
          </a:p>
        </p:txBody>
      </p:sp>
      <p:sp>
        <p:nvSpPr>
          <p:cNvPr id="22541" name="文本框 22540"/>
          <p:cNvSpPr txBox="1"/>
          <p:nvPr/>
        </p:nvSpPr>
        <p:spPr>
          <a:xfrm>
            <a:off x="4301730" y="3059908"/>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4</a:t>
            </a:r>
            <a:endParaRPr lang="en-US" altLang="x-none" sz="1800" b="1" dirty="0">
              <a:solidFill>
                <a:srgbClr val="021A5E"/>
              </a:solidFill>
            </a:endParaRPr>
          </a:p>
        </p:txBody>
      </p:sp>
      <p:sp>
        <p:nvSpPr>
          <p:cNvPr id="22542" name="文本框 22541"/>
          <p:cNvSpPr txBox="1"/>
          <p:nvPr/>
        </p:nvSpPr>
        <p:spPr>
          <a:xfrm>
            <a:off x="5872164" y="1958579"/>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5</a:t>
            </a:r>
            <a:endParaRPr lang="en-US" altLang="x-none" sz="1800" b="1" dirty="0">
              <a:solidFill>
                <a:srgbClr val="021A5E"/>
              </a:solidFill>
            </a:endParaRPr>
          </a:p>
        </p:txBody>
      </p:sp>
      <p:sp>
        <p:nvSpPr>
          <p:cNvPr id="22543" name="文本框 22542"/>
          <p:cNvSpPr txBox="1"/>
          <p:nvPr/>
        </p:nvSpPr>
        <p:spPr>
          <a:xfrm>
            <a:off x="4625580" y="3057526"/>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5</a:t>
            </a:r>
            <a:endParaRPr lang="en-US" altLang="x-none" sz="1800" b="1" dirty="0">
              <a:solidFill>
                <a:srgbClr val="021A5E"/>
              </a:solidFill>
            </a:endParaRPr>
          </a:p>
        </p:txBody>
      </p:sp>
      <p:sp>
        <p:nvSpPr>
          <p:cNvPr id="22544" name="文本框 22543"/>
          <p:cNvSpPr txBox="1"/>
          <p:nvPr/>
        </p:nvSpPr>
        <p:spPr>
          <a:xfrm>
            <a:off x="5559030" y="3112295"/>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5</a:t>
            </a:r>
            <a:endParaRPr lang="en-US" altLang="x-none" sz="1800" b="1" dirty="0">
              <a:solidFill>
                <a:srgbClr val="021A5E"/>
              </a:solidFill>
            </a:endParaRPr>
          </a:p>
        </p:txBody>
      </p:sp>
      <p:sp>
        <p:nvSpPr>
          <p:cNvPr id="22545" name="文本框 22544"/>
          <p:cNvSpPr txBox="1"/>
          <p:nvPr/>
        </p:nvSpPr>
        <p:spPr>
          <a:xfrm>
            <a:off x="5911455" y="3078958"/>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6</a:t>
            </a:r>
            <a:endParaRPr lang="en-US" altLang="x-none" sz="1800" b="1" dirty="0">
              <a:solidFill>
                <a:srgbClr val="021A5E"/>
              </a:solidFill>
            </a:endParaRPr>
          </a:p>
        </p:txBody>
      </p:sp>
      <p:sp>
        <p:nvSpPr>
          <p:cNvPr id="22546" name="文本框 22545"/>
          <p:cNvSpPr txBox="1"/>
          <p:nvPr/>
        </p:nvSpPr>
        <p:spPr>
          <a:xfrm>
            <a:off x="6844905" y="3112295"/>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6</a:t>
            </a:r>
            <a:endParaRPr lang="en-US" altLang="x-none" sz="1800" b="1" dirty="0">
              <a:solidFill>
                <a:srgbClr val="021A5E"/>
              </a:solidFill>
            </a:endParaRPr>
          </a:p>
        </p:txBody>
      </p:sp>
      <p:sp>
        <p:nvSpPr>
          <p:cNvPr id="22547" name="文本框 22546"/>
          <p:cNvSpPr txBox="1"/>
          <p:nvPr/>
        </p:nvSpPr>
        <p:spPr>
          <a:xfrm>
            <a:off x="7163992" y="3093245"/>
            <a:ext cx="266740" cy="346249"/>
          </a:xfrm>
          <a:prstGeom prst="rect">
            <a:avLst/>
          </a:prstGeom>
          <a:solidFill>
            <a:schemeClr val="bg2"/>
          </a:solidFill>
          <a:ln w="9525">
            <a:noFill/>
          </a:ln>
        </p:spPr>
        <p:txBody>
          <a:bodyPr wrap="none" lIns="68580" tIns="34290" rIns="68580" bIns="34290" anchor="t">
            <a:spAutoFit/>
          </a:bodyPr>
          <a:lstStyle/>
          <a:p>
            <a:r>
              <a:rPr lang="en-US" altLang="x-none" sz="1800" b="1" dirty="0">
                <a:solidFill>
                  <a:srgbClr val="021A5E"/>
                </a:solidFill>
              </a:rPr>
              <a:t>7</a:t>
            </a:r>
            <a:endParaRPr lang="en-US" altLang="x-none" sz="1800" b="1" dirty="0">
              <a:solidFill>
                <a:srgbClr val="021A5E"/>
              </a:solidFill>
            </a:endParaRPr>
          </a:p>
        </p:txBody>
      </p:sp>
      <p:sp>
        <p:nvSpPr>
          <p:cNvPr id="20" name="文本框 19"/>
          <p:cNvSpPr txBox="1"/>
          <p:nvPr/>
        </p:nvSpPr>
        <p:spPr>
          <a:xfrm>
            <a:off x="146957" y="718457"/>
            <a:ext cx="1257300" cy="300082"/>
          </a:xfrm>
          <a:prstGeom prst="rect">
            <a:avLst/>
          </a:prstGeom>
          <a:noFill/>
        </p:spPr>
        <p:txBody>
          <a:bodyPr wrap="square" lIns="68580" tIns="34290" rIns="68580" bIns="34290" rtlCol="0">
            <a:spAutoFit/>
          </a:bodyPr>
          <a:lstStyle/>
          <a:p>
            <a:r>
              <a:rPr lang="zh-CN" altLang="en-US" sz="1500" b="1" dirty="0">
                <a:solidFill>
                  <a:schemeClr val="bg1">
                    <a:lumMod val="50000"/>
                  </a:schemeClr>
                </a:solidFill>
              </a:rPr>
              <a:t>探究新知</a:t>
            </a:r>
            <a:endParaRPr lang="zh-CN" altLang="en-US" sz="1500" b="1" dirty="0">
              <a:solidFill>
                <a:schemeClr val="bg1">
                  <a:lumMod val="50000"/>
                </a:schemeClr>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wipe(left)">
                                      <p:cBhvr>
                                        <p:cTn id="7" dur="500"/>
                                        <p:tgtEl>
                                          <p:spTgt spid="225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4"/>
                                        </p:tgtEl>
                                        <p:attrNameLst>
                                          <p:attrName>style.visibility</p:attrName>
                                        </p:attrNameLst>
                                      </p:cBhvr>
                                      <p:to>
                                        <p:strVal val="visible"/>
                                      </p:to>
                                    </p:set>
                                    <p:animEffect transition="in" filter="wipe(left)">
                                      <p:cBhvr>
                                        <p:cTn id="12" dur="500"/>
                                        <p:tgtEl>
                                          <p:spTgt spid="2253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2535"/>
                                        </p:tgtEl>
                                        <p:attrNameLst>
                                          <p:attrName>style.visibility</p:attrName>
                                        </p:attrNameLst>
                                      </p:cBhvr>
                                      <p:to>
                                        <p:strVal val="visible"/>
                                      </p:to>
                                    </p:set>
                                    <p:animEffect transition="in" filter="wipe(left)">
                                      <p:cBhvr>
                                        <p:cTn id="16" dur="500"/>
                                        <p:tgtEl>
                                          <p:spTgt spid="2253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2536"/>
                                        </p:tgtEl>
                                        <p:attrNameLst>
                                          <p:attrName>style.visibility</p:attrName>
                                        </p:attrNameLst>
                                      </p:cBhvr>
                                      <p:to>
                                        <p:strVal val="visible"/>
                                      </p:to>
                                    </p:set>
                                    <p:animEffect transition="in" filter="wipe(left)">
                                      <p:cBhvr>
                                        <p:cTn id="21" dur="500"/>
                                        <p:tgtEl>
                                          <p:spTgt spid="22536"/>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22537"/>
                                        </p:tgtEl>
                                        <p:attrNameLst>
                                          <p:attrName>style.visibility</p:attrName>
                                        </p:attrNameLst>
                                      </p:cBhvr>
                                      <p:to>
                                        <p:strVal val="visible"/>
                                      </p:to>
                                    </p:set>
                                    <p:animEffect transition="in" filter="wipe(left)">
                                      <p:cBhvr>
                                        <p:cTn id="25" dur="500"/>
                                        <p:tgtEl>
                                          <p:spTgt spid="22537"/>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2538"/>
                                        </p:tgtEl>
                                        <p:attrNameLst>
                                          <p:attrName>style.visibility</p:attrName>
                                        </p:attrNameLst>
                                      </p:cBhvr>
                                      <p:to>
                                        <p:strVal val="visible"/>
                                      </p:to>
                                    </p:set>
                                    <p:animEffect transition="in" filter="wipe(left)">
                                      <p:cBhvr>
                                        <p:cTn id="29" dur="500"/>
                                        <p:tgtEl>
                                          <p:spTgt spid="2253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2539"/>
                                        </p:tgtEl>
                                        <p:attrNameLst>
                                          <p:attrName>style.visibility</p:attrName>
                                        </p:attrNameLst>
                                      </p:cBhvr>
                                      <p:to>
                                        <p:strVal val="visible"/>
                                      </p:to>
                                    </p:set>
                                    <p:animEffect transition="in" filter="wipe(left)">
                                      <p:cBhvr>
                                        <p:cTn id="34" dur="500"/>
                                        <p:tgtEl>
                                          <p:spTgt spid="22539"/>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22540"/>
                                        </p:tgtEl>
                                        <p:attrNameLst>
                                          <p:attrName>style.visibility</p:attrName>
                                        </p:attrNameLst>
                                      </p:cBhvr>
                                      <p:to>
                                        <p:strVal val="visible"/>
                                      </p:to>
                                    </p:set>
                                    <p:animEffect transition="in" filter="wipe(left)">
                                      <p:cBhvr>
                                        <p:cTn id="38" dur="500"/>
                                        <p:tgtEl>
                                          <p:spTgt spid="22540"/>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22541"/>
                                        </p:tgtEl>
                                        <p:attrNameLst>
                                          <p:attrName>style.visibility</p:attrName>
                                        </p:attrNameLst>
                                      </p:cBhvr>
                                      <p:to>
                                        <p:strVal val="visible"/>
                                      </p:to>
                                    </p:set>
                                    <p:animEffect transition="in" filter="wipe(left)">
                                      <p:cBhvr>
                                        <p:cTn id="42" dur="500"/>
                                        <p:tgtEl>
                                          <p:spTgt spid="2254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542"/>
                                        </p:tgtEl>
                                        <p:attrNameLst>
                                          <p:attrName>style.visibility</p:attrName>
                                        </p:attrNameLst>
                                      </p:cBhvr>
                                      <p:to>
                                        <p:strVal val="visible"/>
                                      </p:to>
                                    </p:set>
                                    <p:animEffect transition="in" filter="wipe(left)">
                                      <p:cBhvr>
                                        <p:cTn id="47" dur="500"/>
                                        <p:tgtEl>
                                          <p:spTgt spid="22542"/>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22543"/>
                                        </p:tgtEl>
                                        <p:attrNameLst>
                                          <p:attrName>style.visibility</p:attrName>
                                        </p:attrNameLst>
                                      </p:cBhvr>
                                      <p:to>
                                        <p:strVal val="visible"/>
                                      </p:to>
                                    </p:set>
                                    <p:animEffect transition="in" filter="wipe(left)">
                                      <p:cBhvr>
                                        <p:cTn id="51" dur="500"/>
                                        <p:tgtEl>
                                          <p:spTgt spid="22543"/>
                                        </p:tgtEl>
                                      </p:cBhvr>
                                    </p:animEffect>
                                  </p:childTnLst>
                                </p:cTn>
                              </p:par>
                            </p:childTnLst>
                          </p:cTn>
                        </p:par>
                        <p:par>
                          <p:cTn id="52" fill="hold">
                            <p:stCondLst>
                              <p:cond delay="1000"/>
                            </p:stCondLst>
                            <p:childTnLst>
                              <p:par>
                                <p:cTn id="53" presetID="22" presetClass="entr" presetSubtype="8" fill="hold" grpId="0" nodeType="afterEffect">
                                  <p:stCondLst>
                                    <p:cond delay="0"/>
                                  </p:stCondLst>
                                  <p:childTnLst>
                                    <p:set>
                                      <p:cBhvr>
                                        <p:cTn id="54" dur="1" fill="hold">
                                          <p:stCondLst>
                                            <p:cond delay="0"/>
                                          </p:stCondLst>
                                        </p:cTn>
                                        <p:tgtEl>
                                          <p:spTgt spid="22544"/>
                                        </p:tgtEl>
                                        <p:attrNameLst>
                                          <p:attrName>style.visibility</p:attrName>
                                        </p:attrNameLst>
                                      </p:cBhvr>
                                      <p:to>
                                        <p:strVal val="visible"/>
                                      </p:to>
                                    </p:set>
                                    <p:animEffect transition="in" filter="wipe(left)">
                                      <p:cBhvr>
                                        <p:cTn id="55" dur="500"/>
                                        <p:tgtEl>
                                          <p:spTgt spid="2254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2545"/>
                                        </p:tgtEl>
                                        <p:attrNameLst>
                                          <p:attrName>style.visibility</p:attrName>
                                        </p:attrNameLst>
                                      </p:cBhvr>
                                      <p:to>
                                        <p:strVal val="visible"/>
                                      </p:to>
                                    </p:set>
                                    <p:animEffect transition="in" filter="wipe(left)">
                                      <p:cBhvr>
                                        <p:cTn id="60" dur="500"/>
                                        <p:tgtEl>
                                          <p:spTgt spid="22545"/>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22546"/>
                                        </p:tgtEl>
                                        <p:attrNameLst>
                                          <p:attrName>style.visibility</p:attrName>
                                        </p:attrNameLst>
                                      </p:cBhvr>
                                      <p:to>
                                        <p:strVal val="visible"/>
                                      </p:to>
                                    </p:set>
                                    <p:animEffect transition="in" filter="wipe(left)">
                                      <p:cBhvr>
                                        <p:cTn id="64" dur="500"/>
                                        <p:tgtEl>
                                          <p:spTgt spid="2254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2547"/>
                                        </p:tgtEl>
                                        <p:attrNameLst>
                                          <p:attrName>style.visibility</p:attrName>
                                        </p:attrNameLst>
                                      </p:cBhvr>
                                      <p:to>
                                        <p:strVal val="visible"/>
                                      </p:to>
                                    </p:set>
                                    <p:animEffect transition="in" filter="wipe(left)">
                                      <p:cBhvr>
                                        <p:cTn id="69" dur="500"/>
                                        <p:tgtEl>
                                          <p:spTgt spid="22547"/>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iterate type="wd">
                                    <p:tmPct val="10000"/>
                                  </p:iterate>
                                  <p:childTnLst>
                                    <p:set>
                                      <p:cBhvr>
                                        <p:cTn id="73" dur="1" fill="hold">
                                          <p:stCondLst>
                                            <p:cond delay="0"/>
                                          </p:stCondLst>
                                        </p:cTn>
                                        <p:tgtEl>
                                          <p:spTgt spid="22532"/>
                                        </p:tgtEl>
                                        <p:attrNameLst>
                                          <p:attrName>style.visibility</p:attrName>
                                        </p:attrNameLst>
                                      </p:cBhvr>
                                      <p:to>
                                        <p:strVal val="visible"/>
                                      </p:to>
                                    </p:set>
                                    <p:animEffect transition="in" filter="dissolve">
                                      <p:cBhvr>
                                        <p:cTn id="74" dur="500"/>
                                        <p:tgtEl>
                                          <p:spTgt spid="22532"/>
                                        </p:tgtEl>
                                      </p:cBhvr>
                                    </p:animEffect>
                                  </p:childTnLst>
                                  <p:subTnLst>
                                    <p:audio>
                                      <p:cMediaNode>
                                        <p:cTn display="0" masterRel="sameClick">
                                          <p:stCondLst>
                                            <p:cond evt="begin" delay="0">
                                              <p:tn val="72"/>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3" grpId="0" bldLvl="0" animBg="1"/>
      <p:bldP spid="22534" grpId="0" bldLvl="0" animBg="1"/>
      <p:bldP spid="22535" grpId="0" bldLvl="0" animBg="1"/>
      <p:bldP spid="22536" grpId="0" bldLvl="0" animBg="1"/>
      <p:bldP spid="22537" grpId="0" bldLvl="0" animBg="1"/>
      <p:bldP spid="22538" grpId="0" bldLvl="0" animBg="1"/>
      <p:bldP spid="22539" grpId="0" bldLvl="0" animBg="1"/>
      <p:bldP spid="22540" grpId="0" bldLvl="0" animBg="1"/>
      <p:bldP spid="22541" grpId="0" bldLvl="0" animBg="1"/>
      <p:bldP spid="22542" grpId="0" bldLvl="0" animBg="1"/>
      <p:bldP spid="22543" grpId="0" bldLvl="0" animBg="1"/>
      <p:bldP spid="22544" grpId="0" bldLvl="0" animBg="1"/>
      <p:bldP spid="22545" grpId="0" bldLvl="0" animBg="1"/>
      <p:bldP spid="22546" grpId="0" bldLvl="0" animBg="1"/>
      <p:bldP spid="22547" grpId="0" bldLvl="0" animBg="1"/>
    </p:bldLst>
  </p:timing>
</p:sld>
</file>

<file path=ppt/tags/tag1.xml><?xml version="1.0" encoding="utf-8"?>
<p:tagLst xmlns:p="http://schemas.openxmlformats.org/presentationml/2006/main">
  <p:tag name="KSO_WM_TAG_VERSION" val="1.0"/>
  <p:tag name="KSO_WM_TEMPLATE_CATEGORY" val="custom"/>
  <p:tag name="KSO_WM_TEMPLATE_INDEX" val="20181761"/>
</p:tagLst>
</file>

<file path=ppt/tags/tag10.xml><?xml version="1.0" encoding="utf-8"?>
<p:tagLst xmlns:p="http://schemas.openxmlformats.org/presentationml/2006/main">
  <p:tag name="KSO_WM_TEMPLATE_CATEGORY" val="custom"/>
  <p:tag name="KSO_WM_TEMPLATE_INDEX" val="20181761"/>
</p:tagLst>
</file>

<file path=ppt/tags/tag11.xml><?xml version="1.0" encoding="utf-8"?>
<p:tagLst xmlns:p="http://schemas.openxmlformats.org/presentationml/2006/main">
  <p:tag name="KSO_WM_TEMPLATE_CATEGORY" val="custom"/>
  <p:tag name="KSO_WM_TEMPLATE_INDEX" val="20181761"/>
</p:tagLst>
</file>

<file path=ppt/tags/tag12.xml><?xml version="1.0" encoding="utf-8"?>
<p:tagLst xmlns:p="http://schemas.openxmlformats.org/presentationml/2006/main">
  <p:tag name="KSO_WM_TEMPLATE_CATEGORY" val="custom"/>
  <p:tag name="KSO_WM_TEMPLATE_INDEX" val="20181761"/>
</p:tagLst>
</file>

<file path=ppt/tags/tag13.xml><?xml version="1.0" encoding="utf-8"?>
<p:tagLst xmlns:p="http://schemas.openxmlformats.org/presentationml/2006/main">
  <p:tag name="KSO_WM_TEMPLATE_CATEGORY" val="custom"/>
  <p:tag name="KSO_WM_TEMPLATE_INDEX" val="20181761"/>
</p:tagLst>
</file>

<file path=ppt/tags/tag14.xml><?xml version="1.0" encoding="utf-8"?>
<p:tagLst xmlns:p="http://schemas.openxmlformats.org/presentationml/2006/main">
  <p:tag name="KSO_WM_TEMPLATE_CATEGORY" val="custom"/>
  <p:tag name="KSO_WM_TEMPLATE_INDEX" val="20181761"/>
</p:tagLst>
</file>

<file path=ppt/tags/tag15.xml><?xml version="1.0" encoding="utf-8"?>
<p:tagLst xmlns:p="http://schemas.openxmlformats.org/presentationml/2006/main">
  <p:tag name="KSO_WM_TEMPLATE_CATEGORY" val="custom"/>
  <p:tag name="KSO_WM_TEMPLATE_INDEX" val="20181761"/>
</p:tagLst>
</file>

<file path=ppt/tags/tag16.xml><?xml version="1.0" encoding="utf-8"?>
<p:tagLst xmlns:p="http://schemas.openxmlformats.org/presentationml/2006/main">
  <p:tag name="KSO_WM_TEMPLATE_CATEGORY" val="custom"/>
  <p:tag name="KSO_WM_TEMPLATE_INDEX" val="20181761"/>
</p:tagLst>
</file>

<file path=ppt/tags/tag17.xml><?xml version="1.0" encoding="utf-8"?>
<p:tagLst xmlns:p="http://schemas.openxmlformats.org/presentationml/2006/main">
  <p:tag name="KSO_WM_TEMPLATE_CATEGORY" val="custom"/>
  <p:tag name="KSO_WM_TEMPLATE_INDEX" val="20181761"/>
</p:tagLst>
</file>

<file path=ppt/tags/tag18.xml><?xml version="1.0" encoding="utf-8"?>
<p:tagLst xmlns:p="http://schemas.openxmlformats.org/presentationml/2006/main">
  <p:tag name="KSO_WM_TEMPLATE_CATEGORY" val="custom"/>
  <p:tag name="KSO_WM_TEMPLATE_INDEX" val="20181761"/>
</p:tagLst>
</file>

<file path=ppt/tags/tag19.xml><?xml version="1.0" encoding="utf-8"?>
<p:tagLst xmlns:p="http://schemas.openxmlformats.org/presentationml/2006/main">
  <p:tag name="KSO_WM_TEMPLATE_CATEGORY" val="custom"/>
  <p:tag name="KSO_WM_TEMPLATE_INDEX" val="20181761"/>
</p:tagLst>
</file>

<file path=ppt/tags/tag2.xml><?xml version="1.0" encoding="utf-8"?>
<p:tagLst xmlns:p="http://schemas.openxmlformats.org/presentationml/2006/main">
  <p:tag name="KSO_WM_TAG_VERSION" val="1.0"/>
  <p:tag name="KSO_WM_TEMPLATE_CATEGORY" val="custom"/>
  <p:tag name="KSO_WM_TEMPLATE_INDEX" val="20181761"/>
</p:tagLst>
</file>

<file path=ppt/tags/tag20.xml><?xml version="1.0" encoding="utf-8"?>
<p:tagLst xmlns:p="http://schemas.openxmlformats.org/presentationml/2006/main">
  <p:tag name="KSO_WM_TEMPLATE_CATEGORY" val="custom"/>
  <p:tag name="KSO_WM_TEMPLATE_INDEX" val="20181761"/>
</p:tagLst>
</file>

<file path=ppt/tags/tag21.xml><?xml version="1.0" encoding="utf-8"?>
<p:tagLst xmlns:p="http://schemas.openxmlformats.org/presentationml/2006/main">
  <p:tag name="KSO_WPP_MARK_KEY" val="c21e91d7-efae-4a41-8f2e-d19500c98949"/>
  <p:tag name="COMMONDATA" val="eyJoZGlkIjoiNTEwZDYwYjA4ODUyYzA2MmI0M2EzZjhhMWY0NWI4YWEifQ=="/>
</p:tagLst>
</file>

<file path=ppt/tags/tag3.xml><?xml version="1.0" encoding="utf-8"?>
<p:tagLst xmlns:p="http://schemas.openxmlformats.org/presentationml/2006/main">
  <p:tag name="KSO_WM_TAG_VERSION" val="1.0"/>
  <p:tag name="KSO_WM_BEAUTIFY_FLAG" val="#wm#"/>
  <p:tag name="KSO_WM_COMBINE_RELATE_SLIDE_ID" val="custom823695_1"/>
  <p:tag name="KSO_WM_TEMPLATE_CATEGORY" val="custom"/>
  <p:tag name="KSO_WM_TEMPLATE_INDEX" val="20181761"/>
  <p:tag name="KSO_WM_TEMPLATE_SUBCATEGORY" val="combine"/>
  <p:tag name="KSO_WM_TEMPLATE_THUMBS_INDEX" val="1、5、6、11、12、18、23、27、30、31"/>
</p:tagLst>
</file>

<file path=ppt/tags/tag4.xml><?xml version="1.0" encoding="utf-8"?>
<p:tagLst xmlns:p="http://schemas.openxmlformats.org/presentationml/2006/main">
  <p:tag name="KSO_WM_TEMPLATE_CATEGORY" val="custom"/>
  <p:tag name="KSO_WM_TEMPLATE_INDEX" val="20181761"/>
</p:tagLst>
</file>

<file path=ppt/tags/tag5.xml><?xml version="1.0" encoding="utf-8"?>
<p:tagLst xmlns:p="http://schemas.openxmlformats.org/presentationml/2006/main">
  <p:tag name="KSO_WM_TEMPLATE_CATEGORY" val="custom"/>
  <p:tag name="KSO_WM_TEMPLATE_INDEX" val="20181761"/>
</p:tagLst>
</file>

<file path=ppt/tags/tag6.xml><?xml version="1.0" encoding="utf-8"?>
<p:tagLst xmlns:p="http://schemas.openxmlformats.org/presentationml/2006/main">
  <p:tag name="KSO_WM_TEMPLATE_CATEGORY" val="custom"/>
  <p:tag name="KSO_WM_TEMPLATE_INDEX" val="20181761"/>
</p:tagLst>
</file>

<file path=ppt/tags/tag7.xml><?xml version="1.0" encoding="utf-8"?>
<p:tagLst xmlns:p="http://schemas.openxmlformats.org/presentationml/2006/main">
  <p:tag name="KSO_WM_TEMPLATE_CATEGORY" val="custom"/>
  <p:tag name="KSO_WM_TEMPLATE_INDEX" val="20181761"/>
</p:tagLst>
</file>

<file path=ppt/tags/tag8.xml><?xml version="1.0" encoding="utf-8"?>
<p:tagLst xmlns:p="http://schemas.openxmlformats.org/presentationml/2006/main">
  <p:tag name="KSO_WM_TEMPLATE_CATEGORY" val="custom"/>
  <p:tag name="KSO_WM_TEMPLATE_INDEX" val="20181761"/>
</p:tagLst>
</file>

<file path=ppt/tags/tag9.xml><?xml version="1.0" encoding="utf-8"?>
<p:tagLst xmlns:p="http://schemas.openxmlformats.org/presentationml/2006/main">
  <p:tag name="KSO_WM_TEMPLATE_CATEGORY" val="custom"/>
  <p:tag name="KSO_WM_TEMPLATE_INDEX" val="20181761"/>
</p:tagLst>
</file>

<file path=ppt/theme/theme1.xml><?xml version="1.0" encoding="utf-8"?>
<a:theme xmlns:a="http://schemas.openxmlformats.org/drawingml/2006/main" name="第一PPT模板网-WWW.1PPT.COM">
  <a:themeElements>
    <a:clrScheme name="Office">
      <a:dk1>
        <a:srgbClr val="000000"/>
      </a:dk1>
      <a:lt1>
        <a:srgbClr val="FFFFFF"/>
      </a:lt1>
      <a:dk2>
        <a:srgbClr val="44546A"/>
      </a:dk2>
      <a:lt2>
        <a:srgbClr val="E7E6E6"/>
      </a:lt2>
      <a:accent1>
        <a:srgbClr val="0000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984</Words>
  <Application>WPS 演示</Application>
  <PresentationFormat>全屏显示(16:9)</PresentationFormat>
  <Paragraphs>310</Paragraphs>
  <Slides>17</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17</vt:i4>
      </vt:variant>
    </vt:vector>
  </HeadingPairs>
  <TitlesOfParts>
    <vt:vector size="33" baseType="lpstr">
      <vt:lpstr>Arial</vt:lpstr>
      <vt:lpstr>宋体</vt:lpstr>
      <vt:lpstr>Wingdings</vt:lpstr>
      <vt:lpstr>禹卫书法行书简体</vt:lpstr>
      <vt:lpstr>Calibri</vt:lpstr>
      <vt:lpstr>微软雅黑</vt:lpstr>
      <vt:lpstr>楷体_GB2312</vt:lpstr>
      <vt:lpstr>新宋体</vt:lpstr>
      <vt:lpstr>Wingdings 2</vt:lpstr>
      <vt:lpstr>Wingdings</vt:lpstr>
      <vt:lpstr>Franklin Gothic Book</vt:lpstr>
      <vt:lpstr>黑体</vt:lpstr>
      <vt:lpstr>Times New Roman</vt:lpstr>
      <vt:lpstr>Arial</vt:lpstr>
      <vt:lpstr>Arial Unicode MS</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好好学习天天向上</Company>
  <LinksUpToDate>false</LinksUpToDate>
  <SharedDoc>false</SharedDoc>
  <HyperlinksChanged>false</HyperlinksChanged>
  <AppVersion>14.0000</AppVersion>
  <Manager>好好学习天天向上</Manager>
  <HyperlinkBase>好好学习天天向上</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description>好好学习天天向上</dc:description>
  <dc:subject>第一PPT模板网-WWW.1PPT.COM</dc:subject>
  <cp:category>好好学习天天向上</cp:category>
  <cp:lastModifiedBy>小树</cp:lastModifiedBy>
  <cp:revision>406</cp:revision>
  <dcterms:created xsi:type="dcterms:W3CDTF">2013-07-01T03:05:00Z</dcterms:created>
  <dcterms:modified xsi:type="dcterms:W3CDTF">2023-02-10T05:28:01Z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1D82C28AE35E480C89392FD5122CEA6E</vt:lpwstr>
  </property>
</Properties>
</file>