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7" r:id="rId3"/>
    <p:sldId id="262" r:id="rId5"/>
    <p:sldId id="263" r:id="rId6"/>
    <p:sldId id="265" r:id="rId7"/>
    <p:sldId id="267" r:id="rId8"/>
    <p:sldId id="420" r:id="rId9"/>
    <p:sldId id="285" r:id="rId10"/>
    <p:sldId id="418" r:id="rId11"/>
    <p:sldId id="335" r:id="rId12"/>
    <p:sldId id="419" r:id="rId13"/>
    <p:sldId id="297" r:id="rId14"/>
    <p:sldId id="295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1pPr>
    <a:lvl2pPr marL="457200" indent="-1143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2pPr>
    <a:lvl3pPr marL="914400" indent="-228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3pPr>
    <a:lvl4pPr marL="1371600" indent="-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4pPr>
    <a:lvl5pPr marL="1828800" indent="-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6" userDrawn="1">
          <p15:clr>
            <a:srgbClr val="A4A3A4"/>
          </p15:clr>
        </p15:guide>
        <p15:guide id="2" pos="1586" userDrawn="1">
          <p15:clr>
            <a:srgbClr val="A4A3A4"/>
          </p15:clr>
        </p15:guide>
        <p15:guide id="3" pos="2660" userDrawn="1">
          <p15:clr>
            <a:srgbClr val="A4A3A4"/>
          </p15:clr>
        </p15:guide>
        <p15:guide id="4" pos="3932" userDrawn="1">
          <p15:clr>
            <a:srgbClr val="A4A3A4"/>
          </p15:clr>
        </p15:guide>
        <p15:guide id="5" pos="3785" userDrawn="1">
          <p15:clr>
            <a:srgbClr val="A4A3A4"/>
          </p15:clr>
        </p15:guide>
        <p15:guide id="6" pos="1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535C13"/>
    <a:srgbClr val="9FA47B"/>
    <a:srgbClr val="987138"/>
    <a:srgbClr val="FFF54E"/>
    <a:srgbClr val="003366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64" autoAdjust="0"/>
    <p:restoredTop sz="85714" autoAdjust="0"/>
  </p:normalViewPr>
  <p:slideViewPr>
    <p:cSldViewPr snapToGrid="0">
      <p:cViewPr>
        <p:scale>
          <a:sx n="120" d="100"/>
          <a:sy n="120" d="100"/>
        </p:scale>
        <p:origin x="-1476" y="-282"/>
      </p:cViewPr>
      <p:guideLst>
        <p:guide orient="horz" pos="2446"/>
        <p:guide pos="1586"/>
        <p:guide pos="2660"/>
        <p:guide pos="3932"/>
        <p:guide pos="3785"/>
        <p:guide pos="1097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9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等线" panose="02010600030101010101" charset="-122"/>
              </a:defRPr>
            </a:lvl1pPr>
          </a:lstStyle>
          <a:p>
            <a:fld id="{BF21E760-6968-41E2-B0BC-4F617FA92F1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3429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6858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0287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3716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17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6AE7CCB-57C2-45D3-A0D9-198DB4A831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第四个色调不同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FFB1858-34D7-456F-8B79-60BEA2596C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第四个小一些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E76EFB1-5E22-4241-B58E-86E4869018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这五瓶牛奶通过我们肉眼看不出哪一瓶质量有问题，这个怎么办呢？进而引出课题。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8597B96-308E-4D81-91F3-45576EB4A3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4C4BC73-A64C-43B8-BD43-AD8DF89B1E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A559DE6-7548-4013-86A3-2E3DF7B778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EAA22E7-9937-4A8C-B574-97015B65FD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84D3053-5191-4D2D-B427-F4A7868DB1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34437" y="177460"/>
            <a:ext cx="3238194" cy="1000172"/>
          </a:xfrm>
        </p:spPr>
        <p:txBody>
          <a:bodyPr/>
          <a:lstStyle>
            <a:lvl1pPr>
              <a:defRPr sz="18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43223" y="320738"/>
            <a:ext cx="4629150" cy="3655219"/>
          </a:xfrm>
        </p:spPr>
        <p:txBody>
          <a:bodyPr>
            <a:normAutofit/>
          </a:bodyPr>
          <a:lstStyle>
            <a:lvl1pPr>
              <a:defRPr sz="11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534438" y="1265129"/>
            <a:ext cx="3239228" cy="2733694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fld id="{2AA32228-716E-4A7B-9417-923DBBEDC4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6759" y="268977"/>
            <a:ext cx="3467063" cy="943189"/>
          </a:xfrm>
        </p:spPr>
        <p:txBody>
          <a:bodyPr/>
          <a:lstStyle>
            <a:lvl1pPr>
              <a:defRPr sz="18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101894" y="268977"/>
            <a:ext cx="4712752" cy="3721232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pPr lvl="0"/>
            <a:r>
              <a:rPr lang="zh-CN" altLang="en-US" noProof="1"/>
              <a:t>单击图标添加图片</a:t>
            </a:r>
            <a:endParaRPr lang="en-US" noProof="1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416759" y="1352510"/>
            <a:ext cx="3467063" cy="263568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fld id="{2EB44131-456D-477F-92E5-76CBC4FEC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523876" y="889594"/>
            <a:ext cx="8096249" cy="3088046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fld id="{03CED55C-F435-41F0-B565-F3CA911A11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8" y="273846"/>
            <a:ext cx="886883" cy="3937356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2" y="273846"/>
            <a:ext cx="5947868" cy="3937356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fld id="{46B2FBD4-E335-49EF-BC63-ED028F8D33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1C7486FF-D41D-444C-B3C9-797DE583B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7C12516-ECB2-4D7F-AAD8-51BCA13E1E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KSO_BT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23875" y="34925"/>
            <a:ext cx="8096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8" name="KSO_BC1"/>
          <p:cNvSpPr>
            <a:spLocks noGrp="1" noChangeArrowheads="1"/>
          </p:cNvSpPr>
          <p:nvPr>
            <p:ph type="body" idx="9"/>
          </p:nvPr>
        </p:nvSpPr>
        <p:spPr bwMode="auto">
          <a:xfrm>
            <a:off x="523875" y="766763"/>
            <a:ext cx="809625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cxnSp>
        <p:nvCxnSpPr>
          <p:cNvPr id="11" name="直接连接符 10"/>
          <p:cNvCxnSpPr/>
          <p:nvPr/>
        </p:nvCxnSpPr>
        <p:spPr>
          <a:xfrm>
            <a:off x="-14288" y="669925"/>
            <a:ext cx="9144001" cy="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ea"/>
          <a:ea typeface="+mj-ea"/>
          <a:cs typeface="+mj-cs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5pPr>
      <a:lvl6pPr marL="3429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6pPr>
      <a:lvl7pPr marL="685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7pPr>
      <a:lvl8pPr marL="10287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8pPr>
      <a:lvl9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9pPr>
    </p:titleStyle>
    <p:bodyStyle>
      <a:lvl1pPr marL="200025" indent="-200025" algn="just" defTabSz="514350" rtl="0" eaLnBrk="0" fontAlgn="base" hangingPunct="0">
        <a:lnSpc>
          <a:spcPct val="110000"/>
        </a:lnSpc>
        <a:spcBef>
          <a:spcPts val="1015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f"/>
        <a:defRPr kern="1200">
          <a:solidFill>
            <a:schemeClr val="accent1"/>
          </a:solidFill>
          <a:latin typeface="+mj-ea"/>
          <a:ea typeface="+mj-ea"/>
          <a:cs typeface="+mn-cs"/>
        </a:defRPr>
      </a:lvl1pPr>
      <a:lvl2pPr marL="200025" indent="-200025" algn="just" defTabSz="514350" rtl="0" eaLnBrk="0" fontAlgn="base" hangingPunct="0">
        <a:lnSpc>
          <a:spcPct val="150000"/>
        </a:lnSpc>
        <a:spcBef>
          <a:spcPct val="0"/>
        </a:spcBef>
        <a:spcAft>
          <a:spcPts val="340"/>
        </a:spcAft>
        <a:buClr>
          <a:srgbClr val="D3E171"/>
        </a:buClr>
        <a:buFont typeface="微软雅黑" panose="020B0503020204020204" pitchFamily="34" charset="-122"/>
        <a:buChar char=" "/>
        <a:defRPr sz="1200" kern="1200">
          <a:solidFill>
            <a:schemeClr val="tx1"/>
          </a:solidFill>
          <a:latin typeface="+mn-ea"/>
          <a:ea typeface="+mn-ea"/>
          <a:cs typeface="+mn-cs"/>
        </a:defRPr>
      </a:lvl2pPr>
      <a:lvl3pPr marL="643255" indent="-128905" algn="l" defTabSz="514350" rtl="0" eaLnBrk="0" fontAlgn="base" hangingPunct="0">
        <a:lnSpc>
          <a:spcPct val="90000"/>
        </a:lnSpc>
        <a:spcBef>
          <a:spcPts val="275"/>
        </a:spcBef>
        <a:spcAft>
          <a:spcPts val="34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905" algn="l" defTabSz="514350" rtl="0" eaLnBrk="0" fontAlgn="base" hangingPunct="0">
        <a:lnSpc>
          <a:spcPct val="90000"/>
        </a:lnSpc>
        <a:spcBef>
          <a:spcPts val="275"/>
        </a:spcBef>
        <a:spcAft>
          <a:spcPts val="34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905" algn="l" defTabSz="514350" rtl="0" eaLnBrk="0" fontAlgn="base" hangingPunct="0">
        <a:lnSpc>
          <a:spcPct val="90000"/>
        </a:lnSpc>
        <a:spcBef>
          <a:spcPts val="275"/>
        </a:spcBef>
        <a:spcAft>
          <a:spcPts val="34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hyperlink" Target="-&#25361;&#25112;&#32773;-&#21495;%20&#33322;&#22825;&#39134;&#26426;&#22833;&#20107;&#35270;&#39057;_clip(2)_&#21512;&#24182;&#25991;&#20214;.mp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.png"/><Relationship Id="rId10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52939"/>
            <a:ext cx="9144000" cy="1282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600" b="1" dirty="0">
                <a:latin typeface="Arial" panose="020B0604020202020204" pitchFamily="34" charset="0"/>
              </a:rPr>
              <a:t>找次品</a:t>
            </a:r>
            <a:endParaRPr lang="zh-CN" altLang="en-US" sz="6600" b="1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file"/>
          </p:cNvPr>
          <p:cNvSpPr/>
          <p:nvPr/>
        </p:nvSpPr>
        <p:spPr>
          <a:xfrm>
            <a:off x="422275" y="180975"/>
            <a:ext cx="3386138" cy="39370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100" b="1" noProof="1">
                <a:latin typeface="+mn-lt"/>
                <a:ea typeface="+mn-ea"/>
              </a:rPr>
              <a:t>你能找到生活中的次品吗？</a:t>
            </a:r>
            <a:endParaRPr lang="zh-CN" altLang="en-US" sz="2100" b="1" noProof="1">
              <a:latin typeface="+mn-lt"/>
              <a:ea typeface="+mn-ea"/>
            </a:endParaRPr>
          </a:p>
        </p:txBody>
      </p:sp>
      <p:pic>
        <p:nvPicPr>
          <p:cNvPr id="27650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34300" y="0"/>
            <a:ext cx="1112838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4" descr="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83063" y="914400"/>
            <a:ext cx="3352800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5" descr="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25925" y="2794000"/>
            <a:ext cx="33401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7" descr="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0388" y="909638"/>
            <a:ext cx="3292475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8" descr="3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8013" y="2865438"/>
            <a:ext cx="2825750" cy="195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>
            <a:spLocks noChangeArrowheads="1"/>
          </p:cNvSpPr>
          <p:nvPr/>
        </p:nvSpPr>
        <p:spPr bwMode="auto">
          <a:xfrm>
            <a:off x="1795463" y="968375"/>
            <a:ext cx="619442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一个次品在其中，弄清次品轻与重。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再把总数分三份，不能均分相差一。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放入天平称一称，次品立即现原形。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4"/>
          <p:cNvSpPr txBox="1">
            <a:spLocks noChangeArrowheads="1"/>
          </p:cNvSpPr>
          <p:nvPr/>
        </p:nvSpPr>
        <p:spPr bwMode="auto">
          <a:xfrm>
            <a:off x="428625" y="685800"/>
            <a:ext cx="805021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35C14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rgbClr val="535C14"/>
                </a:solidFill>
                <a:latin typeface="微软雅黑" panose="020B0503020204020204" pitchFamily="34" charset="-122"/>
              </a:rPr>
              <a:t>用天平找次品时，所测物品数目与测试的次数有以下关系：（只含一个次品，已知次品比正品重或轻。）</a:t>
            </a:r>
            <a:endParaRPr lang="zh-CN" altLang="en-US" dirty="0">
              <a:solidFill>
                <a:srgbClr val="535C14"/>
              </a:solidFill>
              <a:latin typeface="微软雅黑" panose="020B0503020204020204" pitchFamily="34" charset="-122"/>
            </a:endParaRPr>
          </a:p>
        </p:txBody>
      </p:sp>
      <p:sp>
        <p:nvSpPr>
          <p:cNvPr id="51" name="Rectangle 16"/>
          <p:cNvSpPr/>
          <p:nvPr/>
        </p:nvSpPr>
        <p:spPr>
          <a:xfrm>
            <a:off x="4987925" y="2900363"/>
            <a:ext cx="3644900" cy="17319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marL="342900" indent="-342900" fontAlgn="auto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noProof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</a:rPr>
              <a:t>要保证</a:t>
            </a:r>
            <a:r>
              <a:rPr lang="en-US" altLang="zh-CN" noProof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</a:rPr>
              <a:t>6</a:t>
            </a:r>
            <a:r>
              <a:rPr lang="zh-CN" altLang="en-US" noProof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</a:rPr>
              <a:t>次能测出次品，待测物品可能是多少个？</a:t>
            </a:r>
            <a:endParaRPr lang="en-US" altLang="zh-CN" noProof="1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noProof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</a:rPr>
              <a:t>从上表你能发现什么规律？为什么？</a:t>
            </a:r>
            <a:endParaRPr lang="zh-CN" altLang="en-US" noProof="1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36563" y="1766888"/>
          <a:ext cx="4202112" cy="3174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1056"/>
                <a:gridCol w="2101056"/>
              </a:tblGrid>
              <a:tr h="4535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要辨别的物品数量</a:t>
                      </a:r>
                      <a:endParaRPr lang="zh-CN" altLang="en-US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保证能找出次品的次数</a:t>
                      </a:r>
                      <a:endParaRPr lang="zh-CN" altLang="en-US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5383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2~3</a:t>
                      </a:r>
                      <a:endParaRPr lang="en-US" altLang="zh-CN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zh-CN" altLang="en-US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535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4~9</a:t>
                      </a:r>
                      <a:endParaRPr lang="en-US" altLang="zh-CN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zh-CN" altLang="en-US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535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10~27</a:t>
                      </a:r>
                      <a:endParaRPr lang="en-US" altLang="zh-CN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zh-CN" altLang="en-US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535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28~81</a:t>
                      </a:r>
                      <a:endParaRPr lang="en-US" altLang="zh-CN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zh-CN" altLang="en-US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53528">
                <a:tc>
                  <a:txBody>
                    <a:bodyPr/>
                    <a:lstStyle/>
                    <a:p>
                      <a:pPr marL="0" marR="0" lvl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82~243</a:t>
                      </a:r>
                      <a:endParaRPr lang="en-US" altLang="zh-CN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</a:t>
                      </a:r>
                      <a:endParaRPr lang="zh-CN" altLang="en-US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535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3" marR="68583" marT="34288" marB="34288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243338" y="97969"/>
            <a:ext cx="499721" cy="588377"/>
          </a:xfrm>
          <a:prstGeom prst="rect">
            <a:avLst/>
          </a:prstGeom>
        </p:spPr>
      </p:pic>
      <p:grpSp>
        <p:nvGrpSpPr>
          <p:cNvPr id="30750" name="组合 52"/>
          <p:cNvGrpSpPr/>
          <p:nvPr/>
        </p:nvGrpSpPr>
        <p:grpSpPr bwMode="auto">
          <a:xfrm>
            <a:off x="4911725" y="1928813"/>
            <a:ext cx="3317875" cy="554037"/>
            <a:chOff x="982663" y="4824660"/>
            <a:chExt cx="3103293" cy="445360"/>
          </a:xfrm>
        </p:grpSpPr>
        <p:sp>
          <p:nvSpPr>
            <p:cNvPr id="54" name="矩形: 圆角 53"/>
            <p:cNvSpPr/>
            <p:nvPr/>
          </p:nvSpPr>
          <p:spPr>
            <a:xfrm>
              <a:off x="982663" y="4824660"/>
              <a:ext cx="3103293" cy="44536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r>
                <a:rPr lang="en-US" altLang="zh-CN" sz="2700" b="1" noProof="1">
                  <a:solidFill>
                    <a:srgbClr val="C00000"/>
                  </a:solidFill>
                  <a:latin typeface="微软雅黑" panose="020B0503020204020204" pitchFamily="34" charset="-122"/>
                </a:rPr>
                <a:t> </a:t>
              </a:r>
              <a:r>
                <a:rPr lang="zh-CN" altLang="en-US" sz="2700" b="1" noProof="1">
                  <a:solidFill>
                    <a:srgbClr val="C00000"/>
                  </a:solidFill>
                  <a:latin typeface="微软雅黑" panose="020B0503020204020204" pitchFamily="34" charset="-122"/>
                </a:rPr>
                <a:t>作业：思考</a:t>
              </a:r>
              <a:endParaRPr lang="zh-CN" altLang="en-US" sz="2700" b="1" noProof="1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982663" y="4824660"/>
              <a:ext cx="546417" cy="445360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r>
                <a:rPr lang="zh-CN" altLang="en-US" sz="2700" b="1" noProof="1">
                  <a:solidFill>
                    <a:srgbClr val="C00000"/>
                  </a:solidFill>
                  <a:latin typeface="微软雅黑" panose="020B0503020204020204" pitchFamily="34" charset="-122"/>
                </a:rPr>
                <a:t>？</a:t>
              </a:r>
              <a:endParaRPr lang="zh-CN" altLang="en-US" sz="2700" b="1" noProof="1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57" name="椭圆 10"/>
          <p:cNvSpPr/>
          <p:nvPr/>
        </p:nvSpPr>
        <p:spPr>
          <a:xfrm>
            <a:off x="-9525" y="490538"/>
            <a:ext cx="931863" cy="211137"/>
          </a:xfrm>
          <a:custGeom>
            <a:avLst/>
            <a:gdLst>
              <a:gd name="connsiteX0" fmla="*/ 0 w 1243013"/>
              <a:gd name="connsiteY0" fmla="*/ 280988 h 561975"/>
              <a:gd name="connsiteX1" fmla="*/ 621507 w 1243013"/>
              <a:gd name="connsiteY1" fmla="*/ 0 h 561975"/>
              <a:gd name="connsiteX2" fmla="*/ 1243014 w 1243013"/>
              <a:gd name="connsiteY2" fmla="*/ 280988 h 561975"/>
              <a:gd name="connsiteX3" fmla="*/ 621507 w 1243013"/>
              <a:gd name="connsiteY3" fmla="*/ 561976 h 561975"/>
              <a:gd name="connsiteX4" fmla="*/ 0 w 1243013"/>
              <a:gd name="connsiteY4" fmla="*/ 280988 h 561975"/>
              <a:gd name="connsiteX0-1" fmla="*/ 621507 w 1243014"/>
              <a:gd name="connsiteY0-2" fmla="*/ 0 h 561976"/>
              <a:gd name="connsiteX1-3" fmla="*/ 1243014 w 1243014"/>
              <a:gd name="connsiteY1-4" fmla="*/ 280988 h 561976"/>
              <a:gd name="connsiteX2-5" fmla="*/ 621507 w 1243014"/>
              <a:gd name="connsiteY2-6" fmla="*/ 561976 h 561976"/>
              <a:gd name="connsiteX3-7" fmla="*/ 0 w 1243014"/>
              <a:gd name="connsiteY3-8" fmla="*/ 280988 h 561976"/>
              <a:gd name="connsiteX4-9" fmla="*/ 712947 w 1243014"/>
              <a:gd name="connsiteY4-10" fmla="*/ 91440 h 561976"/>
              <a:gd name="connsiteX0-11" fmla="*/ 621507 w 1243014"/>
              <a:gd name="connsiteY0-12" fmla="*/ 0 h 561976"/>
              <a:gd name="connsiteX1-13" fmla="*/ 1243014 w 1243014"/>
              <a:gd name="connsiteY1-14" fmla="*/ 280988 h 561976"/>
              <a:gd name="connsiteX2-15" fmla="*/ 621507 w 1243014"/>
              <a:gd name="connsiteY2-16" fmla="*/ 561976 h 561976"/>
              <a:gd name="connsiteX3-17" fmla="*/ 0 w 1243014"/>
              <a:gd name="connsiteY3-18" fmla="*/ 280988 h 561976"/>
              <a:gd name="connsiteX0-19" fmla="*/ 1243014 w 1243014"/>
              <a:gd name="connsiteY0-20" fmla="*/ 0 h 280988"/>
              <a:gd name="connsiteX1-21" fmla="*/ 621507 w 1243014"/>
              <a:gd name="connsiteY1-22" fmla="*/ 280988 h 280988"/>
              <a:gd name="connsiteX2-23" fmla="*/ 0 w 1243014"/>
              <a:gd name="connsiteY2-24" fmla="*/ 0 h 2809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243014" h="280988">
                <a:moveTo>
                  <a:pt x="1243014" y="0"/>
                </a:moveTo>
                <a:cubicBezTo>
                  <a:pt x="1243014" y="155185"/>
                  <a:pt x="964756" y="280988"/>
                  <a:pt x="621507" y="280988"/>
                </a:cubicBezTo>
                <a:cubicBezTo>
                  <a:pt x="278258" y="280988"/>
                  <a:pt x="0" y="155185"/>
                  <a:pt x="0" y="0"/>
                </a:cubicBezTo>
              </a:path>
            </a:pathLst>
          </a:cu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/>
          </a:p>
        </p:txBody>
      </p:sp>
      <p:cxnSp>
        <p:nvCxnSpPr>
          <p:cNvPr id="58" name="直接连接符 57"/>
          <p:cNvCxnSpPr>
            <a:stCxn id="57" idx="0"/>
          </p:cNvCxnSpPr>
          <p:nvPr/>
        </p:nvCxnSpPr>
        <p:spPr>
          <a:xfrm>
            <a:off x="922338" y="490538"/>
            <a:ext cx="2230437" cy="0"/>
          </a:xfrm>
          <a:prstGeom prst="line">
            <a:avLst/>
          </a:pr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9" name="矩形 58"/>
          <p:cNvSpPr/>
          <p:nvPr/>
        </p:nvSpPr>
        <p:spPr>
          <a:xfrm>
            <a:off x="1103313" y="11113"/>
            <a:ext cx="1870075" cy="48418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noProof="1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</a:rPr>
              <a:t>你知道吗？</a:t>
            </a:r>
            <a:endParaRPr lang="zh-CN" altLang="en-US" sz="2700" b="1" noProof="1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2413" y="349250"/>
            <a:ext cx="6635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-9525" y="566738"/>
            <a:ext cx="931863" cy="211137"/>
          </a:xfrm>
          <a:custGeom>
            <a:avLst/>
            <a:gdLst>
              <a:gd name="connsiteX0" fmla="*/ 0 w 1243013"/>
              <a:gd name="connsiteY0" fmla="*/ 280988 h 561975"/>
              <a:gd name="connsiteX1" fmla="*/ 621507 w 1243013"/>
              <a:gd name="connsiteY1" fmla="*/ 0 h 561975"/>
              <a:gd name="connsiteX2" fmla="*/ 1243014 w 1243013"/>
              <a:gd name="connsiteY2" fmla="*/ 280988 h 561975"/>
              <a:gd name="connsiteX3" fmla="*/ 621507 w 1243013"/>
              <a:gd name="connsiteY3" fmla="*/ 561976 h 561975"/>
              <a:gd name="connsiteX4" fmla="*/ 0 w 1243013"/>
              <a:gd name="connsiteY4" fmla="*/ 280988 h 561975"/>
              <a:gd name="connsiteX0-1" fmla="*/ 621507 w 1243014"/>
              <a:gd name="connsiteY0-2" fmla="*/ 0 h 561976"/>
              <a:gd name="connsiteX1-3" fmla="*/ 1243014 w 1243014"/>
              <a:gd name="connsiteY1-4" fmla="*/ 280988 h 561976"/>
              <a:gd name="connsiteX2-5" fmla="*/ 621507 w 1243014"/>
              <a:gd name="connsiteY2-6" fmla="*/ 561976 h 561976"/>
              <a:gd name="connsiteX3-7" fmla="*/ 0 w 1243014"/>
              <a:gd name="connsiteY3-8" fmla="*/ 280988 h 561976"/>
              <a:gd name="connsiteX4-9" fmla="*/ 712947 w 1243014"/>
              <a:gd name="connsiteY4-10" fmla="*/ 91440 h 561976"/>
              <a:gd name="connsiteX0-11" fmla="*/ 621507 w 1243014"/>
              <a:gd name="connsiteY0-12" fmla="*/ 0 h 561976"/>
              <a:gd name="connsiteX1-13" fmla="*/ 1243014 w 1243014"/>
              <a:gd name="connsiteY1-14" fmla="*/ 280988 h 561976"/>
              <a:gd name="connsiteX2-15" fmla="*/ 621507 w 1243014"/>
              <a:gd name="connsiteY2-16" fmla="*/ 561976 h 561976"/>
              <a:gd name="connsiteX3-17" fmla="*/ 0 w 1243014"/>
              <a:gd name="connsiteY3-18" fmla="*/ 280988 h 561976"/>
              <a:gd name="connsiteX0-19" fmla="*/ 1243014 w 1243014"/>
              <a:gd name="connsiteY0-20" fmla="*/ 0 h 280988"/>
              <a:gd name="connsiteX1-21" fmla="*/ 621507 w 1243014"/>
              <a:gd name="connsiteY1-22" fmla="*/ 280988 h 280988"/>
              <a:gd name="connsiteX2-23" fmla="*/ 0 w 1243014"/>
              <a:gd name="connsiteY2-24" fmla="*/ 0 h 2809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243014" h="280988">
                <a:moveTo>
                  <a:pt x="1243014" y="0"/>
                </a:moveTo>
                <a:cubicBezTo>
                  <a:pt x="1243014" y="155185"/>
                  <a:pt x="964756" y="280988"/>
                  <a:pt x="621507" y="280988"/>
                </a:cubicBezTo>
                <a:cubicBezTo>
                  <a:pt x="278258" y="280988"/>
                  <a:pt x="0" y="155185"/>
                  <a:pt x="0" y="0"/>
                </a:cubicBezTo>
              </a:path>
            </a:pathLst>
          </a:cu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/>
          </a:p>
        </p:txBody>
      </p:sp>
      <p:cxnSp>
        <p:nvCxnSpPr>
          <p:cNvPr id="13" name="直接连接符 12"/>
          <p:cNvCxnSpPr>
            <a:stCxn id="11" idx="0"/>
          </p:cNvCxnSpPr>
          <p:nvPr/>
        </p:nvCxnSpPr>
        <p:spPr>
          <a:xfrm>
            <a:off x="922338" y="566738"/>
            <a:ext cx="2230437" cy="0"/>
          </a:xfrm>
          <a:prstGeom prst="line">
            <a:avLst/>
          </a:pr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908050" y="150813"/>
            <a:ext cx="2216150" cy="48418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noProof="1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</a:rPr>
              <a:t>考考你的眼力</a:t>
            </a:r>
            <a:endParaRPr lang="zh-CN" altLang="en-US" sz="2700" b="1" noProof="1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" name="PA_组合 32"/>
          <p:cNvGrpSpPr/>
          <p:nvPr/>
        </p:nvGrpSpPr>
        <p:grpSpPr bwMode="auto">
          <a:xfrm>
            <a:off x="477838" y="1724025"/>
            <a:ext cx="1235075" cy="2078038"/>
            <a:chOff x="636716" y="2387600"/>
            <a:chExt cx="1647568" cy="2769704"/>
          </a:xfrm>
        </p:grpSpPr>
        <p:pic>
          <p:nvPicPr>
            <p:cNvPr id="10246" name="图片 1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36716" y="2387600"/>
              <a:ext cx="1647568" cy="20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7" name="文本框 24"/>
            <p:cNvSpPr txBox="1">
              <a:spLocks noChangeArrowheads="1"/>
            </p:cNvSpPr>
            <p:nvPr/>
          </p:nvSpPr>
          <p:spPr bwMode="auto">
            <a:xfrm>
              <a:off x="1162983" y="4394201"/>
              <a:ext cx="656488" cy="763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①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PA_组合 34"/>
          <p:cNvGrpSpPr/>
          <p:nvPr/>
        </p:nvGrpSpPr>
        <p:grpSpPr bwMode="auto">
          <a:xfrm>
            <a:off x="1868488" y="1724025"/>
            <a:ext cx="1235075" cy="2078038"/>
            <a:chOff x="2490916" y="2387600"/>
            <a:chExt cx="1647568" cy="2769704"/>
          </a:xfrm>
        </p:grpSpPr>
        <p:pic>
          <p:nvPicPr>
            <p:cNvPr id="10249" name="图片 1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90916" y="2387600"/>
              <a:ext cx="1647568" cy="20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0" name="文本框 26"/>
            <p:cNvSpPr txBox="1">
              <a:spLocks noChangeArrowheads="1"/>
            </p:cNvSpPr>
            <p:nvPr/>
          </p:nvSpPr>
          <p:spPr bwMode="auto">
            <a:xfrm>
              <a:off x="3017183" y="4394201"/>
              <a:ext cx="656488" cy="763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②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PA_组合 35"/>
          <p:cNvGrpSpPr/>
          <p:nvPr/>
        </p:nvGrpSpPr>
        <p:grpSpPr bwMode="auto">
          <a:xfrm>
            <a:off x="3259138" y="1724025"/>
            <a:ext cx="1235075" cy="2078038"/>
            <a:chOff x="4345116" y="2387600"/>
            <a:chExt cx="1647568" cy="2769704"/>
          </a:xfrm>
        </p:grpSpPr>
        <p:pic>
          <p:nvPicPr>
            <p:cNvPr id="10252" name="图片 1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345116" y="2387600"/>
              <a:ext cx="1647568" cy="20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3" name="文本框 27"/>
            <p:cNvSpPr txBox="1">
              <a:spLocks noChangeArrowheads="1"/>
            </p:cNvSpPr>
            <p:nvPr/>
          </p:nvSpPr>
          <p:spPr bwMode="auto">
            <a:xfrm>
              <a:off x="4871383" y="4394201"/>
              <a:ext cx="656488" cy="763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③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PA_组合 36"/>
          <p:cNvGrpSpPr/>
          <p:nvPr/>
        </p:nvGrpSpPr>
        <p:grpSpPr bwMode="auto">
          <a:xfrm>
            <a:off x="4649788" y="1724025"/>
            <a:ext cx="1235075" cy="2078038"/>
            <a:chOff x="6199317" y="2387600"/>
            <a:chExt cx="1647568" cy="2769704"/>
          </a:xfrm>
        </p:grpSpPr>
        <p:pic>
          <p:nvPicPr>
            <p:cNvPr id="10255" name="图片 20"/>
            <p:cNvPicPr>
              <a:picLocks noChangeAspect="1" noChangeArrowheads="1"/>
            </p:cNvPicPr>
            <p:nvPr/>
          </p:nvPicPr>
          <p:blipFill>
            <a:blip r:embed="rId3" cstate="email">
              <a:lum bright="-18000"/>
            </a:blip>
            <a:srcRect/>
            <a:stretch>
              <a:fillRect/>
            </a:stretch>
          </p:blipFill>
          <p:spPr bwMode="auto">
            <a:xfrm>
              <a:off x="6199317" y="2387600"/>
              <a:ext cx="1647568" cy="20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6" name="文本框 28"/>
            <p:cNvSpPr txBox="1">
              <a:spLocks noChangeArrowheads="1"/>
            </p:cNvSpPr>
            <p:nvPr/>
          </p:nvSpPr>
          <p:spPr bwMode="auto">
            <a:xfrm>
              <a:off x="6725584" y="4394201"/>
              <a:ext cx="656488" cy="763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④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PA_组合 37"/>
          <p:cNvGrpSpPr/>
          <p:nvPr/>
        </p:nvGrpSpPr>
        <p:grpSpPr bwMode="auto">
          <a:xfrm>
            <a:off x="6040438" y="1724025"/>
            <a:ext cx="1235075" cy="2078038"/>
            <a:chOff x="8053517" y="2387600"/>
            <a:chExt cx="1647568" cy="2769704"/>
          </a:xfrm>
        </p:grpSpPr>
        <p:pic>
          <p:nvPicPr>
            <p:cNvPr id="10258" name="图片 2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53517" y="2387600"/>
              <a:ext cx="1647568" cy="20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9" name="文本框 29"/>
            <p:cNvSpPr txBox="1">
              <a:spLocks noChangeArrowheads="1"/>
            </p:cNvSpPr>
            <p:nvPr/>
          </p:nvSpPr>
          <p:spPr bwMode="auto">
            <a:xfrm>
              <a:off x="8579784" y="4394201"/>
              <a:ext cx="656488" cy="763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⑤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PA_组合 38"/>
          <p:cNvGrpSpPr/>
          <p:nvPr/>
        </p:nvGrpSpPr>
        <p:grpSpPr bwMode="auto">
          <a:xfrm>
            <a:off x="7431088" y="1724025"/>
            <a:ext cx="1235075" cy="2078038"/>
            <a:chOff x="9907717" y="2387600"/>
            <a:chExt cx="1647568" cy="2769704"/>
          </a:xfrm>
        </p:grpSpPr>
        <p:pic>
          <p:nvPicPr>
            <p:cNvPr id="10261" name="图片 2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907717" y="2387600"/>
              <a:ext cx="1647568" cy="20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2" name="文本框 30"/>
            <p:cNvSpPr txBox="1">
              <a:spLocks noChangeArrowheads="1"/>
            </p:cNvSpPr>
            <p:nvPr/>
          </p:nvSpPr>
          <p:spPr bwMode="auto">
            <a:xfrm>
              <a:off x="10433984" y="4394201"/>
              <a:ext cx="656488" cy="763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⑥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10263" name="组合 23"/>
          <p:cNvGrpSpPr/>
          <p:nvPr/>
        </p:nvGrpSpPr>
        <p:grpSpPr bwMode="auto">
          <a:xfrm>
            <a:off x="-2078038" y="700088"/>
            <a:ext cx="1960563" cy="1676400"/>
            <a:chOff x="-3559942" y="1201246"/>
            <a:chExt cx="2614011" cy="2234964"/>
          </a:xfrm>
        </p:grpSpPr>
        <p:pic>
          <p:nvPicPr>
            <p:cNvPr id="10264" name="图片 2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-3559942" y="1201246"/>
              <a:ext cx="2614011" cy="2234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5" name="矩形 31"/>
            <p:cNvSpPr>
              <a:spLocks noChangeArrowheads="1"/>
            </p:cNvSpPr>
            <p:nvPr/>
          </p:nvSpPr>
          <p:spPr bwMode="auto">
            <a:xfrm>
              <a:off x="-3499945" y="1567595"/>
              <a:ext cx="2364828" cy="1415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/>
                <a:t>说明请看下面的备注</a:t>
              </a:r>
              <a:endParaRPr lang="zh-CN" altLang="en-US" sz="2100" dirty="0"/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-1.66667E-6 0.22709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2413" y="349250"/>
            <a:ext cx="6635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-9525" y="566738"/>
            <a:ext cx="931863" cy="211137"/>
          </a:xfrm>
          <a:custGeom>
            <a:avLst/>
            <a:gdLst>
              <a:gd name="connsiteX0" fmla="*/ 0 w 1243013"/>
              <a:gd name="connsiteY0" fmla="*/ 280988 h 561975"/>
              <a:gd name="connsiteX1" fmla="*/ 621507 w 1243013"/>
              <a:gd name="connsiteY1" fmla="*/ 0 h 561975"/>
              <a:gd name="connsiteX2" fmla="*/ 1243014 w 1243013"/>
              <a:gd name="connsiteY2" fmla="*/ 280988 h 561975"/>
              <a:gd name="connsiteX3" fmla="*/ 621507 w 1243013"/>
              <a:gd name="connsiteY3" fmla="*/ 561976 h 561975"/>
              <a:gd name="connsiteX4" fmla="*/ 0 w 1243013"/>
              <a:gd name="connsiteY4" fmla="*/ 280988 h 561975"/>
              <a:gd name="connsiteX0-1" fmla="*/ 621507 w 1243014"/>
              <a:gd name="connsiteY0-2" fmla="*/ 0 h 561976"/>
              <a:gd name="connsiteX1-3" fmla="*/ 1243014 w 1243014"/>
              <a:gd name="connsiteY1-4" fmla="*/ 280988 h 561976"/>
              <a:gd name="connsiteX2-5" fmla="*/ 621507 w 1243014"/>
              <a:gd name="connsiteY2-6" fmla="*/ 561976 h 561976"/>
              <a:gd name="connsiteX3-7" fmla="*/ 0 w 1243014"/>
              <a:gd name="connsiteY3-8" fmla="*/ 280988 h 561976"/>
              <a:gd name="connsiteX4-9" fmla="*/ 712947 w 1243014"/>
              <a:gd name="connsiteY4-10" fmla="*/ 91440 h 561976"/>
              <a:gd name="connsiteX0-11" fmla="*/ 621507 w 1243014"/>
              <a:gd name="connsiteY0-12" fmla="*/ 0 h 561976"/>
              <a:gd name="connsiteX1-13" fmla="*/ 1243014 w 1243014"/>
              <a:gd name="connsiteY1-14" fmla="*/ 280988 h 561976"/>
              <a:gd name="connsiteX2-15" fmla="*/ 621507 w 1243014"/>
              <a:gd name="connsiteY2-16" fmla="*/ 561976 h 561976"/>
              <a:gd name="connsiteX3-17" fmla="*/ 0 w 1243014"/>
              <a:gd name="connsiteY3-18" fmla="*/ 280988 h 561976"/>
              <a:gd name="connsiteX0-19" fmla="*/ 1243014 w 1243014"/>
              <a:gd name="connsiteY0-20" fmla="*/ 0 h 280988"/>
              <a:gd name="connsiteX1-21" fmla="*/ 621507 w 1243014"/>
              <a:gd name="connsiteY1-22" fmla="*/ 280988 h 280988"/>
              <a:gd name="connsiteX2-23" fmla="*/ 0 w 1243014"/>
              <a:gd name="connsiteY2-24" fmla="*/ 0 h 2809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243014" h="280988">
                <a:moveTo>
                  <a:pt x="1243014" y="0"/>
                </a:moveTo>
                <a:cubicBezTo>
                  <a:pt x="1243014" y="155185"/>
                  <a:pt x="964756" y="280988"/>
                  <a:pt x="621507" y="280988"/>
                </a:cubicBezTo>
                <a:cubicBezTo>
                  <a:pt x="278258" y="280988"/>
                  <a:pt x="0" y="155185"/>
                  <a:pt x="0" y="0"/>
                </a:cubicBezTo>
              </a:path>
            </a:pathLst>
          </a:cu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/>
          </a:p>
        </p:txBody>
      </p:sp>
      <p:cxnSp>
        <p:nvCxnSpPr>
          <p:cNvPr id="13" name="直接连接符 12"/>
          <p:cNvCxnSpPr>
            <a:stCxn id="11" idx="0"/>
          </p:cNvCxnSpPr>
          <p:nvPr/>
        </p:nvCxnSpPr>
        <p:spPr>
          <a:xfrm>
            <a:off x="922338" y="566738"/>
            <a:ext cx="2230437" cy="0"/>
          </a:xfrm>
          <a:prstGeom prst="line">
            <a:avLst/>
          </a:pr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908050" y="150813"/>
            <a:ext cx="2216150" cy="48418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noProof="1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</a:rPr>
              <a:t>考考你的眼力</a:t>
            </a:r>
            <a:endParaRPr lang="zh-CN" altLang="en-US" sz="2700" b="1" noProof="1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" name="组合 1025"/>
          <p:cNvGrpSpPr/>
          <p:nvPr/>
        </p:nvGrpSpPr>
        <p:grpSpPr bwMode="auto">
          <a:xfrm>
            <a:off x="255588" y="2182813"/>
            <a:ext cx="1028700" cy="1727200"/>
            <a:chOff x="312866" y="2651590"/>
            <a:chExt cx="1371745" cy="2301383"/>
          </a:xfrm>
        </p:grpSpPr>
        <p:pic>
          <p:nvPicPr>
            <p:cNvPr id="12294" name="PA_图片 1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2866" y="2651590"/>
              <a:ext cx="1371745" cy="1366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5" name="PA_文本框 2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51030" y="4189732"/>
              <a:ext cx="656660" cy="763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①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1026"/>
          <p:cNvGrpSpPr/>
          <p:nvPr/>
        </p:nvGrpSpPr>
        <p:grpSpPr bwMode="auto">
          <a:xfrm>
            <a:off x="1512888" y="2120900"/>
            <a:ext cx="1028700" cy="1744663"/>
            <a:chOff x="1989266" y="2623579"/>
            <a:chExt cx="1371745" cy="2327328"/>
          </a:xfrm>
        </p:grpSpPr>
        <p:pic>
          <p:nvPicPr>
            <p:cNvPr id="12297" name="PA_图片 18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89266" y="2623579"/>
              <a:ext cx="1371745" cy="1366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8" name="PA_文本框 26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351194" y="4187694"/>
              <a:ext cx="656660" cy="76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②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1027"/>
          <p:cNvGrpSpPr/>
          <p:nvPr/>
        </p:nvGrpSpPr>
        <p:grpSpPr bwMode="auto">
          <a:xfrm>
            <a:off x="2770188" y="2120900"/>
            <a:ext cx="1028700" cy="1744663"/>
            <a:chOff x="3665666" y="2623579"/>
            <a:chExt cx="1371745" cy="2327328"/>
          </a:xfrm>
        </p:grpSpPr>
        <p:pic>
          <p:nvPicPr>
            <p:cNvPr id="12300" name="PA_图片 19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665666" y="2623579"/>
              <a:ext cx="1371745" cy="1366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1" name="PA_文本框 27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121816" y="4187694"/>
              <a:ext cx="656660" cy="76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③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PA_组合 1023"/>
          <p:cNvGrpSpPr/>
          <p:nvPr/>
        </p:nvGrpSpPr>
        <p:grpSpPr bwMode="auto">
          <a:xfrm>
            <a:off x="5227638" y="2184400"/>
            <a:ext cx="1028700" cy="1681163"/>
            <a:chOff x="8999666" y="1356190"/>
            <a:chExt cx="1371745" cy="2243577"/>
          </a:xfrm>
        </p:grpSpPr>
        <p:pic>
          <p:nvPicPr>
            <p:cNvPr id="12303" name="图片 2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99666" y="1356190"/>
              <a:ext cx="1371745" cy="1366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4" name="文本框 29"/>
            <p:cNvSpPr txBox="1">
              <a:spLocks noChangeArrowheads="1"/>
            </p:cNvSpPr>
            <p:nvPr/>
          </p:nvSpPr>
          <p:spPr bwMode="auto">
            <a:xfrm>
              <a:off x="9512540" y="2836272"/>
              <a:ext cx="656660" cy="763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⑤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PA_组合 1024"/>
          <p:cNvGrpSpPr/>
          <p:nvPr/>
        </p:nvGrpSpPr>
        <p:grpSpPr bwMode="auto">
          <a:xfrm>
            <a:off x="6483350" y="2184400"/>
            <a:ext cx="1028700" cy="1681163"/>
            <a:chOff x="10676066" y="1356190"/>
            <a:chExt cx="1371745" cy="2243577"/>
          </a:xfrm>
        </p:grpSpPr>
        <p:pic>
          <p:nvPicPr>
            <p:cNvPr id="12306" name="图片 2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676066" y="1356190"/>
              <a:ext cx="1371745" cy="1366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7" name="文本框 30"/>
            <p:cNvSpPr txBox="1">
              <a:spLocks noChangeArrowheads="1"/>
            </p:cNvSpPr>
            <p:nvPr/>
          </p:nvSpPr>
          <p:spPr bwMode="auto">
            <a:xfrm>
              <a:off x="11147433" y="2836272"/>
              <a:ext cx="656660" cy="763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⑥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PA_组合 62"/>
          <p:cNvGrpSpPr/>
          <p:nvPr/>
        </p:nvGrpSpPr>
        <p:grpSpPr bwMode="auto">
          <a:xfrm>
            <a:off x="4087813" y="2212975"/>
            <a:ext cx="906462" cy="1652588"/>
            <a:chOff x="8776215" y="2692162"/>
            <a:chExt cx="1209045" cy="2202672"/>
          </a:xfrm>
        </p:grpSpPr>
        <p:sp>
          <p:nvSpPr>
            <p:cNvPr id="12309" name="文本框 28"/>
            <p:cNvSpPr txBox="1">
              <a:spLocks noChangeArrowheads="1"/>
            </p:cNvSpPr>
            <p:nvPr/>
          </p:nvSpPr>
          <p:spPr bwMode="auto">
            <a:xfrm>
              <a:off x="9124725" y="4131673"/>
              <a:ext cx="656249" cy="76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④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  <p:grpSp>
          <p:nvGrpSpPr>
            <p:cNvPr id="12310" name="Group 13"/>
            <p:cNvGrpSpPr>
              <a:grpSpLocks noChangeAspect="1"/>
            </p:cNvGrpSpPr>
            <p:nvPr/>
          </p:nvGrpSpPr>
          <p:grpSpPr bwMode="auto">
            <a:xfrm>
              <a:off x="8776215" y="2692162"/>
              <a:ext cx="1209045" cy="1204377"/>
              <a:chOff x="3707" y="291"/>
              <a:chExt cx="1036" cy="1032"/>
            </a:xfrm>
          </p:grpSpPr>
          <p:sp>
            <p:nvSpPr>
              <p:cNvPr id="12311" name="AutoShape 12"/>
              <p:cNvSpPr>
                <a:spLocks noChangeAspect="1" noChangeArrowheads="1" noTextEdit="1"/>
              </p:cNvSpPr>
              <p:nvPr/>
            </p:nvSpPr>
            <p:spPr bwMode="auto">
              <a:xfrm>
                <a:off x="3707" y="293"/>
                <a:ext cx="1034" cy="1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2" name="Oval 14"/>
              <p:cNvSpPr>
                <a:spLocks noChangeArrowheads="1"/>
              </p:cNvSpPr>
              <p:nvPr/>
            </p:nvSpPr>
            <p:spPr bwMode="auto">
              <a:xfrm>
                <a:off x="3707" y="291"/>
                <a:ext cx="1036" cy="1030"/>
              </a:xfrm>
              <a:prstGeom prst="ellipse">
                <a:avLst/>
              </a:prstGeom>
              <a:solidFill>
                <a:srgbClr val="EC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3" name="Freeform 15"/>
              <p:cNvSpPr>
                <a:spLocks noChangeArrowheads="1"/>
              </p:cNvSpPr>
              <p:nvPr/>
            </p:nvSpPr>
            <p:spPr bwMode="auto">
              <a:xfrm>
                <a:off x="4226" y="371"/>
                <a:ext cx="517" cy="952"/>
              </a:xfrm>
              <a:custGeom>
                <a:avLst/>
                <a:gdLst>
                  <a:gd name="T0" fmla="*/ 168 w 316"/>
                  <a:gd name="T1" fmla="*/ 0 h 585"/>
                  <a:gd name="T2" fmla="*/ 316 w 316"/>
                  <a:gd name="T3" fmla="*/ 268 h 585"/>
                  <a:gd name="T4" fmla="*/ 0 w 316"/>
                  <a:gd name="T5" fmla="*/ 584 h 585"/>
                  <a:gd name="T6" fmla="*/ 0 w 316"/>
                  <a:gd name="T7" fmla="*/ 585 h 585"/>
                  <a:gd name="T8" fmla="*/ 316 w 316"/>
                  <a:gd name="T9" fmla="*/ 268 h 585"/>
                  <a:gd name="T10" fmla="*/ 168 w 316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6" h="585">
                    <a:moveTo>
                      <a:pt x="168" y="0"/>
                    </a:moveTo>
                    <a:cubicBezTo>
                      <a:pt x="257" y="56"/>
                      <a:pt x="316" y="155"/>
                      <a:pt x="316" y="268"/>
                    </a:cubicBezTo>
                    <a:cubicBezTo>
                      <a:pt x="316" y="442"/>
                      <a:pt x="175" y="584"/>
                      <a:pt x="0" y="584"/>
                    </a:cubicBezTo>
                    <a:cubicBezTo>
                      <a:pt x="0" y="585"/>
                      <a:pt x="0" y="585"/>
                      <a:pt x="0" y="585"/>
                    </a:cubicBezTo>
                    <a:cubicBezTo>
                      <a:pt x="175" y="585"/>
                      <a:pt x="316" y="443"/>
                      <a:pt x="316" y="268"/>
                    </a:cubicBezTo>
                    <a:cubicBezTo>
                      <a:pt x="316" y="155"/>
                      <a:pt x="257" y="56"/>
                      <a:pt x="168" y="0"/>
                    </a:cubicBezTo>
                  </a:path>
                </a:pathLst>
              </a:custGeom>
              <a:solidFill>
                <a:srgbClr val="CDCE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4" name="Freeform 16"/>
              <p:cNvSpPr>
                <a:spLocks noChangeArrowheads="1"/>
              </p:cNvSpPr>
              <p:nvPr/>
            </p:nvSpPr>
            <p:spPr bwMode="auto">
              <a:xfrm>
                <a:off x="4226" y="291"/>
                <a:ext cx="517" cy="1030"/>
              </a:xfrm>
              <a:custGeom>
                <a:avLst/>
                <a:gdLst>
                  <a:gd name="T0" fmla="*/ 0 w 316"/>
                  <a:gd name="T1" fmla="*/ 0 h 633"/>
                  <a:gd name="T2" fmla="*/ 190 w 316"/>
                  <a:gd name="T3" fmla="*/ 317 h 633"/>
                  <a:gd name="T4" fmla="*/ 0 w 316"/>
                  <a:gd name="T5" fmla="*/ 633 h 633"/>
                  <a:gd name="T6" fmla="*/ 316 w 316"/>
                  <a:gd name="T7" fmla="*/ 317 h 633"/>
                  <a:gd name="T8" fmla="*/ 168 w 316"/>
                  <a:gd name="T9" fmla="*/ 49 h 633"/>
                  <a:gd name="T10" fmla="*/ 0 w 316"/>
                  <a:gd name="T11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6" h="633">
                    <a:moveTo>
                      <a:pt x="0" y="0"/>
                    </a:moveTo>
                    <a:cubicBezTo>
                      <a:pt x="108" y="51"/>
                      <a:pt x="190" y="142"/>
                      <a:pt x="190" y="317"/>
                    </a:cubicBezTo>
                    <a:cubicBezTo>
                      <a:pt x="190" y="492"/>
                      <a:pt x="131" y="547"/>
                      <a:pt x="0" y="633"/>
                    </a:cubicBezTo>
                    <a:cubicBezTo>
                      <a:pt x="175" y="633"/>
                      <a:pt x="316" y="491"/>
                      <a:pt x="316" y="317"/>
                    </a:cubicBezTo>
                    <a:cubicBezTo>
                      <a:pt x="316" y="204"/>
                      <a:pt x="257" y="105"/>
                      <a:pt x="168" y="49"/>
                    </a:cubicBezTo>
                    <a:cubicBezTo>
                      <a:pt x="120" y="18"/>
                      <a:pt x="62" y="0"/>
                      <a:pt x="0" y="0"/>
                    </a:cubicBezTo>
                  </a:path>
                </a:pathLst>
              </a:custGeom>
              <a:solidFill>
                <a:srgbClr val="C4C5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5" name="Freeform 17"/>
              <p:cNvSpPr>
                <a:spLocks noChangeArrowheads="1"/>
              </p:cNvSpPr>
              <p:nvPr/>
            </p:nvSpPr>
            <p:spPr bwMode="auto">
              <a:xfrm>
                <a:off x="4062" y="600"/>
                <a:ext cx="360" cy="342"/>
              </a:xfrm>
              <a:custGeom>
                <a:avLst/>
                <a:gdLst>
                  <a:gd name="T0" fmla="*/ 68 w 360"/>
                  <a:gd name="T1" fmla="*/ 342 h 342"/>
                  <a:gd name="T2" fmla="*/ 0 w 360"/>
                  <a:gd name="T3" fmla="*/ 131 h 342"/>
                  <a:gd name="T4" fmla="*/ 181 w 360"/>
                  <a:gd name="T5" fmla="*/ 0 h 342"/>
                  <a:gd name="T6" fmla="*/ 360 w 360"/>
                  <a:gd name="T7" fmla="*/ 131 h 342"/>
                  <a:gd name="T8" fmla="*/ 292 w 360"/>
                  <a:gd name="T9" fmla="*/ 342 h 342"/>
                  <a:gd name="T10" fmla="*/ 68 w 360"/>
                  <a:gd name="T11" fmla="*/ 342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0" h="342">
                    <a:moveTo>
                      <a:pt x="68" y="342"/>
                    </a:moveTo>
                    <a:lnTo>
                      <a:pt x="0" y="131"/>
                    </a:lnTo>
                    <a:lnTo>
                      <a:pt x="181" y="0"/>
                    </a:lnTo>
                    <a:lnTo>
                      <a:pt x="360" y="131"/>
                    </a:lnTo>
                    <a:lnTo>
                      <a:pt x="292" y="342"/>
                    </a:lnTo>
                    <a:lnTo>
                      <a:pt x="68" y="3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6" name="Freeform 18"/>
              <p:cNvSpPr>
                <a:spLocks noChangeArrowheads="1"/>
              </p:cNvSpPr>
              <p:nvPr/>
            </p:nvSpPr>
            <p:spPr bwMode="auto">
              <a:xfrm>
                <a:off x="4083" y="291"/>
                <a:ext cx="326" cy="134"/>
              </a:xfrm>
              <a:custGeom>
                <a:avLst/>
                <a:gdLst>
                  <a:gd name="T0" fmla="*/ 1 w 200"/>
                  <a:gd name="T1" fmla="*/ 13 h 82"/>
                  <a:gd name="T2" fmla="*/ 0 w 200"/>
                  <a:gd name="T3" fmla="*/ 47 h 82"/>
                  <a:gd name="T4" fmla="*/ 97 w 200"/>
                  <a:gd name="T5" fmla="*/ 82 h 82"/>
                  <a:gd name="T6" fmla="*/ 200 w 200"/>
                  <a:gd name="T7" fmla="*/ 53 h 82"/>
                  <a:gd name="T8" fmla="*/ 199 w 200"/>
                  <a:gd name="T9" fmla="*/ 22 h 82"/>
                  <a:gd name="T10" fmla="*/ 199 w 200"/>
                  <a:gd name="T11" fmla="*/ 20 h 82"/>
                  <a:gd name="T12" fmla="*/ 87 w 200"/>
                  <a:gd name="T13" fmla="*/ 0 h 82"/>
                  <a:gd name="T14" fmla="*/ 1 w 200"/>
                  <a:gd name="T15" fmla="*/ 12 h 82"/>
                  <a:gd name="T16" fmla="*/ 1 w 200"/>
                  <a:gd name="T17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0" h="82">
                    <a:moveTo>
                      <a:pt x="1" y="13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200" y="53"/>
                      <a:pt x="200" y="53"/>
                      <a:pt x="200" y="53"/>
                    </a:cubicBezTo>
                    <a:cubicBezTo>
                      <a:pt x="199" y="22"/>
                      <a:pt x="199" y="22"/>
                      <a:pt x="199" y="22"/>
                    </a:cubicBezTo>
                    <a:cubicBezTo>
                      <a:pt x="199" y="20"/>
                      <a:pt x="199" y="20"/>
                      <a:pt x="199" y="20"/>
                    </a:cubicBezTo>
                    <a:cubicBezTo>
                      <a:pt x="164" y="7"/>
                      <a:pt x="127" y="0"/>
                      <a:pt x="87" y="0"/>
                    </a:cubicBezTo>
                    <a:cubicBezTo>
                      <a:pt x="57" y="0"/>
                      <a:pt x="28" y="4"/>
                      <a:pt x="1" y="12"/>
                    </a:cubicBez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7" name="Freeform 19"/>
              <p:cNvSpPr>
                <a:spLocks noChangeArrowheads="1"/>
              </p:cNvSpPr>
              <p:nvPr/>
            </p:nvSpPr>
            <p:spPr bwMode="auto">
              <a:xfrm>
                <a:off x="3710" y="457"/>
                <a:ext cx="187" cy="318"/>
              </a:xfrm>
              <a:custGeom>
                <a:avLst/>
                <a:gdLst>
                  <a:gd name="T0" fmla="*/ 83 w 114"/>
                  <a:gd name="T1" fmla="*/ 1 h 195"/>
                  <a:gd name="T2" fmla="*/ 114 w 114"/>
                  <a:gd name="T3" fmla="*/ 15 h 195"/>
                  <a:gd name="T4" fmla="*/ 101 w 114"/>
                  <a:gd name="T5" fmla="*/ 117 h 195"/>
                  <a:gd name="T6" fmla="*/ 33 w 114"/>
                  <a:gd name="T7" fmla="*/ 195 h 195"/>
                  <a:gd name="T8" fmla="*/ 1 w 114"/>
                  <a:gd name="T9" fmla="*/ 182 h 195"/>
                  <a:gd name="T10" fmla="*/ 0 w 114"/>
                  <a:gd name="T11" fmla="*/ 181 h 195"/>
                  <a:gd name="T12" fmla="*/ 32 w 114"/>
                  <a:gd name="T13" fmla="*/ 71 h 195"/>
                  <a:gd name="T14" fmla="*/ 82 w 114"/>
                  <a:gd name="T15" fmla="*/ 0 h 195"/>
                  <a:gd name="T16" fmla="*/ 83 w 114"/>
                  <a:gd name="T17" fmla="*/ 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95">
                    <a:moveTo>
                      <a:pt x="83" y="1"/>
                    </a:moveTo>
                    <a:cubicBezTo>
                      <a:pt x="114" y="15"/>
                      <a:pt x="114" y="15"/>
                      <a:pt x="114" y="15"/>
                    </a:cubicBezTo>
                    <a:cubicBezTo>
                      <a:pt x="101" y="117"/>
                      <a:pt x="101" y="117"/>
                      <a:pt x="101" y="117"/>
                    </a:cubicBezTo>
                    <a:cubicBezTo>
                      <a:pt x="33" y="195"/>
                      <a:pt x="33" y="195"/>
                      <a:pt x="33" y="195"/>
                    </a:cubicBezTo>
                    <a:cubicBezTo>
                      <a:pt x="1" y="182"/>
                      <a:pt x="1" y="182"/>
                      <a:pt x="1" y="182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4" y="144"/>
                      <a:pt x="14" y="107"/>
                      <a:pt x="32" y="71"/>
                    </a:cubicBezTo>
                    <a:cubicBezTo>
                      <a:pt x="46" y="45"/>
                      <a:pt x="63" y="21"/>
                      <a:pt x="82" y="0"/>
                    </a:cubicBezTo>
                    <a:lnTo>
                      <a:pt x="83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8" name="Freeform 20"/>
              <p:cNvSpPr>
                <a:spLocks noChangeArrowheads="1"/>
              </p:cNvSpPr>
              <p:nvPr/>
            </p:nvSpPr>
            <p:spPr bwMode="auto">
              <a:xfrm>
                <a:off x="3799" y="1053"/>
                <a:ext cx="289" cy="241"/>
              </a:xfrm>
              <a:custGeom>
                <a:avLst/>
                <a:gdLst>
                  <a:gd name="T0" fmla="*/ 1 w 177"/>
                  <a:gd name="T1" fmla="*/ 27 h 148"/>
                  <a:gd name="T2" fmla="*/ 22 w 177"/>
                  <a:gd name="T3" fmla="*/ 0 h 148"/>
                  <a:gd name="T4" fmla="*/ 119 w 177"/>
                  <a:gd name="T5" fmla="*/ 36 h 148"/>
                  <a:gd name="T6" fmla="*/ 177 w 177"/>
                  <a:gd name="T7" fmla="*/ 118 h 148"/>
                  <a:gd name="T8" fmla="*/ 159 w 177"/>
                  <a:gd name="T9" fmla="*/ 147 h 148"/>
                  <a:gd name="T10" fmla="*/ 158 w 177"/>
                  <a:gd name="T11" fmla="*/ 148 h 148"/>
                  <a:gd name="T12" fmla="*/ 58 w 177"/>
                  <a:gd name="T13" fmla="*/ 92 h 148"/>
                  <a:gd name="T14" fmla="*/ 0 w 177"/>
                  <a:gd name="T15" fmla="*/ 28 h 148"/>
                  <a:gd name="T16" fmla="*/ 1 w 177"/>
                  <a:gd name="T17" fmla="*/ 2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7" h="148">
                    <a:moveTo>
                      <a:pt x="1" y="27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77" y="118"/>
                      <a:pt x="177" y="118"/>
                      <a:pt x="177" y="118"/>
                    </a:cubicBezTo>
                    <a:cubicBezTo>
                      <a:pt x="159" y="147"/>
                      <a:pt x="159" y="147"/>
                      <a:pt x="159" y="147"/>
                    </a:cubicBezTo>
                    <a:cubicBezTo>
                      <a:pt x="158" y="148"/>
                      <a:pt x="158" y="148"/>
                      <a:pt x="158" y="148"/>
                    </a:cubicBezTo>
                    <a:cubicBezTo>
                      <a:pt x="123" y="136"/>
                      <a:pt x="89" y="118"/>
                      <a:pt x="58" y="92"/>
                    </a:cubicBezTo>
                    <a:cubicBezTo>
                      <a:pt x="36" y="73"/>
                      <a:pt x="16" y="52"/>
                      <a:pt x="0" y="28"/>
                    </a:cubicBezTo>
                    <a:lnTo>
                      <a:pt x="1" y="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9" name="Freeform 21"/>
              <p:cNvSpPr>
                <a:spLocks noChangeArrowheads="1"/>
              </p:cNvSpPr>
              <p:nvPr/>
            </p:nvSpPr>
            <p:spPr bwMode="auto">
              <a:xfrm>
                <a:off x="4553" y="457"/>
                <a:ext cx="186" cy="318"/>
              </a:xfrm>
              <a:custGeom>
                <a:avLst/>
                <a:gdLst>
                  <a:gd name="T0" fmla="*/ 31 w 114"/>
                  <a:gd name="T1" fmla="*/ 1 h 195"/>
                  <a:gd name="T2" fmla="*/ 0 w 114"/>
                  <a:gd name="T3" fmla="*/ 15 h 195"/>
                  <a:gd name="T4" fmla="*/ 14 w 114"/>
                  <a:gd name="T5" fmla="*/ 117 h 195"/>
                  <a:gd name="T6" fmla="*/ 81 w 114"/>
                  <a:gd name="T7" fmla="*/ 195 h 195"/>
                  <a:gd name="T8" fmla="*/ 113 w 114"/>
                  <a:gd name="T9" fmla="*/ 182 h 195"/>
                  <a:gd name="T10" fmla="*/ 114 w 114"/>
                  <a:gd name="T11" fmla="*/ 181 h 195"/>
                  <a:gd name="T12" fmla="*/ 82 w 114"/>
                  <a:gd name="T13" fmla="*/ 71 h 195"/>
                  <a:gd name="T14" fmla="*/ 32 w 114"/>
                  <a:gd name="T15" fmla="*/ 0 h 195"/>
                  <a:gd name="T16" fmla="*/ 31 w 114"/>
                  <a:gd name="T17" fmla="*/ 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95">
                    <a:moveTo>
                      <a:pt x="31" y="1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81" y="195"/>
                      <a:pt x="81" y="195"/>
                      <a:pt x="81" y="195"/>
                    </a:cubicBezTo>
                    <a:cubicBezTo>
                      <a:pt x="113" y="182"/>
                      <a:pt x="113" y="182"/>
                      <a:pt x="113" y="182"/>
                    </a:cubicBezTo>
                    <a:cubicBezTo>
                      <a:pt x="114" y="181"/>
                      <a:pt x="114" y="181"/>
                      <a:pt x="114" y="181"/>
                    </a:cubicBezTo>
                    <a:cubicBezTo>
                      <a:pt x="110" y="144"/>
                      <a:pt x="100" y="107"/>
                      <a:pt x="82" y="71"/>
                    </a:cubicBezTo>
                    <a:cubicBezTo>
                      <a:pt x="68" y="45"/>
                      <a:pt x="51" y="21"/>
                      <a:pt x="32" y="0"/>
                    </a:cubicBezTo>
                    <a:lnTo>
                      <a:pt x="31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0" name="Freeform 22"/>
              <p:cNvSpPr>
                <a:spLocks noChangeArrowheads="1"/>
              </p:cNvSpPr>
              <p:nvPr/>
            </p:nvSpPr>
            <p:spPr bwMode="auto">
              <a:xfrm>
                <a:off x="4364" y="1053"/>
                <a:ext cx="289" cy="241"/>
              </a:xfrm>
              <a:custGeom>
                <a:avLst/>
                <a:gdLst>
                  <a:gd name="T0" fmla="*/ 176 w 177"/>
                  <a:gd name="T1" fmla="*/ 27 h 148"/>
                  <a:gd name="T2" fmla="*/ 155 w 177"/>
                  <a:gd name="T3" fmla="*/ 0 h 148"/>
                  <a:gd name="T4" fmla="*/ 59 w 177"/>
                  <a:gd name="T5" fmla="*/ 36 h 148"/>
                  <a:gd name="T6" fmla="*/ 0 w 177"/>
                  <a:gd name="T7" fmla="*/ 118 h 148"/>
                  <a:gd name="T8" fmla="*/ 18 w 177"/>
                  <a:gd name="T9" fmla="*/ 147 h 148"/>
                  <a:gd name="T10" fmla="*/ 19 w 177"/>
                  <a:gd name="T11" fmla="*/ 148 h 148"/>
                  <a:gd name="T12" fmla="*/ 119 w 177"/>
                  <a:gd name="T13" fmla="*/ 92 h 148"/>
                  <a:gd name="T14" fmla="*/ 177 w 177"/>
                  <a:gd name="T15" fmla="*/ 28 h 148"/>
                  <a:gd name="T16" fmla="*/ 176 w 177"/>
                  <a:gd name="T17" fmla="*/ 2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7" h="148">
                    <a:moveTo>
                      <a:pt x="176" y="27"/>
                    </a:moveTo>
                    <a:cubicBezTo>
                      <a:pt x="155" y="0"/>
                      <a:pt x="155" y="0"/>
                      <a:pt x="155" y="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19" y="148"/>
                      <a:pt x="19" y="148"/>
                      <a:pt x="19" y="148"/>
                    </a:cubicBezTo>
                    <a:cubicBezTo>
                      <a:pt x="55" y="136"/>
                      <a:pt x="88" y="117"/>
                      <a:pt x="119" y="92"/>
                    </a:cubicBezTo>
                    <a:cubicBezTo>
                      <a:pt x="142" y="73"/>
                      <a:pt x="161" y="51"/>
                      <a:pt x="177" y="28"/>
                    </a:cubicBezTo>
                    <a:lnTo>
                      <a:pt x="176" y="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1" name="Freeform 23"/>
              <p:cNvSpPr>
                <a:spLocks noEditPoints="1" noChangeArrowheads="1"/>
              </p:cNvSpPr>
              <p:nvPr/>
            </p:nvSpPr>
            <p:spPr bwMode="auto">
              <a:xfrm>
                <a:off x="3759" y="343"/>
                <a:ext cx="931" cy="928"/>
              </a:xfrm>
              <a:custGeom>
                <a:avLst/>
                <a:gdLst>
                  <a:gd name="T0" fmla="*/ 285 w 570"/>
                  <a:gd name="T1" fmla="*/ 570 h 570"/>
                  <a:gd name="T2" fmla="*/ 0 w 570"/>
                  <a:gd name="T3" fmla="*/ 285 h 570"/>
                  <a:gd name="T4" fmla="*/ 285 w 570"/>
                  <a:gd name="T5" fmla="*/ 0 h 570"/>
                  <a:gd name="T6" fmla="*/ 570 w 570"/>
                  <a:gd name="T7" fmla="*/ 285 h 570"/>
                  <a:gd name="T8" fmla="*/ 285 w 570"/>
                  <a:gd name="T9" fmla="*/ 570 h 570"/>
                  <a:gd name="T10" fmla="*/ 285 w 570"/>
                  <a:gd name="T11" fmla="*/ 3 h 570"/>
                  <a:gd name="T12" fmla="*/ 4 w 570"/>
                  <a:gd name="T13" fmla="*/ 285 h 570"/>
                  <a:gd name="T14" fmla="*/ 285 w 570"/>
                  <a:gd name="T15" fmla="*/ 566 h 570"/>
                  <a:gd name="T16" fmla="*/ 566 w 570"/>
                  <a:gd name="T17" fmla="*/ 285 h 570"/>
                  <a:gd name="T18" fmla="*/ 285 w 570"/>
                  <a:gd name="T19" fmla="*/ 3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0" h="570">
                    <a:moveTo>
                      <a:pt x="285" y="570"/>
                    </a:moveTo>
                    <a:cubicBezTo>
                      <a:pt x="128" y="570"/>
                      <a:pt x="0" y="442"/>
                      <a:pt x="0" y="285"/>
                    </a:cubicBezTo>
                    <a:cubicBezTo>
                      <a:pt x="0" y="127"/>
                      <a:pt x="128" y="0"/>
                      <a:pt x="285" y="0"/>
                    </a:cubicBezTo>
                    <a:cubicBezTo>
                      <a:pt x="442" y="0"/>
                      <a:pt x="570" y="127"/>
                      <a:pt x="570" y="285"/>
                    </a:cubicBezTo>
                    <a:cubicBezTo>
                      <a:pt x="570" y="442"/>
                      <a:pt x="442" y="570"/>
                      <a:pt x="285" y="570"/>
                    </a:cubicBezTo>
                    <a:close/>
                    <a:moveTo>
                      <a:pt x="285" y="3"/>
                    </a:moveTo>
                    <a:cubicBezTo>
                      <a:pt x="130" y="3"/>
                      <a:pt x="4" y="130"/>
                      <a:pt x="4" y="285"/>
                    </a:cubicBezTo>
                    <a:cubicBezTo>
                      <a:pt x="4" y="440"/>
                      <a:pt x="130" y="566"/>
                      <a:pt x="285" y="566"/>
                    </a:cubicBezTo>
                    <a:cubicBezTo>
                      <a:pt x="440" y="566"/>
                      <a:pt x="566" y="440"/>
                      <a:pt x="566" y="285"/>
                    </a:cubicBezTo>
                    <a:cubicBezTo>
                      <a:pt x="566" y="130"/>
                      <a:pt x="440" y="3"/>
                      <a:pt x="28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2" name="Freeform 24"/>
              <p:cNvSpPr>
                <a:spLocks noChangeArrowheads="1"/>
              </p:cNvSpPr>
              <p:nvPr/>
            </p:nvSpPr>
            <p:spPr bwMode="auto">
              <a:xfrm>
                <a:off x="3972" y="898"/>
                <a:ext cx="196" cy="240"/>
              </a:xfrm>
              <a:custGeom>
                <a:avLst/>
                <a:gdLst>
                  <a:gd name="T0" fmla="*/ 5 w 196"/>
                  <a:gd name="T1" fmla="*/ 240 h 240"/>
                  <a:gd name="T2" fmla="*/ 0 w 196"/>
                  <a:gd name="T3" fmla="*/ 236 h 240"/>
                  <a:gd name="T4" fmla="*/ 191 w 196"/>
                  <a:gd name="T5" fmla="*/ 0 h 240"/>
                  <a:gd name="T6" fmla="*/ 196 w 196"/>
                  <a:gd name="T7" fmla="*/ 4 h 240"/>
                  <a:gd name="T8" fmla="*/ 5 w 196"/>
                  <a:gd name="T9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40">
                    <a:moveTo>
                      <a:pt x="5" y="240"/>
                    </a:moveTo>
                    <a:lnTo>
                      <a:pt x="0" y="236"/>
                    </a:lnTo>
                    <a:lnTo>
                      <a:pt x="191" y="0"/>
                    </a:lnTo>
                    <a:lnTo>
                      <a:pt x="196" y="4"/>
                    </a:lnTo>
                    <a:lnTo>
                      <a:pt x="5" y="24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3" name="Freeform 25"/>
              <p:cNvSpPr>
                <a:spLocks noChangeArrowheads="1"/>
              </p:cNvSpPr>
              <p:nvPr/>
            </p:nvSpPr>
            <p:spPr bwMode="auto">
              <a:xfrm>
                <a:off x="3865" y="646"/>
                <a:ext cx="221" cy="96"/>
              </a:xfrm>
              <a:custGeom>
                <a:avLst/>
                <a:gdLst>
                  <a:gd name="T0" fmla="*/ 218 w 221"/>
                  <a:gd name="T1" fmla="*/ 96 h 96"/>
                  <a:gd name="T2" fmla="*/ 0 w 221"/>
                  <a:gd name="T3" fmla="*/ 5 h 96"/>
                  <a:gd name="T4" fmla="*/ 2 w 221"/>
                  <a:gd name="T5" fmla="*/ 0 h 96"/>
                  <a:gd name="T6" fmla="*/ 221 w 221"/>
                  <a:gd name="T7" fmla="*/ 91 h 96"/>
                  <a:gd name="T8" fmla="*/ 218 w 221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96">
                    <a:moveTo>
                      <a:pt x="218" y="96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221" y="91"/>
                    </a:lnTo>
                    <a:lnTo>
                      <a:pt x="218" y="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4" name="Rectangle 26"/>
              <p:cNvSpPr>
                <a:spLocks noChangeArrowheads="1"/>
              </p:cNvSpPr>
              <p:nvPr/>
            </p:nvSpPr>
            <p:spPr bwMode="auto">
              <a:xfrm>
                <a:off x="4238" y="394"/>
                <a:ext cx="6" cy="2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5" name="Freeform 27"/>
              <p:cNvSpPr>
                <a:spLocks noChangeArrowheads="1"/>
              </p:cNvSpPr>
              <p:nvPr/>
            </p:nvSpPr>
            <p:spPr bwMode="auto">
              <a:xfrm>
                <a:off x="4405" y="622"/>
                <a:ext cx="217" cy="118"/>
              </a:xfrm>
              <a:custGeom>
                <a:avLst/>
                <a:gdLst>
                  <a:gd name="T0" fmla="*/ 3 w 217"/>
                  <a:gd name="T1" fmla="*/ 118 h 118"/>
                  <a:gd name="T2" fmla="*/ 0 w 217"/>
                  <a:gd name="T3" fmla="*/ 114 h 118"/>
                  <a:gd name="T4" fmla="*/ 214 w 217"/>
                  <a:gd name="T5" fmla="*/ 0 h 118"/>
                  <a:gd name="T6" fmla="*/ 217 w 217"/>
                  <a:gd name="T7" fmla="*/ 5 h 118"/>
                  <a:gd name="T8" fmla="*/ 3 w 21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118">
                    <a:moveTo>
                      <a:pt x="3" y="118"/>
                    </a:moveTo>
                    <a:lnTo>
                      <a:pt x="0" y="114"/>
                    </a:lnTo>
                    <a:lnTo>
                      <a:pt x="214" y="0"/>
                    </a:lnTo>
                    <a:lnTo>
                      <a:pt x="217" y="5"/>
                    </a:lnTo>
                    <a:lnTo>
                      <a:pt x="3" y="1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6" name="Freeform 28"/>
              <p:cNvSpPr>
                <a:spLocks noChangeArrowheads="1"/>
              </p:cNvSpPr>
              <p:nvPr/>
            </p:nvSpPr>
            <p:spPr bwMode="auto">
              <a:xfrm>
                <a:off x="4342" y="926"/>
                <a:ext cx="154" cy="239"/>
              </a:xfrm>
              <a:custGeom>
                <a:avLst/>
                <a:gdLst>
                  <a:gd name="T0" fmla="*/ 149 w 154"/>
                  <a:gd name="T1" fmla="*/ 239 h 239"/>
                  <a:gd name="T2" fmla="*/ 0 w 154"/>
                  <a:gd name="T3" fmla="*/ 3 h 239"/>
                  <a:gd name="T4" fmla="*/ 5 w 154"/>
                  <a:gd name="T5" fmla="*/ 0 h 239"/>
                  <a:gd name="T6" fmla="*/ 154 w 154"/>
                  <a:gd name="T7" fmla="*/ 236 h 239"/>
                  <a:gd name="T8" fmla="*/ 149 w 154"/>
                  <a:gd name="T9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39">
                    <a:moveTo>
                      <a:pt x="149" y="239"/>
                    </a:moveTo>
                    <a:lnTo>
                      <a:pt x="0" y="3"/>
                    </a:lnTo>
                    <a:lnTo>
                      <a:pt x="5" y="0"/>
                    </a:lnTo>
                    <a:lnTo>
                      <a:pt x="154" y="236"/>
                    </a:lnTo>
                    <a:lnTo>
                      <a:pt x="149" y="23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1029"/>
          <p:cNvGrpSpPr/>
          <p:nvPr/>
        </p:nvGrpSpPr>
        <p:grpSpPr bwMode="auto">
          <a:xfrm>
            <a:off x="7799388" y="2120900"/>
            <a:ext cx="1028700" cy="1744663"/>
            <a:chOff x="10371266" y="2623579"/>
            <a:chExt cx="1371745" cy="2327328"/>
          </a:xfrm>
        </p:grpSpPr>
        <p:pic>
          <p:nvPicPr>
            <p:cNvPr id="12328" name="PA_图片 52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371266" y="2623579"/>
              <a:ext cx="1371745" cy="1366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29" name="PA_文本框 53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0759620" y="4187694"/>
              <a:ext cx="656660" cy="76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latin typeface="微软雅黑" panose="020B0503020204020204" pitchFamily="34" charset="-122"/>
                </a:rPr>
                <a:t>⑦</a:t>
              </a:r>
              <a:endParaRPr lang="zh-CN" altLang="en-US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12330" name="组合 46"/>
          <p:cNvGrpSpPr/>
          <p:nvPr/>
        </p:nvGrpSpPr>
        <p:grpSpPr bwMode="auto">
          <a:xfrm>
            <a:off x="-2078038" y="711200"/>
            <a:ext cx="1960563" cy="1676400"/>
            <a:chOff x="-3559942" y="1201246"/>
            <a:chExt cx="2614011" cy="2234964"/>
          </a:xfrm>
        </p:grpSpPr>
        <p:pic>
          <p:nvPicPr>
            <p:cNvPr id="12331" name="图片 47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-3559942" y="1201246"/>
              <a:ext cx="2614011" cy="2234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32" name="矩形 48"/>
            <p:cNvSpPr>
              <a:spLocks noChangeArrowheads="1"/>
            </p:cNvSpPr>
            <p:nvPr/>
          </p:nvSpPr>
          <p:spPr bwMode="auto">
            <a:xfrm>
              <a:off x="-3499945" y="1567595"/>
              <a:ext cx="2364828" cy="1415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/>
                <a:t>说明请看下面的备注</a:t>
              </a:r>
              <a:endParaRPr lang="zh-CN" altLang="en-US" sz="2100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07407E-6 L -4.58333E-6 0.25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2413" y="349250"/>
            <a:ext cx="6635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-9525" y="566738"/>
            <a:ext cx="931863" cy="211137"/>
          </a:xfrm>
          <a:custGeom>
            <a:avLst/>
            <a:gdLst>
              <a:gd name="connsiteX0" fmla="*/ 0 w 1243013"/>
              <a:gd name="connsiteY0" fmla="*/ 280988 h 561975"/>
              <a:gd name="connsiteX1" fmla="*/ 621507 w 1243013"/>
              <a:gd name="connsiteY1" fmla="*/ 0 h 561975"/>
              <a:gd name="connsiteX2" fmla="*/ 1243014 w 1243013"/>
              <a:gd name="connsiteY2" fmla="*/ 280988 h 561975"/>
              <a:gd name="connsiteX3" fmla="*/ 621507 w 1243013"/>
              <a:gd name="connsiteY3" fmla="*/ 561976 h 561975"/>
              <a:gd name="connsiteX4" fmla="*/ 0 w 1243013"/>
              <a:gd name="connsiteY4" fmla="*/ 280988 h 561975"/>
              <a:gd name="connsiteX0-1" fmla="*/ 621507 w 1243014"/>
              <a:gd name="connsiteY0-2" fmla="*/ 0 h 561976"/>
              <a:gd name="connsiteX1-3" fmla="*/ 1243014 w 1243014"/>
              <a:gd name="connsiteY1-4" fmla="*/ 280988 h 561976"/>
              <a:gd name="connsiteX2-5" fmla="*/ 621507 w 1243014"/>
              <a:gd name="connsiteY2-6" fmla="*/ 561976 h 561976"/>
              <a:gd name="connsiteX3-7" fmla="*/ 0 w 1243014"/>
              <a:gd name="connsiteY3-8" fmla="*/ 280988 h 561976"/>
              <a:gd name="connsiteX4-9" fmla="*/ 712947 w 1243014"/>
              <a:gd name="connsiteY4-10" fmla="*/ 91440 h 561976"/>
              <a:gd name="connsiteX0-11" fmla="*/ 621507 w 1243014"/>
              <a:gd name="connsiteY0-12" fmla="*/ 0 h 561976"/>
              <a:gd name="connsiteX1-13" fmla="*/ 1243014 w 1243014"/>
              <a:gd name="connsiteY1-14" fmla="*/ 280988 h 561976"/>
              <a:gd name="connsiteX2-15" fmla="*/ 621507 w 1243014"/>
              <a:gd name="connsiteY2-16" fmla="*/ 561976 h 561976"/>
              <a:gd name="connsiteX3-17" fmla="*/ 0 w 1243014"/>
              <a:gd name="connsiteY3-18" fmla="*/ 280988 h 561976"/>
              <a:gd name="connsiteX0-19" fmla="*/ 1243014 w 1243014"/>
              <a:gd name="connsiteY0-20" fmla="*/ 0 h 280988"/>
              <a:gd name="connsiteX1-21" fmla="*/ 621507 w 1243014"/>
              <a:gd name="connsiteY1-22" fmla="*/ 280988 h 280988"/>
              <a:gd name="connsiteX2-23" fmla="*/ 0 w 1243014"/>
              <a:gd name="connsiteY2-24" fmla="*/ 0 h 2809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243014" h="280988">
                <a:moveTo>
                  <a:pt x="1243014" y="0"/>
                </a:moveTo>
                <a:cubicBezTo>
                  <a:pt x="1243014" y="155185"/>
                  <a:pt x="964756" y="280988"/>
                  <a:pt x="621507" y="280988"/>
                </a:cubicBezTo>
                <a:cubicBezTo>
                  <a:pt x="278258" y="280988"/>
                  <a:pt x="0" y="155185"/>
                  <a:pt x="0" y="0"/>
                </a:cubicBezTo>
              </a:path>
            </a:pathLst>
          </a:cu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/>
          </a:p>
        </p:txBody>
      </p:sp>
      <p:cxnSp>
        <p:nvCxnSpPr>
          <p:cNvPr id="13" name="直接连接符 12"/>
          <p:cNvCxnSpPr>
            <a:stCxn id="11" idx="0"/>
          </p:cNvCxnSpPr>
          <p:nvPr/>
        </p:nvCxnSpPr>
        <p:spPr>
          <a:xfrm>
            <a:off x="922338" y="566738"/>
            <a:ext cx="2230437" cy="0"/>
          </a:xfrm>
          <a:prstGeom prst="line">
            <a:avLst/>
          </a:pr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908050" y="150813"/>
            <a:ext cx="2216150" cy="48418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700" b="1" noProof="1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</a:rPr>
              <a:t>考考你的眼力</a:t>
            </a:r>
            <a:endParaRPr lang="zh-CN" altLang="en-US" sz="2700" b="1" noProof="1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4341" name="组合 60"/>
          <p:cNvGrpSpPr/>
          <p:nvPr/>
        </p:nvGrpSpPr>
        <p:grpSpPr bwMode="auto">
          <a:xfrm>
            <a:off x="-2078038" y="700088"/>
            <a:ext cx="1960563" cy="1676400"/>
            <a:chOff x="-3559942" y="1201246"/>
            <a:chExt cx="2614011" cy="2234964"/>
          </a:xfrm>
        </p:grpSpPr>
        <p:pic>
          <p:nvPicPr>
            <p:cNvPr id="14342" name="图片 6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3559942" y="1201246"/>
              <a:ext cx="2614011" cy="2234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3" name="矩形 63"/>
            <p:cNvSpPr>
              <a:spLocks noChangeArrowheads="1"/>
            </p:cNvSpPr>
            <p:nvPr/>
          </p:nvSpPr>
          <p:spPr bwMode="auto">
            <a:xfrm>
              <a:off x="-3499945" y="1567595"/>
              <a:ext cx="2364828" cy="1415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/>
                <a:t>说明请看下面的备注</a:t>
              </a:r>
              <a:endParaRPr lang="zh-CN" altLang="en-US" sz="2100" dirty="0"/>
            </a:p>
          </p:txBody>
        </p:sp>
      </p:grpSp>
      <p:pic>
        <p:nvPicPr>
          <p:cNvPr id="14344" name="图片 5" descr="2656670"/>
          <p:cNvPicPr>
            <a:picLocks noChangeAspect="1" noChangeArrowheads="1"/>
          </p:cNvPicPr>
          <p:nvPr/>
        </p:nvPicPr>
        <p:blipFill>
          <a:blip r:embed="rId3" cstate="email">
            <a:lum contrast="48000"/>
          </a:blip>
          <a:srcRect/>
          <a:stretch>
            <a:fillRect/>
          </a:stretch>
        </p:blipFill>
        <p:spPr bwMode="auto">
          <a:xfrm>
            <a:off x="2122488" y="1350963"/>
            <a:ext cx="1249362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图片 6" descr="2656670"/>
          <p:cNvPicPr>
            <a:picLocks noChangeAspect="1" noChangeArrowheads="1"/>
          </p:cNvPicPr>
          <p:nvPr/>
        </p:nvPicPr>
        <p:blipFill>
          <a:blip r:embed="rId3" cstate="email">
            <a:lum contrast="48000"/>
          </a:blip>
          <a:srcRect/>
          <a:stretch>
            <a:fillRect/>
          </a:stretch>
        </p:blipFill>
        <p:spPr bwMode="auto">
          <a:xfrm>
            <a:off x="4464050" y="1350963"/>
            <a:ext cx="1249363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46"/>
          <p:cNvGrpSpPr>
            <a:grpSpLocks noChangeAspect="1"/>
          </p:cNvGrpSpPr>
          <p:nvPr/>
        </p:nvGrpSpPr>
        <p:grpSpPr bwMode="auto">
          <a:xfrm flipH="1">
            <a:off x="0" y="100013"/>
            <a:ext cx="1635125" cy="1357312"/>
            <a:chOff x="-1990" y="-1074"/>
            <a:chExt cx="2837" cy="2652"/>
          </a:xfrm>
        </p:grpSpPr>
        <p:sp>
          <p:nvSpPr>
            <p:cNvPr id="18434" name="Freeform 47"/>
            <p:cNvSpPr>
              <a:spLocks noChangeArrowheads="1"/>
            </p:cNvSpPr>
            <p:nvPr/>
          </p:nvSpPr>
          <p:spPr bwMode="auto">
            <a:xfrm>
              <a:off x="-829" y="826"/>
              <a:ext cx="689" cy="742"/>
            </a:xfrm>
            <a:custGeom>
              <a:avLst/>
              <a:gdLst>
                <a:gd name="T0" fmla="*/ 0 w 423"/>
                <a:gd name="T1" fmla="*/ 437 h 457"/>
                <a:gd name="T2" fmla="*/ 11 w 423"/>
                <a:gd name="T3" fmla="*/ 354 h 457"/>
                <a:gd name="T4" fmla="*/ 25 w 423"/>
                <a:gd name="T5" fmla="*/ 269 h 457"/>
                <a:gd name="T6" fmla="*/ 36 w 423"/>
                <a:gd name="T7" fmla="*/ 131 h 457"/>
                <a:gd name="T8" fmla="*/ 55 w 423"/>
                <a:gd name="T9" fmla="*/ 53 h 457"/>
                <a:gd name="T10" fmla="*/ 94 w 423"/>
                <a:gd name="T11" fmla="*/ 5 h 457"/>
                <a:gd name="T12" fmla="*/ 200 w 423"/>
                <a:gd name="T13" fmla="*/ 7 h 457"/>
                <a:gd name="T14" fmla="*/ 356 w 423"/>
                <a:gd name="T15" fmla="*/ 43 h 457"/>
                <a:gd name="T16" fmla="*/ 375 w 423"/>
                <a:gd name="T17" fmla="*/ 114 h 457"/>
                <a:gd name="T18" fmla="*/ 388 w 423"/>
                <a:gd name="T19" fmla="*/ 192 h 457"/>
                <a:gd name="T20" fmla="*/ 406 w 423"/>
                <a:gd name="T21" fmla="*/ 327 h 457"/>
                <a:gd name="T22" fmla="*/ 423 w 423"/>
                <a:gd name="T23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3" h="457">
                  <a:moveTo>
                    <a:pt x="0" y="437"/>
                  </a:moveTo>
                  <a:cubicBezTo>
                    <a:pt x="11" y="410"/>
                    <a:pt x="7" y="382"/>
                    <a:pt x="11" y="354"/>
                  </a:cubicBezTo>
                  <a:cubicBezTo>
                    <a:pt x="15" y="326"/>
                    <a:pt x="21" y="298"/>
                    <a:pt x="25" y="269"/>
                  </a:cubicBezTo>
                  <a:cubicBezTo>
                    <a:pt x="32" y="223"/>
                    <a:pt x="24" y="175"/>
                    <a:pt x="36" y="131"/>
                  </a:cubicBezTo>
                  <a:cubicBezTo>
                    <a:pt x="43" y="105"/>
                    <a:pt x="50" y="78"/>
                    <a:pt x="55" y="53"/>
                  </a:cubicBezTo>
                  <a:cubicBezTo>
                    <a:pt x="60" y="21"/>
                    <a:pt x="59" y="10"/>
                    <a:pt x="94" y="5"/>
                  </a:cubicBezTo>
                  <a:cubicBezTo>
                    <a:pt x="128" y="0"/>
                    <a:pt x="165" y="3"/>
                    <a:pt x="200" y="7"/>
                  </a:cubicBezTo>
                  <a:cubicBezTo>
                    <a:pt x="243" y="12"/>
                    <a:pt x="326" y="8"/>
                    <a:pt x="356" y="43"/>
                  </a:cubicBezTo>
                  <a:cubicBezTo>
                    <a:pt x="373" y="63"/>
                    <a:pt x="371" y="90"/>
                    <a:pt x="375" y="114"/>
                  </a:cubicBezTo>
                  <a:cubicBezTo>
                    <a:pt x="378" y="141"/>
                    <a:pt x="383" y="165"/>
                    <a:pt x="388" y="192"/>
                  </a:cubicBezTo>
                  <a:cubicBezTo>
                    <a:pt x="396" y="237"/>
                    <a:pt x="402" y="282"/>
                    <a:pt x="406" y="327"/>
                  </a:cubicBezTo>
                  <a:cubicBezTo>
                    <a:pt x="410" y="369"/>
                    <a:pt x="409" y="417"/>
                    <a:pt x="423" y="457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5" name="Freeform 48"/>
            <p:cNvSpPr>
              <a:spLocks noChangeArrowheads="1"/>
            </p:cNvSpPr>
            <p:nvPr/>
          </p:nvSpPr>
          <p:spPr bwMode="auto">
            <a:xfrm>
              <a:off x="-839" y="818"/>
              <a:ext cx="709" cy="760"/>
            </a:xfrm>
            <a:custGeom>
              <a:avLst/>
              <a:gdLst>
                <a:gd name="T0" fmla="*/ 99 w 435"/>
                <a:gd name="T1" fmla="*/ 5 h 468"/>
                <a:gd name="T2" fmla="*/ 57 w 435"/>
                <a:gd name="T3" fmla="*/ 50 h 468"/>
                <a:gd name="T4" fmla="*/ 56 w 435"/>
                <a:gd name="T5" fmla="*/ 57 h 468"/>
                <a:gd name="T6" fmla="*/ 41 w 435"/>
                <a:gd name="T7" fmla="*/ 119 h 468"/>
                <a:gd name="T8" fmla="*/ 37 w 435"/>
                <a:gd name="T9" fmla="*/ 134 h 468"/>
                <a:gd name="T10" fmla="*/ 29 w 435"/>
                <a:gd name="T11" fmla="*/ 214 h 468"/>
                <a:gd name="T12" fmla="*/ 26 w 435"/>
                <a:gd name="T13" fmla="*/ 273 h 468"/>
                <a:gd name="T14" fmla="*/ 20 w 435"/>
                <a:gd name="T15" fmla="*/ 311 h 468"/>
                <a:gd name="T16" fmla="*/ 12 w 435"/>
                <a:gd name="T17" fmla="*/ 358 h 468"/>
                <a:gd name="T18" fmla="*/ 10 w 435"/>
                <a:gd name="T19" fmla="*/ 387 h 468"/>
                <a:gd name="T20" fmla="*/ 1 w 435"/>
                <a:gd name="T21" fmla="*/ 440 h 468"/>
                <a:gd name="T22" fmla="*/ 4 w 435"/>
                <a:gd name="T23" fmla="*/ 447 h 468"/>
                <a:gd name="T24" fmla="*/ 11 w 435"/>
                <a:gd name="T25" fmla="*/ 444 h 468"/>
                <a:gd name="T26" fmla="*/ 20 w 435"/>
                <a:gd name="T27" fmla="*/ 388 h 468"/>
                <a:gd name="T28" fmla="*/ 22 w 435"/>
                <a:gd name="T29" fmla="*/ 360 h 468"/>
                <a:gd name="T30" fmla="*/ 30 w 435"/>
                <a:gd name="T31" fmla="*/ 313 h 468"/>
                <a:gd name="T32" fmla="*/ 36 w 435"/>
                <a:gd name="T33" fmla="*/ 275 h 468"/>
                <a:gd name="T34" fmla="*/ 40 w 435"/>
                <a:gd name="T35" fmla="*/ 214 h 468"/>
                <a:gd name="T36" fmla="*/ 47 w 435"/>
                <a:gd name="T37" fmla="*/ 137 h 468"/>
                <a:gd name="T38" fmla="*/ 51 w 435"/>
                <a:gd name="T39" fmla="*/ 122 h 468"/>
                <a:gd name="T40" fmla="*/ 66 w 435"/>
                <a:gd name="T41" fmla="*/ 59 h 468"/>
                <a:gd name="T42" fmla="*/ 67 w 435"/>
                <a:gd name="T43" fmla="*/ 52 h 468"/>
                <a:gd name="T44" fmla="*/ 101 w 435"/>
                <a:gd name="T45" fmla="*/ 15 h 468"/>
                <a:gd name="T46" fmla="*/ 206 w 435"/>
                <a:gd name="T47" fmla="*/ 17 h 468"/>
                <a:gd name="T48" fmla="*/ 236 w 435"/>
                <a:gd name="T49" fmla="*/ 19 h 468"/>
                <a:gd name="T50" fmla="*/ 358 w 435"/>
                <a:gd name="T51" fmla="*/ 51 h 468"/>
                <a:gd name="T52" fmla="*/ 374 w 435"/>
                <a:gd name="T53" fmla="*/ 104 h 468"/>
                <a:gd name="T54" fmla="*/ 376 w 435"/>
                <a:gd name="T55" fmla="*/ 120 h 468"/>
                <a:gd name="T56" fmla="*/ 385 w 435"/>
                <a:gd name="T57" fmla="*/ 176 h 468"/>
                <a:gd name="T58" fmla="*/ 389 w 435"/>
                <a:gd name="T59" fmla="*/ 198 h 468"/>
                <a:gd name="T60" fmla="*/ 407 w 435"/>
                <a:gd name="T61" fmla="*/ 332 h 468"/>
                <a:gd name="T62" fmla="*/ 410 w 435"/>
                <a:gd name="T63" fmla="*/ 366 h 468"/>
                <a:gd name="T64" fmla="*/ 424 w 435"/>
                <a:gd name="T65" fmla="*/ 463 h 468"/>
                <a:gd name="T66" fmla="*/ 431 w 435"/>
                <a:gd name="T67" fmla="*/ 467 h 468"/>
                <a:gd name="T68" fmla="*/ 434 w 435"/>
                <a:gd name="T69" fmla="*/ 460 h 468"/>
                <a:gd name="T70" fmla="*/ 420 w 435"/>
                <a:gd name="T71" fmla="*/ 366 h 468"/>
                <a:gd name="T72" fmla="*/ 418 w 435"/>
                <a:gd name="T73" fmla="*/ 331 h 468"/>
                <a:gd name="T74" fmla="*/ 399 w 435"/>
                <a:gd name="T75" fmla="*/ 196 h 468"/>
                <a:gd name="T76" fmla="*/ 395 w 435"/>
                <a:gd name="T77" fmla="*/ 174 h 468"/>
                <a:gd name="T78" fmla="*/ 386 w 435"/>
                <a:gd name="T79" fmla="*/ 119 h 468"/>
                <a:gd name="T80" fmla="*/ 384 w 435"/>
                <a:gd name="T81" fmla="*/ 103 h 468"/>
                <a:gd name="T82" fmla="*/ 366 w 435"/>
                <a:gd name="T83" fmla="*/ 44 h 468"/>
                <a:gd name="T84" fmla="*/ 237 w 435"/>
                <a:gd name="T85" fmla="*/ 9 h 468"/>
                <a:gd name="T86" fmla="*/ 207 w 435"/>
                <a:gd name="T87" fmla="*/ 7 h 468"/>
                <a:gd name="T88" fmla="*/ 99 w 435"/>
                <a:gd name="T89" fmla="*/ 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5" h="468">
                  <a:moveTo>
                    <a:pt x="99" y="5"/>
                  </a:moveTo>
                  <a:cubicBezTo>
                    <a:pt x="63" y="10"/>
                    <a:pt x="61" y="23"/>
                    <a:pt x="57" y="50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2" y="77"/>
                    <a:pt x="46" y="99"/>
                    <a:pt x="41" y="119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0" y="160"/>
                    <a:pt x="29" y="188"/>
                    <a:pt x="29" y="214"/>
                  </a:cubicBezTo>
                  <a:cubicBezTo>
                    <a:pt x="29" y="234"/>
                    <a:pt x="29" y="254"/>
                    <a:pt x="26" y="273"/>
                  </a:cubicBezTo>
                  <a:cubicBezTo>
                    <a:pt x="20" y="311"/>
                    <a:pt x="20" y="311"/>
                    <a:pt x="20" y="311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0" y="387"/>
                    <a:pt x="10" y="387"/>
                    <a:pt x="10" y="387"/>
                  </a:cubicBezTo>
                  <a:cubicBezTo>
                    <a:pt x="9" y="406"/>
                    <a:pt x="8" y="423"/>
                    <a:pt x="1" y="440"/>
                  </a:cubicBezTo>
                  <a:cubicBezTo>
                    <a:pt x="0" y="443"/>
                    <a:pt x="1" y="446"/>
                    <a:pt x="4" y="447"/>
                  </a:cubicBezTo>
                  <a:cubicBezTo>
                    <a:pt x="7" y="448"/>
                    <a:pt x="10" y="447"/>
                    <a:pt x="11" y="444"/>
                  </a:cubicBezTo>
                  <a:cubicBezTo>
                    <a:pt x="18" y="425"/>
                    <a:pt x="19" y="406"/>
                    <a:pt x="20" y="388"/>
                  </a:cubicBezTo>
                  <a:cubicBezTo>
                    <a:pt x="22" y="360"/>
                    <a:pt x="22" y="360"/>
                    <a:pt x="22" y="360"/>
                  </a:cubicBezTo>
                  <a:cubicBezTo>
                    <a:pt x="30" y="313"/>
                    <a:pt x="30" y="313"/>
                    <a:pt x="30" y="313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9" y="255"/>
                    <a:pt x="40" y="234"/>
                    <a:pt x="40" y="214"/>
                  </a:cubicBezTo>
                  <a:cubicBezTo>
                    <a:pt x="40" y="187"/>
                    <a:pt x="40" y="162"/>
                    <a:pt x="47" y="137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01"/>
                    <a:pt x="62" y="80"/>
                    <a:pt x="66" y="59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71" y="26"/>
                    <a:pt x="72" y="19"/>
                    <a:pt x="101" y="15"/>
                  </a:cubicBezTo>
                  <a:cubicBezTo>
                    <a:pt x="133" y="10"/>
                    <a:pt x="167" y="13"/>
                    <a:pt x="206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78" y="22"/>
                    <a:pt x="336" y="25"/>
                    <a:pt x="358" y="51"/>
                  </a:cubicBezTo>
                  <a:cubicBezTo>
                    <a:pt x="371" y="66"/>
                    <a:pt x="372" y="84"/>
                    <a:pt x="374" y="104"/>
                  </a:cubicBezTo>
                  <a:cubicBezTo>
                    <a:pt x="376" y="120"/>
                    <a:pt x="376" y="120"/>
                    <a:pt x="376" y="120"/>
                  </a:cubicBezTo>
                  <a:cubicBezTo>
                    <a:pt x="378" y="139"/>
                    <a:pt x="381" y="157"/>
                    <a:pt x="385" y="176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97" y="248"/>
                    <a:pt x="404" y="292"/>
                    <a:pt x="407" y="332"/>
                  </a:cubicBezTo>
                  <a:cubicBezTo>
                    <a:pt x="410" y="366"/>
                    <a:pt x="410" y="366"/>
                    <a:pt x="410" y="366"/>
                  </a:cubicBezTo>
                  <a:cubicBezTo>
                    <a:pt x="412" y="399"/>
                    <a:pt x="413" y="434"/>
                    <a:pt x="424" y="463"/>
                  </a:cubicBezTo>
                  <a:cubicBezTo>
                    <a:pt x="425" y="466"/>
                    <a:pt x="428" y="468"/>
                    <a:pt x="431" y="467"/>
                  </a:cubicBezTo>
                  <a:cubicBezTo>
                    <a:pt x="434" y="466"/>
                    <a:pt x="435" y="463"/>
                    <a:pt x="434" y="460"/>
                  </a:cubicBezTo>
                  <a:cubicBezTo>
                    <a:pt x="424" y="431"/>
                    <a:pt x="422" y="398"/>
                    <a:pt x="420" y="366"/>
                  </a:cubicBezTo>
                  <a:cubicBezTo>
                    <a:pt x="418" y="331"/>
                    <a:pt x="418" y="331"/>
                    <a:pt x="418" y="331"/>
                  </a:cubicBezTo>
                  <a:cubicBezTo>
                    <a:pt x="414" y="291"/>
                    <a:pt x="408" y="246"/>
                    <a:pt x="399" y="196"/>
                  </a:cubicBezTo>
                  <a:cubicBezTo>
                    <a:pt x="395" y="174"/>
                    <a:pt x="395" y="174"/>
                    <a:pt x="395" y="174"/>
                  </a:cubicBezTo>
                  <a:cubicBezTo>
                    <a:pt x="391" y="155"/>
                    <a:pt x="388" y="138"/>
                    <a:pt x="386" y="119"/>
                  </a:cubicBezTo>
                  <a:cubicBezTo>
                    <a:pt x="384" y="103"/>
                    <a:pt x="384" y="103"/>
                    <a:pt x="384" y="103"/>
                  </a:cubicBezTo>
                  <a:cubicBezTo>
                    <a:pt x="383" y="83"/>
                    <a:pt x="381" y="61"/>
                    <a:pt x="366" y="44"/>
                  </a:cubicBezTo>
                  <a:cubicBezTo>
                    <a:pt x="341" y="15"/>
                    <a:pt x="283" y="12"/>
                    <a:pt x="237" y="9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168" y="3"/>
                    <a:pt x="133" y="0"/>
                    <a:pt x="99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6" name="Freeform 49"/>
            <p:cNvSpPr>
              <a:spLocks noChangeArrowheads="1"/>
            </p:cNvSpPr>
            <p:nvPr/>
          </p:nvSpPr>
          <p:spPr bwMode="auto">
            <a:xfrm>
              <a:off x="-800" y="1128"/>
              <a:ext cx="587" cy="200"/>
            </a:xfrm>
            <a:custGeom>
              <a:avLst/>
              <a:gdLst>
                <a:gd name="T0" fmla="*/ 214 w 360"/>
                <a:gd name="T1" fmla="*/ 117 h 123"/>
                <a:gd name="T2" fmla="*/ 2 w 360"/>
                <a:gd name="T3" fmla="*/ 91 h 123"/>
                <a:gd name="T4" fmla="*/ 11 w 360"/>
                <a:gd name="T5" fmla="*/ 0 h 123"/>
                <a:gd name="T6" fmla="*/ 144 w 360"/>
                <a:gd name="T7" fmla="*/ 30 h 123"/>
                <a:gd name="T8" fmla="*/ 346 w 360"/>
                <a:gd name="T9" fmla="*/ 5 h 123"/>
                <a:gd name="T10" fmla="*/ 350 w 360"/>
                <a:gd name="T11" fmla="*/ 62 h 123"/>
                <a:gd name="T12" fmla="*/ 334 w 360"/>
                <a:gd name="T13" fmla="*/ 108 h 123"/>
                <a:gd name="T14" fmla="*/ 214 w 360"/>
                <a:gd name="T15" fmla="*/ 1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123">
                  <a:moveTo>
                    <a:pt x="214" y="117"/>
                  </a:moveTo>
                  <a:cubicBezTo>
                    <a:pt x="141" y="122"/>
                    <a:pt x="72" y="113"/>
                    <a:pt x="2" y="91"/>
                  </a:cubicBezTo>
                  <a:cubicBezTo>
                    <a:pt x="0" y="60"/>
                    <a:pt x="0" y="29"/>
                    <a:pt x="11" y="0"/>
                  </a:cubicBezTo>
                  <a:cubicBezTo>
                    <a:pt x="6" y="15"/>
                    <a:pt x="133" y="29"/>
                    <a:pt x="144" y="30"/>
                  </a:cubicBezTo>
                  <a:cubicBezTo>
                    <a:pt x="169" y="33"/>
                    <a:pt x="349" y="36"/>
                    <a:pt x="346" y="5"/>
                  </a:cubicBezTo>
                  <a:cubicBezTo>
                    <a:pt x="348" y="25"/>
                    <a:pt x="348" y="43"/>
                    <a:pt x="350" y="62"/>
                  </a:cubicBezTo>
                  <a:cubicBezTo>
                    <a:pt x="353" y="87"/>
                    <a:pt x="360" y="97"/>
                    <a:pt x="334" y="108"/>
                  </a:cubicBezTo>
                  <a:cubicBezTo>
                    <a:pt x="298" y="123"/>
                    <a:pt x="254" y="115"/>
                    <a:pt x="214" y="117"/>
                  </a:cubicBezTo>
                  <a:close/>
                </a:path>
              </a:pathLst>
            </a:custGeom>
            <a:solidFill>
              <a:srgbClr val="CB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7" name="Freeform 50"/>
            <p:cNvSpPr>
              <a:spLocks noEditPoints="1" noChangeArrowheads="1"/>
            </p:cNvSpPr>
            <p:nvPr/>
          </p:nvSpPr>
          <p:spPr bwMode="auto">
            <a:xfrm>
              <a:off x="-806" y="1118"/>
              <a:ext cx="589" cy="216"/>
            </a:xfrm>
            <a:custGeom>
              <a:avLst/>
              <a:gdLst>
                <a:gd name="T0" fmla="*/ 10 w 362"/>
                <a:gd name="T1" fmla="*/ 4 h 133"/>
                <a:gd name="T2" fmla="*/ 10 w 362"/>
                <a:gd name="T3" fmla="*/ 4 h 133"/>
                <a:gd name="T4" fmla="*/ 10 w 362"/>
                <a:gd name="T5" fmla="*/ 4 h 133"/>
                <a:gd name="T6" fmla="*/ 0 w 362"/>
                <a:gd name="T7" fmla="*/ 70 h 133"/>
                <a:gd name="T8" fmla="*/ 1 w 362"/>
                <a:gd name="T9" fmla="*/ 97 h 133"/>
                <a:gd name="T10" fmla="*/ 4 w 362"/>
                <a:gd name="T11" fmla="*/ 102 h 133"/>
                <a:gd name="T12" fmla="*/ 219 w 362"/>
                <a:gd name="T13" fmla="*/ 128 h 133"/>
                <a:gd name="T14" fmla="*/ 219 w 362"/>
                <a:gd name="T15" fmla="*/ 128 h 133"/>
                <a:gd name="T16" fmla="*/ 257 w 362"/>
                <a:gd name="T17" fmla="*/ 128 h 133"/>
                <a:gd name="T18" fmla="*/ 340 w 362"/>
                <a:gd name="T19" fmla="*/ 118 h 133"/>
                <a:gd name="T20" fmla="*/ 362 w 362"/>
                <a:gd name="T21" fmla="*/ 92 h 133"/>
                <a:gd name="T22" fmla="*/ 361 w 362"/>
                <a:gd name="T23" fmla="*/ 79 h 133"/>
                <a:gd name="T24" fmla="*/ 359 w 362"/>
                <a:gd name="T25" fmla="*/ 68 h 133"/>
                <a:gd name="T26" fmla="*/ 357 w 362"/>
                <a:gd name="T27" fmla="*/ 37 h 133"/>
                <a:gd name="T28" fmla="*/ 355 w 362"/>
                <a:gd name="T29" fmla="*/ 10 h 133"/>
                <a:gd name="T30" fmla="*/ 350 w 362"/>
                <a:gd name="T31" fmla="*/ 5 h 133"/>
                <a:gd name="T32" fmla="*/ 345 w 362"/>
                <a:gd name="T33" fmla="*/ 11 h 133"/>
                <a:gd name="T34" fmla="*/ 345 w 362"/>
                <a:gd name="T35" fmla="*/ 11 h 133"/>
                <a:gd name="T36" fmla="*/ 345 w 362"/>
                <a:gd name="T37" fmla="*/ 11 h 133"/>
                <a:gd name="T38" fmla="*/ 344 w 362"/>
                <a:gd name="T39" fmla="*/ 14 h 133"/>
                <a:gd name="T40" fmla="*/ 148 w 362"/>
                <a:gd name="T41" fmla="*/ 31 h 133"/>
                <a:gd name="T42" fmla="*/ 21 w 362"/>
                <a:gd name="T43" fmla="*/ 6 h 133"/>
                <a:gd name="T44" fmla="*/ 21 w 362"/>
                <a:gd name="T45" fmla="*/ 6 h 133"/>
                <a:gd name="T46" fmla="*/ 17 w 362"/>
                <a:gd name="T47" fmla="*/ 1 h 133"/>
                <a:gd name="T48" fmla="*/ 10 w 362"/>
                <a:gd name="T49" fmla="*/ 4 h 133"/>
                <a:gd name="T50" fmla="*/ 10 w 362"/>
                <a:gd name="T51" fmla="*/ 70 h 133"/>
                <a:gd name="T52" fmla="*/ 18 w 362"/>
                <a:gd name="T53" fmla="*/ 16 h 133"/>
                <a:gd name="T54" fmla="*/ 147 w 362"/>
                <a:gd name="T55" fmla="*/ 41 h 133"/>
                <a:gd name="T56" fmla="*/ 346 w 362"/>
                <a:gd name="T57" fmla="*/ 25 h 133"/>
                <a:gd name="T58" fmla="*/ 347 w 362"/>
                <a:gd name="T59" fmla="*/ 37 h 133"/>
                <a:gd name="T60" fmla="*/ 349 w 362"/>
                <a:gd name="T61" fmla="*/ 69 h 133"/>
                <a:gd name="T62" fmla="*/ 351 w 362"/>
                <a:gd name="T63" fmla="*/ 80 h 133"/>
                <a:gd name="T64" fmla="*/ 352 w 362"/>
                <a:gd name="T65" fmla="*/ 92 h 133"/>
                <a:gd name="T66" fmla="*/ 336 w 362"/>
                <a:gd name="T67" fmla="*/ 109 h 133"/>
                <a:gd name="T68" fmla="*/ 257 w 362"/>
                <a:gd name="T69" fmla="*/ 118 h 133"/>
                <a:gd name="T70" fmla="*/ 218 w 362"/>
                <a:gd name="T71" fmla="*/ 118 h 133"/>
                <a:gd name="T72" fmla="*/ 218 w 362"/>
                <a:gd name="T73" fmla="*/ 118 h 133"/>
                <a:gd name="T74" fmla="*/ 11 w 362"/>
                <a:gd name="T75" fmla="*/ 93 h 133"/>
                <a:gd name="T76" fmla="*/ 10 w 362"/>
                <a:gd name="T77" fmla="*/ 7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2" h="133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2" y="27"/>
                    <a:pt x="0" y="50"/>
                    <a:pt x="0" y="70"/>
                  </a:cubicBezTo>
                  <a:cubicBezTo>
                    <a:pt x="0" y="80"/>
                    <a:pt x="0" y="89"/>
                    <a:pt x="1" y="97"/>
                  </a:cubicBezTo>
                  <a:cubicBezTo>
                    <a:pt x="1" y="99"/>
                    <a:pt x="2" y="101"/>
                    <a:pt x="4" y="102"/>
                  </a:cubicBezTo>
                  <a:cubicBezTo>
                    <a:pt x="75" y="124"/>
                    <a:pt x="145" y="133"/>
                    <a:pt x="219" y="128"/>
                  </a:cubicBezTo>
                  <a:cubicBezTo>
                    <a:pt x="219" y="128"/>
                    <a:pt x="219" y="128"/>
                    <a:pt x="219" y="128"/>
                  </a:cubicBezTo>
                  <a:cubicBezTo>
                    <a:pt x="231" y="128"/>
                    <a:pt x="244" y="128"/>
                    <a:pt x="257" y="128"/>
                  </a:cubicBezTo>
                  <a:cubicBezTo>
                    <a:pt x="285" y="129"/>
                    <a:pt x="314" y="129"/>
                    <a:pt x="340" y="118"/>
                  </a:cubicBezTo>
                  <a:cubicBezTo>
                    <a:pt x="358" y="111"/>
                    <a:pt x="362" y="103"/>
                    <a:pt x="362" y="92"/>
                  </a:cubicBezTo>
                  <a:cubicBezTo>
                    <a:pt x="362" y="88"/>
                    <a:pt x="362" y="84"/>
                    <a:pt x="361" y="79"/>
                  </a:cubicBezTo>
                  <a:cubicBezTo>
                    <a:pt x="359" y="68"/>
                    <a:pt x="359" y="68"/>
                    <a:pt x="359" y="68"/>
                  </a:cubicBezTo>
                  <a:cubicBezTo>
                    <a:pt x="357" y="37"/>
                    <a:pt x="357" y="37"/>
                    <a:pt x="357" y="37"/>
                  </a:cubicBezTo>
                  <a:cubicBezTo>
                    <a:pt x="355" y="10"/>
                    <a:pt x="355" y="10"/>
                    <a:pt x="355" y="10"/>
                  </a:cubicBezTo>
                  <a:cubicBezTo>
                    <a:pt x="355" y="7"/>
                    <a:pt x="353" y="5"/>
                    <a:pt x="350" y="5"/>
                  </a:cubicBezTo>
                  <a:cubicBezTo>
                    <a:pt x="347" y="6"/>
                    <a:pt x="345" y="8"/>
                    <a:pt x="345" y="11"/>
                  </a:cubicBezTo>
                  <a:cubicBezTo>
                    <a:pt x="345" y="11"/>
                    <a:pt x="345" y="11"/>
                    <a:pt x="345" y="11"/>
                  </a:cubicBezTo>
                  <a:cubicBezTo>
                    <a:pt x="345" y="11"/>
                    <a:pt x="345" y="11"/>
                    <a:pt x="345" y="11"/>
                  </a:cubicBezTo>
                  <a:cubicBezTo>
                    <a:pt x="345" y="11"/>
                    <a:pt x="345" y="13"/>
                    <a:pt x="344" y="14"/>
                  </a:cubicBezTo>
                  <a:cubicBezTo>
                    <a:pt x="323" y="35"/>
                    <a:pt x="179" y="34"/>
                    <a:pt x="148" y="31"/>
                  </a:cubicBezTo>
                  <a:cubicBezTo>
                    <a:pt x="80" y="23"/>
                    <a:pt x="27" y="13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19" y="2"/>
                    <a:pt x="17" y="1"/>
                  </a:cubicBezTo>
                  <a:cubicBezTo>
                    <a:pt x="15" y="0"/>
                    <a:pt x="11" y="2"/>
                    <a:pt x="10" y="4"/>
                  </a:cubicBezTo>
                  <a:moveTo>
                    <a:pt x="10" y="70"/>
                  </a:moveTo>
                  <a:cubicBezTo>
                    <a:pt x="10" y="53"/>
                    <a:pt x="12" y="35"/>
                    <a:pt x="18" y="16"/>
                  </a:cubicBezTo>
                  <a:cubicBezTo>
                    <a:pt x="38" y="27"/>
                    <a:pt x="97" y="36"/>
                    <a:pt x="147" y="41"/>
                  </a:cubicBezTo>
                  <a:cubicBezTo>
                    <a:pt x="166" y="43"/>
                    <a:pt x="310" y="47"/>
                    <a:pt x="346" y="25"/>
                  </a:cubicBezTo>
                  <a:cubicBezTo>
                    <a:pt x="346" y="31"/>
                    <a:pt x="347" y="37"/>
                    <a:pt x="347" y="37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51" y="85"/>
                    <a:pt x="352" y="89"/>
                    <a:pt x="352" y="92"/>
                  </a:cubicBezTo>
                  <a:cubicBezTo>
                    <a:pt x="352" y="100"/>
                    <a:pt x="349" y="104"/>
                    <a:pt x="336" y="109"/>
                  </a:cubicBezTo>
                  <a:cubicBezTo>
                    <a:pt x="312" y="119"/>
                    <a:pt x="284" y="118"/>
                    <a:pt x="257" y="118"/>
                  </a:cubicBezTo>
                  <a:cubicBezTo>
                    <a:pt x="244" y="117"/>
                    <a:pt x="231" y="117"/>
                    <a:pt x="218" y="118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147" y="123"/>
                    <a:pt x="79" y="114"/>
                    <a:pt x="11" y="93"/>
                  </a:cubicBezTo>
                  <a:cubicBezTo>
                    <a:pt x="10" y="86"/>
                    <a:pt x="10" y="78"/>
                    <a:pt x="10" y="7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Freeform 51"/>
            <p:cNvSpPr>
              <a:spLocks noChangeArrowheads="1"/>
            </p:cNvSpPr>
            <p:nvPr/>
          </p:nvSpPr>
          <p:spPr bwMode="auto">
            <a:xfrm>
              <a:off x="-656" y="831"/>
              <a:ext cx="330" cy="247"/>
            </a:xfrm>
            <a:custGeom>
              <a:avLst/>
              <a:gdLst>
                <a:gd name="T0" fmla="*/ 17 w 203"/>
                <a:gd name="T1" fmla="*/ 0 h 152"/>
                <a:gd name="T2" fmla="*/ 107 w 203"/>
                <a:gd name="T3" fmla="*/ 145 h 152"/>
                <a:gd name="T4" fmla="*/ 201 w 203"/>
                <a:gd name="T5" fmla="*/ 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3" h="152">
                  <a:moveTo>
                    <a:pt x="17" y="0"/>
                  </a:moveTo>
                  <a:cubicBezTo>
                    <a:pt x="0" y="62"/>
                    <a:pt x="32" y="152"/>
                    <a:pt x="107" y="145"/>
                  </a:cubicBezTo>
                  <a:cubicBezTo>
                    <a:pt x="170" y="140"/>
                    <a:pt x="203" y="61"/>
                    <a:pt x="201" y="6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Freeform 52"/>
            <p:cNvSpPr>
              <a:spLocks noChangeArrowheads="1"/>
            </p:cNvSpPr>
            <p:nvPr/>
          </p:nvSpPr>
          <p:spPr bwMode="auto">
            <a:xfrm>
              <a:off x="-656" y="821"/>
              <a:ext cx="338" cy="258"/>
            </a:xfrm>
            <a:custGeom>
              <a:avLst/>
              <a:gdLst>
                <a:gd name="T0" fmla="*/ 12 w 208"/>
                <a:gd name="T1" fmla="*/ 5 h 159"/>
                <a:gd name="T2" fmla="*/ 35 w 208"/>
                <a:gd name="T3" fmla="*/ 126 h 159"/>
                <a:gd name="T4" fmla="*/ 108 w 208"/>
                <a:gd name="T5" fmla="*/ 156 h 159"/>
                <a:gd name="T6" fmla="*/ 206 w 208"/>
                <a:gd name="T7" fmla="*/ 12 h 159"/>
                <a:gd name="T8" fmla="*/ 201 w 208"/>
                <a:gd name="T9" fmla="*/ 7 h 159"/>
                <a:gd name="T10" fmla="*/ 196 w 208"/>
                <a:gd name="T11" fmla="*/ 13 h 159"/>
                <a:gd name="T12" fmla="*/ 107 w 208"/>
                <a:gd name="T13" fmla="*/ 146 h 159"/>
                <a:gd name="T14" fmla="*/ 43 w 208"/>
                <a:gd name="T15" fmla="*/ 119 h 159"/>
                <a:gd name="T16" fmla="*/ 22 w 208"/>
                <a:gd name="T17" fmla="*/ 7 h 159"/>
                <a:gd name="T18" fmla="*/ 18 w 208"/>
                <a:gd name="T19" fmla="*/ 1 h 159"/>
                <a:gd name="T20" fmla="*/ 12 w 208"/>
                <a:gd name="T21" fmla="*/ 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" h="159">
                  <a:moveTo>
                    <a:pt x="12" y="5"/>
                  </a:moveTo>
                  <a:cubicBezTo>
                    <a:pt x="0" y="46"/>
                    <a:pt x="10" y="96"/>
                    <a:pt x="35" y="126"/>
                  </a:cubicBezTo>
                  <a:cubicBezTo>
                    <a:pt x="54" y="148"/>
                    <a:pt x="79" y="159"/>
                    <a:pt x="108" y="156"/>
                  </a:cubicBezTo>
                  <a:cubicBezTo>
                    <a:pt x="175" y="151"/>
                    <a:pt x="208" y="68"/>
                    <a:pt x="206" y="12"/>
                  </a:cubicBezTo>
                  <a:cubicBezTo>
                    <a:pt x="206" y="9"/>
                    <a:pt x="203" y="7"/>
                    <a:pt x="201" y="7"/>
                  </a:cubicBezTo>
                  <a:cubicBezTo>
                    <a:pt x="198" y="7"/>
                    <a:pt x="196" y="10"/>
                    <a:pt x="196" y="13"/>
                  </a:cubicBezTo>
                  <a:cubicBezTo>
                    <a:pt x="198" y="64"/>
                    <a:pt x="168" y="141"/>
                    <a:pt x="107" y="146"/>
                  </a:cubicBezTo>
                  <a:cubicBezTo>
                    <a:pt x="82" y="148"/>
                    <a:pt x="60" y="139"/>
                    <a:pt x="43" y="119"/>
                  </a:cubicBezTo>
                  <a:cubicBezTo>
                    <a:pt x="20" y="91"/>
                    <a:pt x="11" y="45"/>
                    <a:pt x="22" y="7"/>
                  </a:cubicBezTo>
                  <a:cubicBezTo>
                    <a:pt x="22" y="5"/>
                    <a:pt x="21" y="2"/>
                    <a:pt x="18" y="1"/>
                  </a:cubicBezTo>
                  <a:cubicBezTo>
                    <a:pt x="15" y="0"/>
                    <a:pt x="13" y="2"/>
                    <a:pt x="12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Freeform 54"/>
            <p:cNvSpPr>
              <a:spLocks noChangeArrowheads="1"/>
            </p:cNvSpPr>
            <p:nvPr/>
          </p:nvSpPr>
          <p:spPr bwMode="auto">
            <a:xfrm>
              <a:off x="-1990" y="1378"/>
              <a:ext cx="2837" cy="96"/>
            </a:xfrm>
            <a:custGeom>
              <a:avLst/>
              <a:gdLst>
                <a:gd name="T0" fmla="*/ 5 w 1309"/>
                <a:gd name="T1" fmla="*/ 20 h 59"/>
                <a:gd name="T2" fmla="*/ 0 w 1309"/>
                <a:gd name="T3" fmla="*/ 25 h 59"/>
                <a:gd name="T4" fmla="*/ 6 w 1309"/>
                <a:gd name="T5" fmla="*/ 30 h 59"/>
                <a:gd name="T6" fmla="*/ 543 w 1309"/>
                <a:gd name="T7" fmla="*/ 23 h 59"/>
                <a:gd name="T8" fmla="*/ 812 w 1309"/>
                <a:gd name="T9" fmla="*/ 30 h 59"/>
                <a:gd name="T10" fmla="*/ 1303 w 1309"/>
                <a:gd name="T11" fmla="*/ 59 h 59"/>
                <a:gd name="T12" fmla="*/ 1309 w 1309"/>
                <a:gd name="T13" fmla="*/ 54 h 59"/>
                <a:gd name="T14" fmla="*/ 1304 w 1309"/>
                <a:gd name="T15" fmla="*/ 49 h 59"/>
                <a:gd name="T16" fmla="*/ 812 w 1309"/>
                <a:gd name="T17" fmla="*/ 19 h 59"/>
                <a:gd name="T18" fmla="*/ 543 w 1309"/>
                <a:gd name="T19" fmla="*/ 13 h 59"/>
                <a:gd name="T20" fmla="*/ 5 w 1309"/>
                <a:gd name="T21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9" h="59">
                  <a:moveTo>
                    <a:pt x="5" y="20"/>
                  </a:moveTo>
                  <a:cubicBezTo>
                    <a:pt x="2" y="20"/>
                    <a:pt x="0" y="22"/>
                    <a:pt x="0" y="25"/>
                  </a:cubicBezTo>
                  <a:cubicBezTo>
                    <a:pt x="1" y="28"/>
                    <a:pt x="3" y="30"/>
                    <a:pt x="6" y="30"/>
                  </a:cubicBezTo>
                  <a:cubicBezTo>
                    <a:pt x="184" y="11"/>
                    <a:pt x="366" y="17"/>
                    <a:pt x="543" y="23"/>
                  </a:cubicBezTo>
                  <a:cubicBezTo>
                    <a:pt x="631" y="27"/>
                    <a:pt x="723" y="30"/>
                    <a:pt x="812" y="30"/>
                  </a:cubicBezTo>
                  <a:cubicBezTo>
                    <a:pt x="956" y="30"/>
                    <a:pt x="1112" y="39"/>
                    <a:pt x="1303" y="59"/>
                  </a:cubicBezTo>
                  <a:cubicBezTo>
                    <a:pt x="1306" y="59"/>
                    <a:pt x="1308" y="57"/>
                    <a:pt x="1309" y="54"/>
                  </a:cubicBezTo>
                  <a:cubicBezTo>
                    <a:pt x="1309" y="51"/>
                    <a:pt x="1307" y="49"/>
                    <a:pt x="1304" y="49"/>
                  </a:cubicBezTo>
                  <a:cubicBezTo>
                    <a:pt x="1112" y="29"/>
                    <a:pt x="956" y="19"/>
                    <a:pt x="812" y="19"/>
                  </a:cubicBezTo>
                  <a:cubicBezTo>
                    <a:pt x="723" y="19"/>
                    <a:pt x="631" y="16"/>
                    <a:pt x="543" y="13"/>
                  </a:cubicBezTo>
                  <a:cubicBezTo>
                    <a:pt x="366" y="7"/>
                    <a:pt x="184" y="0"/>
                    <a:pt x="5" y="2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Freeform 55"/>
            <p:cNvSpPr>
              <a:spLocks noChangeArrowheads="1"/>
            </p:cNvSpPr>
            <p:nvPr/>
          </p:nvSpPr>
          <p:spPr bwMode="auto">
            <a:xfrm>
              <a:off x="-132" y="-1074"/>
              <a:ext cx="756" cy="736"/>
            </a:xfrm>
            <a:custGeom>
              <a:avLst/>
              <a:gdLst>
                <a:gd name="T0" fmla="*/ 426 w 464"/>
                <a:gd name="T1" fmla="*/ 368 h 453"/>
                <a:gd name="T2" fmla="*/ 201 w 464"/>
                <a:gd name="T3" fmla="*/ 436 h 453"/>
                <a:gd name="T4" fmla="*/ 117 w 464"/>
                <a:gd name="T5" fmla="*/ 399 h 453"/>
                <a:gd name="T6" fmla="*/ 5 w 464"/>
                <a:gd name="T7" fmla="*/ 201 h 453"/>
                <a:gd name="T8" fmla="*/ 326 w 464"/>
                <a:gd name="T9" fmla="*/ 68 h 453"/>
                <a:gd name="T10" fmla="*/ 450 w 464"/>
                <a:gd name="T11" fmla="*/ 206 h 453"/>
                <a:gd name="T12" fmla="*/ 426 w 464"/>
                <a:gd name="T13" fmla="*/ 36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453">
                  <a:moveTo>
                    <a:pt x="426" y="368"/>
                  </a:moveTo>
                  <a:cubicBezTo>
                    <a:pt x="384" y="439"/>
                    <a:pt x="274" y="453"/>
                    <a:pt x="201" y="436"/>
                  </a:cubicBezTo>
                  <a:cubicBezTo>
                    <a:pt x="174" y="430"/>
                    <a:pt x="141" y="414"/>
                    <a:pt x="117" y="399"/>
                  </a:cubicBezTo>
                  <a:cubicBezTo>
                    <a:pt x="55" y="361"/>
                    <a:pt x="0" y="275"/>
                    <a:pt x="5" y="201"/>
                  </a:cubicBezTo>
                  <a:cubicBezTo>
                    <a:pt x="13" y="45"/>
                    <a:pt x="206" y="0"/>
                    <a:pt x="326" y="68"/>
                  </a:cubicBezTo>
                  <a:cubicBezTo>
                    <a:pt x="386" y="102"/>
                    <a:pt x="433" y="135"/>
                    <a:pt x="450" y="206"/>
                  </a:cubicBezTo>
                  <a:cubicBezTo>
                    <a:pt x="464" y="261"/>
                    <a:pt x="456" y="320"/>
                    <a:pt x="426" y="368"/>
                  </a:cubicBezTo>
                  <a:close/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Freeform 56"/>
            <p:cNvSpPr>
              <a:spLocks noEditPoints="1" noChangeArrowheads="1"/>
            </p:cNvSpPr>
            <p:nvPr/>
          </p:nvSpPr>
          <p:spPr bwMode="auto">
            <a:xfrm>
              <a:off x="-140" y="-1040"/>
              <a:ext cx="761" cy="711"/>
            </a:xfrm>
            <a:custGeom>
              <a:avLst/>
              <a:gdLst>
                <a:gd name="T0" fmla="*/ 95 w 467"/>
                <a:gd name="T1" fmla="*/ 39 h 438"/>
                <a:gd name="T2" fmla="*/ 4 w 467"/>
                <a:gd name="T3" fmla="*/ 179 h 438"/>
                <a:gd name="T4" fmla="*/ 120 w 467"/>
                <a:gd name="T5" fmla="*/ 383 h 438"/>
                <a:gd name="T6" fmla="*/ 205 w 467"/>
                <a:gd name="T7" fmla="*/ 420 h 438"/>
                <a:gd name="T8" fmla="*/ 436 w 467"/>
                <a:gd name="T9" fmla="*/ 350 h 438"/>
                <a:gd name="T10" fmla="*/ 467 w 467"/>
                <a:gd name="T11" fmla="*/ 237 h 438"/>
                <a:gd name="T12" fmla="*/ 460 w 467"/>
                <a:gd name="T13" fmla="*/ 183 h 438"/>
                <a:gd name="T14" fmla="*/ 333 w 467"/>
                <a:gd name="T15" fmla="*/ 42 h 438"/>
                <a:gd name="T16" fmla="*/ 95 w 467"/>
                <a:gd name="T17" fmla="*/ 39 h 438"/>
                <a:gd name="T18" fmla="*/ 207 w 467"/>
                <a:gd name="T19" fmla="*/ 410 h 438"/>
                <a:gd name="T20" fmla="*/ 125 w 467"/>
                <a:gd name="T21" fmla="*/ 374 h 438"/>
                <a:gd name="T22" fmla="*/ 15 w 467"/>
                <a:gd name="T23" fmla="*/ 180 h 438"/>
                <a:gd name="T24" fmla="*/ 100 w 467"/>
                <a:gd name="T25" fmla="*/ 48 h 438"/>
                <a:gd name="T26" fmla="*/ 328 w 467"/>
                <a:gd name="T27" fmla="*/ 51 h 438"/>
                <a:gd name="T28" fmla="*/ 450 w 467"/>
                <a:gd name="T29" fmla="*/ 186 h 438"/>
                <a:gd name="T30" fmla="*/ 427 w 467"/>
                <a:gd name="T31" fmla="*/ 345 h 438"/>
                <a:gd name="T32" fmla="*/ 427 w 467"/>
                <a:gd name="T33" fmla="*/ 345 h 438"/>
                <a:gd name="T34" fmla="*/ 207 w 467"/>
                <a:gd name="T35" fmla="*/ 410 h 438"/>
                <a:gd name="T36" fmla="*/ 436 w 467"/>
                <a:gd name="T37" fmla="*/ 350 h 438"/>
                <a:gd name="T38" fmla="*/ 436 w 467"/>
                <a:gd name="T39" fmla="*/ 350 h 438"/>
                <a:gd name="T40" fmla="*/ 436 w 467"/>
                <a:gd name="T41" fmla="*/ 35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7" h="438">
                  <a:moveTo>
                    <a:pt x="95" y="39"/>
                  </a:moveTo>
                  <a:cubicBezTo>
                    <a:pt x="40" y="68"/>
                    <a:pt x="8" y="118"/>
                    <a:pt x="4" y="179"/>
                  </a:cubicBezTo>
                  <a:cubicBezTo>
                    <a:pt x="0" y="260"/>
                    <a:pt x="60" y="346"/>
                    <a:pt x="120" y="383"/>
                  </a:cubicBezTo>
                  <a:cubicBezTo>
                    <a:pt x="141" y="396"/>
                    <a:pt x="175" y="413"/>
                    <a:pt x="205" y="420"/>
                  </a:cubicBezTo>
                  <a:cubicBezTo>
                    <a:pt x="286" y="438"/>
                    <a:pt x="394" y="420"/>
                    <a:pt x="436" y="350"/>
                  </a:cubicBezTo>
                  <a:cubicBezTo>
                    <a:pt x="456" y="316"/>
                    <a:pt x="467" y="277"/>
                    <a:pt x="467" y="237"/>
                  </a:cubicBezTo>
                  <a:cubicBezTo>
                    <a:pt x="467" y="219"/>
                    <a:pt x="465" y="201"/>
                    <a:pt x="460" y="183"/>
                  </a:cubicBezTo>
                  <a:cubicBezTo>
                    <a:pt x="443" y="110"/>
                    <a:pt x="390" y="75"/>
                    <a:pt x="333" y="42"/>
                  </a:cubicBezTo>
                  <a:cubicBezTo>
                    <a:pt x="262" y="1"/>
                    <a:pt x="166" y="0"/>
                    <a:pt x="95" y="39"/>
                  </a:cubicBezTo>
                  <a:moveTo>
                    <a:pt x="207" y="410"/>
                  </a:moveTo>
                  <a:cubicBezTo>
                    <a:pt x="179" y="403"/>
                    <a:pt x="145" y="386"/>
                    <a:pt x="125" y="374"/>
                  </a:cubicBezTo>
                  <a:cubicBezTo>
                    <a:pt x="68" y="339"/>
                    <a:pt x="11" y="256"/>
                    <a:pt x="15" y="180"/>
                  </a:cubicBezTo>
                  <a:cubicBezTo>
                    <a:pt x="18" y="123"/>
                    <a:pt x="48" y="76"/>
                    <a:pt x="100" y="48"/>
                  </a:cubicBezTo>
                  <a:cubicBezTo>
                    <a:pt x="167" y="11"/>
                    <a:pt x="261" y="13"/>
                    <a:pt x="328" y="51"/>
                  </a:cubicBezTo>
                  <a:cubicBezTo>
                    <a:pt x="385" y="84"/>
                    <a:pt x="433" y="116"/>
                    <a:pt x="450" y="186"/>
                  </a:cubicBezTo>
                  <a:cubicBezTo>
                    <a:pt x="464" y="241"/>
                    <a:pt x="455" y="297"/>
                    <a:pt x="427" y="345"/>
                  </a:cubicBezTo>
                  <a:cubicBezTo>
                    <a:pt x="427" y="345"/>
                    <a:pt x="427" y="345"/>
                    <a:pt x="427" y="345"/>
                  </a:cubicBezTo>
                  <a:cubicBezTo>
                    <a:pt x="387" y="411"/>
                    <a:pt x="284" y="427"/>
                    <a:pt x="207" y="410"/>
                  </a:cubicBezTo>
                  <a:moveTo>
                    <a:pt x="436" y="350"/>
                  </a:moveTo>
                  <a:cubicBezTo>
                    <a:pt x="436" y="350"/>
                    <a:pt x="436" y="350"/>
                    <a:pt x="436" y="350"/>
                  </a:cubicBezTo>
                  <a:cubicBezTo>
                    <a:pt x="436" y="350"/>
                    <a:pt x="436" y="350"/>
                    <a:pt x="436" y="35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Freeform 57"/>
            <p:cNvSpPr>
              <a:spLocks noChangeArrowheads="1"/>
            </p:cNvSpPr>
            <p:nvPr/>
          </p:nvSpPr>
          <p:spPr bwMode="auto">
            <a:xfrm>
              <a:off x="-1153" y="-683"/>
              <a:ext cx="1643" cy="1441"/>
            </a:xfrm>
            <a:custGeom>
              <a:avLst/>
              <a:gdLst>
                <a:gd name="T0" fmla="*/ 58 w 1009"/>
                <a:gd name="T1" fmla="*/ 675 h 887"/>
                <a:gd name="T2" fmla="*/ 14 w 1009"/>
                <a:gd name="T3" fmla="*/ 507 h 887"/>
                <a:gd name="T4" fmla="*/ 100 w 1009"/>
                <a:gd name="T5" fmla="*/ 194 h 887"/>
                <a:gd name="T6" fmla="*/ 567 w 1009"/>
                <a:gd name="T7" fmla="*/ 13 h 887"/>
                <a:gd name="T8" fmla="*/ 905 w 1009"/>
                <a:gd name="T9" fmla="*/ 189 h 887"/>
                <a:gd name="T10" fmla="*/ 1007 w 1009"/>
                <a:gd name="T11" fmla="*/ 523 h 887"/>
                <a:gd name="T12" fmla="*/ 976 w 1009"/>
                <a:gd name="T13" fmla="*/ 666 h 887"/>
                <a:gd name="T14" fmla="*/ 896 w 1009"/>
                <a:gd name="T15" fmla="*/ 785 h 887"/>
                <a:gd name="T16" fmla="*/ 765 w 1009"/>
                <a:gd name="T17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9" h="887">
                  <a:moveTo>
                    <a:pt x="58" y="675"/>
                  </a:moveTo>
                  <a:cubicBezTo>
                    <a:pt x="50" y="616"/>
                    <a:pt x="21" y="564"/>
                    <a:pt x="14" y="507"/>
                  </a:cubicBezTo>
                  <a:cubicBezTo>
                    <a:pt x="0" y="394"/>
                    <a:pt x="28" y="282"/>
                    <a:pt x="100" y="194"/>
                  </a:cubicBezTo>
                  <a:cubicBezTo>
                    <a:pt x="209" y="60"/>
                    <a:pt x="400" y="0"/>
                    <a:pt x="567" y="13"/>
                  </a:cubicBezTo>
                  <a:cubicBezTo>
                    <a:pt x="701" y="24"/>
                    <a:pt x="823" y="82"/>
                    <a:pt x="905" y="189"/>
                  </a:cubicBezTo>
                  <a:cubicBezTo>
                    <a:pt x="985" y="291"/>
                    <a:pt x="1009" y="397"/>
                    <a:pt x="1007" y="523"/>
                  </a:cubicBezTo>
                  <a:cubicBezTo>
                    <a:pt x="1005" y="576"/>
                    <a:pt x="994" y="616"/>
                    <a:pt x="976" y="666"/>
                  </a:cubicBezTo>
                  <a:cubicBezTo>
                    <a:pt x="960" y="709"/>
                    <a:pt x="925" y="749"/>
                    <a:pt x="896" y="785"/>
                  </a:cubicBezTo>
                  <a:cubicBezTo>
                    <a:pt x="865" y="825"/>
                    <a:pt x="815" y="872"/>
                    <a:pt x="765" y="887"/>
                  </a:cubicBezTo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Freeform 58"/>
            <p:cNvSpPr>
              <a:spLocks noChangeArrowheads="1"/>
            </p:cNvSpPr>
            <p:nvPr/>
          </p:nvSpPr>
          <p:spPr bwMode="auto">
            <a:xfrm>
              <a:off x="-1161" y="-694"/>
              <a:ext cx="1661" cy="1460"/>
            </a:xfrm>
            <a:custGeom>
              <a:avLst/>
              <a:gdLst>
                <a:gd name="T0" fmla="*/ 101 w 1020"/>
                <a:gd name="T1" fmla="*/ 197 h 899"/>
                <a:gd name="T2" fmla="*/ 14 w 1020"/>
                <a:gd name="T3" fmla="*/ 515 h 899"/>
                <a:gd name="T4" fmla="*/ 36 w 1020"/>
                <a:gd name="T5" fmla="*/ 600 h 899"/>
                <a:gd name="T6" fmla="*/ 58 w 1020"/>
                <a:gd name="T7" fmla="*/ 682 h 899"/>
                <a:gd name="T8" fmla="*/ 64 w 1020"/>
                <a:gd name="T9" fmla="*/ 687 h 899"/>
                <a:gd name="T10" fmla="*/ 69 w 1020"/>
                <a:gd name="T11" fmla="*/ 681 h 899"/>
                <a:gd name="T12" fmla="*/ 46 w 1020"/>
                <a:gd name="T13" fmla="*/ 597 h 899"/>
                <a:gd name="T14" fmla="*/ 24 w 1020"/>
                <a:gd name="T15" fmla="*/ 513 h 899"/>
                <a:gd name="T16" fmla="*/ 109 w 1020"/>
                <a:gd name="T17" fmla="*/ 204 h 899"/>
                <a:gd name="T18" fmla="*/ 572 w 1020"/>
                <a:gd name="T19" fmla="*/ 25 h 899"/>
                <a:gd name="T20" fmla="*/ 906 w 1020"/>
                <a:gd name="T21" fmla="*/ 199 h 899"/>
                <a:gd name="T22" fmla="*/ 1006 w 1020"/>
                <a:gd name="T23" fmla="*/ 530 h 899"/>
                <a:gd name="T24" fmla="*/ 976 w 1020"/>
                <a:gd name="T25" fmla="*/ 671 h 899"/>
                <a:gd name="T26" fmla="*/ 909 w 1020"/>
                <a:gd name="T27" fmla="*/ 775 h 899"/>
                <a:gd name="T28" fmla="*/ 897 w 1020"/>
                <a:gd name="T29" fmla="*/ 789 h 899"/>
                <a:gd name="T30" fmla="*/ 769 w 1020"/>
                <a:gd name="T31" fmla="*/ 889 h 899"/>
                <a:gd name="T32" fmla="*/ 765 w 1020"/>
                <a:gd name="T33" fmla="*/ 895 h 899"/>
                <a:gd name="T34" fmla="*/ 771 w 1020"/>
                <a:gd name="T35" fmla="*/ 899 h 899"/>
                <a:gd name="T36" fmla="*/ 906 w 1020"/>
                <a:gd name="T37" fmla="*/ 796 h 899"/>
                <a:gd name="T38" fmla="*/ 917 w 1020"/>
                <a:gd name="T39" fmla="*/ 782 h 899"/>
                <a:gd name="T40" fmla="*/ 985 w 1020"/>
                <a:gd name="T41" fmla="*/ 675 h 899"/>
                <a:gd name="T42" fmla="*/ 1017 w 1020"/>
                <a:gd name="T43" fmla="*/ 530 h 899"/>
                <a:gd name="T44" fmla="*/ 915 w 1020"/>
                <a:gd name="T45" fmla="*/ 193 h 899"/>
                <a:gd name="T46" fmla="*/ 573 w 1020"/>
                <a:gd name="T47" fmla="*/ 15 h 899"/>
                <a:gd name="T48" fmla="*/ 101 w 1020"/>
                <a:gd name="T49" fmla="*/ 197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0" h="899">
                  <a:moveTo>
                    <a:pt x="101" y="197"/>
                  </a:moveTo>
                  <a:cubicBezTo>
                    <a:pt x="31" y="284"/>
                    <a:pt x="0" y="397"/>
                    <a:pt x="14" y="515"/>
                  </a:cubicBezTo>
                  <a:cubicBezTo>
                    <a:pt x="18" y="544"/>
                    <a:pt x="27" y="572"/>
                    <a:pt x="36" y="600"/>
                  </a:cubicBezTo>
                  <a:cubicBezTo>
                    <a:pt x="45" y="626"/>
                    <a:pt x="54" y="654"/>
                    <a:pt x="58" y="682"/>
                  </a:cubicBezTo>
                  <a:cubicBezTo>
                    <a:pt x="59" y="685"/>
                    <a:pt x="61" y="687"/>
                    <a:pt x="64" y="687"/>
                  </a:cubicBezTo>
                  <a:cubicBezTo>
                    <a:pt x="67" y="686"/>
                    <a:pt x="69" y="684"/>
                    <a:pt x="69" y="681"/>
                  </a:cubicBezTo>
                  <a:cubicBezTo>
                    <a:pt x="65" y="652"/>
                    <a:pt x="55" y="624"/>
                    <a:pt x="46" y="597"/>
                  </a:cubicBezTo>
                  <a:cubicBezTo>
                    <a:pt x="37" y="568"/>
                    <a:pt x="28" y="542"/>
                    <a:pt x="24" y="513"/>
                  </a:cubicBezTo>
                  <a:cubicBezTo>
                    <a:pt x="10" y="399"/>
                    <a:pt x="41" y="289"/>
                    <a:pt x="109" y="204"/>
                  </a:cubicBezTo>
                  <a:cubicBezTo>
                    <a:pt x="209" y="81"/>
                    <a:pt x="391" y="11"/>
                    <a:pt x="572" y="25"/>
                  </a:cubicBezTo>
                  <a:cubicBezTo>
                    <a:pt x="709" y="36"/>
                    <a:pt x="828" y="98"/>
                    <a:pt x="906" y="199"/>
                  </a:cubicBezTo>
                  <a:cubicBezTo>
                    <a:pt x="979" y="293"/>
                    <a:pt x="1009" y="395"/>
                    <a:pt x="1006" y="530"/>
                  </a:cubicBezTo>
                  <a:cubicBezTo>
                    <a:pt x="1005" y="580"/>
                    <a:pt x="995" y="618"/>
                    <a:pt x="976" y="671"/>
                  </a:cubicBezTo>
                  <a:cubicBezTo>
                    <a:pt x="962" y="708"/>
                    <a:pt x="934" y="744"/>
                    <a:pt x="909" y="775"/>
                  </a:cubicBezTo>
                  <a:cubicBezTo>
                    <a:pt x="897" y="789"/>
                    <a:pt x="897" y="789"/>
                    <a:pt x="897" y="789"/>
                  </a:cubicBezTo>
                  <a:cubicBezTo>
                    <a:pt x="883" y="808"/>
                    <a:pt x="829" y="871"/>
                    <a:pt x="769" y="889"/>
                  </a:cubicBezTo>
                  <a:cubicBezTo>
                    <a:pt x="766" y="889"/>
                    <a:pt x="764" y="892"/>
                    <a:pt x="765" y="895"/>
                  </a:cubicBezTo>
                  <a:cubicBezTo>
                    <a:pt x="766" y="898"/>
                    <a:pt x="769" y="899"/>
                    <a:pt x="771" y="899"/>
                  </a:cubicBezTo>
                  <a:cubicBezTo>
                    <a:pt x="835" y="880"/>
                    <a:pt x="890" y="815"/>
                    <a:pt x="906" y="796"/>
                  </a:cubicBezTo>
                  <a:cubicBezTo>
                    <a:pt x="917" y="782"/>
                    <a:pt x="917" y="782"/>
                    <a:pt x="917" y="782"/>
                  </a:cubicBezTo>
                  <a:cubicBezTo>
                    <a:pt x="942" y="750"/>
                    <a:pt x="971" y="713"/>
                    <a:pt x="985" y="675"/>
                  </a:cubicBezTo>
                  <a:cubicBezTo>
                    <a:pt x="1005" y="621"/>
                    <a:pt x="1016" y="581"/>
                    <a:pt x="1017" y="530"/>
                  </a:cubicBezTo>
                  <a:cubicBezTo>
                    <a:pt x="1020" y="392"/>
                    <a:pt x="988" y="288"/>
                    <a:pt x="915" y="193"/>
                  </a:cubicBezTo>
                  <a:cubicBezTo>
                    <a:pt x="835" y="89"/>
                    <a:pt x="713" y="26"/>
                    <a:pt x="573" y="15"/>
                  </a:cubicBezTo>
                  <a:cubicBezTo>
                    <a:pt x="388" y="0"/>
                    <a:pt x="203" y="72"/>
                    <a:pt x="101" y="19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Freeform 59"/>
            <p:cNvSpPr>
              <a:spLocks noChangeArrowheads="1"/>
            </p:cNvSpPr>
            <p:nvPr/>
          </p:nvSpPr>
          <p:spPr bwMode="auto">
            <a:xfrm>
              <a:off x="-1143" y="-585"/>
              <a:ext cx="1423" cy="1500"/>
            </a:xfrm>
            <a:custGeom>
              <a:avLst/>
              <a:gdLst>
                <a:gd name="T0" fmla="*/ 872 w 874"/>
                <a:gd name="T1" fmla="*/ 470 h 924"/>
                <a:gd name="T2" fmla="*/ 858 w 874"/>
                <a:gd name="T3" fmla="*/ 310 h 924"/>
                <a:gd name="T4" fmla="*/ 733 w 874"/>
                <a:gd name="T5" fmla="*/ 72 h 924"/>
                <a:gd name="T6" fmla="*/ 420 w 874"/>
                <a:gd name="T7" fmla="*/ 10 h 924"/>
                <a:gd name="T8" fmla="*/ 165 w 874"/>
                <a:gd name="T9" fmla="*/ 168 h 924"/>
                <a:gd name="T10" fmla="*/ 94 w 874"/>
                <a:gd name="T11" fmla="*/ 298 h 924"/>
                <a:gd name="T12" fmla="*/ 35 w 874"/>
                <a:gd name="T13" fmla="*/ 496 h 924"/>
                <a:gd name="T14" fmla="*/ 33 w 874"/>
                <a:gd name="T15" fmla="*/ 727 h 924"/>
                <a:gd name="T16" fmla="*/ 241 w 874"/>
                <a:gd name="T17" fmla="*/ 877 h 924"/>
                <a:gd name="T18" fmla="*/ 622 w 874"/>
                <a:gd name="T19" fmla="*/ 909 h 924"/>
                <a:gd name="T20" fmla="*/ 815 w 874"/>
                <a:gd name="T21" fmla="*/ 816 h 924"/>
                <a:gd name="T22" fmla="*/ 860 w 874"/>
                <a:gd name="T23" fmla="*/ 612 h 924"/>
                <a:gd name="T24" fmla="*/ 868 w 874"/>
                <a:gd name="T25" fmla="*/ 530 h 924"/>
                <a:gd name="T26" fmla="*/ 872 w 874"/>
                <a:gd name="T27" fmla="*/ 47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4" h="924">
                  <a:moveTo>
                    <a:pt x="872" y="470"/>
                  </a:moveTo>
                  <a:cubicBezTo>
                    <a:pt x="874" y="417"/>
                    <a:pt x="870" y="363"/>
                    <a:pt x="858" y="310"/>
                  </a:cubicBezTo>
                  <a:cubicBezTo>
                    <a:pt x="832" y="202"/>
                    <a:pt x="835" y="131"/>
                    <a:pt x="733" y="72"/>
                  </a:cubicBezTo>
                  <a:cubicBezTo>
                    <a:pt x="640" y="18"/>
                    <a:pt x="526" y="0"/>
                    <a:pt x="420" y="10"/>
                  </a:cubicBezTo>
                  <a:cubicBezTo>
                    <a:pt x="313" y="19"/>
                    <a:pt x="228" y="85"/>
                    <a:pt x="165" y="168"/>
                  </a:cubicBezTo>
                  <a:cubicBezTo>
                    <a:pt x="134" y="209"/>
                    <a:pt x="109" y="250"/>
                    <a:pt x="94" y="298"/>
                  </a:cubicBezTo>
                  <a:cubicBezTo>
                    <a:pt x="75" y="364"/>
                    <a:pt x="58" y="432"/>
                    <a:pt x="35" y="496"/>
                  </a:cubicBezTo>
                  <a:cubicBezTo>
                    <a:pt x="10" y="567"/>
                    <a:pt x="0" y="655"/>
                    <a:pt x="33" y="727"/>
                  </a:cubicBezTo>
                  <a:cubicBezTo>
                    <a:pt x="71" y="809"/>
                    <a:pt x="159" y="850"/>
                    <a:pt x="241" y="877"/>
                  </a:cubicBezTo>
                  <a:cubicBezTo>
                    <a:pt x="368" y="918"/>
                    <a:pt x="489" y="924"/>
                    <a:pt x="622" y="909"/>
                  </a:cubicBezTo>
                  <a:cubicBezTo>
                    <a:pt x="687" y="901"/>
                    <a:pt x="775" y="869"/>
                    <a:pt x="815" y="816"/>
                  </a:cubicBezTo>
                  <a:cubicBezTo>
                    <a:pt x="862" y="754"/>
                    <a:pt x="857" y="686"/>
                    <a:pt x="860" y="612"/>
                  </a:cubicBezTo>
                  <a:cubicBezTo>
                    <a:pt x="862" y="584"/>
                    <a:pt x="865" y="557"/>
                    <a:pt x="868" y="530"/>
                  </a:cubicBezTo>
                  <a:cubicBezTo>
                    <a:pt x="870" y="510"/>
                    <a:pt x="872" y="490"/>
                    <a:pt x="872" y="470"/>
                  </a:cubicBezTo>
                  <a:close/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Freeform 60"/>
            <p:cNvSpPr>
              <a:spLocks noEditPoints="1" noChangeArrowheads="1"/>
            </p:cNvSpPr>
            <p:nvPr/>
          </p:nvSpPr>
          <p:spPr bwMode="auto">
            <a:xfrm>
              <a:off x="-1145" y="-595"/>
              <a:ext cx="1435" cy="1522"/>
            </a:xfrm>
            <a:custGeom>
              <a:avLst/>
              <a:gdLst>
                <a:gd name="T0" fmla="*/ 420 w 881"/>
                <a:gd name="T1" fmla="*/ 11 h 937"/>
                <a:gd name="T2" fmla="*/ 162 w 881"/>
                <a:gd name="T3" fmla="*/ 171 h 937"/>
                <a:gd name="T4" fmla="*/ 90 w 881"/>
                <a:gd name="T5" fmla="*/ 303 h 937"/>
                <a:gd name="T6" fmla="*/ 72 w 881"/>
                <a:gd name="T7" fmla="*/ 368 h 937"/>
                <a:gd name="T8" fmla="*/ 31 w 881"/>
                <a:gd name="T9" fmla="*/ 500 h 937"/>
                <a:gd name="T10" fmla="*/ 29 w 881"/>
                <a:gd name="T11" fmla="*/ 735 h 937"/>
                <a:gd name="T12" fmla="*/ 240 w 881"/>
                <a:gd name="T13" fmla="*/ 888 h 937"/>
                <a:gd name="T14" fmla="*/ 623 w 881"/>
                <a:gd name="T15" fmla="*/ 920 h 937"/>
                <a:gd name="T16" fmla="*/ 820 w 881"/>
                <a:gd name="T17" fmla="*/ 825 h 937"/>
                <a:gd name="T18" fmla="*/ 865 w 881"/>
                <a:gd name="T19" fmla="*/ 649 h 937"/>
                <a:gd name="T20" fmla="*/ 867 w 881"/>
                <a:gd name="T21" fmla="*/ 618 h 937"/>
                <a:gd name="T22" fmla="*/ 874 w 881"/>
                <a:gd name="T23" fmla="*/ 536 h 937"/>
                <a:gd name="T24" fmla="*/ 879 w 881"/>
                <a:gd name="T25" fmla="*/ 476 h 937"/>
                <a:gd name="T26" fmla="*/ 879 w 881"/>
                <a:gd name="T27" fmla="*/ 476 h 937"/>
                <a:gd name="T28" fmla="*/ 864 w 881"/>
                <a:gd name="T29" fmla="*/ 315 h 937"/>
                <a:gd name="T30" fmla="*/ 853 w 881"/>
                <a:gd name="T31" fmla="*/ 266 h 937"/>
                <a:gd name="T32" fmla="*/ 736 w 881"/>
                <a:gd name="T33" fmla="*/ 74 h 937"/>
                <a:gd name="T34" fmla="*/ 420 w 881"/>
                <a:gd name="T35" fmla="*/ 11 h 937"/>
                <a:gd name="T36" fmla="*/ 244 w 881"/>
                <a:gd name="T37" fmla="*/ 878 h 937"/>
                <a:gd name="T38" fmla="*/ 39 w 881"/>
                <a:gd name="T39" fmla="*/ 730 h 937"/>
                <a:gd name="T40" fmla="*/ 41 w 881"/>
                <a:gd name="T41" fmla="*/ 504 h 937"/>
                <a:gd name="T42" fmla="*/ 82 w 881"/>
                <a:gd name="T43" fmla="*/ 371 h 937"/>
                <a:gd name="T44" fmla="*/ 100 w 881"/>
                <a:gd name="T45" fmla="*/ 306 h 937"/>
                <a:gd name="T46" fmla="*/ 171 w 881"/>
                <a:gd name="T47" fmla="*/ 177 h 937"/>
                <a:gd name="T48" fmla="*/ 421 w 881"/>
                <a:gd name="T49" fmla="*/ 21 h 937"/>
                <a:gd name="T50" fmla="*/ 731 w 881"/>
                <a:gd name="T51" fmla="*/ 83 h 937"/>
                <a:gd name="T52" fmla="*/ 843 w 881"/>
                <a:gd name="T53" fmla="*/ 268 h 937"/>
                <a:gd name="T54" fmla="*/ 854 w 881"/>
                <a:gd name="T55" fmla="*/ 318 h 937"/>
                <a:gd name="T56" fmla="*/ 869 w 881"/>
                <a:gd name="T57" fmla="*/ 452 h 937"/>
                <a:gd name="T58" fmla="*/ 868 w 881"/>
                <a:gd name="T59" fmla="*/ 476 h 937"/>
                <a:gd name="T60" fmla="*/ 864 w 881"/>
                <a:gd name="T61" fmla="*/ 535 h 937"/>
                <a:gd name="T62" fmla="*/ 856 w 881"/>
                <a:gd name="T63" fmla="*/ 618 h 937"/>
                <a:gd name="T64" fmla="*/ 855 w 881"/>
                <a:gd name="T65" fmla="*/ 648 h 937"/>
                <a:gd name="T66" fmla="*/ 812 w 881"/>
                <a:gd name="T67" fmla="*/ 819 h 937"/>
                <a:gd name="T68" fmla="*/ 622 w 881"/>
                <a:gd name="T69" fmla="*/ 910 h 937"/>
                <a:gd name="T70" fmla="*/ 244 w 881"/>
                <a:gd name="T71" fmla="*/ 87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1" h="937">
                  <a:moveTo>
                    <a:pt x="420" y="11"/>
                  </a:moveTo>
                  <a:cubicBezTo>
                    <a:pt x="324" y="19"/>
                    <a:pt x="235" y="75"/>
                    <a:pt x="162" y="171"/>
                  </a:cubicBezTo>
                  <a:cubicBezTo>
                    <a:pt x="136" y="206"/>
                    <a:pt x="106" y="250"/>
                    <a:pt x="90" y="303"/>
                  </a:cubicBezTo>
                  <a:cubicBezTo>
                    <a:pt x="72" y="368"/>
                    <a:pt x="72" y="368"/>
                    <a:pt x="72" y="368"/>
                  </a:cubicBezTo>
                  <a:cubicBezTo>
                    <a:pt x="59" y="412"/>
                    <a:pt x="47" y="457"/>
                    <a:pt x="31" y="500"/>
                  </a:cubicBezTo>
                  <a:cubicBezTo>
                    <a:pt x="1" y="586"/>
                    <a:pt x="0" y="671"/>
                    <a:pt x="29" y="735"/>
                  </a:cubicBezTo>
                  <a:cubicBezTo>
                    <a:pt x="69" y="822"/>
                    <a:pt x="163" y="862"/>
                    <a:pt x="240" y="888"/>
                  </a:cubicBezTo>
                  <a:cubicBezTo>
                    <a:pt x="360" y="927"/>
                    <a:pt x="478" y="937"/>
                    <a:pt x="623" y="920"/>
                  </a:cubicBezTo>
                  <a:cubicBezTo>
                    <a:pt x="689" y="913"/>
                    <a:pt x="779" y="880"/>
                    <a:pt x="820" y="825"/>
                  </a:cubicBezTo>
                  <a:cubicBezTo>
                    <a:pt x="861" y="770"/>
                    <a:pt x="863" y="711"/>
                    <a:pt x="865" y="649"/>
                  </a:cubicBezTo>
                  <a:cubicBezTo>
                    <a:pt x="867" y="618"/>
                    <a:pt x="867" y="618"/>
                    <a:pt x="867" y="618"/>
                  </a:cubicBezTo>
                  <a:cubicBezTo>
                    <a:pt x="868" y="589"/>
                    <a:pt x="871" y="562"/>
                    <a:pt x="874" y="536"/>
                  </a:cubicBezTo>
                  <a:cubicBezTo>
                    <a:pt x="876" y="517"/>
                    <a:pt x="878" y="496"/>
                    <a:pt x="879" y="476"/>
                  </a:cubicBezTo>
                  <a:cubicBezTo>
                    <a:pt x="879" y="476"/>
                    <a:pt x="879" y="476"/>
                    <a:pt x="879" y="476"/>
                  </a:cubicBezTo>
                  <a:cubicBezTo>
                    <a:pt x="881" y="419"/>
                    <a:pt x="876" y="365"/>
                    <a:pt x="864" y="315"/>
                  </a:cubicBezTo>
                  <a:cubicBezTo>
                    <a:pt x="853" y="266"/>
                    <a:pt x="853" y="266"/>
                    <a:pt x="853" y="266"/>
                  </a:cubicBezTo>
                  <a:cubicBezTo>
                    <a:pt x="836" y="184"/>
                    <a:pt x="824" y="124"/>
                    <a:pt x="736" y="74"/>
                  </a:cubicBezTo>
                  <a:cubicBezTo>
                    <a:pt x="649" y="23"/>
                    <a:pt x="536" y="0"/>
                    <a:pt x="420" y="11"/>
                  </a:cubicBezTo>
                  <a:moveTo>
                    <a:pt x="244" y="878"/>
                  </a:moveTo>
                  <a:cubicBezTo>
                    <a:pt x="168" y="853"/>
                    <a:pt x="77" y="814"/>
                    <a:pt x="39" y="730"/>
                  </a:cubicBezTo>
                  <a:cubicBezTo>
                    <a:pt x="11" y="669"/>
                    <a:pt x="11" y="587"/>
                    <a:pt x="41" y="504"/>
                  </a:cubicBezTo>
                  <a:cubicBezTo>
                    <a:pt x="57" y="460"/>
                    <a:pt x="69" y="415"/>
                    <a:pt x="82" y="371"/>
                  </a:cubicBezTo>
                  <a:cubicBezTo>
                    <a:pt x="100" y="306"/>
                    <a:pt x="100" y="306"/>
                    <a:pt x="100" y="306"/>
                  </a:cubicBezTo>
                  <a:cubicBezTo>
                    <a:pt x="116" y="254"/>
                    <a:pt x="144" y="212"/>
                    <a:pt x="171" y="177"/>
                  </a:cubicBezTo>
                  <a:cubicBezTo>
                    <a:pt x="242" y="83"/>
                    <a:pt x="328" y="29"/>
                    <a:pt x="421" y="21"/>
                  </a:cubicBezTo>
                  <a:cubicBezTo>
                    <a:pt x="535" y="11"/>
                    <a:pt x="645" y="33"/>
                    <a:pt x="731" y="83"/>
                  </a:cubicBezTo>
                  <a:cubicBezTo>
                    <a:pt x="815" y="131"/>
                    <a:pt x="827" y="188"/>
                    <a:pt x="843" y="268"/>
                  </a:cubicBezTo>
                  <a:cubicBezTo>
                    <a:pt x="854" y="318"/>
                    <a:pt x="854" y="318"/>
                    <a:pt x="854" y="318"/>
                  </a:cubicBezTo>
                  <a:cubicBezTo>
                    <a:pt x="864" y="359"/>
                    <a:pt x="869" y="404"/>
                    <a:pt x="869" y="452"/>
                  </a:cubicBezTo>
                  <a:cubicBezTo>
                    <a:pt x="869" y="460"/>
                    <a:pt x="868" y="468"/>
                    <a:pt x="868" y="476"/>
                  </a:cubicBezTo>
                  <a:cubicBezTo>
                    <a:pt x="867" y="496"/>
                    <a:pt x="866" y="516"/>
                    <a:pt x="864" y="535"/>
                  </a:cubicBezTo>
                  <a:cubicBezTo>
                    <a:pt x="861" y="561"/>
                    <a:pt x="858" y="588"/>
                    <a:pt x="856" y="618"/>
                  </a:cubicBezTo>
                  <a:cubicBezTo>
                    <a:pt x="855" y="648"/>
                    <a:pt x="855" y="648"/>
                    <a:pt x="855" y="648"/>
                  </a:cubicBezTo>
                  <a:cubicBezTo>
                    <a:pt x="853" y="712"/>
                    <a:pt x="851" y="766"/>
                    <a:pt x="812" y="819"/>
                  </a:cubicBezTo>
                  <a:cubicBezTo>
                    <a:pt x="772" y="871"/>
                    <a:pt x="686" y="903"/>
                    <a:pt x="622" y="910"/>
                  </a:cubicBezTo>
                  <a:cubicBezTo>
                    <a:pt x="478" y="926"/>
                    <a:pt x="361" y="917"/>
                    <a:pt x="244" y="878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Freeform 61"/>
            <p:cNvSpPr>
              <a:spLocks noChangeArrowheads="1"/>
            </p:cNvSpPr>
            <p:nvPr/>
          </p:nvSpPr>
          <p:spPr bwMode="auto">
            <a:xfrm>
              <a:off x="-1108" y="-700"/>
              <a:ext cx="1393" cy="706"/>
            </a:xfrm>
            <a:custGeom>
              <a:avLst/>
              <a:gdLst>
                <a:gd name="T0" fmla="*/ 846 w 855"/>
                <a:gd name="T1" fmla="*/ 190 h 435"/>
                <a:gd name="T2" fmla="*/ 798 w 855"/>
                <a:gd name="T3" fmla="*/ 138 h 435"/>
                <a:gd name="T4" fmla="*/ 377 w 855"/>
                <a:gd name="T5" fmla="*/ 21 h 435"/>
                <a:gd name="T6" fmla="*/ 0 w 855"/>
                <a:gd name="T7" fmla="*/ 395 h 435"/>
                <a:gd name="T8" fmla="*/ 198 w 855"/>
                <a:gd name="T9" fmla="*/ 254 h 435"/>
                <a:gd name="T10" fmla="*/ 642 w 855"/>
                <a:gd name="T11" fmla="*/ 334 h 435"/>
                <a:gd name="T12" fmla="*/ 696 w 855"/>
                <a:gd name="T13" fmla="*/ 257 h 435"/>
                <a:gd name="T14" fmla="*/ 682 w 855"/>
                <a:gd name="T15" fmla="*/ 346 h 435"/>
                <a:gd name="T16" fmla="*/ 853 w 855"/>
                <a:gd name="T17" fmla="*/ 430 h 435"/>
                <a:gd name="T18" fmla="*/ 855 w 855"/>
                <a:gd name="T19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5" h="435">
                  <a:moveTo>
                    <a:pt x="846" y="190"/>
                  </a:moveTo>
                  <a:cubicBezTo>
                    <a:pt x="831" y="172"/>
                    <a:pt x="816" y="154"/>
                    <a:pt x="798" y="138"/>
                  </a:cubicBezTo>
                  <a:cubicBezTo>
                    <a:pt x="697" y="42"/>
                    <a:pt x="536" y="0"/>
                    <a:pt x="377" y="21"/>
                  </a:cubicBezTo>
                  <a:cubicBezTo>
                    <a:pt x="300" y="31"/>
                    <a:pt x="62" y="102"/>
                    <a:pt x="0" y="395"/>
                  </a:cubicBezTo>
                  <a:cubicBezTo>
                    <a:pt x="0" y="395"/>
                    <a:pt x="163" y="252"/>
                    <a:pt x="198" y="254"/>
                  </a:cubicBezTo>
                  <a:cubicBezTo>
                    <a:pt x="198" y="254"/>
                    <a:pt x="567" y="303"/>
                    <a:pt x="642" y="334"/>
                  </a:cubicBezTo>
                  <a:cubicBezTo>
                    <a:pt x="642" y="334"/>
                    <a:pt x="675" y="263"/>
                    <a:pt x="696" y="257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346"/>
                    <a:pt x="806" y="393"/>
                    <a:pt x="853" y="430"/>
                  </a:cubicBezTo>
                  <a:cubicBezTo>
                    <a:pt x="853" y="430"/>
                    <a:pt x="854" y="432"/>
                    <a:pt x="855" y="435"/>
                  </a:cubicBezTo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62"/>
            <p:cNvSpPr>
              <a:spLocks noChangeArrowheads="1"/>
            </p:cNvSpPr>
            <p:nvPr/>
          </p:nvSpPr>
          <p:spPr bwMode="auto">
            <a:xfrm>
              <a:off x="-1117" y="-710"/>
              <a:ext cx="1410" cy="719"/>
            </a:xfrm>
            <a:custGeom>
              <a:avLst/>
              <a:gdLst>
                <a:gd name="T0" fmla="*/ 382 w 866"/>
                <a:gd name="T1" fmla="*/ 22 h 443"/>
                <a:gd name="T2" fmla="*/ 1 w 866"/>
                <a:gd name="T3" fmla="*/ 400 h 443"/>
                <a:gd name="T4" fmla="*/ 3 w 866"/>
                <a:gd name="T5" fmla="*/ 406 h 443"/>
                <a:gd name="T6" fmla="*/ 9 w 866"/>
                <a:gd name="T7" fmla="*/ 405 h 443"/>
                <a:gd name="T8" fmla="*/ 203 w 866"/>
                <a:gd name="T9" fmla="*/ 265 h 443"/>
                <a:gd name="T10" fmla="*/ 646 w 866"/>
                <a:gd name="T11" fmla="*/ 345 h 443"/>
                <a:gd name="T12" fmla="*/ 652 w 866"/>
                <a:gd name="T13" fmla="*/ 342 h 443"/>
                <a:gd name="T14" fmla="*/ 695 w 866"/>
                <a:gd name="T15" fmla="*/ 274 h 443"/>
                <a:gd name="T16" fmla="*/ 683 w 866"/>
                <a:gd name="T17" fmla="*/ 352 h 443"/>
                <a:gd name="T18" fmla="*/ 683 w 866"/>
                <a:gd name="T19" fmla="*/ 352 h 443"/>
                <a:gd name="T20" fmla="*/ 687 w 866"/>
                <a:gd name="T21" fmla="*/ 357 h 443"/>
                <a:gd name="T22" fmla="*/ 855 w 866"/>
                <a:gd name="T23" fmla="*/ 439 h 443"/>
                <a:gd name="T24" fmla="*/ 857 w 866"/>
                <a:gd name="T25" fmla="*/ 443 h 443"/>
                <a:gd name="T26" fmla="*/ 859 w 866"/>
                <a:gd name="T27" fmla="*/ 436 h 443"/>
                <a:gd name="T28" fmla="*/ 866 w 866"/>
                <a:gd name="T29" fmla="*/ 439 h 443"/>
                <a:gd name="T30" fmla="*/ 864 w 866"/>
                <a:gd name="T31" fmla="*/ 434 h 443"/>
                <a:gd name="T32" fmla="*/ 862 w 866"/>
                <a:gd name="T33" fmla="*/ 432 h 443"/>
                <a:gd name="T34" fmla="*/ 694 w 866"/>
                <a:gd name="T35" fmla="*/ 349 h 443"/>
                <a:gd name="T36" fmla="*/ 707 w 866"/>
                <a:gd name="T37" fmla="*/ 264 h 443"/>
                <a:gd name="T38" fmla="*/ 707 w 866"/>
                <a:gd name="T39" fmla="*/ 263 h 443"/>
                <a:gd name="T40" fmla="*/ 705 w 866"/>
                <a:gd name="T41" fmla="*/ 259 h 443"/>
                <a:gd name="T42" fmla="*/ 701 w 866"/>
                <a:gd name="T43" fmla="*/ 258 h 443"/>
                <a:gd name="T44" fmla="*/ 645 w 866"/>
                <a:gd name="T45" fmla="*/ 334 h 443"/>
                <a:gd name="T46" fmla="*/ 204 w 866"/>
                <a:gd name="T47" fmla="*/ 255 h 443"/>
                <a:gd name="T48" fmla="*/ 15 w 866"/>
                <a:gd name="T49" fmla="*/ 386 h 443"/>
                <a:gd name="T50" fmla="*/ 383 w 866"/>
                <a:gd name="T51" fmla="*/ 32 h 443"/>
                <a:gd name="T52" fmla="*/ 801 w 866"/>
                <a:gd name="T53" fmla="*/ 147 h 443"/>
                <a:gd name="T54" fmla="*/ 848 w 866"/>
                <a:gd name="T55" fmla="*/ 200 h 443"/>
                <a:gd name="T56" fmla="*/ 855 w 866"/>
                <a:gd name="T57" fmla="*/ 201 h 443"/>
                <a:gd name="T58" fmla="*/ 856 w 866"/>
                <a:gd name="T59" fmla="*/ 193 h 443"/>
                <a:gd name="T60" fmla="*/ 808 w 866"/>
                <a:gd name="T61" fmla="*/ 140 h 443"/>
                <a:gd name="T62" fmla="*/ 382 w 866"/>
                <a:gd name="T63" fmla="*/ 22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6" h="443">
                  <a:moveTo>
                    <a:pt x="382" y="22"/>
                  </a:moveTo>
                  <a:cubicBezTo>
                    <a:pt x="267" y="37"/>
                    <a:pt x="58" y="134"/>
                    <a:pt x="1" y="400"/>
                  </a:cubicBezTo>
                  <a:cubicBezTo>
                    <a:pt x="0" y="402"/>
                    <a:pt x="1" y="405"/>
                    <a:pt x="3" y="406"/>
                  </a:cubicBezTo>
                  <a:cubicBezTo>
                    <a:pt x="5" y="407"/>
                    <a:pt x="8" y="407"/>
                    <a:pt x="9" y="405"/>
                  </a:cubicBezTo>
                  <a:cubicBezTo>
                    <a:pt x="74" y="348"/>
                    <a:pt x="180" y="264"/>
                    <a:pt x="203" y="265"/>
                  </a:cubicBezTo>
                  <a:cubicBezTo>
                    <a:pt x="207" y="266"/>
                    <a:pt x="573" y="314"/>
                    <a:pt x="646" y="345"/>
                  </a:cubicBezTo>
                  <a:cubicBezTo>
                    <a:pt x="648" y="346"/>
                    <a:pt x="651" y="345"/>
                    <a:pt x="652" y="342"/>
                  </a:cubicBezTo>
                  <a:cubicBezTo>
                    <a:pt x="663" y="320"/>
                    <a:pt x="681" y="287"/>
                    <a:pt x="695" y="274"/>
                  </a:cubicBezTo>
                  <a:cubicBezTo>
                    <a:pt x="692" y="291"/>
                    <a:pt x="683" y="352"/>
                    <a:pt x="683" y="352"/>
                  </a:cubicBezTo>
                  <a:cubicBezTo>
                    <a:pt x="683" y="352"/>
                    <a:pt x="683" y="352"/>
                    <a:pt x="683" y="352"/>
                  </a:cubicBezTo>
                  <a:cubicBezTo>
                    <a:pt x="683" y="355"/>
                    <a:pt x="684" y="357"/>
                    <a:pt x="687" y="357"/>
                  </a:cubicBezTo>
                  <a:cubicBezTo>
                    <a:pt x="688" y="358"/>
                    <a:pt x="809" y="404"/>
                    <a:pt x="855" y="439"/>
                  </a:cubicBezTo>
                  <a:cubicBezTo>
                    <a:pt x="855" y="441"/>
                    <a:pt x="857" y="443"/>
                    <a:pt x="857" y="443"/>
                  </a:cubicBezTo>
                  <a:cubicBezTo>
                    <a:pt x="855" y="441"/>
                    <a:pt x="857" y="437"/>
                    <a:pt x="859" y="436"/>
                  </a:cubicBezTo>
                  <a:cubicBezTo>
                    <a:pt x="862" y="435"/>
                    <a:pt x="865" y="436"/>
                    <a:pt x="866" y="439"/>
                  </a:cubicBezTo>
                  <a:cubicBezTo>
                    <a:pt x="864" y="434"/>
                    <a:pt x="864" y="434"/>
                    <a:pt x="864" y="434"/>
                  </a:cubicBezTo>
                  <a:cubicBezTo>
                    <a:pt x="863" y="433"/>
                    <a:pt x="863" y="432"/>
                    <a:pt x="862" y="432"/>
                  </a:cubicBezTo>
                  <a:cubicBezTo>
                    <a:pt x="820" y="398"/>
                    <a:pt x="715" y="357"/>
                    <a:pt x="694" y="349"/>
                  </a:cubicBezTo>
                  <a:cubicBezTo>
                    <a:pt x="695" y="342"/>
                    <a:pt x="707" y="264"/>
                    <a:pt x="707" y="264"/>
                  </a:cubicBezTo>
                  <a:cubicBezTo>
                    <a:pt x="707" y="263"/>
                    <a:pt x="707" y="263"/>
                    <a:pt x="707" y="263"/>
                  </a:cubicBezTo>
                  <a:cubicBezTo>
                    <a:pt x="707" y="261"/>
                    <a:pt x="706" y="260"/>
                    <a:pt x="705" y="259"/>
                  </a:cubicBezTo>
                  <a:cubicBezTo>
                    <a:pt x="704" y="258"/>
                    <a:pt x="702" y="257"/>
                    <a:pt x="701" y="258"/>
                  </a:cubicBezTo>
                  <a:cubicBezTo>
                    <a:pt x="680" y="263"/>
                    <a:pt x="653" y="317"/>
                    <a:pt x="645" y="334"/>
                  </a:cubicBezTo>
                  <a:cubicBezTo>
                    <a:pt x="562" y="303"/>
                    <a:pt x="219" y="257"/>
                    <a:pt x="204" y="255"/>
                  </a:cubicBezTo>
                  <a:cubicBezTo>
                    <a:pt x="173" y="253"/>
                    <a:pt x="56" y="351"/>
                    <a:pt x="15" y="386"/>
                  </a:cubicBezTo>
                  <a:cubicBezTo>
                    <a:pt x="76" y="138"/>
                    <a:pt x="274" y="46"/>
                    <a:pt x="383" y="32"/>
                  </a:cubicBezTo>
                  <a:cubicBezTo>
                    <a:pt x="543" y="11"/>
                    <a:pt x="703" y="55"/>
                    <a:pt x="801" y="147"/>
                  </a:cubicBezTo>
                  <a:cubicBezTo>
                    <a:pt x="817" y="163"/>
                    <a:pt x="833" y="181"/>
                    <a:pt x="848" y="200"/>
                  </a:cubicBezTo>
                  <a:cubicBezTo>
                    <a:pt x="849" y="202"/>
                    <a:pt x="852" y="202"/>
                    <a:pt x="855" y="201"/>
                  </a:cubicBezTo>
                  <a:cubicBezTo>
                    <a:pt x="857" y="199"/>
                    <a:pt x="858" y="196"/>
                    <a:pt x="856" y="193"/>
                  </a:cubicBezTo>
                  <a:cubicBezTo>
                    <a:pt x="841" y="174"/>
                    <a:pt x="825" y="156"/>
                    <a:pt x="808" y="140"/>
                  </a:cubicBezTo>
                  <a:cubicBezTo>
                    <a:pt x="707" y="45"/>
                    <a:pt x="544" y="0"/>
                    <a:pt x="382" y="2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63"/>
            <p:cNvSpPr>
              <a:spLocks noChangeArrowheads="1"/>
            </p:cNvSpPr>
            <p:nvPr/>
          </p:nvSpPr>
          <p:spPr bwMode="auto">
            <a:xfrm>
              <a:off x="179" y="-489"/>
              <a:ext cx="124" cy="501"/>
            </a:xfrm>
            <a:custGeom>
              <a:avLst/>
              <a:gdLst>
                <a:gd name="T0" fmla="*/ 3 w 76"/>
                <a:gd name="T1" fmla="*/ 2 h 309"/>
                <a:gd name="T2" fmla="*/ 1 w 76"/>
                <a:gd name="T3" fmla="*/ 9 h 309"/>
                <a:gd name="T4" fmla="*/ 48 w 76"/>
                <a:gd name="T5" fmla="*/ 302 h 309"/>
                <a:gd name="T6" fmla="*/ 52 w 76"/>
                <a:gd name="T7" fmla="*/ 309 h 309"/>
                <a:gd name="T8" fmla="*/ 59 w 76"/>
                <a:gd name="T9" fmla="*/ 305 h 309"/>
                <a:gd name="T10" fmla="*/ 11 w 76"/>
                <a:gd name="T11" fmla="*/ 4 h 309"/>
                <a:gd name="T12" fmla="*/ 3 w 76"/>
                <a:gd name="T13" fmla="*/ 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09">
                  <a:moveTo>
                    <a:pt x="3" y="2"/>
                  </a:moveTo>
                  <a:cubicBezTo>
                    <a:pt x="1" y="3"/>
                    <a:pt x="0" y="6"/>
                    <a:pt x="1" y="9"/>
                  </a:cubicBezTo>
                  <a:cubicBezTo>
                    <a:pt x="45" y="90"/>
                    <a:pt x="66" y="222"/>
                    <a:pt x="48" y="302"/>
                  </a:cubicBezTo>
                  <a:cubicBezTo>
                    <a:pt x="48" y="305"/>
                    <a:pt x="50" y="308"/>
                    <a:pt x="52" y="309"/>
                  </a:cubicBezTo>
                  <a:cubicBezTo>
                    <a:pt x="55" y="309"/>
                    <a:pt x="58" y="307"/>
                    <a:pt x="59" y="305"/>
                  </a:cubicBezTo>
                  <a:cubicBezTo>
                    <a:pt x="76" y="222"/>
                    <a:pt x="55" y="87"/>
                    <a:pt x="11" y="4"/>
                  </a:cubicBezTo>
                  <a:cubicBezTo>
                    <a:pt x="9" y="1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64"/>
            <p:cNvSpPr>
              <a:spLocks noChangeArrowheads="1"/>
            </p:cNvSpPr>
            <p:nvPr/>
          </p:nvSpPr>
          <p:spPr bwMode="auto">
            <a:xfrm>
              <a:off x="-1117" y="383"/>
              <a:ext cx="409" cy="495"/>
            </a:xfrm>
            <a:custGeom>
              <a:avLst/>
              <a:gdLst>
                <a:gd name="T0" fmla="*/ 160 w 251"/>
                <a:gd name="T1" fmla="*/ 178 h 305"/>
                <a:gd name="T2" fmla="*/ 1 w 251"/>
                <a:gd name="T3" fmla="*/ 30 h 305"/>
                <a:gd name="T4" fmla="*/ 160 w 251"/>
                <a:gd name="T5" fmla="*/ 1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" h="305">
                  <a:moveTo>
                    <a:pt x="160" y="178"/>
                  </a:moveTo>
                  <a:cubicBezTo>
                    <a:pt x="58" y="305"/>
                    <a:pt x="0" y="30"/>
                    <a:pt x="1" y="30"/>
                  </a:cubicBezTo>
                  <a:cubicBezTo>
                    <a:pt x="93" y="0"/>
                    <a:pt x="251" y="64"/>
                    <a:pt x="160" y="178"/>
                  </a:cubicBezTo>
                  <a:close/>
                </a:path>
              </a:pathLst>
            </a:custGeom>
            <a:solidFill>
              <a:srgbClr val="F4B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65"/>
            <p:cNvSpPr>
              <a:spLocks noChangeArrowheads="1"/>
            </p:cNvSpPr>
            <p:nvPr/>
          </p:nvSpPr>
          <p:spPr bwMode="auto">
            <a:xfrm>
              <a:off x="-223" y="504"/>
              <a:ext cx="418" cy="434"/>
            </a:xfrm>
            <a:custGeom>
              <a:avLst/>
              <a:gdLst>
                <a:gd name="T0" fmla="*/ 56 w 257"/>
                <a:gd name="T1" fmla="*/ 174 h 267"/>
                <a:gd name="T2" fmla="*/ 249 w 257"/>
                <a:gd name="T3" fmla="*/ 93 h 267"/>
                <a:gd name="T4" fmla="*/ 56 w 257"/>
                <a:gd name="T5" fmla="*/ 17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7" h="267">
                  <a:moveTo>
                    <a:pt x="56" y="174"/>
                  </a:moveTo>
                  <a:cubicBezTo>
                    <a:pt x="94" y="267"/>
                    <a:pt x="257" y="163"/>
                    <a:pt x="249" y="93"/>
                  </a:cubicBezTo>
                  <a:cubicBezTo>
                    <a:pt x="238" y="0"/>
                    <a:pt x="0" y="34"/>
                    <a:pt x="56" y="174"/>
                  </a:cubicBezTo>
                  <a:close/>
                </a:path>
              </a:pathLst>
            </a:custGeom>
            <a:solidFill>
              <a:srgbClr val="F4B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Freeform 66"/>
            <p:cNvSpPr>
              <a:spLocks noChangeArrowheads="1"/>
            </p:cNvSpPr>
            <p:nvPr/>
          </p:nvSpPr>
          <p:spPr bwMode="auto">
            <a:xfrm>
              <a:off x="-132" y="-736"/>
              <a:ext cx="583" cy="414"/>
            </a:xfrm>
            <a:custGeom>
              <a:avLst/>
              <a:gdLst>
                <a:gd name="T0" fmla="*/ 0 w 358"/>
                <a:gd name="T1" fmla="*/ 68 h 255"/>
                <a:gd name="T2" fmla="*/ 224 w 358"/>
                <a:gd name="T3" fmla="*/ 112 h 255"/>
                <a:gd name="T4" fmla="*/ 312 w 358"/>
                <a:gd name="T5" fmla="*/ 255 h 255"/>
                <a:gd name="T6" fmla="*/ 10 w 358"/>
                <a:gd name="T7" fmla="*/ 66 h 255"/>
                <a:gd name="T8" fmla="*/ 0 w 358"/>
                <a:gd name="T9" fmla="*/ 6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255">
                  <a:moveTo>
                    <a:pt x="0" y="68"/>
                  </a:moveTo>
                  <a:cubicBezTo>
                    <a:pt x="29" y="0"/>
                    <a:pt x="181" y="84"/>
                    <a:pt x="224" y="112"/>
                  </a:cubicBezTo>
                  <a:cubicBezTo>
                    <a:pt x="276" y="147"/>
                    <a:pt x="358" y="187"/>
                    <a:pt x="312" y="255"/>
                  </a:cubicBezTo>
                  <a:cubicBezTo>
                    <a:pt x="222" y="176"/>
                    <a:pt x="136" y="79"/>
                    <a:pt x="10" y="66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EF8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Freeform 67"/>
            <p:cNvSpPr>
              <a:spLocks noEditPoints="1" noChangeArrowheads="1"/>
            </p:cNvSpPr>
            <p:nvPr/>
          </p:nvSpPr>
          <p:spPr bwMode="auto">
            <a:xfrm>
              <a:off x="-142" y="-704"/>
              <a:ext cx="552" cy="392"/>
            </a:xfrm>
            <a:custGeom>
              <a:avLst/>
              <a:gdLst>
                <a:gd name="T0" fmla="*/ 31 w 339"/>
                <a:gd name="T1" fmla="*/ 20 h 241"/>
                <a:gd name="T2" fmla="*/ 1 w 339"/>
                <a:gd name="T3" fmla="*/ 46 h 241"/>
                <a:gd name="T4" fmla="*/ 2 w 339"/>
                <a:gd name="T5" fmla="*/ 52 h 241"/>
                <a:gd name="T6" fmla="*/ 7 w 339"/>
                <a:gd name="T7" fmla="*/ 53 h 241"/>
                <a:gd name="T8" fmla="*/ 16 w 339"/>
                <a:gd name="T9" fmla="*/ 51 h 241"/>
                <a:gd name="T10" fmla="*/ 277 w 339"/>
                <a:gd name="T11" fmla="*/ 205 h 241"/>
                <a:gd name="T12" fmla="*/ 314 w 339"/>
                <a:gd name="T13" fmla="*/ 239 h 241"/>
                <a:gd name="T14" fmla="*/ 318 w 339"/>
                <a:gd name="T15" fmla="*/ 241 h 241"/>
                <a:gd name="T16" fmla="*/ 322 w 339"/>
                <a:gd name="T17" fmla="*/ 238 h 241"/>
                <a:gd name="T18" fmla="*/ 335 w 339"/>
                <a:gd name="T19" fmla="*/ 184 h 241"/>
                <a:gd name="T20" fmla="*/ 249 w 339"/>
                <a:gd name="T21" fmla="*/ 99 h 241"/>
                <a:gd name="T22" fmla="*/ 233 w 339"/>
                <a:gd name="T23" fmla="*/ 88 h 241"/>
                <a:gd name="T24" fmla="*/ 31 w 339"/>
                <a:gd name="T25" fmla="*/ 20 h 241"/>
                <a:gd name="T26" fmla="*/ 34 w 339"/>
                <a:gd name="T27" fmla="*/ 30 h 241"/>
                <a:gd name="T28" fmla="*/ 227 w 339"/>
                <a:gd name="T29" fmla="*/ 97 h 241"/>
                <a:gd name="T30" fmla="*/ 244 w 339"/>
                <a:gd name="T31" fmla="*/ 107 h 241"/>
                <a:gd name="T32" fmla="*/ 325 w 339"/>
                <a:gd name="T33" fmla="*/ 186 h 241"/>
                <a:gd name="T34" fmla="*/ 326 w 339"/>
                <a:gd name="T35" fmla="*/ 196 h 241"/>
                <a:gd name="T36" fmla="*/ 316 w 339"/>
                <a:gd name="T37" fmla="*/ 227 h 241"/>
                <a:gd name="T38" fmla="*/ 284 w 339"/>
                <a:gd name="T39" fmla="*/ 197 h 241"/>
                <a:gd name="T40" fmla="*/ 17 w 339"/>
                <a:gd name="T41" fmla="*/ 41 h 241"/>
                <a:gd name="T42" fmla="*/ 17 w 339"/>
                <a:gd name="T43" fmla="*/ 41 h 241"/>
                <a:gd name="T44" fmla="*/ 34 w 339"/>
                <a:gd name="T45" fmla="*/ 3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9" h="241">
                  <a:moveTo>
                    <a:pt x="31" y="20"/>
                  </a:moveTo>
                  <a:cubicBezTo>
                    <a:pt x="16" y="24"/>
                    <a:pt x="6" y="33"/>
                    <a:pt x="1" y="46"/>
                  </a:cubicBezTo>
                  <a:cubicBezTo>
                    <a:pt x="0" y="48"/>
                    <a:pt x="0" y="50"/>
                    <a:pt x="2" y="52"/>
                  </a:cubicBezTo>
                  <a:cubicBezTo>
                    <a:pt x="3" y="53"/>
                    <a:pt x="5" y="54"/>
                    <a:pt x="7" y="53"/>
                  </a:cubicBezTo>
                  <a:cubicBezTo>
                    <a:pt x="7" y="53"/>
                    <a:pt x="15" y="52"/>
                    <a:pt x="16" y="51"/>
                  </a:cubicBezTo>
                  <a:cubicBezTo>
                    <a:pt x="122" y="63"/>
                    <a:pt x="201" y="135"/>
                    <a:pt x="277" y="205"/>
                  </a:cubicBezTo>
                  <a:cubicBezTo>
                    <a:pt x="314" y="239"/>
                    <a:pt x="314" y="239"/>
                    <a:pt x="314" y="239"/>
                  </a:cubicBezTo>
                  <a:cubicBezTo>
                    <a:pt x="315" y="240"/>
                    <a:pt x="317" y="241"/>
                    <a:pt x="318" y="241"/>
                  </a:cubicBezTo>
                  <a:cubicBezTo>
                    <a:pt x="320" y="240"/>
                    <a:pt x="321" y="240"/>
                    <a:pt x="322" y="238"/>
                  </a:cubicBezTo>
                  <a:cubicBezTo>
                    <a:pt x="335" y="220"/>
                    <a:pt x="339" y="202"/>
                    <a:pt x="335" y="184"/>
                  </a:cubicBezTo>
                  <a:cubicBezTo>
                    <a:pt x="328" y="148"/>
                    <a:pt x="286" y="122"/>
                    <a:pt x="249" y="99"/>
                  </a:cubicBezTo>
                  <a:cubicBezTo>
                    <a:pt x="233" y="88"/>
                    <a:pt x="233" y="88"/>
                    <a:pt x="233" y="88"/>
                  </a:cubicBezTo>
                  <a:cubicBezTo>
                    <a:pt x="231" y="87"/>
                    <a:pt x="96" y="0"/>
                    <a:pt x="31" y="20"/>
                  </a:cubicBezTo>
                  <a:moveTo>
                    <a:pt x="34" y="30"/>
                  </a:moveTo>
                  <a:cubicBezTo>
                    <a:pt x="84" y="14"/>
                    <a:pt x="190" y="73"/>
                    <a:pt x="227" y="97"/>
                  </a:cubicBezTo>
                  <a:cubicBezTo>
                    <a:pt x="244" y="107"/>
                    <a:pt x="244" y="107"/>
                    <a:pt x="244" y="107"/>
                  </a:cubicBezTo>
                  <a:cubicBezTo>
                    <a:pt x="279" y="129"/>
                    <a:pt x="318" y="154"/>
                    <a:pt x="325" y="186"/>
                  </a:cubicBezTo>
                  <a:cubicBezTo>
                    <a:pt x="326" y="190"/>
                    <a:pt x="326" y="193"/>
                    <a:pt x="326" y="196"/>
                  </a:cubicBezTo>
                  <a:cubicBezTo>
                    <a:pt x="326" y="206"/>
                    <a:pt x="323" y="216"/>
                    <a:pt x="316" y="227"/>
                  </a:cubicBezTo>
                  <a:cubicBezTo>
                    <a:pt x="309" y="220"/>
                    <a:pt x="284" y="197"/>
                    <a:pt x="284" y="197"/>
                  </a:cubicBezTo>
                  <a:cubicBezTo>
                    <a:pt x="206" y="126"/>
                    <a:pt x="127" y="52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21" y="36"/>
                    <a:pt x="26" y="32"/>
                    <a:pt x="34" y="3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68"/>
            <p:cNvSpPr>
              <a:spLocks noChangeArrowheads="1"/>
            </p:cNvSpPr>
            <p:nvPr/>
          </p:nvSpPr>
          <p:spPr bwMode="auto">
            <a:xfrm>
              <a:off x="145" y="-960"/>
              <a:ext cx="285" cy="362"/>
            </a:xfrm>
            <a:custGeom>
              <a:avLst/>
              <a:gdLst>
                <a:gd name="T0" fmla="*/ 166 w 175"/>
                <a:gd name="T1" fmla="*/ 2 h 223"/>
                <a:gd name="T2" fmla="*/ 138 w 175"/>
                <a:gd name="T3" fmla="*/ 18 h 223"/>
                <a:gd name="T4" fmla="*/ 104 w 175"/>
                <a:gd name="T5" fmla="*/ 37 h 223"/>
                <a:gd name="T6" fmla="*/ 52 w 175"/>
                <a:gd name="T7" fmla="*/ 99 h 223"/>
                <a:gd name="T8" fmla="*/ 0 w 175"/>
                <a:gd name="T9" fmla="*/ 217 h 223"/>
                <a:gd name="T10" fmla="*/ 5 w 175"/>
                <a:gd name="T11" fmla="*/ 223 h 223"/>
                <a:gd name="T12" fmla="*/ 10 w 175"/>
                <a:gd name="T13" fmla="*/ 218 h 223"/>
                <a:gd name="T14" fmla="*/ 60 w 175"/>
                <a:gd name="T15" fmla="*/ 104 h 223"/>
                <a:gd name="T16" fmla="*/ 111 w 175"/>
                <a:gd name="T17" fmla="*/ 45 h 223"/>
                <a:gd name="T18" fmla="*/ 142 w 175"/>
                <a:gd name="T19" fmla="*/ 27 h 223"/>
                <a:gd name="T20" fmla="*/ 172 w 175"/>
                <a:gd name="T21" fmla="*/ 10 h 223"/>
                <a:gd name="T22" fmla="*/ 173 w 175"/>
                <a:gd name="T23" fmla="*/ 3 h 223"/>
                <a:gd name="T24" fmla="*/ 166 w 175"/>
                <a:gd name="T25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223">
                  <a:moveTo>
                    <a:pt x="166" y="2"/>
                  </a:moveTo>
                  <a:cubicBezTo>
                    <a:pt x="158" y="9"/>
                    <a:pt x="148" y="13"/>
                    <a:pt x="138" y="18"/>
                  </a:cubicBezTo>
                  <a:cubicBezTo>
                    <a:pt x="126" y="23"/>
                    <a:pt x="114" y="29"/>
                    <a:pt x="104" y="37"/>
                  </a:cubicBezTo>
                  <a:cubicBezTo>
                    <a:pt x="84" y="55"/>
                    <a:pt x="66" y="76"/>
                    <a:pt x="52" y="99"/>
                  </a:cubicBezTo>
                  <a:cubicBezTo>
                    <a:pt x="31" y="132"/>
                    <a:pt x="3" y="177"/>
                    <a:pt x="0" y="217"/>
                  </a:cubicBezTo>
                  <a:cubicBezTo>
                    <a:pt x="0" y="220"/>
                    <a:pt x="2" y="223"/>
                    <a:pt x="5" y="223"/>
                  </a:cubicBezTo>
                  <a:cubicBezTo>
                    <a:pt x="7" y="223"/>
                    <a:pt x="10" y="221"/>
                    <a:pt x="10" y="218"/>
                  </a:cubicBezTo>
                  <a:cubicBezTo>
                    <a:pt x="13" y="180"/>
                    <a:pt x="40" y="137"/>
                    <a:pt x="60" y="104"/>
                  </a:cubicBezTo>
                  <a:cubicBezTo>
                    <a:pt x="74" y="82"/>
                    <a:pt x="92" y="62"/>
                    <a:pt x="111" y="45"/>
                  </a:cubicBezTo>
                  <a:cubicBezTo>
                    <a:pt x="120" y="37"/>
                    <a:pt x="131" y="32"/>
                    <a:pt x="142" y="27"/>
                  </a:cubicBezTo>
                  <a:cubicBezTo>
                    <a:pt x="153" y="23"/>
                    <a:pt x="164" y="18"/>
                    <a:pt x="172" y="10"/>
                  </a:cubicBezTo>
                  <a:cubicBezTo>
                    <a:pt x="174" y="8"/>
                    <a:pt x="175" y="5"/>
                    <a:pt x="173" y="3"/>
                  </a:cubicBezTo>
                  <a:cubicBezTo>
                    <a:pt x="171" y="1"/>
                    <a:pt x="168" y="0"/>
                    <a:pt x="166" y="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Freeform 69"/>
            <p:cNvSpPr>
              <a:spLocks noChangeArrowheads="1"/>
            </p:cNvSpPr>
            <p:nvPr/>
          </p:nvSpPr>
          <p:spPr bwMode="auto">
            <a:xfrm>
              <a:off x="256" y="-954"/>
              <a:ext cx="197" cy="413"/>
            </a:xfrm>
            <a:custGeom>
              <a:avLst/>
              <a:gdLst>
                <a:gd name="T0" fmla="*/ 98 w 121"/>
                <a:gd name="T1" fmla="*/ 1 h 254"/>
                <a:gd name="T2" fmla="*/ 96 w 121"/>
                <a:gd name="T3" fmla="*/ 8 h 254"/>
                <a:gd name="T4" fmla="*/ 74 w 121"/>
                <a:gd name="T5" fmla="*/ 147 h 254"/>
                <a:gd name="T6" fmla="*/ 3 w 121"/>
                <a:gd name="T7" fmla="*/ 244 h 254"/>
                <a:gd name="T8" fmla="*/ 2 w 121"/>
                <a:gd name="T9" fmla="*/ 251 h 254"/>
                <a:gd name="T10" fmla="*/ 9 w 121"/>
                <a:gd name="T11" fmla="*/ 253 h 254"/>
                <a:gd name="T12" fmla="*/ 83 w 121"/>
                <a:gd name="T13" fmla="*/ 151 h 254"/>
                <a:gd name="T14" fmla="*/ 105 w 121"/>
                <a:gd name="T15" fmla="*/ 3 h 254"/>
                <a:gd name="T16" fmla="*/ 98 w 121"/>
                <a:gd name="T17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254">
                  <a:moveTo>
                    <a:pt x="98" y="1"/>
                  </a:moveTo>
                  <a:cubicBezTo>
                    <a:pt x="95" y="3"/>
                    <a:pt x="95" y="6"/>
                    <a:pt x="96" y="8"/>
                  </a:cubicBezTo>
                  <a:cubicBezTo>
                    <a:pt x="106" y="24"/>
                    <a:pt x="110" y="61"/>
                    <a:pt x="74" y="147"/>
                  </a:cubicBezTo>
                  <a:cubicBezTo>
                    <a:pt x="52" y="198"/>
                    <a:pt x="29" y="229"/>
                    <a:pt x="3" y="244"/>
                  </a:cubicBezTo>
                  <a:cubicBezTo>
                    <a:pt x="1" y="245"/>
                    <a:pt x="0" y="248"/>
                    <a:pt x="2" y="251"/>
                  </a:cubicBezTo>
                  <a:cubicBezTo>
                    <a:pt x="3" y="254"/>
                    <a:pt x="6" y="254"/>
                    <a:pt x="9" y="253"/>
                  </a:cubicBezTo>
                  <a:cubicBezTo>
                    <a:pt x="36" y="237"/>
                    <a:pt x="61" y="204"/>
                    <a:pt x="83" y="151"/>
                  </a:cubicBezTo>
                  <a:cubicBezTo>
                    <a:pt x="114" y="78"/>
                    <a:pt x="121" y="29"/>
                    <a:pt x="105" y="3"/>
                  </a:cubicBezTo>
                  <a:cubicBezTo>
                    <a:pt x="103" y="0"/>
                    <a:pt x="100" y="0"/>
                    <a:pt x="98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Freeform 70"/>
            <p:cNvSpPr>
              <a:spLocks noChangeArrowheads="1"/>
            </p:cNvSpPr>
            <p:nvPr/>
          </p:nvSpPr>
          <p:spPr bwMode="auto">
            <a:xfrm>
              <a:off x="-795" y="-670"/>
              <a:ext cx="681" cy="392"/>
            </a:xfrm>
            <a:custGeom>
              <a:avLst/>
              <a:gdLst>
                <a:gd name="T0" fmla="*/ 1 w 418"/>
                <a:gd name="T1" fmla="*/ 232 h 241"/>
                <a:gd name="T2" fmla="*/ 2 w 418"/>
                <a:gd name="T3" fmla="*/ 239 h 241"/>
                <a:gd name="T4" fmla="*/ 10 w 418"/>
                <a:gd name="T5" fmla="*/ 238 h 241"/>
                <a:gd name="T6" fmla="*/ 412 w 418"/>
                <a:gd name="T7" fmla="*/ 19 h 241"/>
                <a:gd name="T8" fmla="*/ 418 w 418"/>
                <a:gd name="T9" fmla="*/ 14 h 241"/>
                <a:gd name="T10" fmla="*/ 413 w 418"/>
                <a:gd name="T11" fmla="*/ 8 h 241"/>
                <a:gd name="T12" fmla="*/ 1 w 418"/>
                <a:gd name="T13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241">
                  <a:moveTo>
                    <a:pt x="1" y="232"/>
                  </a:moveTo>
                  <a:cubicBezTo>
                    <a:pt x="0" y="234"/>
                    <a:pt x="0" y="237"/>
                    <a:pt x="2" y="239"/>
                  </a:cubicBezTo>
                  <a:cubicBezTo>
                    <a:pt x="4" y="241"/>
                    <a:pt x="8" y="240"/>
                    <a:pt x="10" y="238"/>
                  </a:cubicBezTo>
                  <a:cubicBezTo>
                    <a:pt x="196" y="11"/>
                    <a:pt x="410" y="19"/>
                    <a:pt x="412" y="19"/>
                  </a:cubicBezTo>
                  <a:cubicBezTo>
                    <a:pt x="415" y="19"/>
                    <a:pt x="418" y="17"/>
                    <a:pt x="418" y="14"/>
                  </a:cubicBezTo>
                  <a:cubicBezTo>
                    <a:pt x="418" y="11"/>
                    <a:pt x="416" y="8"/>
                    <a:pt x="413" y="8"/>
                  </a:cubicBezTo>
                  <a:cubicBezTo>
                    <a:pt x="411" y="8"/>
                    <a:pt x="191" y="0"/>
                    <a:pt x="1" y="23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71"/>
            <p:cNvSpPr>
              <a:spLocks noChangeArrowheads="1"/>
            </p:cNvSpPr>
            <p:nvPr/>
          </p:nvSpPr>
          <p:spPr bwMode="auto">
            <a:xfrm>
              <a:off x="-135" y="-736"/>
              <a:ext cx="586" cy="364"/>
            </a:xfrm>
            <a:custGeom>
              <a:avLst/>
              <a:gdLst>
                <a:gd name="T0" fmla="*/ 22 w 360"/>
                <a:gd name="T1" fmla="*/ 39 h 224"/>
                <a:gd name="T2" fmla="*/ 360 w 360"/>
                <a:gd name="T3" fmla="*/ 213 h 224"/>
                <a:gd name="T4" fmla="*/ 338 w 360"/>
                <a:gd name="T5" fmla="*/ 224 h 224"/>
                <a:gd name="T6" fmla="*/ 2 w 360"/>
                <a:gd name="T7" fmla="*/ 68 h 224"/>
                <a:gd name="T8" fmla="*/ 22 w 360"/>
                <a:gd name="T9" fmla="*/ 3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224">
                  <a:moveTo>
                    <a:pt x="22" y="39"/>
                  </a:moveTo>
                  <a:cubicBezTo>
                    <a:pt x="22" y="39"/>
                    <a:pt x="272" y="0"/>
                    <a:pt x="360" y="213"/>
                  </a:cubicBezTo>
                  <a:cubicBezTo>
                    <a:pt x="338" y="224"/>
                    <a:pt x="338" y="224"/>
                    <a:pt x="338" y="224"/>
                  </a:cubicBezTo>
                  <a:cubicBezTo>
                    <a:pt x="338" y="224"/>
                    <a:pt x="228" y="23"/>
                    <a:pt x="2" y="68"/>
                  </a:cubicBezTo>
                  <a:cubicBezTo>
                    <a:pt x="2" y="68"/>
                    <a:pt x="0" y="47"/>
                    <a:pt x="22" y="39"/>
                  </a:cubicBezTo>
                  <a:close/>
                </a:path>
              </a:pathLst>
            </a:custGeom>
            <a:solidFill>
              <a:srgbClr val="EF8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Freeform 72"/>
            <p:cNvSpPr>
              <a:spLocks noEditPoints="1" noChangeArrowheads="1"/>
            </p:cNvSpPr>
            <p:nvPr/>
          </p:nvSpPr>
          <p:spPr bwMode="auto">
            <a:xfrm>
              <a:off x="-142" y="-743"/>
              <a:ext cx="603" cy="380"/>
            </a:xfrm>
            <a:custGeom>
              <a:avLst/>
              <a:gdLst>
                <a:gd name="T0" fmla="*/ 25 w 370"/>
                <a:gd name="T1" fmla="*/ 38 h 234"/>
                <a:gd name="T2" fmla="*/ 24 w 370"/>
                <a:gd name="T3" fmla="*/ 38 h 234"/>
                <a:gd name="T4" fmla="*/ 0 w 370"/>
                <a:gd name="T5" fmla="*/ 73 h 234"/>
                <a:gd name="T6" fmla="*/ 3 w 370"/>
                <a:gd name="T7" fmla="*/ 76 h 234"/>
                <a:gd name="T8" fmla="*/ 7 w 370"/>
                <a:gd name="T9" fmla="*/ 77 h 234"/>
                <a:gd name="T10" fmla="*/ 338 w 370"/>
                <a:gd name="T11" fmla="*/ 231 h 234"/>
                <a:gd name="T12" fmla="*/ 345 w 370"/>
                <a:gd name="T13" fmla="*/ 233 h 234"/>
                <a:gd name="T14" fmla="*/ 367 w 370"/>
                <a:gd name="T15" fmla="*/ 222 h 234"/>
                <a:gd name="T16" fmla="*/ 369 w 370"/>
                <a:gd name="T17" fmla="*/ 215 h 234"/>
                <a:gd name="T18" fmla="*/ 25 w 370"/>
                <a:gd name="T19" fmla="*/ 38 h 234"/>
                <a:gd name="T20" fmla="*/ 358 w 370"/>
                <a:gd name="T21" fmla="*/ 215 h 234"/>
                <a:gd name="T22" fmla="*/ 344 w 370"/>
                <a:gd name="T23" fmla="*/ 222 h 234"/>
                <a:gd name="T24" fmla="*/ 12 w 370"/>
                <a:gd name="T25" fmla="*/ 66 h 234"/>
                <a:gd name="T26" fmla="*/ 28 w 370"/>
                <a:gd name="T27" fmla="*/ 48 h 234"/>
                <a:gd name="T28" fmla="*/ 358 w 370"/>
                <a:gd name="T29" fmla="*/ 21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0" h="234">
                  <a:moveTo>
                    <a:pt x="25" y="38"/>
                  </a:moveTo>
                  <a:cubicBezTo>
                    <a:pt x="25" y="38"/>
                    <a:pt x="25" y="38"/>
                    <a:pt x="24" y="38"/>
                  </a:cubicBezTo>
                  <a:cubicBezTo>
                    <a:pt x="4" y="46"/>
                    <a:pt x="0" y="64"/>
                    <a:pt x="0" y="73"/>
                  </a:cubicBezTo>
                  <a:cubicBezTo>
                    <a:pt x="1" y="74"/>
                    <a:pt x="1" y="76"/>
                    <a:pt x="3" y="76"/>
                  </a:cubicBezTo>
                  <a:cubicBezTo>
                    <a:pt x="4" y="77"/>
                    <a:pt x="5" y="78"/>
                    <a:pt x="7" y="77"/>
                  </a:cubicBezTo>
                  <a:cubicBezTo>
                    <a:pt x="226" y="33"/>
                    <a:pt x="337" y="229"/>
                    <a:pt x="338" y="231"/>
                  </a:cubicBezTo>
                  <a:cubicBezTo>
                    <a:pt x="339" y="233"/>
                    <a:pt x="342" y="234"/>
                    <a:pt x="345" y="233"/>
                  </a:cubicBezTo>
                  <a:cubicBezTo>
                    <a:pt x="367" y="222"/>
                    <a:pt x="367" y="222"/>
                    <a:pt x="367" y="222"/>
                  </a:cubicBezTo>
                  <a:cubicBezTo>
                    <a:pt x="369" y="220"/>
                    <a:pt x="370" y="217"/>
                    <a:pt x="369" y="215"/>
                  </a:cubicBezTo>
                  <a:cubicBezTo>
                    <a:pt x="280" y="0"/>
                    <a:pt x="28" y="38"/>
                    <a:pt x="25" y="38"/>
                  </a:cubicBezTo>
                  <a:moveTo>
                    <a:pt x="358" y="215"/>
                  </a:moveTo>
                  <a:cubicBezTo>
                    <a:pt x="353" y="217"/>
                    <a:pt x="349" y="219"/>
                    <a:pt x="344" y="222"/>
                  </a:cubicBezTo>
                  <a:cubicBezTo>
                    <a:pt x="327" y="193"/>
                    <a:pt x="217" y="29"/>
                    <a:pt x="12" y="66"/>
                  </a:cubicBezTo>
                  <a:cubicBezTo>
                    <a:pt x="13" y="61"/>
                    <a:pt x="17" y="53"/>
                    <a:pt x="28" y="48"/>
                  </a:cubicBezTo>
                  <a:cubicBezTo>
                    <a:pt x="36" y="47"/>
                    <a:pt x="271" y="15"/>
                    <a:pt x="358" y="21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Freeform 73"/>
            <p:cNvSpPr>
              <a:spLocks noChangeArrowheads="1"/>
            </p:cNvSpPr>
            <p:nvPr/>
          </p:nvSpPr>
          <p:spPr bwMode="auto">
            <a:xfrm>
              <a:off x="-378" y="-613"/>
              <a:ext cx="352" cy="388"/>
            </a:xfrm>
            <a:custGeom>
              <a:avLst/>
              <a:gdLst>
                <a:gd name="T0" fmla="*/ 209 w 216"/>
                <a:gd name="T1" fmla="*/ 0 h 239"/>
                <a:gd name="T2" fmla="*/ 2 w 216"/>
                <a:gd name="T3" fmla="*/ 231 h 239"/>
                <a:gd name="T4" fmla="*/ 4 w 216"/>
                <a:gd name="T5" fmla="*/ 238 h 239"/>
                <a:gd name="T6" fmla="*/ 11 w 216"/>
                <a:gd name="T7" fmla="*/ 235 h 239"/>
                <a:gd name="T8" fmla="*/ 211 w 216"/>
                <a:gd name="T9" fmla="*/ 10 h 239"/>
                <a:gd name="T10" fmla="*/ 215 w 216"/>
                <a:gd name="T11" fmla="*/ 4 h 239"/>
                <a:gd name="T12" fmla="*/ 209 w 216"/>
                <a:gd name="T1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39">
                  <a:moveTo>
                    <a:pt x="209" y="0"/>
                  </a:moveTo>
                  <a:cubicBezTo>
                    <a:pt x="205" y="1"/>
                    <a:pt x="101" y="22"/>
                    <a:pt x="2" y="231"/>
                  </a:cubicBezTo>
                  <a:cubicBezTo>
                    <a:pt x="0" y="233"/>
                    <a:pt x="2" y="237"/>
                    <a:pt x="4" y="238"/>
                  </a:cubicBezTo>
                  <a:cubicBezTo>
                    <a:pt x="7" y="239"/>
                    <a:pt x="10" y="238"/>
                    <a:pt x="11" y="235"/>
                  </a:cubicBezTo>
                  <a:cubicBezTo>
                    <a:pt x="108" y="32"/>
                    <a:pt x="210" y="11"/>
                    <a:pt x="211" y="10"/>
                  </a:cubicBezTo>
                  <a:cubicBezTo>
                    <a:pt x="214" y="10"/>
                    <a:pt x="216" y="7"/>
                    <a:pt x="215" y="4"/>
                  </a:cubicBezTo>
                  <a:cubicBezTo>
                    <a:pt x="215" y="2"/>
                    <a:pt x="212" y="0"/>
                    <a:pt x="209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74"/>
            <p:cNvSpPr>
              <a:spLocks noChangeArrowheads="1"/>
            </p:cNvSpPr>
            <p:nvPr/>
          </p:nvSpPr>
          <p:spPr bwMode="auto">
            <a:xfrm>
              <a:off x="-1104" y="-587"/>
              <a:ext cx="431" cy="609"/>
            </a:xfrm>
            <a:custGeom>
              <a:avLst/>
              <a:gdLst>
                <a:gd name="T0" fmla="*/ 134 w 265"/>
                <a:gd name="T1" fmla="*/ 214 h 375"/>
                <a:gd name="T2" fmla="*/ 60 w 265"/>
                <a:gd name="T3" fmla="*/ 317 h 375"/>
                <a:gd name="T4" fmla="*/ 0 w 265"/>
                <a:gd name="T5" fmla="*/ 339 h 375"/>
                <a:gd name="T6" fmla="*/ 265 w 265"/>
                <a:gd name="T7" fmla="*/ 0 h 375"/>
                <a:gd name="T8" fmla="*/ 134 w 265"/>
                <a:gd name="T9" fmla="*/ 21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375">
                  <a:moveTo>
                    <a:pt x="134" y="214"/>
                  </a:moveTo>
                  <a:cubicBezTo>
                    <a:pt x="134" y="214"/>
                    <a:pt x="83" y="260"/>
                    <a:pt x="60" y="317"/>
                  </a:cubicBezTo>
                  <a:cubicBezTo>
                    <a:pt x="36" y="375"/>
                    <a:pt x="0" y="339"/>
                    <a:pt x="0" y="339"/>
                  </a:cubicBezTo>
                  <a:cubicBezTo>
                    <a:pt x="0" y="339"/>
                    <a:pt x="4" y="122"/>
                    <a:pt x="265" y="0"/>
                  </a:cubicBezTo>
                  <a:lnTo>
                    <a:pt x="134" y="214"/>
                  </a:lnTo>
                  <a:close/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Freeform 75"/>
            <p:cNvSpPr>
              <a:spLocks noChangeArrowheads="1"/>
            </p:cNvSpPr>
            <p:nvPr/>
          </p:nvSpPr>
          <p:spPr bwMode="auto">
            <a:xfrm>
              <a:off x="-1042" y="-684"/>
              <a:ext cx="767" cy="633"/>
            </a:xfrm>
            <a:custGeom>
              <a:avLst/>
              <a:gdLst>
                <a:gd name="T0" fmla="*/ 262 w 471"/>
                <a:gd name="T1" fmla="*/ 43 h 390"/>
                <a:gd name="T2" fmla="*/ 1 w 471"/>
                <a:gd name="T3" fmla="*/ 384 h 390"/>
                <a:gd name="T4" fmla="*/ 5 w 471"/>
                <a:gd name="T5" fmla="*/ 390 h 390"/>
                <a:gd name="T6" fmla="*/ 11 w 471"/>
                <a:gd name="T7" fmla="*/ 386 h 390"/>
                <a:gd name="T8" fmla="*/ 265 w 471"/>
                <a:gd name="T9" fmla="*/ 53 h 390"/>
                <a:gd name="T10" fmla="*/ 465 w 471"/>
                <a:gd name="T11" fmla="*/ 16 h 390"/>
                <a:gd name="T12" fmla="*/ 470 w 471"/>
                <a:gd name="T13" fmla="*/ 11 h 390"/>
                <a:gd name="T14" fmla="*/ 466 w 471"/>
                <a:gd name="T15" fmla="*/ 6 h 390"/>
                <a:gd name="T16" fmla="*/ 262 w 471"/>
                <a:gd name="T17" fmla="*/ 4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390">
                  <a:moveTo>
                    <a:pt x="262" y="43"/>
                  </a:moveTo>
                  <a:cubicBezTo>
                    <a:pt x="164" y="83"/>
                    <a:pt x="40" y="175"/>
                    <a:pt x="1" y="384"/>
                  </a:cubicBezTo>
                  <a:cubicBezTo>
                    <a:pt x="0" y="387"/>
                    <a:pt x="2" y="389"/>
                    <a:pt x="5" y="390"/>
                  </a:cubicBezTo>
                  <a:cubicBezTo>
                    <a:pt x="8" y="390"/>
                    <a:pt x="11" y="389"/>
                    <a:pt x="11" y="386"/>
                  </a:cubicBezTo>
                  <a:cubicBezTo>
                    <a:pt x="49" y="182"/>
                    <a:pt x="170" y="92"/>
                    <a:pt x="265" y="53"/>
                  </a:cubicBezTo>
                  <a:cubicBezTo>
                    <a:pt x="368" y="10"/>
                    <a:pt x="464" y="16"/>
                    <a:pt x="465" y="16"/>
                  </a:cubicBezTo>
                  <a:cubicBezTo>
                    <a:pt x="468" y="16"/>
                    <a:pt x="470" y="14"/>
                    <a:pt x="470" y="11"/>
                  </a:cubicBezTo>
                  <a:cubicBezTo>
                    <a:pt x="471" y="8"/>
                    <a:pt x="468" y="6"/>
                    <a:pt x="466" y="6"/>
                  </a:cubicBezTo>
                  <a:cubicBezTo>
                    <a:pt x="465" y="6"/>
                    <a:pt x="367" y="0"/>
                    <a:pt x="262" y="4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Freeform 76"/>
            <p:cNvSpPr>
              <a:spLocks noChangeArrowheads="1"/>
            </p:cNvSpPr>
            <p:nvPr/>
          </p:nvSpPr>
          <p:spPr bwMode="auto">
            <a:xfrm>
              <a:off x="18" y="-546"/>
              <a:ext cx="54" cy="290"/>
            </a:xfrm>
            <a:custGeom>
              <a:avLst/>
              <a:gdLst>
                <a:gd name="T0" fmla="*/ 22 w 33"/>
                <a:gd name="T1" fmla="*/ 5 h 179"/>
                <a:gd name="T2" fmla="*/ 1 w 33"/>
                <a:gd name="T3" fmla="*/ 171 h 179"/>
                <a:gd name="T4" fmla="*/ 4 w 33"/>
                <a:gd name="T5" fmla="*/ 178 h 179"/>
                <a:gd name="T6" fmla="*/ 10 w 33"/>
                <a:gd name="T7" fmla="*/ 174 h 179"/>
                <a:gd name="T8" fmla="*/ 33 w 33"/>
                <a:gd name="T9" fmla="*/ 6 h 179"/>
                <a:gd name="T10" fmla="*/ 28 w 33"/>
                <a:gd name="T11" fmla="*/ 0 h 179"/>
                <a:gd name="T12" fmla="*/ 22 w 33"/>
                <a:gd name="T13" fmla="*/ 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79">
                  <a:moveTo>
                    <a:pt x="22" y="5"/>
                  </a:moveTo>
                  <a:cubicBezTo>
                    <a:pt x="22" y="6"/>
                    <a:pt x="9" y="145"/>
                    <a:pt x="1" y="171"/>
                  </a:cubicBezTo>
                  <a:cubicBezTo>
                    <a:pt x="0" y="174"/>
                    <a:pt x="1" y="177"/>
                    <a:pt x="4" y="178"/>
                  </a:cubicBezTo>
                  <a:cubicBezTo>
                    <a:pt x="7" y="179"/>
                    <a:pt x="10" y="177"/>
                    <a:pt x="10" y="174"/>
                  </a:cubicBezTo>
                  <a:cubicBezTo>
                    <a:pt x="19" y="147"/>
                    <a:pt x="32" y="11"/>
                    <a:pt x="33" y="6"/>
                  </a:cubicBezTo>
                  <a:cubicBezTo>
                    <a:pt x="33" y="3"/>
                    <a:pt x="31" y="0"/>
                    <a:pt x="28" y="0"/>
                  </a:cubicBezTo>
                  <a:cubicBezTo>
                    <a:pt x="25" y="0"/>
                    <a:pt x="23" y="2"/>
                    <a:pt x="22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77"/>
            <p:cNvSpPr>
              <a:spLocks noEditPoints="1" noChangeArrowheads="1"/>
            </p:cNvSpPr>
            <p:nvPr/>
          </p:nvSpPr>
          <p:spPr bwMode="auto">
            <a:xfrm>
              <a:off x="-645" y="449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6 h 13"/>
                <a:gd name="T4" fmla="*/ 0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8 w 10"/>
                <a:gd name="T11" fmla="*/ 11 h 13"/>
                <a:gd name="T12" fmla="*/ 10 w 10"/>
                <a:gd name="T13" fmla="*/ 5 h 13"/>
                <a:gd name="T14" fmla="*/ 6 w 10"/>
                <a:gd name="T15" fmla="*/ 2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6 w 10"/>
                <a:gd name="T23" fmla="*/ 2 h 13"/>
                <a:gd name="T24" fmla="*/ 6 w 10"/>
                <a:gd name="T25" fmla="*/ 2 h 13"/>
                <a:gd name="T26" fmla="*/ 6 w 10"/>
                <a:gd name="T27" fmla="*/ 2 h 13"/>
                <a:gd name="T28" fmla="*/ 7 w 10"/>
                <a:gd name="T29" fmla="*/ 3 h 13"/>
                <a:gd name="T30" fmla="*/ 7 w 10"/>
                <a:gd name="T31" fmla="*/ 4 h 13"/>
                <a:gd name="T32" fmla="*/ 6 w 10"/>
                <a:gd name="T33" fmla="*/ 2 h 13"/>
                <a:gd name="T34" fmla="*/ 5 w 10"/>
                <a:gd name="T35" fmla="*/ 6 h 13"/>
                <a:gd name="T36" fmla="*/ 5 w 10"/>
                <a:gd name="T37" fmla="*/ 6 h 13"/>
                <a:gd name="T38" fmla="*/ 5 w 10"/>
                <a:gd name="T39" fmla="*/ 6 h 13"/>
                <a:gd name="T40" fmla="*/ 4 w 10"/>
                <a:gd name="T41" fmla="*/ 6 h 13"/>
                <a:gd name="T42" fmla="*/ 5 w 10"/>
                <a:gd name="T4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1" y="0"/>
                    <a:pt x="0" y="3"/>
                    <a:pt x="0" y="4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3"/>
                    <a:pt x="6" y="2"/>
                    <a:pt x="6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5" y="6"/>
                    <a:pt x="5" y="5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Freeform 78"/>
            <p:cNvSpPr>
              <a:spLocks noEditPoints="1" noChangeArrowheads="1"/>
            </p:cNvSpPr>
            <p:nvPr/>
          </p:nvSpPr>
          <p:spPr bwMode="auto">
            <a:xfrm>
              <a:off x="-454" y="448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5 h 13"/>
                <a:gd name="T4" fmla="*/ 1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9 w 10"/>
                <a:gd name="T11" fmla="*/ 11 h 13"/>
                <a:gd name="T12" fmla="*/ 10 w 10"/>
                <a:gd name="T13" fmla="*/ 5 h 13"/>
                <a:gd name="T14" fmla="*/ 7 w 10"/>
                <a:gd name="T15" fmla="*/ 1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7 w 10"/>
                <a:gd name="T23" fmla="*/ 2 h 13"/>
                <a:gd name="T24" fmla="*/ 7 w 10"/>
                <a:gd name="T25" fmla="*/ 2 h 13"/>
                <a:gd name="T26" fmla="*/ 7 w 10"/>
                <a:gd name="T27" fmla="*/ 2 h 13"/>
                <a:gd name="T28" fmla="*/ 7 w 10"/>
                <a:gd name="T29" fmla="*/ 2 h 13"/>
                <a:gd name="T30" fmla="*/ 7 w 10"/>
                <a:gd name="T31" fmla="*/ 3 h 13"/>
                <a:gd name="T32" fmla="*/ 7 w 10"/>
                <a:gd name="T33" fmla="*/ 4 h 13"/>
                <a:gd name="T34" fmla="*/ 7 w 10"/>
                <a:gd name="T35" fmla="*/ 2 h 13"/>
                <a:gd name="T36" fmla="*/ 6 w 10"/>
                <a:gd name="T37" fmla="*/ 5 h 13"/>
                <a:gd name="T38" fmla="*/ 5 w 10"/>
                <a:gd name="T39" fmla="*/ 5 h 13"/>
                <a:gd name="T40" fmla="*/ 6 w 10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7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6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5" name="Freeform 79"/>
            <p:cNvSpPr>
              <a:spLocks noEditPoints="1" noChangeArrowheads="1"/>
            </p:cNvSpPr>
            <p:nvPr/>
          </p:nvSpPr>
          <p:spPr bwMode="auto">
            <a:xfrm>
              <a:off x="-526" y="538"/>
              <a:ext cx="16" cy="23"/>
            </a:xfrm>
            <a:custGeom>
              <a:avLst/>
              <a:gdLst>
                <a:gd name="T0" fmla="*/ 0 w 10"/>
                <a:gd name="T1" fmla="*/ 5 h 14"/>
                <a:gd name="T2" fmla="*/ 0 w 10"/>
                <a:gd name="T3" fmla="*/ 5 h 14"/>
                <a:gd name="T4" fmla="*/ 0 w 10"/>
                <a:gd name="T5" fmla="*/ 6 h 14"/>
                <a:gd name="T6" fmla="*/ 1 w 10"/>
                <a:gd name="T7" fmla="*/ 10 h 14"/>
                <a:gd name="T8" fmla="*/ 5 w 10"/>
                <a:gd name="T9" fmla="*/ 13 h 14"/>
                <a:gd name="T10" fmla="*/ 7 w 10"/>
                <a:gd name="T11" fmla="*/ 13 h 14"/>
                <a:gd name="T12" fmla="*/ 8 w 10"/>
                <a:gd name="T13" fmla="*/ 11 h 14"/>
                <a:gd name="T14" fmla="*/ 10 w 10"/>
                <a:gd name="T15" fmla="*/ 5 h 14"/>
                <a:gd name="T16" fmla="*/ 7 w 10"/>
                <a:gd name="T17" fmla="*/ 2 h 14"/>
                <a:gd name="T18" fmla="*/ 6 w 10"/>
                <a:gd name="T19" fmla="*/ 2 h 14"/>
                <a:gd name="T20" fmla="*/ 3 w 10"/>
                <a:gd name="T21" fmla="*/ 0 h 14"/>
                <a:gd name="T22" fmla="*/ 0 w 10"/>
                <a:gd name="T23" fmla="*/ 5 h 14"/>
                <a:gd name="T24" fmla="*/ 7 w 10"/>
                <a:gd name="T25" fmla="*/ 2 h 14"/>
                <a:gd name="T26" fmla="*/ 7 w 10"/>
                <a:gd name="T27" fmla="*/ 2 h 14"/>
                <a:gd name="T28" fmla="*/ 7 w 10"/>
                <a:gd name="T29" fmla="*/ 3 h 14"/>
                <a:gd name="T30" fmla="*/ 7 w 10"/>
                <a:gd name="T31" fmla="*/ 4 h 14"/>
                <a:gd name="T32" fmla="*/ 7 w 10"/>
                <a:gd name="T33" fmla="*/ 2 h 14"/>
                <a:gd name="T34" fmla="*/ 5 w 10"/>
                <a:gd name="T35" fmla="*/ 6 h 14"/>
                <a:gd name="T36" fmla="*/ 5 w 10"/>
                <a:gd name="T37" fmla="*/ 6 h 14"/>
                <a:gd name="T38" fmla="*/ 5 w 10"/>
                <a:gd name="T39" fmla="*/ 6 h 14"/>
                <a:gd name="T40" fmla="*/ 5 w 10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4"/>
                    <a:pt x="7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3"/>
                    <a:pt x="0" y="5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6" name="Freeform 80"/>
            <p:cNvSpPr>
              <a:spLocks noEditPoints="1" noChangeArrowheads="1"/>
            </p:cNvSpPr>
            <p:nvPr/>
          </p:nvSpPr>
          <p:spPr bwMode="auto">
            <a:xfrm>
              <a:off x="-295" y="527"/>
              <a:ext cx="15" cy="23"/>
            </a:xfrm>
            <a:custGeom>
              <a:avLst/>
              <a:gdLst>
                <a:gd name="T0" fmla="*/ 0 w 9"/>
                <a:gd name="T1" fmla="*/ 5 h 14"/>
                <a:gd name="T2" fmla="*/ 0 w 9"/>
                <a:gd name="T3" fmla="*/ 6 h 14"/>
                <a:gd name="T4" fmla="*/ 0 w 9"/>
                <a:gd name="T5" fmla="*/ 10 h 14"/>
                <a:gd name="T6" fmla="*/ 5 w 9"/>
                <a:gd name="T7" fmla="*/ 13 h 14"/>
                <a:gd name="T8" fmla="*/ 7 w 9"/>
                <a:gd name="T9" fmla="*/ 13 h 14"/>
                <a:gd name="T10" fmla="*/ 8 w 9"/>
                <a:gd name="T11" fmla="*/ 11 h 14"/>
                <a:gd name="T12" fmla="*/ 9 w 9"/>
                <a:gd name="T13" fmla="*/ 5 h 14"/>
                <a:gd name="T14" fmla="*/ 6 w 9"/>
                <a:gd name="T15" fmla="*/ 2 h 14"/>
                <a:gd name="T16" fmla="*/ 6 w 9"/>
                <a:gd name="T17" fmla="*/ 2 h 14"/>
                <a:gd name="T18" fmla="*/ 3 w 9"/>
                <a:gd name="T19" fmla="*/ 0 h 14"/>
                <a:gd name="T20" fmla="*/ 0 w 9"/>
                <a:gd name="T21" fmla="*/ 5 h 14"/>
                <a:gd name="T22" fmla="*/ 6 w 9"/>
                <a:gd name="T23" fmla="*/ 2 h 14"/>
                <a:gd name="T24" fmla="*/ 6 w 9"/>
                <a:gd name="T25" fmla="*/ 2 h 14"/>
                <a:gd name="T26" fmla="*/ 6 w 9"/>
                <a:gd name="T27" fmla="*/ 2 h 14"/>
                <a:gd name="T28" fmla="*/ 7 w 9"/>
                <a:gd name="T29" fmla="*/ 4 h 14"/>
                <a:gd name="T30" fmla="*/ 6 w 9"/>
                <a:gd name="T31" fmla="*/ 4 h 14"/>
                <a:gd name="T32" fmla="*/ 6 w 9"/>
                <a:gd name="T33" fmla="*/ 2 h 14"/>
                <a:gd name="T34" fmla="*/ 5 w 9"/>
                <a:gd name="T35" fmla="*/ 6 h 14"/>
                <a:gd name="T36" fmla="*/ 5 w 9"/>
                <a:gd name="T37" fmla="*/ 6 h 14"/>
                <a:gd name="T38" fmla="*/ 4 w 9"/>
                <a:gd name="T39" fmla="*/ 6 h 14"/>
                <a:gd name="T40" fmla="*/ 5 w 9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4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4"/>
                    <a:pt x="7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3"/>
                    <a:pt x="0" y="5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3"/>
                    <a:pt x="6" y="2"/>
                    <a:pt x="6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Freeform 81"/>
            <p:cNvSpPr>
              <a:spLocks noEditPoints="1" noChangeArrowheads="1"/>
            </p:cNvSpPr>
            <p:nvPr/>
          </p:nvSpPr>
          <p:spPr bwMode="auto">
            <a:xfrm>
              <a:off x="-179" y="545"/>
              <a:ext cx="16" cy="21"/>
            </a:xfrm>
            <a:custGeom>
              <a:avLst/>
              <a:gdLst>
                <a:gd name="T0" fmla="*/ 1 w 10"/>
                <a:gd name="T1" fmla="*/ 4 h 13"/>
                <a:gd name="T2" fmla="*/ 0 w 10"/>
                <a:gd name="T3" fmla="*/ 5 h 13"/>
                <a:gd name="T4" fmla="*/ 1 w 10"/>
                <a:gd name="T5" fmla="*/ 10 h 13"/>
                <a:gd name="T6" fmla="*/ 5 w 10"/>
                <a:gd name="T7" fmla="*/ 12 h 13"/>
                <a:gd name="T8" fmla="*/ 8 w 10"/>
                <a:gd name="T9" fmla="*/ 13 h 13"/>
                <a:gd name="T10" fmla="*/ 9 w 10"/>
                <a:gd name="T11" fmla="*/ 11 h 13"/>
                <a:gd name="T12" fmla="*/ 10 w 10"/>
                <a:gd name="T13" fmla="*/ 5 h 13"/>
                <a:gd name="T14" fmla="*/ 7 w 10"/>
                <a:gd name="T15" fmla="*/ 1 h 13"/>
                <a:gd name="T16" fmla="*/ 7 w 10"/>
                <a:gd name="T17" fmla="*/ 1 h 13"/>
                <a:gd name="T18" fmla="*/ 4 w 10"/>
                <a:gd name="T19" fmla="*/ 0 h 13"/>
                <a:gd name="T20" fmla="*/ 1 w 10"/>
                <a:gd name="T21" fmla="*/ 4 h 13"/>
                <a:gd name="T22" fmla="*/ 7 w 10"/>
                <a:gd name="T23" fmla="*/ 2 h 13"/>
                <a:gd name="T24" fmla="*/ 7 w 10"/>
                <a:gd name="T25" fmla="*/ 2 h 13"/>
                <a:gd name="T26" fmla="*/ 7 w 10"/>
                <a:gd name="T27" fmla="*/ 2 h 13"/>
                <a:gd name="T28" fmla="*/ 7 w 10"/>
                <a:gd name="T29" fmla="*/ 2 h 13"/>
                <a:gd name="T30" fmla="*/ 8 w 10"/>
                <a:gd name="T31" fmla="*/ 3 h 13"/>
                <a:gd name="T32" fmla="*/ 7 w 10"/>
                <a:gd name="T33" fmla="*/ 3 h 13"/>
                <a:gd name="T34" fmla="*/ 7 w 10"/>
                <a:gd name="T35" fmla="*/ 2 h 13"/>
                <a:gd name="T36" fmla="*/ 6 w 10"/>
                <a:gd name="T37" fmla="*/ 5 h 13"/>
                <a:gd name="T38" fmla="*/ 6 w 10"/>
                <a:gd name="T39" fmla="*/ 5 h 13"/>
                <a:gd name="T40" fmla="*/ 5 w 10"/>
                <a:gd name="T41" fmla="*/ 6 h 13"/>
                <a:gd name="T42" fmla="*/ 6 w 10"/>
                <a:gd name="T4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1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7" y="2"/>
                  </a:move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8" name="Freeform 82"/>
            <p:cNvSpPr>
              <a:spLocks noEditPoints="1" noChangeArrowheads="1"/>
            </p:cNvSpPr>
            <p:nvPr/>
          </p:nvSpPr>
          <p:spPr bwMode="auto">
            <a:xfrm>
              <a:off x="-827" y="490"/>
              <a:ext cx="16" cy="22"/>
            </a:xfrm>
            <a:custGeom>
              <a:avLst/>
              <a:gdLst>
                <a:gd name="T0" fmla="*/ 0 w 10"/>
                <a:gd name="T1" fmla="*/ 5 h 14"/>
                <a:gd name="T2" fmla="*/ 0 w 10"/>
                <a:gd name="T3" fmla="*/ 6 h 14"/>
                <a:gd name="T4" fmla="*/ 1 w 10"/>
                <a:gd name="T5" fmla="*/ 11 h 14"/>
                <a:gd name="T6" fmla="*/ 5 w 10"/>
                <a:gd name="T7" fmla="*/ 13 h 14"/>
                <a:gd name="T8" fmla="*/ 8 w 10"/>
                <a:gd name="T9" fmla="*/ 13 h 14"/>
                <a:gd name="T10" fmla="*/ 9 w 10"/>
                <a:gd name="T11" fmla="*/ 11 h 14"/>
                <a:gd name="T12" fmla="*/ 10 w 10"/>
                <a:gd name="T13" fmla="*/ 5 h 14"/>
                <a:gd name="T14" fmla="*/ 7 w 10"/>
                <a:gd name="T15" fmla="*/ 2 h 14"/>
                <a:gd name="T16" fmla="*/ 7 w 10"/>
                <a:gd name="T17" fmla="*/ 2 h 14"/>
                <a:gd name="T18" fmla="*/ 4 w 10"/>
                <a:gd name="T19" fmla="*/ 1 h 14"/>
                <a:gd name="T20" fmla="*/ 0 w 10"/>
                <a:gd name="T21" fmla="*/ 5 h 14"/>
                <a:gd name="T22" fmla="*/ 7 w 10"/>
                <a:gd name="T23" fmla="*/ 3 h 14"/>
                <a:gd name="T24" fmla="*/ 7 w 10"/>
                <a:gd name="T25" fmla="*/ 3 h 14"/>
                <a:gd name="T26" fmla="*/ 7 w 10"/>
                <a:gd name="T27" fmla="*/ 3 h 14"/>
                <a:gd name="T28" fmla="*/ 7 w 10"/>
                <a:gd name="T29" fmla="*/ 4 h 14"/>
                <a:gd name="T30" fmla="*/ 7 w 10"/>
                <a:gd name="T31" fmla="*/ 4 h 14"/>
                <a:gd name="T32" fmla="*/ 7 w 10"/>
                <a:gd name="T33" fmla="*/ 3 h 14"/>
                <a:gd name="T34" fmla="*/ 6 w 10"/>
                <a:gd name="T35" fmla="*/ 6 h 14"/>
                <a:gd name="T36" fmla="*/ 6 w 10"/>
                <a:gd name="T37" fmla="*/ 6 h 14"/>
                <a:gd name="T38" fmla="*/ 5 w 10"/>
                <a:gd name="T39" fmla="*/ 6 h 14"/>
                <a:gd name="T40" fmla="*/ 6 w 10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4"/>
                    <a:pt x="7" y="14"/>
                    <a:pt x="8" y="13"/>
                  </a:cubicBezTo>
                  <a:cubicBezTo>
                    <a:pt x="8" y="13"/>
                    <a:pt x="8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0"/>
                    <a:pt x="1" y="3"/>
                    <a:pt x="0" y="5"/>
                  </a:cubicBezTo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Freeform 83"/>
            <p:cNvSpPr>
              <a:spLocks noEditPoints="1" noChangeArrowheads="1"/>
            </p:cNvSpPr>
            <p:nvPr/>
          </p:nvSpPr>
          <p:spPr bwMode="auto">
            <a:xfrm>
              <a:off x="-744" y="529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5 h 13"/>
                <a:gd name="T4" fmla="*/ 0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8 w 10"/>
                <a:gd name="T11" fmla="*/ 11 h 13"/>
                <a:gd name="T12" fmla="*/ 10 w 10"/>
                <a:gd name="T13" fmla="*/ 5 h 13"/>
                <a:gd name="T14" fmla="*/ 6 w 10"/>
                <a:gd name="T15" fmla="*/ 1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6 w 10"/>
                <a:gd name="T23" fmla="*/ 2 h 13"/>
                <a:gd name="T24" fmla="*/ 6 w 10"/>
                <a:gd name="T25" fmla="*/ 2 h 13"/>
                <a:gd name="T26" fmla="*/ 6 w 10"/>
                <a:gd name="T27" fmla="*/ 2 h 13"/>
                <a:gd name="T28" fmla="*/ 6 w 10"/>
                <a:gd name="T29" fmla="*/ 2 h 13"/>
                <a:gd name="T30" fmla="*/ 7 w 10"/>
                <a:gd name="T31" fmla="*/ 3 h 13"/>
                <a:gd name="T32" fmla="*/ 7 w 10"/>
                <a:gd name="T33" fmla="*/ 4 h 13"/>
                <a:gd name="T34" fmla="*/ 6 w 10"/>
                <a:gd name="T35" fmla="*/ 2 h 13"/>
                <a:gd name="T36" fmla="*/ 5 w 10"/>
                <a:gd name="T37" fmla="*/ 5 h 13"/>
                <a:gd name="T38" fmla="*/ 5 w 10"/>
                <a:gd name="T39" fmla="*/ 5 h 13"/>
                <a:gd name="T40" fmla="*/ 4 w 10"/>
                <a:gd name="T41" fmla="*/ 6 h 13"/>
                <a:gd name="T42" fmla="*/ 5 w 10"/>
                <a:gd name="T4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6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3"/>
                    <a:pt x="6" y="2"/>
                    <a:pt x="6" y="2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0" name="Freeform 84"/>
            <p:cNvSpPr>
              <a:spLocks noChangeArrowheads="1"/>
            </p:cNvSpPr>
            <p:nvPr/>
          </p:nvSpPr>
          <p:spPr bwMode="auto">
            <a:xfrm>
              <a:off x="306" y="358"/>
              <a:ext cx="199" cy="231"/>
            </a:xfrm>
            <a:custGeom>
              <a:avLst/>
              <a:gdLst>
                <a:gd name="T0" fmla="*/ 0 w 122"/>
                <a:gd name="T1" fmla="*/ 15 h 142"/>
                <a:gd name="T2" fmla="*/ 5 w 122"/>
                <a:gd name="T3" fmla="*/ 8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2" h="142">
                  <a:moveTo>
                    <a:pt x="0" y="15"/>
                  </a:moveTo>
                  <a:cubicBezTo>
                    <a:pt x="122" y="0"/>
                    <a:pt x="94" y="142"/>
                    <a:pt x="5" y="83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Freeform 85"/>
            <p:cNvSpPr>
              <a:spLocks noChangeArrowheads="1"/>
            </p:cNvSpPr>
            <p:nvPr/>
          </p:nvSpPr>
          <p:spPr bwMode="auto">
            <a:xfrm>
              <a:off x="296" y="365"/>
              <a:ext cx="158" cy="167"/>
            </a:xfrm>
            <a:custGeom>
              <a:avLst/>
              <a:gdLst>
                <a:gd name="T0" fmla="*/ 5 w 97"/>
                <a:gd name="T1" fmla="*/ 5 h 103"/>
                <a:gd name="T2" fmla="*/ 1 w 97"/>
                <a:gd name="T3" fmla="*/ 11 h 103"/>
                <a:gd name="T4" fmla="*/ 6 w 97"/>
                <a:gd name="T5" fmla="*/ 16 h 103"/>
                <a:gd name="T6" fmla="*/ 80 w 97"/>
                <a:gd name="T7" fmla="*/ 43 h 103"/>
                <a:gd name="T8" fmla="*/ 72 w 97"/>
                <a:gd name="T9" fmla="*/ 81 h 103"/>
                <a:gd name="T10" fmla="*/ 14 w 97"/>
                <a:gd name="T11" fmla="*/ 75 h 103"/>
                <a:gd name="T12" fmla="*/ 7 w 97"/>
                <a:gd name="T13" fmla="*/ 76 h 103"/>
                <a:gd name="T14" fmla="*/ 8 w 97"/>
                <a:gd name="T15" fmla="*/ 84 h 103"/>
                <a:gd name="T16" fmla="*/ 79 w 97"/>
                <a:gd name="T17" fmla="*/ 89 h 103"/>
                <a:gd name="T18" fmla="*/ 89 w 97"/>
                <a:gd name="T19" fmla="*/ 39 h 103"/>
                <a:gd name="T20" fmla="*/ 5 w 97"/>
                <a:gd name="T21" fmla="*/ 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03">
                  <a:moveTo>
                    <a:pt x="5" y="5"/>
                  </a:moveTo>
                  <a:cubicBezTo>
                    <a:pt x="2" y="6"/>
                    <a:pt x="0" y="8"/>
                    <a:pt x="1" y="11"/>
                  </a:cubicBezTo>
                  <a:cubicBezTo>
                    <a:pt x="1" y="14"/>
                    <a:pt x="4" y="16"/>
                    <a:pt x="6" y="16"/>
                  </a:cubicBezTo>
                  <a:cubicBezTo>
                    <a:pt x="43" y="11"/>
                    <a:pt x="71" y="21"/>
                    <a:pt x="80" y="43"/>
                  </a:cubicBezTo>
                  <a:cubicBezTo>
                    <a:pt x="86" y="57"/>
                    <a:pt x="82" y="72"/>
                    <a:pt x="72" y="81"/>
                  </a:cubicBezTo>
                  <a:cubicBezTo>
                    <a:pt x="58" y="93"/>
                    <a:pt x="37" y="90"/>
                    <a:pt x="14" y="75"/>
                  </a:cubicBezTo>
                  <a:cubicBezTo>
                    <a:pt x="12" y="73"/>
                    <a:pt x="8" y="74"/>
                    <a:pt x="7" y="76"/>
                  </a:cubicBezTo>
                  <a:cubicBezTo>
                    <a:pt x="5" y="79"/>
                    <a:pt x="6" y="82"/>
                    <a:pt x="8" y="84"/>
                  </a:cubicBezTo>
                  <a:cubicBezTo>
                    <a:pt x="35" y="101"/>
                    <a:pt x="61" y="103"/>
                    <a:pt x="79" y="89"/>
                  </a:cubicBezTo>
                  <a:cubicBezTo>
                    <a:pt x="93" y="77"/>
                    <a:pt x="97" y="57"/>
                    <a:pt x="89" y="39"/>
                  </a:cubicBezTo>
                  <a:cubicBezTo>
                    <a:pt x="78" y="13"/>
                    <a:pt x="47" y="0"/>
                    <a:pt x="5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Freeform 86"/>
            <p:cNvSpPr>
              <a:spLocks noChangeArrowheads="1"/>
            </p:cNvSpPr>
            <p:nvPr/>
          </p:nvSpPr>
          <p:spPr bwMode="auto">
            <a:xfrm>
              <a:off x="-1199" y="167"/>
              <a:ext cx="108" cy="128"/>
            </a:xfrm>
            <a:custGeom>
              <a:avLst/>
              <a:gdLst>
                <a:gd name="T0" fmla="*/ 66 w 66"/>
                <a:gd name="T1" fmla="*/ 3 h 79"/>
                <a:gd name="T2" fmla="*/ 20 w 66"/>
                <a:gd name="T3" fmla="*/ 7 h 79"/>
                <a:gd name="T4" fmla="*/ 59 w 66"/>
                <a:gd name="T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79">
                  <a:moveTo>
                    <a:pt x="66" y="3"/>
                  </a:moveTo>
                  <a:cubicBezTo>
                    <a:pt x="52" y="0"/>
                    <a:pt x="33" y="5"/>
                    <a:pt x="20" y="7"/>
                  </a:cubicBezTo>
                  <a:cubicBezTo>
                    <a:pt x="0" y="44"/>
                    <a:pt x="30" y="67"/>
                    <a:pt x="59" y="79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Freeform 87"/>
            <p:cNvSpPr>
              <a:spLocks noChangeArrowheads="1"/>
            </p:cNvSpPr>
            <p:nvPr/>
          </p:nvSpPr>
          <p:spPr bwMode="auto">
            <a:xfrm>
              <a:off x="-1189" y="159"/>
              <a:ext cx="108" cy="146"/>
            </a:xfrm>
            <a:custGeom>
              <a:avLst/>
              <a:gdLst>
                <a:gd name="T0" fmla="*/ 20 w 66"/>
                <a:gd name="T1" fmla="*/ 6 h 90"/>
                <a:gd name="T2" fmla="*/ 13 w 66"/>
                <a:gd name="T3" fmla="*/ 7 h 90"/>
                <a:gd name="T4" fmla="*/ 9 w 66"/>
                <a:gd name="T5" fmla="*/ 10 h 90"/>
                <a:gd name="T6" fmla="*/ 5 w 66"/>
                <a:gd name="T7" fmla="*/ 49 h 90"/>
                <a:gd name="T8" fmla="*/ 50 w 66"/>
                <a:gd name="T9" fmla="*/ 89 h 90"/>
                <a:gd name="T10" fmla="*/ 57 w 66"/>
                <a:gd name="T11" fmla="*/ 86 h 90"/>
                <a:gd name="T12" fmla="*/ 58 w 66"/>
                <a:gd name="T13" fmla="*/ 84 h 90"/>
                <a:gd name="T14" fmla="*/ 55 w 66"/>
                <a:gd name="T15" fmla="*/ 79 h 90"/>
                <a:gd name="T16" fmla="*/ 14 w 66"/>
                <a:gd name="T17" fmla="*/ 45 h 90"/>
                <a:gd name="T18" fmla="*/ 13 w 66"/>
                <a:gd name="T19" fmla="*/ 35 h 90"/>
                <a:gd name="T20" fmla="*/ 17 w 66"/>
                <a:gd name="T21" fmla="*/ 17 h 90"/>
                <a:gd name="T22" fmla="*/ 22 w 66"/>
                <a:gd name="T23" fmla="*/ 16 h 90"/>
                <a:gd name="T24" fmla="*/ 59 w 66"/>
                <a:gd name="T25" fmla="*/ 13 h 90"/>
                <a:gd name="T26" fmla="*/ 65 w 66"/>
                <a:gd name="T27" fmla="*/ 8 h 90"/>
                <a:gd name="T28" fmla="*/ 61 w 66"/>
                <a:gd name="T29" fmla="*/ 2 h 90"/>
                <a:gd name="T30" fmla="*/ 20 w 66"/>
                <a:gd name="T31" fmla="*/ 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0">
                  <a:moveTo>
                    <a:pt x="20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8"/>
                    <a:pt x="10" y="9"/>
                    <a:pt x="9" y="10"/>
                  </a:cubicBezTo>
                  <a:cubicBezTo>
                    <a:pt x="2" y="24"/>
                    <a:pt x="0" y="37"/>
                    <a:pt x="5" y="49"/>
                  </a:cubicBezTo>
                  <a:cubicBezTo>
                    <a:pt x="12" y="69"/>
                    <a:pt x="33" y="82"/>
                    <a:pt x="50" y="89"/>
                  </a:cubicBezTo>
                  <a:cubicBezTo>
                    <a:pt x="53" y="90"/>
                    <a:pt x="56" y="89"/>
                    <a:pt x="57" y="86"/>
                  </a:cubicBezTo>
                  <a:cubicBezTo>
                    <a:pt x="58" y="85"/>
                    <a:pt x="58" y="85"/>
                    <a:pt x="58" y="84"/>
                  </a:cubicBezTo>
                  <a:cubicBezTo>
                    <a:pt x="58" y="82"/>
                    <a:pt x="56" y="80"/>
                    <a:pt x="55" y="79"/>
                  </a:cubicBezTo>
                  <a:cubicBezTo>
                    <a:pt x="39" y="73"/>
                    <a:pt x="20" y="62"/>
                    <a:pt x="14" y="45"/>
                  </a:cubicBezTo>
                  <a:cubicBezTo>
                    <a:pt x="13" y="42"/>
                    <a:pt x="13" y="38"/>
                    <a:pt x="13" y="35"/>
                  </a:cubicBezTo>
                  <a:cubicBezTo>
                    <a:pt x="13" y="29"/>
                    <a:pt x="14" y="23"/>
                    <a:pt x="17" y="17"/>
                  </a:cubicBezTo>
                  <a:cubicBezTo>
                    <a:pt x="19" y="17"/>
                    <a:pt x="22" y="16"/>
                    <a:pt x="22" y="16"/>
                  </a:cubicBezTo>
                  <a:cubicBezTo>
                    <a:pt x="34" y="14"/>
                    <a:pt x="49" y="11"/>
                    <a:pt x="59" y="13"/>
                  </a:cubicBezTo>
                  <a:cubicBezTo>
                    <a:pt x="62" y="13"/>
                    <a:pt x="65" y="11"/>
                    <a:pt x="65" y="8"/>
                  </a:cubicBezTo>
                  <a:cubicBezTo>
                    <a:pt x="66" y="5"/>
                    <a:pt x="64" y="3"/>
                    <a:pt x="61" y="2"/>
                  </a:cubicBezTo>
                  <a:cubicBezTo>
                    <a:pt x="49" y="0"/>
                    <a:pt x="33" y="3"/>
                    <a:pt x="20" y="6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Freeform 88"/>
            <p:cNvSpPr>
              <a:spLocks noChangeArrowheads="1"/>
            </p:cNvSpPr>
            <p:nvPr/>
          </p:nvSpPr>
          <p:spPr bwMode="auto">
            <a:xfrm>
              <a:off x="-687" y="784"/>
              <a:ext cx="164" cy="251"/>
            </a:xfrm>
            <a:custGeom>
              <a:avLst/>
              <a:gdLst>
                <a:gd name="T0" fmla="*/ 0 w 101"/>
                <a:gd name="T1" fmla="*/ 129 h 155"/>
                <a:gd name="T2" fmla="*/ 46 w 101"/>
                <a:gd name="T3" fmla="*/ 79 h 155"/>
                <a:gd name="T4" fmla="*/ 74 w 101"/>
                <a:gd name="T5" fmla="*/ 2 h 155"/>
                <a:gd name="T6" fmla="*/ 96 w 101"/>
                <a:gd name="T7" fmla="*/ 29 h 155"/>
                <a:gd name="T8" fmla="*/ 71 w 101"/>
                <a:gd name="T9" fmla="*/ 128 h 155"/>
                <a:gd name="T10" fmla="*/ 29 w 101"/>
                <a:gd name="T1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55">
                  <a:moveTo>
                    <a:pt x="0" y="129"/>
                  </a:moveTo>
                  <a:cubicBezTo>
                    <a:pt x="21" y="117"/>
                    <a:pt x="38" y="102"/>
                    <a:pt x="46" y="79"/>
                  </a:cubicBezTo>
                  <a:cubicBezTo>
                    <a:pt x="53" y="61"/>
                    <a:pt x="45" y="5"/>
                    <a:pt x="74" y="2"/>
                  </a:cubicBezTo>
                  <a:cubicBezTo>
                    <a:pt x="90" y="0"/>
                    <a:pt x="93" y="16"/>
                    <a:pt x="96" y="29"/>
                  </a:cubicBezTo>
                  <a:cubicBezTo>
                    <a:pt x="101" y="53"/>
                    <a:pt x="94" y="113"/>
                    <a:pt x="71" y="128"/>
                  </a:cubicBezTo>
                  <a:cubicBezTo>
                    <a:pt x="56" y="138"/>
                    <a:pt x="42" y="143"/>
                    <a:pt x="29" y="155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Freeform 89"/>
            <p:cNvSpPr>
              <a:spLocks noChangeArrowheads="1"/>
            </p:cNvSpPr>
            <p:nvPr/>
          </p:nvSpPr>
          <p:spPr bwMode="auto">
            <a:xfrm>
              <a:off x="-697" y="774"/>
              <a:ext cx="182" cy="271"/>
            </a:xfrm>
            <a:custGeom>
              <a:avLst/>
              <a:gdLst>
                <a:gd name="T0" fmla="*/ 79 w 112"/>
                <a:gd name="T1" fmla="*/ 3 h 167"/>
                <a:gd name="T2" fmla="*/ 51 w 112"/>
                <a:gd name="T3" fmla="*/ 61 h 167"/>
                <a:gd name="T4" fmla="*/ 47 w 112"/>
                <a:gd name="T5" fmla="*/ 83 h 167"/>
                <a:gd name="T6" fmla="*/ 4 w 112"/>
                <a:gd name="T7" fmla="*/ 131 h 167"/>
                <a:gd name="T8" fmla="*/ 2 w 112"/>
                <a:gd name="T9" fmla="*/ 138 h 167"/>
                <a:gd name="T10" fmla="*/ 9 w 112"/>
                <a:gd name="T11" fmla="*/ 140 h 167"/>
                <a:gd name="T12" fmla="*/ 57 w 112"/>
                <a:gd name="T13" fmla="*/ 87 h 167"/>
                <a:gd name="T14" fmla="*/ 61 w 112"/>
                <a:gd name="T15" fmla="*/ 61 h 167"/>
                <a:gd name="T16" fmla="*/ 80 w 112"/>
                <a:gd name="T17" fmla="*/ 13 h 167"/>
                <a:gd name="T18" fmla="*/ 97 w 112"/>
                <a:gd name="T19" fmla="*/ 36 h 167"/>
                <a:gd name="T20" fmla="*/ 74 w 112"/>
                <a:gd name="T21" fmla="*/ 130 h 167"/>
                <a:gd name="T22" fmla="*/ 59 w 112"/>
                <a:gd name="T23" fmla="*/ 139 h 167"/>
                <a:gd name="T24" fmla="*/ 32 w 112"/>
                <a:gd name="T25" fmla="*/ 157 h 167"/>
                <a:gd name="T26" fmla="*/ 31 w 112"/>
                <a:gd name="T27" fmla="*/ 164 h 167"/>
                <a:gd name="T28" fmla="*/ 39 w 112"/>
                <a:gd name="T29" fmla="*/ 165 h 167"/>
                <a:gd name="T30" fmla="*/ 64 w 112"/>
                <a:gd name="T31" fmla="*/ 148 h 167"/>
                <a:gd name="T32" fmla="*/ 79 w 112"/>
                <a:gd name="T33" fmla="*/ 139 h 167"/>
                <a:gd name="T34" fmla="*/ 107 w 112"/>
                <a:gd name="T35" fmla="*/ 34 h 167"/>
                <a:gd name="T36" fmla="*/ 79 w 112"/>
                <a:gd name="T37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67">
                  <a:moveTo>
                    <a:pt x="79" y="3"/>
                  </a:moveTo>
                  <a:cubicBezTo>
                    <a:pt x="55" y="6"/>
                    <a:pt x="53" y="36"/>
                    <a:pt x="51" y="61"/>
                  </a:cubicBezTo>
                  <a:cubicBezTo>
                    <a:pt x="50" y="70"/>
                    <a:pt x="49" y="79"/>
                    <a:pt x="47" y="83"/>
                  </a:cubicBezTo>
                  <a:cubicBezTo>
                    <a:pt x="39" y="106"/>
                    <a:pt x="21" y="120"/>
                    <a:pt x="4" y="131"/>
                  </a:cubicBezTo>
                  <a:cubicBezTo>
                    <a:pt x="1" y="132"/>
                    <a:pt x="0" y="135"/>
                    <a:pt x="2" y="138"/>
                  </a:cubicBezTo>
                  <a:cubicBezTo>
                    <a:pt x="3" y="140"/>
                    <a:pt x="6" y="141"/>
                    <a:pt x="9" y="140"/>
                  </a:cubicBezTo>
                  <a:cubicBezTo>
                    <a:pt x="28" y="128"/>
                    <a:pt x="48" y="113"/>
                    <a:pt x="57" y="87"/>
                  </a:cubicBezTo>
                  <a:cubicBezTo>
                    <a:pt x="59" y="81"/>
                    <a:pt x="60" y="72"/>
                    <a:pt x="61" y="61"/>
                  </a:cubicBezTo>
                  <a:cubicBezTo>
                    <a:pt x="63" y="41"/>
                    <a:pt x="65" y="15"/>
                    <a:pt x="80" y="13"/>
                  </a:cubicBezTo>
                  <a:cubicBezTo>
                    <a:pt x="91" y="12"/>
                    <a:pt x="94" y="19"/>
                    <a:pt x="97" y="36"/>
                  </a:cubicBezTo>
                  <a:cubicBezTo>
                    <a:pt x="101" y="59"/>
                    <a:pt x="94" y="116"/>
                    <a:pt x="74" y="130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0" y="144"/>
                    <a:pt x="41" y="149"/>
                    <a:pt x="32" y="157"/>
                  </a:cubicBezTo>
                  <a:cubicBezTo>
                    <a:pt x="30" y="159"/>
                    <a:pt x="29" y="162"/>
                    <a:pt x="31" y="164"/>
                  </a:cubicBezTo>
                  <a:cubicBezTo>
                    <a:pt x="33" y="167"/>
                    <a:pt x="37" y="167"/>
                    <a:pt x="39" y="165"/>
                  </a:cubicBezTo>
                  <a:cubicBezTo>
                    <a:pt x="47" y="158"/>
                    <a:pt x="55" y="153"/>
                    <a:pt x="64" y="148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105" y="122"/>
                    <a:pt x="112" y="60"/>
                    <a:pt x="107" y="34"/>
                  </a:cubicBezTo>
                  <a:cubicBezTo>
                    <a:pt x="104" y="20"/>
                    <a:pt x="101" y="0"/>
                    <a:pt x="79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6" name="Freeform 90"/>
            <p:cNvSpPr>
              <a:spLocks noChangeArrowheads="1"/>
            </p:cNvSpPr>
            <p:nvPr/>
          </p:nvSpPr>
          <p:spPr bwMode="auto">
            <a:xfrm>
              <a:off x="-520" y="776"/>
              <a:ext cx="149" cy="263"/>
            </a:xfrm>
            <a:custGeom>
              <a:avLst/>
              <a:gdLst>
                <a:gd name="T0" fmla="*/ 91 w 91"/>
                <a:gd name="T1" fmla="*/ 140 h 162"/>
                <a:gd name="T2" fmla="*/ 51 w 91"/>
                <a:gd name="T3" fmla="*/ 84 h 162"/>
                <a:gd name="T4" fmla="*/ 34 w 91"/>
                <a:gd name="T5" fmla="*/ 4 h 162"/>
                <a:gd name="T6" fmla="*/ 9 w 91"/>
                <a:gd name="T7" fmla="*/ 28 h 162"/>
                <a:gd name="T8" fmla="*/ 21 w 91"/>
                <a:gd name="T9" fmla="*/ 130 h 162"/>
                <a:gd name="T10" fmla="*/ 59 w 91"/>
                <a:gd name="T11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62">
                  <a:moveTo>
                    <a:pt x="91" y="140"/>
                  </a:moveTo>
                  <a:cubicBezTo>
                    <a:pt x="72" y="125"/>
                    <a:pt x="56" y="108"/>
                    <a:pt x="51" y="84"/>
                  </a:cubicBezTo>
                  <a:cubicBezTo>
                    <a:pt x="47" y="65"/>
                    <a:pt x="62" y="11"/>
                    <a:pt x="34" y="4"/>
                  </a:cubicBezTo>
                  <a:cubicBezTo>
                    <a:pt x="18" y="0"/>
                    <a:pt x="13" y="15"/>
                    <a:pt x="9" y="28"/>
                  </a:cubicBezTo>
                  <a:cubicBezTo>
                    <a:pt x="1" y="52"/>
                    <a:pt x="0" y="112"/>
                    <a:pt x="21" y="130"/>
                  </a:cubicBezTo>
                  <a:cubicBezTo>
                    <a:pt x="34" y="141"/>
                    <a:pt x="47" y="148"/>
                    <a:pt x="59" y="162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Freeform 91"/>
            <p:cNvSpPr>
              <a:spLocks noChangeArrowheads="1"/>
            </p:cNvSpPr>
            <p:nvPr/>
          </p:nvSpPr>
          <p:spPr bwMode="auto">
            <a:xfrm>
              <a:off x="-529" y="766"/>
              <a:ext cx="166" cy="281"/>
            </a:xfrm>
            <a:custGeom>
              <a:avLst/>
              <a:gdLst>
                <a:gd name="T0" fmla="*/ 10 w 102"/>
                <a:gd name="T1" fmla="*/ 32 h 173"/>
                <a:gd name="T2" fmla="*/ 24 w 102"/>
                <a:gd name="T3" fmla="*/ 140 h 173"/>
                <a:gd name="T4" fmla="*/ 37 w 102"/>
                <a:gd name="T5" fmla="*/ 151 h 173"/>
                <a:gd name="T6" fmla="*/ 61 w 102"/>
                <a:gd name="T7" fmla="*/ 171 h 173"/>
                <a:gd name="T8" fmla="*/ 68 w 102"/>
                <a:gd name="T9" fmla="*/ 172 h 173"/>
                <a:gd name="T10" fmla="*/ 68 w 102"/>
                <a:gd name="T11" fmla="*/ 164 h 173"/>
                <a:gd name="T12" fmla="*/ 44 w 102"/>
                <a:gd name="T13" fmla="*/ 142 h 173"/>
                <a:gd name="T14" fmla="*/ 30 w 102"/>
                <a:gd name="T15" fmla="*/ 132 h 173"/>
                <a:gd name="T16" fmla="*/ 19 w 102"/>
                <a:gd name="T17" fmla="*/ 36 h 173"/>
                <a:gd name="T18" fmla="*/ 39 w 102"/>
                <a:gd name="T19" fmla="*/ 16 h 173"/>
                <a:gd name="T20" fmla="*/ 52 w 102"/>
                <a:gd name="T21" fmla="*/ 66 h 173"/>
                <a:gd name="T22" fmla="*/ 52 w 102"/>
                <a:gd name="T23" fmla="*/ 92 h 173"/>
                <a:gd name="T24" fmla="*/ 93 w 102"/>
                <a:gd name="T25" fmla="*/ 150 h 173"/>
                <a:gd name="T26" fmla="*/ 101 w 102"/>
                <a:gd name="T27" fmla="*/ 149 h 173"/>
                <a:gd name="T28" fmla="*/ 100 w 102"/>
                <a:gd name="T29" fmla="*/ 142 h 173"/>
                <a:gd name="T30" fmla="*/ 62 w 102"/>
                <a:gd name="T31" fmla="*/ 89 h 173"/>
                <a:gd name="T32" fmla="*/ 62 w 102"/>
                <a:gd name="T33" fmla="*/ 66 h 173"/>
                <a:gd name="T34" fmla="*/ 41 w 102"/>
                <a:gd name="T35" fmla="*/ 5 h 173"/>
                <a:gd name="T36" fmla="*/ 10 w 102"/>
                <a:gd name="T37" fmla="*/ 3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173">
                  <a:moveTo>
                    <a:pt x="10" y="32"/>
                  </a:moveTo>
                  <a:cubicBezTo>
                    <a:pt x="1" y="58"/>
                    <a:pt x="0" y="120"/>
                    <a:pt x="24" y="140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46" y="157"/>
                    <a:pt x="53" y="163"/>
                    <a:pt x="61" y="171"/>
                  </a:cubicBezTo>
                  <a:cubicBezTo>
                    <a:pt x="62" y="173"/>
                    <a:pt x="66" y="173"/>
                    <a:pt x="68" y="172"/>
                  </a:cubicBezTo>
                  <a:cubicBezTo>
                    <a:pt x="70" y="170"/>
                    <a:pt x="70" y="166"/>
                    <a:pt x="68" y="164"/>
                  </a:cubicBezTo>
                  <a:cubicBezTo>
                    <a:pt x="61" y="155"/>
                    <a:pt x="52" y="149"/>
                    <a:pt x="44" y="142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11" y="116"/>
                    <a:pt x="12" y="58"/>
                    <a:pt x="19" y="36"/>
                  </a:cubicBezTo>
                  <a:cubicBezTo>
                    <a:pt x="25" y="19"/>
                    <a:pt x="29" y="13"/>
                    <a:pt x="39" y="16"/>
                  </a:cubicBezTo>
                  <a:cubicBezTo>
                    <a:pt x="54" y="19"/>
                    <a:pt x="53" y="45"/>
                    <a:pt x="52" y="66"/>
                  </a:cubicBezTo>
                  <a:cubicBezTo>
                    <a:pt x="51" y="76"/>
                    <a:pt x="51" y="85"/>
                    <a:pt x="52" y="92"/>
                  </a:cubicBezTo>
                  <a:cubicBezTo>
                    <a:pt x="58" y="119"/>
                    <a:pt x="76" y="136"/>
                    <a:pt x="93" y="150"/>
                  </a:cubicBezTo>
                  <a:cubicBezTo>
                    <a:pt x="96" y="152"/>
                    <a:pt x="99" y="151"/>
                    <a:pt x="101" y="149"/>
                  </a:cubicBezTo>
                  <a:cubicBezTo>
                    <a:pt x="102" y="147"/>
                    <a:pt x="102" y="143"/>
                    <a:pt x="100" y="142"/>
                  </a:cubicBezTo>
                  <a:cubicBezTo>
                    <a:pt x="84" y="129"/>
                    <a:pt x="67" y="113"/>
                    <a:pt x="62" y="89"/>
                  </a:cubicBezTo>
                  <a:cubicBezTo>
                    <a:pt x="61" y="84"/>
                    <a:pt x="62" y="75"/>
                    <a:pt x="62" y="66"/>
                  </a:cubicBezTo>
                  <a:cubicBezTo>
                    <a:pt x="63" y="42"/>
                    <a:pt x="65" y="11"/>
                    <a:pt x="41" y="5"/>
                  </a:cubicBezTo>
                  <a:cubicBezTo>
                    <a:pt x="20" y="0"/>
                    <a:pt x="14" y="20"/>
                    <a:pt x="10" y="3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Freeform 92"/>
            <p:cNvSpPr>
              <a:spLocks noChangeArrowheads="1"/>
            </p:cNvSpPr>
            <p:nvPr/>
          </p:nvSpPr>
          <p:spPr bwMode="auto">
            <a:xfrm>
              <a:off x="-1013" y="355"/>
              <a:ext cx="241" cy="104"/>
            </a:xfrm>
            <a:custGeom>
              <a:avLst/>
              <a:gdLst>
                <a:gd name="T0" fmla="*/ 4 w 148"/>
                <a:gd name="T1" fmla="*/ 1 h 64"/>
                <a:gd name="T2" fmla="*/ 2 w 148"/>
                <a:gd name="T3" fmla="*/ 8 h 64"/>
                <a:gd name="T4" fmla="*/ 67 w 148"/>
                <a:gd name="T5" fmla="*/ 59 h 64"/>
                <a:gd name="T6" fmla="*/ 147 w 148"/>
                <a:gd name="T7" fmla="*/ 34 h 64"/>
                <a:gd name="T8" fmla="*/ 144 w 148"/>
                <a:gd name="T9" fmla="*/ 27 h 64"/>
                <a:gd name="T10" fmla="*/ 137 w 148"/>
                <a:gd name="T11" fmla="*/ 29 h 64"/>
                <a:gd name="T12" fmla="*/ 69 w 148"/>
                <a:gd name="T13" fmla="*/ 49 h 64"/>
                <a:gd name="T14" fmla="*/ 11 w 148"/>
                <a:gd name="T15" fmla="*/ 3 h 64"/>
                <a:gd name="T16" fmla="*/ 4 w 148"/>
                <a:gd name="T1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64">
                  <a:moveTo>
                    <a:pt x="4" y="1"/>
                  </a:moveTo>
                  <a:cubicBezTo>
                    <a:pt x="2" y="2"/>
                    <a:pt x="0" y="5"/>
                    <a:pt x="2" y="8"/>
                  </a:cubicBezTo>
                  <a:cubicBezTo>
                    <a:pt x="16" y="36"/>
                    <a:pt x="38" y="54"/>
                    <a:pt x="67" y="59"/>
                  </a:cubicBezTo>
                  <a:cubicBezTo>
                    <a:pt x="95" y="64"/>
                    <a:pt x="133" y="61"/>
                    <a:pt x="147" y="34"/>
                  </a:cubicBezTo>
                  <a:cubicBezTo>
                    <a:pt x="148" y="31"/>
                    <a:pt x="147" y="28"/>
                    <a:pt x="144" y="27"/>
                  </a:cubicBezTo>
                  <a:cubicBezTo>
                    <a:pt x="142" y="25"/>
                    <a:pt x="139" y="26"/>
                    <a:pt x="137" y="29"/>
                  </a:cubicBezTo>
                  <a:cubicBezTo>
                    <a:pt x="126" y="52"/>
                    <a:pt x="89" y="52"/>
                    <a:pt x="69" y="49"/>
                  </a:cubicBezTo>
                  <a:cubicBezTo>
                    <a:pt x="43" y="44"/>
                    <a:pt x="24" y="29"/>
                    <a:pt x="11" y="3"/>
                  </a:cubicBezTo>
                  <a:cubicBezTo>
                    <a:pt x="10" y="1"/>
                    <a:pt x="7" y="0"/>
                    <a:pt x="4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Freeform 93"/>
            <p:cNvSpPr>
              <a:spLocks noChangeArrowheads="1"/>
            </p:cNvSpPr>
            <p:nvPr/>
          </p:nvSpPr>
          <p:spPr bwMode="auto">
            <a:xfrm>
              <a:off x="-1038" y="386"/>
              <a:ext cx="56" cy="50"/>
            </a:xfrm>
            <a:custGeom>
              <a:avLst/>
              <a:gdLst>
                <a:gd name="T0" fmla="*/ 27 w 34"/>
                <a:gd name="T1" fmla="*/ 1 h 31"/>
                <a:gd name="T2" fmla="*/ 14 w 34"/>
                <a:gd name="T3" fmla="*/ 12 h 31"/>
                <a:gd name="T4" fmla="*/ 4 w 34"/>
                <a:gd name="T5" fmla="*/ 20 h 31"/>
                <a:gd name="T6" fmla="*/ 0 w 34"/>
                <a:gd name="T7" fmla="*/ 26 h 31"/>
                <a:gd name="T8" fmla="*/ 6 w 34"/>
                <a:gd name="T9" fmla="*/ 30 h 31"/>
                <a:gd name="T10" fmla="*/ 23 w 34"/>
                <a:gd name="T11" fmla="*/ 18 h 31"/>
                <a:gd name="T12" fmla="*/ 29 w 34"/>
                <a:gd name="T13" fmla="*/ 11 h 31"/>
                <a:gd name="T14" fmla="*/ 33 w 34"/>
                <a:gd name="T15" fmla="*/ 5 h 31"/>
                <a:gd name="T16" fmla="*/ 27 w 34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1">
                  <a:moveTo>
                    <a:pt x="27" y="1"/>
                  </a:moveTo>
                  <a:cubicBezTo>
                    <a:pt x="20" y="3"/>
                    <a:pt x="17" y="8"/>
                    <a:pt x="14" y="12"/>
                  </a:cubicBezTo>
                  <a:cubicBezTo>
                    <a:pt x="11" y="17"/>
                    <a:pt x="9" y="19"/>
                    <a:pt x="4" y="20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1" y="29"/>
                    <a:pt x="3" y="31"/>
                    <a:pt x="6" y="30"/>
                  </a:cubicBezTo>
                  <a:cubicBezTo>
                    <a:pt x="15" y="29"/>
                    <a:pt x="20" y="22"/>
                    <a:pt x="23" y="18"/>
                  </a:cubicBezTo>
                  <a:cubicBezTo>
                    <a:pt x="25" y="14"/>
                    <a:pt x="27" y="12"/>
                    <a:pt x="29" y="11"/>
                  </a:cubicBezTo>
                  <a:cubicBezTo>
                    <a:pt x="32" y="10"/>
                    <a:pt x="34" y="7"/>
                    <a:pt x="33" y="5"/>
                  </a:cubicBezTo>
                  <a:cubicBezTo>
                    <a:pt x="32" y="2"/>
                    <a:pt x="29" y="0"/>
                    <a:pt x="27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0" name="Freeform 94"/>
            <p:cNvSpPr>
              <a:spLocks noChangeArrowheads="1"/>
            </p:cNvSpPr>
            <p:nvPr/>
          </p:nvSpPr>
          <p:spPr bwMode="auto">
            <a:xfrm>
              <a:off x="-971" y="433"/>
              <a:ext cx="46" cy="62"/>
            </a:xfrm>
            <a:custGeom>
              <a:avLst/>
              <a:gdLst>
                <a:gd name="T0" fmla="*/ 18 w 28"/>
                <a:gd name="T1" fmla="*/ 3 h 38"/>
                <a:gd name="T2" fmla="*/ 2 w 28"/>
                <a:gd name="T3" fmla="*/ 29 h 38"/>
                <a:gd name="T4" fmla="*/ 3 w 28"/>
                <a:gd name="T5" fmla="*/ 36 h 38"/>
                <a:gd name="T6" fmla="*/ 11 w 28"/>
                <a:gd name="T7" fmla="*/ 35 h 38"/>
                <a:gd name="T8" fmla="*/ 27 w 28"/>
                <a:gd name="T9" fmla="*/ 8 h 38"/>
                <a:gd name="T10" fmla="*/ 25 w 28"/>
                <a:gd name="T11" fmla="*/ 1 h 38"/>
                <a:gd name="T12" fmla="*/ 18 w 28"/>
                <a:gd name="T1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8">
                  <a:moveTo>
                    <a:pt x="18" y="3"/>
                  </a:moveTo>
                  <a:cubicBezTo>
                    <a:pt x="13" y="12"/>
                    <a:pt x="7" y="21"/>
                    <a:pt x="2" y="29"/>
                  </a:cubicBezTo>
                  <a:cubicBezTo>
                    <a:pt x="0" y="31"/>
                    <a:pt x="1" y="34"/>
                    <a:pt x="3" y="36"/>
                  </a:cubicBezTo>
                  <a:cubicBezTo>
                    <a:pt x="6" y="38"/>
                    <a:pt x="9" y="37"/>
                    <a:pt x="11" y="35"/>
                  </a:cubicBezTo>
                  <a:cubicBezTo>
                    <a:pt x="16" y="26"/>
                    <a:pt x="22" y="18"/>
                    <a:pt x="27" y="8"/>
                  </a:cubicBezTo>
                  <a:cubicBezTo>
                    <a:pt x="28" y="6"/>
                    <a:pt x="27" y="3"/>
                    <a:pt x="25" y="1"/>
                  </a:cubicBezTo>
                  <a:cubicBezTo>
                    <a:pt x="22" y="0"/>
                    <a:pt x="19" y="1"/>
                    <a:pt x="18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1" name="Freeform 95"/>
            <p:cNvSpPr>
              <a:spLocks noChangeArrowheads="1"/>
            </p:cNvSpPr>
            <p:nvPr/>
          </p:nvSpPr>
          <p:spPr bwMode="auto">
            <a:xfrm>
              <a:off x="-886" y="438"/>
              <a:ext cx="29" cy="62"/>
            </a:xfrm>
            <a:custGeom>
              <a:avLst/>
              <a:gdLst>
                <a:gd name="T0" fmla="*/ 8 w 18"/>
                <a:gd name="T1" fmla="*/ 4 h 38"/>
                <a:gd name="T2" fmla="*/ 3 w 18"/>
                <a:gd name="T3" fmla="*/ 20 h 38"/>
                <a:gd name="T4" fmla="*/ 1 w 18"/>
                <a:gd name="T5" fmla="*/ 30 h 38"/>
                <a:gd name="T6" fmla="*/ 5 w 18"/>
                <a:gd name="T7" fmla="*/ 37 h 38"/>
                <a:gd name="T8" fmla="*/ 11 w 18"/>
                <a:gd name="T9" fmla="*/ 34 h 38"/>
                <a:gd name="T10" fmla="*/ 14 w 18"/>
                <a:gd name="T11" fmla="*/ 22 h 38"/>
                <a:gd name="T12" fmla="*/ 17 w 18"/>
                <a:gd name="T13" fmla="*/ 8 h 38"/>
                <a:gd name="T14" fmla="*/ 14 w 18"/>
                <a:gd name="T15" fmla="*/ 1 h 38"/>
                <a:gd name="T16" fmla="*/ 8 w 1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8">
                  <a:moveTo>
                    <a:pt x="8" y="4"/>
                  </a:moveTo>
                  <a:cubicBezTo>
                    <a:pt x="5" y="9"/>
                    <a:pt x="4" y="15"/>
                    <a:pt x="3" y="2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3"/>
                    <a:pt x="2" y="36"/>
                    <a:pt x="5" y="37"/>
                  </a:cubicBezTo>
                  <a:cubicBezTo>
                    <a:pt x="7" y="38"/>
                    <a:pt x="10" y="37"/>
                    <a:pt x="11" y="34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17"/>
                    <a:pt x="15" y="12"/>
                    <a:pt x="17" y="8"/>
                  </a:cubicBezTo>
                  <a:cubicBezTo>
                    <a:pt x="18" y="6"/>
                    <a:pt x="17" y="3"/>
                    <a:pt x="14" y="1"/>
                  </a:cubicBezTo>
                  <a:cubicBezTo>
                    <a:pt x="12" y="0"/>
                    <a:pt x="9" y="2"/>
                    <a:pt x="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2" name="Freeform 96"/>
            <p:cNvSpPr>
              <a:spLocks noChangeArrowheads="1"/>
            </p:cNvSpPr>
            <p:nvPr/>
          </p:nvSpPr>
          <p:spPr bwMode="auto">
            <a:xfrm>
              <a:off x="-818" y="418"/>
              <a:ext cx="41" cy="60"/>
            </a:xfrm>
            <a:custGeom>
              <a:avLst/>
              <a:gdLst>
                <a:gd name="T0" fmla="*/ 5 w 25"/>
                <a:gd name="T1" fmla="*/ 0 h 37"/>
                <a:gd name="T2" fmla="*/ 1 w 25"/>
                <a:gd name="T3" fmla="*/ 6 h 37"/>
                <a:gd name="T4" fmla="*/ 15 w 25"/>
                <a:gd name="T5" fmla="*/ 34 h 37"/>
                <a:gd name="T6" fmla="*/ 22 w 25"/>
                <a:gd name="T7" fmla="*/ 35 h 37"/>
                <a:gd name="T8" fmla="*/ 23 w 25"/>
                <a:gd name="T9" fmla="*/ 28 h 37"/>
                <a:gd name="T10" fmla="*/ 11 w 25"/>
                <a:gd name="T11" fmla="*/ 4 h 37"/>
                <a:gd name="T12" fmla="*/ 5 w 2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5" y="0"/>
                  </a:moveTo>
                  <a:cubicBezTo>
                    <a:pt x="2" y="1"/>
                    <a:pt x="0" y="4"/>
                    <a:pt x="1" y="6"/>
                  </a:cubicBezTo>
                  <a:cubicBezTo>
                    <a:pt x="3" y="18"/>
                    <a:pt x="9" y="27"/>
                    <a:pt x="15" y="34"/>
                  </a:cubicBezTo>
                  <a:cubicBezTo>
                    <a:pt x="16" y="36"/>
                    <a:pt x="20" y="37"/>
                    <a:pt x="22" y="35"/>
                  </a:cubicBezTo>
                  <a:cubicBezTo>
                    <a:pt x="24" y="34"/>
                    <a:pt x="25" y="30"/>
                    <a:pt x="23" y="28"/>
                  </a:cubicBezTo>
                  <a:cubicBezTo>
                    <a:pt x="18" y="21"/>
                    <a:pt x="13" y="13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3" name="Freeform 97"/>
            <p:cNvSpPr>
              <a:spLocks noChangeArrowheads="1"/>
            </p:cNvSpPr>
            <p:nvPr/>
          </p:nvSpPr>
          <p:spPr bwMode="auto">
            <a:xfrm>
              <a:off x="-186" y="496"/>
              <a:ext cx="240" cy="104"/>
            </a:xfrm>
            <a:custGeom>
              <a:avLst/>
              <a:gdLst>
                <a:gd name="T0" fmla="*/ 3 w 147"/>
                <a:gd name="T1" fmla="*/ 1 h 64"/>
                <a:gd name="T2" fmla="*/ 1 w 147"/>
                <a:gd name="T3" fmla="*/ 8 h 64"/>
                <a:gd name="T4" fmla="*/ 66 w 147"/>
                <a:gd name="T5" fmla="*/ 59 h 64"/>
                <a:gd name="T6" fmla="*/ 146 w 147"/>
                <a:gd name="T7" fmla="*/ 34 h 64"/>
                <a:gd name="T8" fmla="*/ 143 w 147"/>
                <a:gd name="T9" fmla="*/ 27 h 64"/>
                <a:gd name="T10" fmla="*/ 136 w 147"/>
                <a:gd name="T11" fmla="*/ 29 h 64"/>
                <a:gd name="T12" fmla="*/ 68 w 147"/>
                <a:gd name="T13" fmla="*/ 49 h 64"/>
                <a:gd name="T14" fmla="*/ 10 w 147"/>
                <a:gd name="T15" fmla="*/ 3 h 64"/>
                <a:gd name="T16" fmla="*/ 3 w 147"/>
                <a:gd name="T1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64">
                  <a:moveTo>
                    <a:pt x="3" y="1"/>
                  </a:moveTo>
                  <a:cubicBezTo>
                    <a:pt x="1" y="2"/>
                    <a:pt x="0" y="5"/>
                    <a:pt x="1" y="8"/>
                  </a:cubicBezTo>
                  <a:cubicBezTo>
                    <a:pt x="15" y="37"/>
                    <a:pt x="37" y="54"/>
                    <a:pt x="66" y="59"/>
                  </a:cubicBezTo>
                  <a:cubicBezTo>
                    <a:pt x="94" y="64"/>
                    <a:pt x="132" y="61"/>
                    <a:pt x="146" y="34"/>
                  </a:cubicBezTo>
                  <a:cubicBezTo>
                    <a:pt x="147" y="31"/>
                    <a:pt x="146" y="28"/>
                    <a:pt x="143" y="27"/>
                  </a:cubicBezTo>
                  <a:cubicBezTo>
                    <a:pt x="141" y="26"/>
                    <a:pt x="138" y="27"/>
                    <a:pt x="136" y="29"/>
                  </a:cubicBezTo>
                  <a:cubicBezTo>
                    <a:pt x="125" y="53"/>
                    <a:pt x="88" y="53"/>
                    <a:pt x="68" y="49"/>
                  </a:cubicBezTo>
                  <a:cubicBezTo>
                    <a:pt x="42" y="44"/>
                    <a:pt x="23" y="29"/>
                    <a:pt x="10" y="3"/>
                  </a:cubicBezTo>
                  <a:cubicBezTo>
                    <a:pt x="9" y="1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4" name="Freeform 98"/>
            <p:cNvSpPr>
              <a:spLocks noChangeArrowheads="1"/>
            </p:cNvSpPr>
            <p:nvPr/>
          </p:nvSpPr>
          <p:spPr bwMode="auto">
            <a:xfrm>
              <a:off x="-212" y="527"/>
              <a:ext cx="56" cy="50"/>
            </a:xfrm>
            <a:custGeom>
              <a:avLst/>
              <a:gdLst>
                <a:gd name="T0" fmla="*/ 27 w 34"/>
                <a:gd name="T1" fmla="*/ 1 h 31"/>
                <a:gd name="T2" fmla="*/ 14 w 34"/>
                <a:gd name="T3" fmla="*/ 12 h 31"/>
                <a:gd name="T4" fmla="*/ 5 w 34"/>
                <a:gd name="T5" fmla="*/ 20 h 31"/>
                <a:gd name="T6" fmla="*/ 0 w 34"/>
                <a:gd name="T7" fmla="*/ 26 h 31"/>
                <a:gd name="T8" fmla="*/ 6 w 34"/>
                <a:gd name="T9" fmla="*/ 31 h 31"/>
                <a:gd name="T10" fmla="*/ 23 w 34"/>
                <a:gd name="T11" fmla="*/ 18 h 31"/>
                <a:gd name="T12" fmla="*/ 29 w 34"/>
                <a:gd name="T13" fmla="*/ 11 h 31"/>
                <a:gd name="T14" fmla="*/ 33 w 34"/>
                <a:gd name="T15" fmla="*/ 5 h 31"/>
                <a:gd name="T16" fmla="*/ 27 w 34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1">
                  <a:moveTo>
                    <a:pt x="27" y="1"/>
                  </a:moveTo>
                  <a:cubicBezTo>
                    <a:pt x="20" y="3"/>
                    <a:pt x="17" y="8"/>
                    <a:pt x="14" y="12"/>
                  </a:cubicBezTo>
                  <a:cubicBezTo>
                    <a:pt x="11" y="17"/>
                    <a:pt x="9" y="20"/>
                    <a:pt x="5" y="20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1" y="29"/>
                    <a:pt x="3" y="31"/>
                    <a:pt x="6" y="31"/>
                  </a:cubicBezTo>
                  <a:cubicBezTo>
                    <a:pt x="15" y="29"/>
                    <a:pt x="20" y="23"/>
                    <a:pt x="23" y="18"/>
                  </a:cubicBezTo>
                  <a:cubicBezTo>
                    <a:pt x="25" y="14"/>
                    <a:pt x="27" y="12"/>
                    <a:pt x="29" y="11"/>
                  </a:cubicBezTo>
                  <a:cubicBezTo>
                    <a:pt x="32" y="10"/>
                    <a:pt x="34" y="8"/>
                    <a:pt x="33" y="5"/>
                  </a:cubicBezTo>
                  <a:cubicBezTo>
                    <a:pt x="32" y="2"/>
                    <a:pt x="29" y="0"/>
                    <a:pt x="27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5" name="Freeform 99"/>
            <p:cNvSpPr>
              <a:spLocks noChangeArrowheads="1"/>
            </p:cNvSpPr>
            <p:nvPr/>
          </p:nvSpPr>
          <p:spPr bwMode="auto">
            <a:xfrm>
              <a:off x="-145" y="574"/>
              <a:ext cx="46" cy="62"/>
            </a:xfrm>
            <a:custGeom>
              <a:avLst/>
              <a:gdLst>
                <a:gd name="T0" fmla="*/ 18 w 28"/>
                <a:gd name="T1" fmla="*/ 4 h 38"/>
                <a:gd name="T2" fmla="*/ 2 w 28"/>
                <a:gd name="T3" fmla="*/ 29 h 38"/>
                <a:gd name="T4" fmla="*/ 3 w 28"/>
                <a:gd name="T5" fmla="*/ 36 h 38"/>
                <a:gd name="T6" fmla="*/ 11 w 28"/>
                <a:gd name="T7" fmla="*/ 35 h 38"/>
                <a:gd name="T8" fmla="*/ 27 w 28"/>
                <a:gd name="T9" fmla="*/ 9 h 38"/>
                <a:gd name="T10" fmla="*/ 25 w 28"/>
                <a:gd name="T11" fmla="*/ 2 h 38"/>
                <a:gd name="T12" fmla="*/ 18 w 28"/>
                <a:gd name="T13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8">
                  <a:moveTo>
                    <a:pt x="18" y="4"/>
                  </a:moveTo>
                  <a:cubicBezTo>
                    <a:pt x="13" y="12"/>
                    <a:pt x="7" y="21"/>
                    <a:pt x="2" y="29"/>
                  </a:cubicBezTo>
                  <a:cubicBezTo>
                    <a:pt x="0" y="31"/>
                    <a:pt x="1" y="35"/>
                    <a:pt x="3" y="36"/>
                  </a:cubicBezTo>
                  <a:cubicBezTo>
                    <a:pt x="6" y="38"/>
                    <a:pt x="9" y="37"/>
                    <a:pt x="11" y="35"/>
                  </a:cubicBezTo>
                  <a:cubicBezTo>
                    <a:pt x="16" y="27"/>
                    <a:pt x="22" y="18"/>
                    <a:pt x="27" y="9"/>
                  </a:cubicBezTo>
                  <a:cubicBezTo>
                    <a:pt x="28" y="6"/>
                    <a:pt x="27" y="3"/>
                    <a:pt x="25" y="2"/>
                  </a:cubicBezTo>
                  <a:cubicBezTo>
                    <a:pt x="22" y="0"/>
                    <a:pt x="19" y="1"/>
                    <a:pt x="1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6" name="Freeform 100"/>
            <p:cNvSpPr>
              <a:spLocks noChangeArrowheads="1"/>
            </p:cNvSpPr>
            <p:nvPr/>
          </p:nvSpPr>
          <p:spPr bwMode="auto">
            <a:xfrm>
              <a:off x="-60" y="579"/>
              <a:ext cx="29" cy="62"/>
            </a:xfrm>
            <a:custGeom>
              <a:avLst/>
              <a:gdLst>
                <a:gd name="T0" fmla="*/ 8 w 18"/>
                <a:gd name="T1" fmla="*/ 4 h 38"/>
                <a:gd name="T2" fmla="*/ 3 w 18"/>
                <a:gd name="T3" fmla="*/ 20 h 38"/>
                <a:gd name="T4" fmla="*/ 1 w 18"/>
                <a:gd name="T5" fmla="*/ 30 h 38"/>
                <a:gd name="T6" fmla="*/ 5 w 18"/>
                <a:gd name="T7" fmla="*/ 37 h 38"/>
                <a:gd name="T8" fmla="*/ 11 w 18"/>
                <a:gd name="T9" fmla="*/ 34 h 38"/>
                <a:gd name="T10" fmla="*/ 14 w 18"/>
                <a:gd name="T11" fmla="*/ 22 h 38"/>
                <a:gd name="T12" fmla="*/ 17 w 18"/>
                <a:gd name="T13" fmla="*/ 8 h 38"/>
                <a:gd name="T14" fmla="*/ 14 w 18"/>
                <a:gd name="T15" fmla="*/ 2 h 38"/>
                <a:gd name="T16" fmla="*/ 8 w 1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8">
                  <a:moveTo>
                    <a:pt x="8" y="4"/>
                  </a:moveTo>
                  <a:cubicBezTo>
                    <a:pt x="6" y="9"/>
                    <a:pt x="4" y="15"/>
                    <a:pt x="3" y="2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3"/>
                    <a:pt x="2" y="37"/>
                    <a:pt x="5" y="37"/>
                  </a:cubicBezTo>
                  <a:cubicBezTo>
                    <a:pt x="8" y="38"/>
                    <a:pt x="10" y="37"/>
                    <a:pt x="11" y="34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17"/>
                    <a:pt x="16" y="12"/>
                    <a:pt x="17" y="8"/>
                  </a:cubicBezTo>
                  <a:cubicBezTo>
                    <a:pt x="18" y="6"/>
                    <a:pt x="17" y="3"/>
                    <a:pt x="14" y="2"/>
                  </a:cubicBezTo>
                  <a:cubicBezTo>
                    <a:pt x="12" y="0"/>
                    <a:pt x="9" y="2"/>
                    <a:pt x="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7" name="Freeform 101"/>
            <p:cNvSpPr>
              <a:spLocks noChangeArrowheads="1"/>
            </p:cNvSpPr>
            <p:nvPr/>
          </p:nvSpPr>
          <p:spPr bwMode="auto">
            <a:xfrm>
              <a:off x="8" y="560"/>
              <a:ext cx="41" cy="60"/>
            </a:xfrm>
            <a:custGeom>
              <a:avLst/>
              <a:gdLst>
                <a:gd name="T0" fmla="*/ 5 w 25"/>
                <a:gd name="T1" fmla="*/ 0 h 37"/>
                <a:gd name="T2" fmla="*/ 1 w 25"/>
                <a:gd name="T3" fmla="*/ 7 h 37"/>
                <a:gd name="T4" fmla="*/ 15 w 25"/>
                <a:gd name="T5" fmla="*/ 34 h 37"/>
                <a:gd name="T6" fmla="*/ 22 w 25"/>
                <a:gd name="T7" fmla="*/ 36 h 37"/>
                <a:gd name="T8" fmla="*/ 23 w 25"/>
                <a:gd name="T9" fmla="*/ 28 h 37"/>
                <a:gd name="T10" fmla="*/ 11 w 25"/>
                <a:gd name="T11" fmla="*/ 4 h 37"/>
                <a:gd name="T12" fmla="*/ 5 w 2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5" y="0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3" y="18"/>
                    <a:pt x="9" y="27"/>
                    <a:pt x="15" y="34"/>
                  </a:cubicBezTo>
                  <a:cubicBezTo>
                    <a:pt x="16" y="37"/>
                    <a:pt x="20" y="37"/>
                    <a:pt x="22" y="36"/>
                  </a:cubicBezTo>
                  <a:cubicBezTo>
                    <a:pt x="24" y="34"/>
                    <a:pt x="25" y="31"/>
                    <a:pt x="23" y="28"/>
                  </a:cubicBezTo>
                  <a:cubicBezTo>
                    <a:pt x="18" y="21"/>
                    <a:pt x="13" y="14"/>
                    <a:pt x="11" y="4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8" name="Freeform 102"/>
            <p:cNvSpPr>
              <a:spLocks noChangeArrowheads="1"/>
            </p:cNvSpPr>
            <p:nvPr/>
          </p:nvSpPr>
          <p:spPr bwMode="auto">
            <a:xfrm>
              <a:off x="-928" y="55"/>
              <a:ext cx="105" cy="61"/>
            </a:xfrm>
            <a:custGeom>
              <a:avLst/>
              <a:gdLst>
                <a:gd name="T0" fmla="*/ 1 w 65"/>
                <a:gd name="T1" fmla="*/ 28 h 38"/>
                <a:gd name="T2" fmla="*/ 5 w 65"/>
                <a:gd name="T3" fmla="*/ 34 h 38"/>
                <a:gd name="T4" fmla="*/ 11 w 65"/>
                <a:gd name="T5" fmla="*/ 30 h 38"/>
                <a:gd name="T6" fmla="*/ 40 w 65"/>
                <a:gd name="T7" fmla="*/ 13 h 38"/>
                <a:gd name="T8" fmla="*/ 53 w 65"/>
                <a:gd name="T9" fmla="*/ 31 h 38"/>
                <a:gd name="T10" fmla="*/ 57 w 65"/>
                <a:gd name="T11" fmla="*/ 37 h 38"/>
                <a:gd name="T12" fmla="*/ 63 w 65"/>
                <a:gd name="T13" fmla="*/ 33 h 38"/>
                <a:gd name="T14" fmla="*/ 42 w 65"/>
                <a:gd name="T15" fmla="*/ 3 h 38"/>
                <a:gd name="T16" fmla="*/ 1 w 65"/>
                <a:gd name="T1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38">
                  <a:moveTo>
                    <a:pt x="1" y="28"/>
                  </a:moveTo>
                  <a:cubicBezTo>
                    <a:pt x="0" y="31"/>
                    <a:pt x="2" y="33"/>
                    <a:pt x="5" y="34"/>
                  </a:cubicBezTo>
                  <a:cubicBezTo>
                    <a:pt x="8" y="35"/>
                    <a:pt x="11" y="33"/>
                    <a:pt x="11" y="30"/>
                  </a:cubicBezTo>
                  <a:cubicBezTo>
                    <a:pt x="14" y="17"/>
                    <a:pt x="29" y="11"/>
                    <a:pt x="40" y="13"/>
                  </a:cubicBezTo>
                  <a:cubicBezTo>
                    <a:pt x="46" y="14"/>
                    <a:pt x="55" y="18"/>
                    <a:pt x="53" y="31"/>
                  </a:cubicBezTo>
                  <a:cubicBezTo>
                    <a:pt x="52" y="34"/>
                    <a:pt x="54" y="37"/>
                    <a:pt x="57" y="37"/>
                  </a:cubicBezTo>
                  <a:cubicBezTo>
                    <a:pt x="60" y="38"/>
                    <a:pt x="63" y="36"/>
                    <a:pt x="63" y="33"/>
                  </a:cubicBezTo>
                  <a:cubicBezTo>
                    <a:pt x="65" y="17"/>
                    <a:pt x="57" y="6"/>
                    <a:pt x="42" y="3"/>
                  </a:cubicBezTo>
                  <a:cubicBezTo>
                    <a:pt x="26" y="0"/>
                    <a:pt x="5" y="9"/>
                    <a:pt x="1" y="28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9" name="Freeform 103"/>
            <p:cNvSpPr>
              <a:spLocks noChangeArrowheads="1"/>
            </p:cNvSpPr>
            <p:nvPr/>
          </p:nvSpPr>
          <p:spPr bwMode="auto">
            <a:xfrm>
              <a:off x="-91" y="225"/>
              <a:ext cx="119" cy="80"/>
            </a:xfrm>
            <a:custGeom>
              <a:avLst/>
              <a:gdLst>
                <a:gd name="T0" fmla="*/ 1 w 73"/>
                <a:gd name="T1" fmla="*/ 23 h 49"/>
                <a:gd name="T2" fmla="*/ 4 w 73"/>
                <a:gd name="T3" fmla="*/ 29 h 49"/>
                <a:gd name="T4" fmla="*/ 11 w 73"/>
                <a:gd name="T5" fmla="*/ 26 h 49"/>
                <a:gd name="T6" fmla="*/ 33 w 73"/>
                <a:gd name="T7" fmla="*/ 12 h 49"/>
                <a:gd name="T8" fmla="*/ 62 w 73"/>
                <a:gd name="T9" fmla="*/ 43 h 49"/>
                <a:gd name="T10" fmla="*/ 67 w 73"/>
                <a:gd name="T11" fmla="*/ 49 h 49"/>
                <a:gd name="T12" fmla="*/ 72 w 73"/>
                <a:gd name="T13" fmla="*/ 44 h 49"/>
                <a:gd name="T14" fmla="*/ 35 w 73"/>
                <a:gd name="T15" fmla="*/ 2 h 49"/>
                <a:gd name="T16" fmla="*/ 1 w 73"/>
                <a:gd name="T17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49">
                  <a:moveTo>
                    <a:pt x="1" y="23"/>
                  </a:moveTo>
                  <a:cubicBezTo>
                    <a:pt x="0" y="25"/>
                    <a:pt x="1" y="28"/>
                    <a:pt x="4" y="29"/>
                  </a:cubicBezTo>
                  <a:cubicBezTo>
                    <a:pt x="7" y="30"/>
                    <a:pt x="10" y="28"/>
                    <a:pt x="11" y="26"/>
                  </a:cubicBezTo>
                  <a:cubicBezTo>
                    <a:pt x="15" y="11"/>
                    <a:pt x="28" y="12"/>
                    <a:pt x="33" y="12"/>
                  </a:cubicBezTo>
                  <a:cubicBezTo>
                    <a:pt x="47" y="15"/>
                    <a:pt x="62" y="27"/>
                    <a:pt x="62" y="43"/>
                  </a:cubicBezTo>
                  <a:cubicBezTo>
                    <a:pt x="62" y="46"/>
                    <a:pt x="64" y="49"/>
                    <a:pt x="67" y="49"/>
                  </a:cubicBezTo>
                  <a:cubicBezTo>
                    <a:pt x="70" y="49"/>
                    <a:pt x="72" y="46"/>
                    <a:pt x="72" y="44"/>
                  </a:cubicBezTo>
                  <a:cubicBezTo>
                    <a:pt x="73" y="21"/>
                    <a:pt x="53" y="5"/>
                    <a:pt x="35" y="2"/>
                  </a:cubicBezTo>
                  <a:cubicBezTo>
                    <a:pt x="18" y="0"/>
                    <a:pt x="5" y="7"/>
                    <a:pt x="1" y="2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0" name="Freeform 104"/>
            <p:cNvSpPr>
              <a:spLocks noChangeArrowheads="1"/>
            </p:cNvSpPr>
            <p:nvPr/>
          </p:nvSpPr>
          <p:spPr bwMode="auto">
            <a:xfrm>
              <a:off x="-617" y="715"/>
              <a:ext cx="218" cy="52"/>
            </a:xfrm>
            <a:custGeom>
              <a:avLst/>
              <a:gdLst>
                <a:gd name="T0" fmla="*/ 1 w 134"/>
                <a:gd name="T1" fmla="*/ 3 h 32"/>
                <a:gd name="T2" fmla="*/ 3 w 134"/>
                <a:gd name="T3" fmla="*/ 11 h 32"/>
                <a:gd name="T4" fmla="*/ 102 w 134"/>
                <a:gd name="T5" fmla="*/ 29 h 32"/>
                <a:gd name="T6" fmla="*/ 128 w 134"/>
                <a:gd name="T7" fmla="*/ 28 h 32"/>
                <a:gd name="T8" fmla="*/ 134 w 134"/>
                <a:gd name="T9" fmla="*/ 22 h 32"/>
                <a:gd name="T10" fmla="*/ 128 w 134"/>
                <a:gd name="T11" fmla="*/ 17 h 32"/>
                <a:gd name="T12" fmla="*/ 101 w 134"/>
                <a:gd name="T13" fmla="*/ 18 h 32"/>
                <a:gd name="T14" fmla="*/ 9 w 134"/>
                <a:gd name="T15" fmla="*/ 2 h 32"/>
                <a:gd name="T16" fmla="*/ 1 w 134"/>
                <a:gd name="T17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32">
                  <a:moveTo>
                    <a:pt x="1" y="3"/>
                  </a:moveTo>
                  <a:cubicBezTo>
                    <a:pt x="0" y="6"/>
                    <a:pt x="0" y="9"/>
                    <a:pt x="3" y="11"/>
                  </a:cubicBezTo>
                  <a:cubicBezTo>
                    <a:pt x="32" y="32"/>
                    <a:pt x="68" y="30"/>
                    <a:pt x="102" y="29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31" y="28"/>
                    <a:pt x="134" y="25"/>
                    <a:pt x="134" y="22"/>
                  </a:cubicBezTo>
                  <a:cubicBezTo>
                    <a:pt x="134" y="19"/>
                    <a:pt x="131" y="17"/>
                    <a:pt x="128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69" y="20"/>
                    <a:pt x="36" y="21"/>
                    <a:pt x="9" y="2"/>
                  </a:cubicBezTo>
                  <a:cubicBezTo>
                    <a:pt x="6" y="0"/>
                    <a:pt x="3" y="1"/>
                    <a:pt x="1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1" name="Freeform 105"/>
            <p:cNvSpPr>
              <a:spLocks noChangeArrowheads="1"/>
            </p:cNvSpPr>
            <p:nvPr/>
          </p:nvSpPr>
          <p:spPr bwMode="auto">
            <a:xfrm>
              <a:off x="-995" y="834"/>
              <a:ext cx="405" cy="602"/>
            </a:xfrm>
            <a:custGeom>
              <a:avLst/>
              <a:gdLst>
                <a:gd name="T0" fmla="*/ 249 w 249"/>
                <a:gd name="T1" fmla="*/ 125 h 371"/>
                <a:gd name="T2" fmla="*/ 249 w 249"/>
                <a:gd name="T3" fmla="*/ 124 h 371"/>
                <a:gd name="T4" fmla="*/ 204 w 249"/>
                <a:gd name="T5" fmla="*/ 76 h 371"/>
                <a:gd name="T6" fmla="*/ 154 w 249"/>
                <a:gd name="T7" fmla="*/ 135 h 371"/>
                <a:gd name="T8" fmla="*/ 170 w 249"/>
                <a:gd name="T9" fmla="*/ 19 h 371"/>
                <a:gd name="T10" fmla="*/ 111 w 249"/>
                <a:gd name="T11" fmla="*/ 24 h 371"/>
                <a:gd name="T12" fmla="*/ 21 w 249"/>
                <a:gd name="T13" fmla="*/ 246 h 371"/>
                <a:gd name="T14" fmla="*/ 3 w 249"/>
                <a:gd name="T15" fmla="*/ 330 h 371"/>
                <a:gd name="T16" fmla="*/ 78 w 249"/>
                <a:gd name="T17" fmla="*/ 343 h 371"/>
                <a:gd name="T18" fmla="*/ 171 w 249"/>
                <a:gd name="T19" fmla="*/ 238 h 371"/>
                <a:gd name="T20" fmla="*/ 249 w 249"/>
                <a:gd name="T21" fmla="*/ 125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371">
                  <a:moveTo>
                    <a:pt x="249" y="125"/>
                  </a:moveTo>
                  <a:cubicBezTo>
                    <a:pt x="249" y="125"/>
                    <a:pt x="249" y="125"/>
                    <a:pt x="249" y="124"/>
                  </a:cubicBezTo>
                  <a:cubicBezTo>
                    <a:pt x="226" y="126"/>
                    <a:pt x="216" y="91"/>
                    <a:pt x="204" y="76"/>
                  </a:cubicBezTo>
                  <a:cubicBezTo>
                    <a:pt x="183" y="91"/>
                    <a:pt x="171" y="116"/>
                    <a:pt x="154" y="135"/>
                  </a:cubicBezTo>
                  <a:cubicBezTo>
                    <a:pt x="170" y="110"/>
                    <a:pt x="192" y="43"/>
                    <a:pt x="170" y="19"/>
                  </a:cubicBezTo>
                  <a:cubicBezTo>
                    <a:pt x="152" y="0"/>
                    <a:pt x="125" y="5"/>
                    <a:pt x="111" y="24"/>
                  </a:cubicBezTo>
                  <a:cubicBezTo>
                    <a:pt x="64" y="88"/>
                    <a:pt x="43" y="171"/>
                    <a:pt x="21" y="246"/>
                  </a:cubicBezTo>
                  <a:cubicBezTo>
                    <a:pt x="13" y="272"/>
                    <a:pt x="0" y="302"/>
                    <a:pt x="3" y="330"/>
                  </a:cubicBezTo>
                  <a:cubicBezTo>
                    <a:pt x="6" y="371"/>
                    <a:pt x="52" y="359"/>
                    <a:pt x="78" y="343"/>
                  </a:cubicBezTo>
                  <a:cubicBezTo>
                    <a:pt x="117" y="318"/>
                    <a:pt x="145" y="276"/>
                    <a:pt x="171" y="238"/>
                  </a:cubicBezTo>
                  <a:cubicBezTo>
                    <a:pt x="196" y="200"/>
                    <a:pt x="226" y="165"/>
                    <a:pt x="249" y="125"/>
                  </a:cubicBezTo>
                  <a:close/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2" name="Freeform 106"/>
            <p:cNvSpPr>
              <a:spLocks noEditPoints="1" noChangeArrowheads="1"/>
            </p:cNvSpPr>
            <p:nvPr/>
          </p:nvSpPr>
          <p:spPr bwMode="auto">
            <a:xfrm>
              <a:off x="-1002" y="836"/>
              <a:ext cx="421" cy="596"/>
            </a:xfrm>
            <a:custGeom>
              <a:avLst/>
              <a:gdLst>
                <a:gd name="T0" fmla="*/ 145 w 258"/>
                <a:gd name="T1" fmla="*/ 1 h 367"/>
                <a:gd name="T2" fmla="*/ 111 w 258"/>
                <a:gd name="T3" fmla="*/ 20 h 367"/>
                <a:gd name="T4" fmla="*/ 25 w 258"/>
                <a:gd name="T5" fmla="*/ 225 h 367"/>
                <a:gd name="T6" fmla="*/ 20 w 258"/>
                <a:gd name="T7" fmla="*/ 244 h 367"/>
                <a:gd name="T8" fmla="*/ 14 w 258"/>
                <a:gd name="T9" fmla="*/ 261 h 367"/>
                <a:gd name="T10" fmla="*/ 2 w 258"/>
                <a:gd name="T11" fmla="*/ 329 h 367"/>
                <a:gd name="T12" fmla="*/ 19 w 258"/>
                <a:gd name="T13" fmla="*/ 358 h 367"/>
                <a:gd name="T14" fmla="*/ 85 w 258"/>
                <a:gd name="T15" fmla="*/ 346 h 367"/>
                <a:gd name="T16" fmla="*/ 177 w 258"/>
                <a:gd name="T17" fmla="*/ 243 h 367"/>
                <a:gd name="T18" fmla="*/ 179 w 258"/>
                <a:gd name="T19" fmla="*/ 240 h 367"/>
                <a:gd name="T20" fmla="*/ 207 w 258"/>
                <a:gd name="T21" fmla="*/ 200 h 367"/>
                <a:gd name="T22" fmla="*/ 257 w 258"/>
                <a:gd name="T23" fmla="*/ 127 h 367"/>
                <a:gd name="T24" fmla="*/ 258 w 258"/>
                <a:gd name="T25" fmla="*/ 126 h 367"/>
                <a:gd name="T26" fmla="*/ 258 w 258"/>
                <a:gd name="T27" fmla="*/ 123 h 367"/>
                <a:gd name="T28" fmla="*/ 257 w 258"/>
                <a:gd name="T29" fmla="*/ 121 h 367"/>
                <a:gd name="T30" fmla="*/ 253 w 258"/>
                <a:gd name="T31" fmla="*/ 118 h 367"/>
                <a:gd name="T32" fmla="*/ 223 w 258"/>
                <a:gd name="T33" fmla="*/ 89 h 367"/>
                <a:gd name="T34" fmla="*/ 213 w 258"/>
                <a:gd name="T35" fmla="*/ 72 h 367"/>
                <a:gd name="T36" fmla="*/ 205 w 258"/>
                <a:gd name="T37" fmla="*/ 71 h 367"/>
                <a:gd name="T38" fmla="*/ 180 w 258"/>
                <a:gd name="T39" fmla="*/ 97 h 367"/>
                <a:gd name="T40" fmla="*/ 188 w 258"/>
                <a:gd name="T41" fmla="*/ 49 h 367"/>
                <a:gd name="T42" fmla="*/ 178 w 258"/>
                <a:gd name="T43" fmla="*/ 14 h 367"/>
                <a:gd name="T44" fmla="*/ 145 w 258"/>
                <a:gd name="T45" fmla="*/ 1 h 367"/>
                <a:gd name="T46" fmla="*/ 24 w 258"/>
                <a:gd name="T47" fmla="*/ 349 h 367"/>
                <a:gd name="T48" fmla="*/ 12 w 258"/>
                <a:gd name="T49" fmla="*/ 328 h 367"/>
                <a:gd name="T50" fmla="*/ 24 w 258"/>
                <a:gd name="T51" fmla="*/ 265 h 367"/>
                <a:gd name="T52" fmla="*/ 30 w 258"/>
                <a:gd name="T53" fmla="*/ 247 h 367"/>
                <a:gd name="T54" fmla="*/ 35 w 258"/>
                <a:gd name="T55" fmla="*/ 227 h 367"/>
                <a:gd name="T56" fmla="*/ 119 w 258"/>
                <a:gd name="T57" fmla="*/ 26 h 367"/>
                <a:gd name="T58" fmla="*/ 146 w 258"/>
                <a:gd name="T59" fmla="*/ 11 h 367"/>
                <a:gd name="T60" fmla="*/ 170 w 258"/>
                <a:gd name="T61" fmla="*/ 21 h 367"/>
                <a:gd name="T62" fmla="*/ 154 w 258"/>
                <a:gd name="T63" fmla="*/ 131 h 367"/>
                <a:gd name="T64" fmla="*/ 155 w 258"/>
                <a:gd name="T65" fmla="*/ 138 h 367"/>
                <a:gd name="T66" fmla="*/ 162 w 258"/>
                <a:gd name="T67" fmla="*/ 137 h 367"/>
                <a:gd name="T68" fmla="*/ 180 w 258"/>
                <a:gd name="T69" fmla="*/ 114 h 367"/>
                <a:gd name="T70" fmla="*/ 207 w 258"/>
                <a:gd name="T71" fmla="*/ 83 h 367"/>
                <a:gd name="T72" fmla="*/ 214 w 258"/>
                <a:gd name="T73" fmla="*/ 94 h 367"/>
                <a:gd name="T74" fmla="*/ 244 w 258"/>
                <a:gd name="T75" fmla="*/ 128 h 367"/>
                <a:gd name="T76" fmla="*/ 199 w 258"/>
                <a:gd name="T77" fmla="*/ 194 h 367"/>
                <a:gd name="T78" fmla="*/ 171 w 258"/>
                <a:gd name="T79" fmla="*/ 234 h 367"/>
                <a:gd name="T80" fmla="*/ 168 w 258"/>
                <a:gd name="T81" fmla="*/ 237 h 367"/>
                <a:gd name="T82" fmla="*/ 79 w 258"/>
                <a:gd name="T83" fmla="*/ 337 h 367"/>
                <a:gd name="T84" fmla="*/ 24 w 258"/>
                <a:gd name="T85" fmla="*/ 349 h 367"/>
                <a:gd name="T86" fmla="*/ 257 w 258"/>
                <a:gd name="T87" fmla="*/ 127 h 367"/>
                <a:gd name="T88" fmla="*/ 257 w 258"/>
                <a:gd name="T89" fmla="*/ 127 h 367"/>
                <a:gd name="T90" fmla="*/ 257 w 258"/>
                <a:gd name="T91" fmla="*/ 127 h 367"/>
                <a:gd name="T92" fmla="*/ 257 w 258"/>
                <a:gd name="T93" fmla="*/ 127 h 367"/>
                <a:gd name="T94" fmla="*/ 257 w 258"/>
                <a:gd name="T95" fmla="*/ 127 h 367"/>
                <a:gd name="T96" fmla="*/ 257 w 258"/>
                <a:gd name="T97" fmla="*/ 12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67">
                  <a:moveTo>
                    <a:pt x="145" y="1"/>
                  </a:moveTo>
                  <a:cubicBezTo>
                    <a:pt x="132" y="1"/>
                    <a:pt x="119" y="8"/>
                    <a:pt x="111" y="20"/>
                  </a:cubicBezTo>
                  <a:cubicBezTo>
                    <a:pt x="67" y="79"/>
                    <a:pt x="46" y="153"/>
                    <a:pt x="25" y="225"/>
                  </a:cubicBezTo>
                  <a:cubicBezTo>
                    <a:pt x="20" y="244"/>
                    <a:pt x="20" y="244"/>
                    <a:pt x="20" y="244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7" y="284"/>
                    <a:pt x="0" y="307"/>
                    <a:pt x="2" y="329"/>
                  </a:cubicBezTo>
                  <a:cubicBezTo>
                    <a:pt x="3" y="347"/>
                    <a:pt x="12" y="355"/>
                    <a:pt x="19" y="358"/>
                  </a:cubicBezTo>
                  <a:cubicBezTo>
                    <a:pt x="37" y="367"/>
                    <a:pt x="65" y="359"/>
                    <a:pt x="85" y="346"/>
                  </a:cubicBezTo>
                  <a:cubicBezTo>
                    <a:pt x="124" y="321"/>
                    <a:pt x="151" y="282"/>
                    <a:pt x="177" y="243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225" y="177"/>
                    <a:pt x="242" y="153"/>
                    <a:pt x="257" y="127"/>
                  </a:cubicBezTo>
                  <a:cubicBezTo>
                    <a:pt x="257" y="127"/>
                    <a:pt x="258" y="126"/>
                    <a:pt x="258" y="126"/>
                  </a:cubicBezTo>
                  <a:cubicBezTo>
                    <a:pt x="258" y="125"/>
                    <a:pt x="258" y="124"/>
                    <a:pt x="258" y="123"/>
                  </a:cubicBezTo>
                  <a:cubicBezTo>
                    <a:pt x="258" y="122"/>
                    <a:pt x="258" y="121"/>
                    <a:pt x="257" y="121"/>
                  </a:cubicBezTo>
                  <a:cubicBezTo>
                    <a:pt x="256" y="119"/>
                    <a:pt x="255" y="118"/>
                    <a:pt x="253" y="118"/>
                  </a:cubicBezTo>
                  <a:cubicBezTo>
                    <a:pt x="239" y="119"/>
                    <a:pt x="231" y="104"/>
                    <a:pt x="223" y="89"/>
                  </a:cubicBezTo>
                  <a:cubicBezTo>
                    <a:pt x="219" y="82"/>
                    <a:pt x="216" y="76"/>
                    <a:pt x="213" y="72"/>
                  </a:cubicBezTo>
                  <a:cubicBezTo>
                    <a:pt x="211" y="70"/>
                    <a:pt x="208" y="69"/>
                    <a:pt x="205" y="71"/>
                  </a:cubicBezTo>
                  <a:cubicBezTo>
                    <a:pt x="195" y="78"/>
                    <a:pt x="187" y="87"/>
                    <a:pt x="180" y="97"/>
                  </a:cubicBezTo>
                  <a:cubicBezTo>
                    <a:pt x="185" y="81"/>
                    <a:pt x="188" y="64"/>
                    <a:pt x="188" y="49"/>
                  </a:cubicBezTo>
                  <a:cubicBezTo>
                    <a:pt x="188" y="35"/>
                    <a:pt x="185" y="23"/>
                    <a:pt x="178" y="14"/>
                  </a:cubicBezTo>
                  <a:cubicBezTo>
                    <a:pt x="169" y="5"/>
                    <a:pt x="157" y="0"/>
                    <a:pt x="145" y="1"/>
                  </a:cubicBezTo>
                  <a:moveTo>
                    <a:pt x="24" y="349"/>
                  </a:moveTo>
                  <a:cubicBezTo>
                    <a:pt x="17" y="346"/>
                    <a:pt x="13" y="339"/>
                    <a:pt x="12" y="328"/>
                  </a:cubicBezTo>
                  <a:cubicBezTo>
                    <a:pt x="10" y="308"/>
                    <a:pt x="17" y="286"/>
                    <a:pt x="24" y="26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5" y="227"/>
                    <a:pt x="35" y="227"/>
                    <a:pt x="35" y="227"/>
                  </a:cubicBezTo>
                  <a:cubicBezTo>
                    <a:pt x="56" y="157"/>
                    <a:pt x="77" y="83"/>
                    <a:pt x="119" y="26"/>
                  </a:cubicBezTo>
                  <a:cubicBezTo>
                    <a:pt x="126" y="17"/>
                    <a:pt x="136" y="11"/>
                    <a:pt x="146" y="11"/>
                  </a:cubicBezTo>
                  <a:cubicBezTo>
                    <a:pt x="155" y="10"/>
                    <a:pt x="163" y="14"/>
                    <a:pt x="170" y="21"/>
                  </a:cubicBezTo>
                  <a:cubicBezTo>
                    <a:pt x="189" y="42"/>
                    <a:pt x="171" y="104"/>
                    <a:pt x="154" y="131"/>
                  </a:cubicBezTo>
                  <a:cubicBezTo>
                    <a:pt x="153" y="133"/>
                    <a:pt x="153" y="136"/>
                    <a:pt x="155" y="138"/>
                  </a:cubicBezTo>
                  <a:cubicBezTo>
                    <a:pt x="157" y="139"/>
                    <a:pt x="160" y="139"/>
                    <a:pt x="162" y="137"/>
                  </a:cubicBezTo>
                  <a:cubicBezTo>
                    <a:pt x="169" y="130"/>
                    <a:pt x="175" y="122"/>
                    <a:pt x="180" y="114"/>
                  </a:cubicBezTo>
                  <a:cubicBezTo>
                    <a:pt x="188" y="103"/>
                    <a:pt x="197" y="91"/>
                    <a:pt x="207" y="83"/>
                  </a:cubicBezTo>
                  <a:cubicBezTo>
                    <a:pt x="209" y="86"/>
                    <a:pt x="212" y="90"/>
                    <a:pt x="214" y="94"/>
                  </a:cubicBezTo>
                  <a:cubicBezTo>
                    <a:pt x="221" y="107"/>
                    <a:pt x="230" y="124"/>
                    <a:pt x="244" y="128"/>
                  </a:cubicBezTo>
                  <a:cubicBezTo>
                    <a:pt x="231" y="151"/>
                    <a:pt x="215" y="173"/>
                    <a:pt x="199" y="194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168" y="237"/>
                    <a:pt x="168" y="237"/>
                    <a:pt x="168" y="237"/>
                  </a:cubicBezTo>
                  <a:cubicBezTo>
                    <a:pt x="143" y="275"/>
                    <a:pt x="116" y="313"/>
                    <a:pt x="79" y="337"/>
                  </a:cubicBezTo>
                  <a:cubicBezTo>
                    <a:pt x="62" y="348"/>
                    <a:pt x="37" y="356"/>
                    <a:pt x="24" y="349"/>
                  </a:cubicBezTo>
                  <a:moveTo>
                    <a:pt x="257" y="127"/>
                  </a:moveTo>
                  <a:cubicBezTo>
                    <a:pt x="257" y="127"/>
                    <a:pt x="257" y="127"/>
                    <a:pt x="257" y="127"/>
                  </a:cubicBezTo>
                  <a:cubicBezTo>
                    <a:pt x="257" y="127"/>
                    <a:pt x="257" y="127"/>
                    <a:pt x="257" y="127"/>
                  </a:cubicBezTo>
                  <a:moveTo>
                    <a:pt x="257" y="127"/>
                  </a:moveTo>
                  <a:cubicBezTo>
                    <a:pt x="257" y="127"/>
                    <a:pt x="257" y="127"/>
                    <a:pt x="257" y="127"/>
                  </a:cubicBezTo>
                  <a:cubicBezTo>
                    <a:pt x="257" y="127"/>
                    <a:pt x="257" y="127"/>
                    <a:pt x="257" y="12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3" name="Freeform 107"/>
            <p:cNvSpPr>
              <a:spLocks noChangeArrowheads="1"/>
            </p:cNvSpPr>
            <p:nvPr/>
          </p:nvSpPr>
          <p:spPr bwMode="auto">
            <a:xfrm>
              <a:off x="-489" y="850"/>
              <a:ext cx="403" cy="630"/>
            </a:xfrm>
            <a:custGeom>
              <a:avLst/>
              <a:gdLst>
                <a:gd name="T0" fmla="*/ 154 w 247"/>
                <a:gd name="T1" fmla="*/ 39 h 388"/>
                <a:gd name="T2" fmla="*/ 246 w 247"/>
                <a:gd name="T3" fmla="*/ 287 h 388"/>
                <a:gd name="T4" fmla="*/ 227 w 247"/>
                <a:gd name="T5" fmla="*/ 360 h 388"/>
                <a:gd name="T6" fmla="*/ 154 w 247"/>
                <a:gd name="T7" fmla="*/ 341 h 388"/>
                <a:gd name="T8" fmla="*/ 76 w 247"/>
                <a:gd name="T9" fmla="*/ 226 h 388"/>
                <a:gd name="T10" fmla="*/ 1 w 247"/>
                <a:gd name="T11" fmla="*/ 102 h 388"/>
                <a:gd name="T12" fmla="*/ 1 w 247"/>
                <a:gd name="T13" fmla="*/ 103 h 388"/>
                <a:gd name="T14" fmla="*/ 43 w 247"/>
                <a:gd name="T15" fmla="*/ 80 h 388"/>
                <a:gd name="T16" fmla="*/ 69 w 247"/>
                <a:gd name="T17" fmla="*/ 60 h 388"/>
                <a:gd name="T18" fmla="*/ 92 w 247"/>
                <a:gd name="T19" fmla="*/ 113 h 388"/>
                <a:gd name="T20" fmla="*/ 137 w 247"/>
                <a:gd name="T21" fmla="*/ 195 h 388"/>
                <a:gd name="T22" fmla="*/ 171 w 247"/>
                <a:gd name="T23" fmla="*/ 251 h 388"/>
                <a:gd name="T24" fmla="*/ 142 w 247"/>
                <a:gd name="T25" fmla="*/ 11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388">
                  <a:moveTo>
                    <a:pt x="154" y="39"/>
                  </a:moveTo>
                  <a:cubicBezTo>
                    <a:pt x="228" y="0"/>
                    <a:pt x="247" y="253"/>
                    <a:pt x="246" y="287"/>
                  </a:cubicBezTo>
                  <a:cubicBezTo>
                    <a:pt x="246" y="310"/>
                    <a:pt x="241" y="342"/>
                    <a:pt x="227" y="360"/>
                  </a:cubicBezTo>
                  <a:cubicBezTo>
                    <a:pt x="204" y="388"/>
                    <a:pt x="173" y="360"/>
                    <a:pt x="154" y="341"/>
                  </a:cubicBezTo>
                  <a:cubicBezTo>
                    <a:pt x="121" y="308"/>
                    <a:pt x="98" y="267"/>
                    <a:pt x="76" y="226"/>
                  </a:cubicBezTo>
                  <a:cubicBezTo>
                    <a:pt x="70" y="214"/>
                    <a:pt x="2" y="101"/>
                    <a:pt x="1" y="102"/>
                  </a:cubicBezTo>
                  <a:cubicBezTo>
                    <a:pt x="0" y="102"/>
                    <a:pt x="0" y="103"/>
                    <a:pt x="1" y="103"/>
                  </a:cubicBezTo>
                  <a:cubicBezTo>
                    <a:pt x="14" y="94"/>
                    <a:pt x="30" y="89"/>
                    <a:pt x="43" y="80"/>
                  </a:cubicBezTo>
                  <a:cubicBezTo>
                    <a:pt x="52" y="74"/>
                    <a:pt x="62" y="67"/>
                    <a:pt x="69" y="60"/>
                  </a:cubicBezTo>
                  <a:cubicBezTo>
                    <a:pt x="78" y="77"/>
                    <a:pt x="83" y="97"/>
                    <a:pt x="92" y="113"/>
                  </a:cubicBezTo>
                  <a:cubicBezTo>
                    <a:pt x="108" y="139"/>
                    <a:pt x="123" y="167"/>
                    <a:pt x="137" y="195"/>
                  </a:cubicBezTo>
                  <a:cubicBezTo>
                    <a:pt x="147" y="213"/>
                    <a:pt x="159" y="236"/>
                    <a:pt x="171" y="251"/>
                  </a:cubicBezTo>
                  <a:cubicBezTo>
                    <a:pt x="175" y="201"/>
                    <a:pt x="153" y="158"/>
                    <a:pt x="142" y="111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4" name="Freeform 108"/>
            <p:cNvSpPr>
              <a:spLocks noChangeArrowheads="1"/>
            </p:cNvSpPr>
            <p:nvPr/>
          </p:nvSpPr>
          <p:spPr bwMode="auto">
            <a:xfrm>
              <a:off x="-497" y="896"/>
              <a:ext cx="419" cy="568"/>
            </a:xfrm>
            <a:custGeom>
              <a:avLst/>
              <a:gdLst>
                <a:gd name="T0" fmla="*/ 157 w 257"/>
                <a:gd name="T1" fmla="*/ 7 h 350"/>
                <a:gd name="T2" fmla="*/ 155 w 257"/>
                <a:gd name="T3" fmla="*/ 14 h 350"/>
                <a:gd name="T4" fmla="*/ 162 w 257"/>
                <a:gd name="T5" fmla="*/ 16 h 350"/>
                <a:gd name="T6" fmla="*/ 186 w 257"/>
                <a:gd name="T7" fmla="*/ 16 h 350"/>
                <a:gd name="T8" fmla="*/ 246 w 257"/>
                <a:gd name="T9" fmla="*/ 259 h 350"/>
                <a:gd name="T10" fmla="*/ 228 w 257"/>
                <a:gd name="T11" fmla="*/ 329 h 350"/>
                <a:gd name="T12" fmla="*/ 211 w 257"/>
                <a:gd name="T13" fmla="*/ 339 h 350"/>
                <a:gd name="T14" fmla="*/ 162 w 257"/>
                <a:gd name="T15" fmla="*/ 309 h 350"/>
                <a:gd name="T16" fmla="*/ 86 w 257"/>
                <a:gd name="T17" fmla="*/ 196 h 350"/>
                <a:gd name="T18" fmla="*/ 14 w 257"/>
                <a:gd name="T19" fmla="*/ 77 h 350"/>
                <a:gd name="T20" fmla="*/ 28 w 257"/>
                <a:gd name="T21" fmla="*/ 69 h 350"/>
                <a:gd name="T22" fmla="*/ 51 w 257"/>
                <a:gd name="T23" fmla="*/ 57 h 350"/>
                <a:gd name="T24" fmla="*/ 72 w 257"/>
                <a:gd name="T25" fmla="*/ 41 h 350"/>
                <a:gd name="T26" fmla="*/ 79 w 257"/>
                <a:gd name="T27" fmla="*/ 57 h 350"/>
                <a:gd name="T28" fmla="*/ 93 w 257"/>
                <a:gd name="T29" fmla="*/ 87 h 350"/>
                <a:gd name="T30" fmla="*/ 138 w 257"/>
                <a:gd name="T31" fmla="*/ 170 h 350"/>
                <a:gd name="T32" fmla="*/ 139 w 257"/>
                <a:gd name="T33" fmla="*/ 172 h 350"/>
                <a:gd name="T34" fmla="*/ 172 w 257"/>
                <a:gd name="T35" fmla="*/ 226 h 350"/>
                <a:gd name="T36" fmla="*/ 177 w 257"/>
                <a:gd name="T37" fmla="*/ 228 h 350"/>
                <a:gd name="T38" fmla="*/ 181 w 257"/>
                <a:gd name="T39" fmla="*/ 224 h 350"/>
                <a:gd name="T40" fmla="*/ 164 w 257"/>
                <a:gd name="T41" fmla="*/ 124 h 350"/>
                <a:gd name="T42" fmla="*/ 152 w 257"/>
                <a:gd name="T43" fmla="*/ 82 h 350"/>
                <a:gd name="T44" fmla="*/ 146 w 257"/>
                <a:gd name="T45" fmla="*/ 78 h 350"/>
                <a:gd name="T46" fmla="*/ 142 w 257"/>
                <a:gd name="T47" fmla="*/ 83 h 350"/>
                <a:gd name="T48" fmla="*/ 142 w 257"/>
                <a:gd name="T49" fmla="*/ 84 h 350"/>
                <a:gd name="T50" fmla="*/ 154 w 257"/>
                <a:gd name="T51" fmla="*/ 127 h 350"/>
                <a:gd name="T52" fmla="*/ 171 w 257"/>
                <a:gd name="T53" fmla="*/ 208 h 350"/>
                <a:gd name="T54" fmla="*/ 148 w 257"/>
                <a:gd name="T55" fmla="*/ 167 h 350"/>
                <a:gd name="T56" fmla="*/ 147 w 257"/>
                <a:gd name="T57" fmla="*/ 165 h 350"/>
                <a:gd name="T58" fmla="*/ 102 w 257"/>
                <a:gd name="T59" fmla="*/ 82 h 350"/>
                <a:gd name="T60" fmla="*/ 89 w 257"/>
                <a:gd name="T61" fmla="*/ 53 h 350"/>
                <a:gd name="T62" fmla="*/ 79 w 257"/>
                <a:gd name="T63" fmla="*/ 30 h 350"/>
                <a:gd name="T64" fmla="*/ 75 w 257"/>
                <a:gd name="T65" fmla="*/ 27 h 350"/>
                <a:gd name="T66" fmla="*/ 70 w 257"/>
                <a:gd name="T67" fmla="*/ 28 h 350"/>
                <a:gd name="T68" fmla="*/ 45 w 257"/>
                <a:gd name="T69" fmla="*/ 48 h 350"/>
                <a:gd name="T70" fmla="*/ 23 w 257"/>
                <a:gd name="T71" fmla="*/ 60 h 350"/>
                <a:gd name="T72" fmla="*/ 6 w 257"/>
                <a:gd name="T73" fmla="*/ 69 h 350"/>
                <a:gd name="T74" fmla="*/ 3 w 257"/>
                <a:gd name="T75" fmla="*/ 69 h 350"/>
                <a:gd name="T76" fmla="*/ 0 w 257"/>
                <a:gd name="T77" fmla="*/ 74 h 350"/>
                <a:gd name="T78" fmla="*/ 0 w 257"/>
                <a:gd name="T79" fmla="*/ 76 h 350"/>
                <a:gd name="T80" fmla="*/ 3 w 257"/>
                <a:gd name="T81" fmla="*/ 79 h 350"/>
                <a:gd name="T82" fmla="*/ 77 w 257"/>
                <a:gd name="T83" fmla="*/ 200 h 350"/>
                <a:gd name="T84" fmla="*/ 155 w 257"/>
                <a:gd name="T85" fmla="*/ 316 h 350"/>
                <a:gd name="T86" fmla="*/ 211 w 257"/>
                <a:gd name="T87" fmla="*/ 349 h 350"/>
                <a:gd name="T88" fmla="*/ 236 w 257"/>
                <a:gd name="T89" fmla="*/ 336 h 350"/>
                <a:gd name="T90" fmla="*/ 257 w 257"/>
                <a:gd name="T91" fmla="*/ 259 h 350"/>
                <a:gd name="T92" fmla="*/ 191 w 257"/>
                <a:gd name="T93" fmla="*/ 7 h 350"/>
                <a:gd name="T94" fmla="*/ 157 w 257"/>
                <a:gd name="T95" fmla="*/ 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7" h="350">
                  <a:moveTo>
                    <a:pt x="157" y="7"/>
                  </a:moveTo>
                  <a:cubicBezTo>
                    <a:pt x="154" y="8"/>
                    <a:pt x="153" y="11"/>
                    <a:pt x="155" y="14"/>
                  </a:cubicBezTo>
                  <a:cubicBezTo>
                    <a:pt x="156" y="16"/>
                    <a:pt x="159" y="17"/>
                    <a:pt x="162" y="16"/>
                  </a:cubicBezTo>
                  <a:cubicBezTo>
                    <a:pt x="171" y="11"/>
                    <a:pt x="178" y="11"/>
                    <a:pt x="186" y="16"/>
                  </a:cubicBezTo>
                  <a:cubicBezTo>
                    <a:pt x="232" y="44"/>
                    <a:pt x="247" y="229"/>
                    <a:pt x="246" y="259"/>
                  </a:cubicBezTo>
                  <a:cubicBezTo>
                    <a:pt x="246" y="270"/>
                    <a:pt x="244" y="308"/>
                    <a:pt x="228" y="329"/>
                  </a:cubicBezTo>
                  <a:cubicBezTo>
                    <a:pt x="222" y="335"/>
                    <a:pt x="217" y="339"/>
                    <a:pt x="211" y="339"/>
                  </a:cubicBezTo>
                  <a:cubicBezTo>
                    <a:pt x="192" y="340"/>
                    <a:pt x="170" y="317"/>
                    <a:pt x="162" y="309"/>
                  </a:cubicBezTo>
                  <a:cubicBezTo>
                    <a:pt x="130" y="276"/>
                    <a:pt x="106" y="235"/>
                    <a:pt x="86" y="196"/>
                  </a:cubicBezTo>
                  <a:cubicBezTo>
                    <a:pt x="85" y="195"/>
                    <a:pt x="33" y="104"/>
                    <a:pt x="14" y="77"/>
                  </a:cubicBezTo>
                  <a:cubicBezTo>
                    <a:pt x="19" y="74"/>
                    <a:pt x="28" y="69"/>
                    <a:pt x="28" y="69"/>
                  </a:cubicBezTo>
                  <a:cubicBezTo>
                    <a:pt x="35" y="66"/>
                    <a:pt x="44" y="62"/>
                    <a:pt x="51" y="57"/>
                  </a:cubicBezTo>
                  <a:cubicBezTo>
                    <a:pt x="58" y="52"/>
                    <a:pt x="65" y="46"/>
                    <a:pt x="72" y="41"/>
                  </a:cubicBezTo>
                  <a:cubicBezTo>
                    <a:pt x="75" y="47"/>
                    <a:pt x="79" y="57"/>
                    <a:pt x="79" y="57"/>
                  </a:cubicBezTo>
                  <a:cubicBezTo>
                    <a:pt x="83" y="67"/>
                    <a:pt x="87" y="78"/>
                    <a:pt x="93" y="87"/>
                  </a:cubicBezTo>
                  <a:cubicBezTo>
                    <a:pt x="106" y="111"/>
                    <a:pt x="121" y="137"/>
                    <a:pt x="138" y="170"/>
                  </a:cubicBezTo>
                  <a:cubicBezTo>
                    <a:pt x="139" y="172"/>
                    <a:pt x="139" y="172"/>
                    <a:pt x="139" y="172"/>
                  </a:cubicBezTo>
                  <a:cubicBezTo>
                    <a:pt x="148" y="190"/>
                    <a:pt x="160" y="212"/>
                    <a:pt x="172" y="226"/>
                  </a:cubicBezTo>
                  <a:cubicBezTo>
                    <a:pt x="173" y="228"/>
                    <a:pt x="175" y="229"/>
                    <a:pt x="177" y="228"/>
                  </a:cubicBezTo>
                  <a:cubicBezTo>
                    <a:pt x="179" y="228"/>
                    <a:pt x="181" y="226"/>
                    <a:pt x="181" y="224"/>
                  </a:cubicBezTo>
                  <a:cubicBezTo>
                    <a:pt x="184" y="188"/>
                    <a:pt x="174" y="155"/>
                    <a:pt x="164" y="124"/>
                  </a:cubicBezTo>
                  <a:cubicBezTo>
                    <a:pt x="160" y="110"/>
                    <a:pt x="156" y="96"/>
                    <a:pt x="152" y="82"/>
                  </a:cubicBezTo>
                  <a:cubicBezTo>
                    <a:pt x="152" y="79"/>
                    <a:pt x="149" y="77"/>
                    <a:pt x="146" y="78"/>
                  </a:cubicBezTo>
                  <a:cubicBezTo>
                    <a:pt x="144" y="78"/>
                    <a:pt x="142" y="81"/>
                    <a:pt x="142" y="83"/>
                  </a:cubicBezTo>
                  <a:cubicBezTo>
                    <a:pt x="142" y="83"/>
                    <a:pt x="142" y="84"/>
                    <a:pt x="142" y="84"/>
                  </a:cubicBezTo>
                  <a:cubicBezTo>
                    <a:pt x="145" y="99"/>
                    <a:pt x="150" y="113"/>
                    <a:pt x="154" y="127"/>
                  </a:cubicBezTo>
                  <a:cubicBezTo>
                    <a:pt x="163" y="154"/>
                    <a:pt x="170" y="180"/>
                    <a:pt x="171" y="208"/>
                  </a:cubicBezTo>
                  <a:cubicBezTo>
                    <a:pt x="163" y="195"/>
                    <a:pt x="155" y="180"/>
                    <a:pt x="148" y="167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30" y="132"/>
                    <a:pt x="116" y="106"/>
                    <a:pt x="102" y="82"/>
                  </a:cubicBezTo>
                  <a:cubicBezTo>
                    <a:pt x="97" y="73"/>
                    <a:pt x="93" y="64"/>
                    <a:pt x="89" y="53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28"/>
                    <a:pt x="77" y="27"/>
                    <a:pt x="75" y="27"/>
                  </a:cubicBezTo>
                  <a:cubicBezTo>
                    <a:pt x="73" y="27"/>
                    <a:pt x="72" y="27"/>
                    <a:pt x="70" y="28"/>
                  </a:cubicBezTo>
                  <a:cubicBezTo>
                    <a:pt x="63" y="35"/>
                    <a:pt x="54" y="42"/>
                    <a:pt x="45" y="48"/>
                  </a:cubicBezTo>
                  <a:cubicBezTo>
                    <a:pt x="38" y="53"/>
                    <a:pt x="31" y="56"/>
                    <a:pt x="23" y="60"/>
                  </a:cubicBezTo>
                  <a:cubicBezTo>
                    <a:pt x="23" y="60"/>
                    <a:pt x="11" y="66"/>
                    <a:pt x="6" y="69"/>
                  </a:cubicBezTo>
                  <a:cubicBezTo>
                    <a:pt x="5" y="69"/>
                    <a:pt x="4" y="69"/>
                    <a:pt x="3" y="69"/>
                  </a:cubicBezTo>
                  <a:cubicBezTo>
                    <a:pt x="1" y="71"/>
                    <a:pt x="0" y="73"/>
                    <a:pt x="0" y="74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1" y="77"/>
                    <a:pt x="2" y="78"/>
                    <a:pt x="3" y="79"/>
                  </a:cubicBezTo>
                  <a:cubicBezTo>
                    <a:pt x="12" y="93"/>
                    <a:pt x="71" y="189"/>
                    <a:pt x="77" y="200"/>
                  </a:cubicBezTo>
                  <a:cubicBezTo>
                    <a:pt x="98" y="240"/>
                    <a:pt x="122" y="282"/>
                    <a:pt x="155" y="316"/>
                  </a:cubicBezTo>
                  <a:cubicBezTo>
                    <a:pt x="169" y="331"/>
                    <a:pt x="190" y="350"/>
                    <a:pt x="211" y="349"/>
                  </a:cubicBezTo>
                  <a:cubicBezTo>
                    <a:pt x="220" y="349"/>
                    <a:pt x="229" y="344"/>
                    <a:pt x="236" y="336"/>
                  </a:cubicBezTo>
                  <a:cubicBezTo>
                    <a:pt x="254" y="312"/>
                    <a:pt x="256" y="271"/>
                    <a:pt x="257" y="259"/>
                  </a:cubicBezTo>
                  <a:cubicBezTo>
                    <a:pt x="257" y="238"/>
                    <a:pt x="246" y="40"/>
                    <a:pt x="191" y="7"/>
                  </a:cubicBezTo>
                  <a:cubicBezTo>
                    <a:pt x="181" y="0"/>
                    <a:pt x="169" y="0"/>
                    <a:pt x="157" y="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5" name="Freeform 109"/>
            <p:cNvSpPr>
              <a:spLocks noChangeArrowheads="1"/>
            </p:cNvSpPr>
            <p:nvPr/>
          </p:nvSpPr>
          <p:spPr bwMode="auto">
            <a:xfrm>
              <a:off x="-901" y="1013"/>
              <a:ext cx="191" cy="248"/>
            </a:xfrm>
            <a:custGeom>
              <a:avLst/>
              <a:gdLst>
                <a:gd name="T0" fmla="*/ 117 w 117"/>
                <a:gd name="T1" fmla="*/ 0 h 153"/>
                <a:gd name="T2" fmla="*/ 86 w 117"/>
                <a:gd name="T3" fmla="*/ 40 h 153"/>
                <a:gd name="T4" fmla="*/ 51 w 117"/>
                <a:gd name="T5" fmla="*/ 82 h 153"/>
                <a:gd name="T6" fmla="*/ 0 w 117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53">
                  <a:moveTo>
                    <a:pt x="117" y="0"/>
                  </a:moveTo>
                  <a:cubicBezTo>
                    <a:pt x="109" y="13"/>
                    <a:pt x="96" y="27"/>
                    <a:pt x="86" y="40"/>
                  </a:cubicBezTo>
                  <a:cubicBezTo>
                    <a:pt x="75" y="55"/>
                    <a:pt x="62" y="67"/>
                    <a:pt x="51" y="82"/>
                  </a:cubicBezTo>
                  <a:cubicBezTo>
                    <a:pt x="36" y="104"/>
                    <a:pt x="21" y="135"/>
                    <a:pt x="0" y="153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6" name="Freeform 110"/>
            <p:cNvSpPr>
              <a:spLocks noChangeArrowheads="1"/>
            </p:cNvSpPr>
            <p:nvPr/>
          </p:nvSpPr>
          <p:spPr bwMode="auto">
            <a:xfrm>
              <a:off x="-909" y="1003"/>
              <a:ext cx="209" cy="268"/>
            </a:xfrm>
            <a:custGeom>
              <a:avLst/>
              <a:gdLst>
                <a:gd name="T0" fmla="*/ 117 w 128"/>
                <a:gd name="T1" fmla="*/ 4 h 165"/>
                <a:gd name="T2" fmla="*/ 99 w 128"/>
                <a:gd name="T3" fmla="*/ 27 h 165"/>
                <a:gd name="T4" fmla="*/ 87 w 128"/>
                <a:gd name="T5" fmla="*/ 43 h 165"/>
                <a:gd name="T6" fmla="*/ 71 w 128"/>
                <a:gd name="T7" fmla="*/ 62 h 165"/>
                <a:gd name="T8" fmla="*/ 52 w 128"/>
                <a:gd name="T9" fmla="*/ 85 h 165"/>
                <a:gd name="T10" fmla="*/ 37 w 128"/>
                <a:gd name="T11" fmla="*/ 108 h 165"/>
                <a:gd name="T12" fmla="*/ 2 w 128"/>
                <a:gd name="T13" fmla="*/ 155 h 165"/>
                <a:gd name="T14" fmla="*/ 1 w 128"/>
                <a:gd name="T15" fmla="*/ 162 h 165"/>
                <a:gd name="T16" fmla="*/ 9 w 128"/>
                <a:gd name="T17" fmla="*/ 163 h 165"/>
                <a:gd name="T18" fmla="*/ 46 w 128"/>
                <a:gd name="T19" fmla="*/ 113 h 165"/>
                <a:gd name="T20" fmla="*/ 60 w 128"/>
                <a:gd name="T21" fmla="*/ 91 h 165"/>
                <a:gd name="T22" fmla="*/ 78 w 128"/>
                <a:gd name="T23" fmla="*/ 69 h 165"/>
                <a:gd name="T24" fmla="*/ 95 w 128"/>
                <a:gd name="T25" fmla="*/ 49 h 165"/>
                <a:gd name="T26" fmla="*/ 107 w 128"/>
                <a:gd name="T27" fmla="*/ 34 h 165"/>
                <a:gd name="T28" fmla="*/ 126 w 128"/>
                <a:gd name="T29" fmla="*/ 9 h 165"/>
                <a:gd name="T30" fmla="*/ 124 w 128"/>
                <a:gd name="T31" fmla="*/ 2 h 165"/>
                <a:gd name="T32" fmla="*/ 117 w 128"/>
                <a:gd name="T33" fmla="*/ 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65">
                  <a:moveTo>
                    <a:pt x="117" y="4"/>
                  </a:moveTo>
                  <a:cubicBezTo>
                    <a:pt x="113" y="11"/>
                    <a:pt x="106" y="19"/>
                    <a:pt x="99" y="2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64" y="70"/>
                    <a:pt x="58" y="77"/>
                    <a:pt x="52" y="85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7" y="125"/>
                    <a:pt x="15" y="143"/>
                    <a:pt x="2" y="155"/>
                  </a:cubicBezTo>
                  <a:cubicBezTo>
                    <a:pt x="0" y="157"/>
                    <a:pt x="0" y="160"/>
                    <a:pt x="1" y="162"/>
                  </a:cubicBezTo>
                  <a:cubicBezTo>
                    <a:pt x="3" y="164"/>
                    <a:pt x="7" y="165"/>
                    <a:pt x="9" y="163"/>
                  </a:cubicBezTo>
                  <a:cubicBezTo>
                    <a:pt x="23" y="150"/>
                    <a:pt x="35" y="131"/>
                    <a:pt x="46" y="113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6" y="83"/>
                    <a:pt x="72" y="76"/>
                    <a:pt x="78" y="69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14" y="26"/>
                    <a:pt x="121" y="17"/>
                    <a:pt x="126" y="9"/>
                  </a:cubicBezTo>
                  <a:cubicBezTo>
                    <a:pt x="128" y="6"/>
                    <a:pt x="127" y="3"/>
                    <a:pt x="124" y="2"/>
                  </a:cubicBezTo>
                  <a:cubicBezTo>
                    <a:pt x="122" y="0"/>
                    <a:pt x="119" y="1"/>
                    <a:pt x="117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107"/>
          <p:cNvGrpSpPr/>
          <p:nvPr/>
        </p:nvGrpSpPr>
        <p:grpSpPr bwMode="auto">
          <a:xfrm>
            <a:off x="1487488" y="223838"/>
            <a:ext cx="7216775" cy="1062037"/>
            <a:chOff x="2162629" y="299121"/>
            <a:chExt cx="9622972" cy="1189165"/>
          </a:xfrm>
        </p:grpSpPr>
        <p:sp>
          <p:nvSpPr>
            <p:cNvPr id="109" name="对话气泡: 圆角矩形 108"/>
            <p:cNvSpPr/>
            <p:nvPr/>
          </p:nvSpPr>
          <p:spPr>
            <a:xfrm>
              <a:off x="2162629" y="393329"/>
              <a:ext cx="9622972" cy="1029189"/>
            </a:xfrm>
            <a:prstGeom prst="wedgeRoundRectCallout">
              <a:avLst>
                <a:gd name="adj1" fmla="val -55524"/>
                <a:gd name="adj2" fmla="val 3010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18499" name="文本框 109"/>
            <p:cNvSpPr txBox="1">
              <a:spLocks noChangeArrowheads="1"/>
            </p:cNvSpPr>
            <p:nvPr/>
          </p:nvSpPr>
          <p:spPr bwMode="auto">
            <a:xfrm>
              <a:off x="2433268" y="299121"/>
              <a:ext cx="9140498" cy="1189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>
                  <a:latin typeface="微软雅黑" panose="020B0503020204020204" pitchFamily="34" charset="-122"/>
                </a:rPr>
                <a:t>有</a:t>
              </a:r>
              <a:r>
                <a:rPr lang="en-US" altLang="zh-CN" sz="2100">
                  <a:latin typeface="微软雅黑" panose="020B0503020204020204" pitchFamily="34" charset="-122"/>
                </a:rPr>
                <a:t>2</a:t>
              </a:r>
              <a:r>
                <a:rPr lang="zh-CN" altLang="en-US" sz="2100">
                  <a:latin typeface="微软雅黑" panose="020B0503020204020204" pitchFamily="34" charset="-122"/>
                </a:rPr>
                <a:t>个乒乓球，其中有</a:t>
              </a:r>
              <a:r>
                <a:rPr lang="en-US" altLang="zh-CN" sz="2100">
                  <a:latin typeface="微软雅黑" panose="020B0503020204020204" pitchFamily="34" charset="-122"/>
                </a:rPr>
                <a:t>1</a:t>
              </a:r>
              <a:r>
                <a:rPr lang="zh-CN" altLang="en-US" sz="2100">
                  <a:latin typeface="微软雅黑" panose="020B0503020204020204" pitchFamily="34" charset="-122"/>
                </a:rPr>
                <a:t>个比较重是次品，你能设法把它找出来吗？</a:t>
              </a:r>
              <a:r>
                <a:rPr lang="zh-CN" altLang="en-US">
                  <a:latin typeface="微软雅黑" panose="020B0503020204020204" pitchFamily="34" charset="-122"/>
                </a:rPr>
                <a:t> </a:t>
              </a:r>
              <a:endParaRPr lang="zh-CN" altLang="en-US">
                <a:latin typeface="微软雅黑" panose="020B0503020204020204" pitchFamily="34" charset="-122"/>
              </a:endParaRPr>
            </a:p>
          </p:txBody>
        </p:sp>
      </p:grpSp>
      <p:pic>
        <p:nvPicPr>
          <p:cNvPr id="18500" name="图片 12" descr="2656670"/>
          <p:cNvPicPr>
            <a:picLocks noChangeAspect="1" noChangeArrowheads="1"/>
          </p:cNvPicPr>
          <p:nvPr/>
        </p:nvPicPr>
        <p:blipFill>
          <a:blip r:embed="rId1" cstate="email">
            <a:lum contrast="48000"/>
          </a:blip>
          <a:srcRect/>
          <a:stretch>
            <a:fillRect/>
          </a:stretch>
        </p:blipFill>
        <p:spPr bwMode="auto">
          <a:xfrm>
            <a:off x="1960563" y="1963738"/>
            <a:ext cx="1249362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1" name="图片 13" descr="2656670"/>
          <p:cNvPicPr>
            <a:picLocks noChangeAspect="1" noChangeArrowheads="1"/>
          </p:cNvPicPr>
          <p:nvPr/>
        </p:nvPicPr>
        <p:blipFill>
          <a:blip r:embed="rId1" cstate="email">
            <a:lum contrast="48000"/>
          </a:blip>
          <a:srcRect/>
          <a:stretch>
            <a:fillRect/>
          </a:stretch>
        </p:blipFill>
        <p:spPr bwMode="auto">
          <a:xfrm>
            <a:off x="4302125" y="1963738"/>
            <a:ext cx="1249363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2656670"/>
          <p:cNvPicPr>
            <a:picLocks noChangeAspect="1" noChangeArrowheads="1"/>
          </p:cNvPicPr>
          <p:nvPr/>
        </p:nvPicPr>
        <p:blipFill>
          <a:blip r:embed="rId1" cstate="email">
            <a:lum contrast="48000"/>
          </a:blip>
          <a:srcRect/>
          <a:stretch>
            <a:fillRect/>
          </a:stretch>
        </p:blipFill>
        <p:spPr bwMode="auto">
          <a:xfrm>
            <a:off x="6543675" y="1963738"/>
            <a:ext cx="125095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19238" y="284163"/>
            <a:ext cx="12450762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如果有</a:t>
            </a:r>
            <a:r>
              <a:rPr lang="en-US" altLang="zh-CN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个乒乓球，其中有</a:t>
            </a:r>
            <a:r>
              <a:rPr lang="en-US" altLang="zh-CN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个比较重，是次品，用天平来测量，</a:t>
            </a:r>
            <a:endParaRPr lang="zh-CN" altLang="en-US" sz="21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至少要称几次才能保证把次品找出来呢？</a:t>
            </a:r>
            <a:endParaRPr lang="en-US" altLang="zh-CN" sz="21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Group 46"/>
          <p:cNvGrpSpPr>
            <a:grpSpLocks noChangeAspect="1"/>
          </p:cNvGrpSpPr>
          <p:nvPr/>
        </p:nvGrpSpPr>
        <p:grpSpPr bwMode="auto">
          <a:xfrm flipH="1">
            <a:off x="0" y="100013"/>
            <a:ext cx="1635125" cy="1357312"/>
            <a:chOff x="-1990" y="-1074"/>
            <a:chExt cx="2837" cy="2652"/>
          </a:xfrm>
        </p:grpSpPr>
        <p:sp>
          <p:nvSpPr>
            <p:cNvPr id="20482" name="Freeform 47"/>
            <p:cNvSpPr>
              <a:spLocks noChangeArrowheads="1"/>
            </p:cNvSpPr>
            <p:nvPr/>
          </p:nvSpPr>
          <p:spPr bwMode="auto">
            <a:xfrm>
              <a:off x="-829" y="826"/>
              <a:ext cx="689" cy="742"/>
            </a:xfrm>
            <a:custGeom>
              <a:avLst/>
              <a:gdLst>
                <a:gd name="T0" fmla="*/ 0 w 423"/>
                <a:gd name="T1" fmla="*/ 437 h 457"/>
                <a:gd name="T2" fmla="*/ 11 w 423"/>
                <a:gd name="T3" fmla="*/ 354 h 457"/>
                <a:gd name="T4" fmla="*/ 25 w 423"/>
                <a:gd name="T5" fmla="*/ 269 h 457"/>
                <a:gd name="T6" fmla="*/ 36 w 423"/>
                <a:gd name="T7" fmla="*/ 131 h 457"/>
                <a:gd name="T8" fmla="*/ 55 w 423"/>
                <a:gd name="T9" fmla="*/ 53 h 457"/>
                <a:gd name="T10" fmla="*/ 94 w 423"/>
                <a:gd name="T11" fmla="*/ 5 h 457"/>
                <a:gd name="T12" fmla="*/ 200 w 423"/>
                <a:gd name="T13" fmla="*/ 7 h 457"/>
                <a:gd name="T14" fmla="*/ 356 w 423"/>
                <a:gd name="T15" fmla="*/ 43 h 457"/>
                <a:gd name="T16" fmla="*/ 375 w 423"/>
                <a:gd name="T17" fmla="*/ 114 h 457"/>
                <a:gd name="T18" fmla="*/ 388 w 423"/>
                <a:gd name="T19" fmla="*/ 192 h 457"/>
                <a:gd name="T20" fmla="*/ 406 w 423"/>
                <a:gd name="T21" fmla="*/ 327 h 457"/>
                <a:gd name="T22" fmla="*/ 423 w 423"/>
                <a:gd name="T23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3" h="457">
                  <a:moveTo>
                    <a:pt x="0" y="437"/>
                  </a:moveTo>
                  <a:cubicBezTo>
                    <a:pt x="11" y="410"/>
                    <a:pt x="7" y="382"/>
                    <a:pt x="11" y="354"/>
                  </a:cubicBezTo>
                  <a:cubicBezTo>
                    <a:pt x="15" y="326"/>
                    <a:pt x="21" y="298"/>
                    <a:pt x="25" y="269"/>
                  </a:cubicBezTo>
                  <a:cubicBezTo>
                    <a:pt x="32" y="223"/>
                    <a:pt x="24" y="175"/>
                    <a:pt x="36" y="131"/>
                  </a:cubicBezTo>
                  <a:cubicBezTo>
                    <a:pt x="43" y="105"/>
                    <a:pt x="50" y="78"/>
                    <a:pt x="55" y="53"/>
                  </a:cubicBezTo>
                  <a:cubicBezTo>
                    <a:pt x="60" y="21"/>
                    <a:pt x="59" y="10"/>
                    <a:pt x="94" y="5"/>
                  </a:cubicBezTo>
                  <a:cubicBezTo>
                    <a:pt x="128" y="0"/>
                    <a:pt x="165" y="3"/>
                    <a:pt x="200" y="7"/>
                  </a:cubicBezTo>
                  <a:cubicBezTo>
                    <a:pt x="243" y="12"/>
                    <a:pt x="326" y="8"/>
                    <a:pt x="356" y="43"/>
                  </a:cubicBezTo>
                  <a:cubicBezTo>
                    <a:pt x="373" y="63"/>
                    <a:pt x="371" y="90"/>
                    <a:pt x="375" y="114"/>
                  </a:cubicBezTo>
                  <a:cubicBezTo>
                    <a:pt x="378" y="141"/>
                    <a:pt x="383" y="165"/>
                    <a:pt x="388" y="192"/>
                  </a:cubicBezTo>
                  <a:cubicBezTo>
                    <a:pt x="396" y="237"/>
                    <a:pt x="402" y="282"/>
                    <a:pt x="406" y="327"/>
                  </a:cubicBezTo>
                  <a:cubicBezTo>
                    <a:pt x="410" y="369"/>
                    <a:pt x="409" y="417"/>
                    <a:pt x="423" y="457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3" name="Freeform 48"/>
            <p:cNvSpPr>
              <a:spLocks noChangeArrowheads="1"/>
            </p:cNvSpPr>
            <p:nvPr/>
          </p:nvSpPr>
          <p:spPr bwMode="auto">
            <a:xfrm>
              <a:off x="-839" y="818"/>
              <a:ext cx="709" cy="760"/>
            </a:xfrm>
            <a:custGeom>
              <a:avLst/>
              <a:gdLst>
                <a:gd name="T0" fmla="*/ 99 w 435"/>
                <a:gd name="T1" fmla="*/ 5 h 468"/>
                <a:gd name="T2" fmla="*/ 57 w 435"/>
                <a:gd name="T3" fmla="*/ 50 h 468"/>
                <a:gd name="T4" fmla="*/ 56 w 435"/>
                <a:gd name="T5" fmla="*/ 57 h 468"/>
                <a:gd name="T6" fmla="*/ 41 w 435"/>
                <a:gd name="T7" fmla="*/ 119 h 468"/>
                <a:gd name="T8" fmla="*/ 37 w 435"/>
                <a:gd name="T9" fmla="*/ 134 h 468"/>
                <a:gd name="T10" fmla="*/ 29 w 435"/>
                <a:gd name="T11" fmla="*/ 214 h 468"/>
                <a:gd name="T12" fmla="*/ 26 w 435"/>
                <a:gd name="T13" fmla="*/ 273 h 468"/>
                <a:gd name="T14" fmla="*/ 20 w 435"/>
                <a:gd name="T15" fmla="*/ 311 h 468"/>
                <a:gd name="T16" fmla="*/ 12 w 435"/>
                <a:gd name="T17" fmla="*/ 358 h 468"/>
                <a:gd name="T18" fmla="*/ 10 w 435"/>
                <a:gd name="T19" fmla="*/ 387 h 468"/>
                <a:gd name="T20" fmla="*/ 1 w 435"/>
                <a:gd name="T21" fmla="*/ 440 h 468"/>
                <a:gd name="T22" fmla="*/ 4 w 435"/>
                <a:gd name="T23" fmla="*/ 447 h 468"/>
                <a:gd name="T24" fmla="*/ 11 w 435"/>
                <a:gd name="T25" fmla="*/ 444 h 468"/>
                <a:gd name="T26" fmla="*/ 20 w 435"/>
                <a:gd name="T27" fmla="*/ 388 h 468"/>
                <a:gd name="T28" fmla="*/ 22 w 435"/>
                <a:gd name="T29" fmla="*/ 360 h 468"/>
                <a:gd name="T30" fmla="*/ 30 w 435"/>
                <a:gd name="T31" fmla="*/ 313 h 468"/>
                <a:gd name="T32" fmla="*/ 36 w 435"/>
                <a:gd name="T33" fmla="*/ 275 h 468"/>
                <a:gd name="T34" fmla="*/ 40 w 435"/>
                <a:gd name="T35" fmla="*/ 214 h 468"/>
                <a:gd name="T36" fmla="*/ 47 w 435"/>
                <a:gd name="T37" fmla="*/ 137 h 468"/>
                <a:gd name="T38" fmla="*/ 51 w 435"/>
                <a:gd name="T39" fmla="*/ 122 h 468"/>
                <a:gd name="T40" fmla="*/ 66 w 435"/>
                <a:gd name="T41" fmla="*/ 59 h 468"/>
                <a:gd name="T42" fmla="*/ 67 w 435"/>
                <a:gd name="T43" fmla="*/ 52 h 468"/>
                <a:gd name="T44" fmla="*/ 101 w 435"/>
                <a:gd name="T45" fmla="*/ 15 h 468"/>
                <a:gd name="T46" fmla="*/ 206 w 435"/>
                <a:gd name="T47" fmla="*/ 17 h 468"/>
                <a:gd name="T48" fmla="*/ 236 w 435"/>
                <a:gd name="T49" fmla="*/ 19 h 468"/>
                <a:gd name="T50" fmla="*/ 358 w 435"/>
                <a:gd name="T51" fmla="*/ 51 h 468"/>
                <a:gd name="T52" fmla="*/ 374 w 435"/>
                <a:gd name="T53" fmla="*/ 104 h 468"/>
                <a:gd name="T54" fmla="*/ 376 w 435"/>
                <a:gd name="T55" fmla="*/ 120 h 468"/>
                <a:gd name="T56" fmla="*/ 385 w 435"/>
                <a:gd name="T57" fmla="*/ 176 h 468"/>
                <a:gd name="T58" fmla="*/ 389 w 435"/>
                <a:gd name="T59" fmla="*/ 198 h 468"/>
                <a:gd name="T60" fmla="*/ 407 w 435"/>
                <a:gd name="T61" fmla="*/ 332 h 468"/>
                <a:gd name="T62" fmla="*/ 410 w 435"/>
                <a:gd name="T63" fmla="*/ 366 h 468"/>
                <a:gd name="T64" fmla="*/ 424 w 435"/>
                <a:gd name="T65" fmla="*/ 463 h 468"/>
                <a:gd name="T66" fmla="*/ 431 w 435"/>
                <a:gd name="T67" fmla="*/ 467 h 468"/>
                <a:gd name="T68" fmla="*/ 434 w 435"/>
                <a:gd name="T69" fmla="*/ 460 h 468"/>
                <a:gd name="T70" fmla="*/ 420 w 435"/>
                <a:gd name="T71" fmla="*/ 366 h 468"/>
                <a:gd name="T72" fmla="*/ 418 w 435"/>
                <a:gd name="T73" fmla="*/ 331 h 468"/>
                <a:gd name="T74" fmla="*/ 399 w 435"/>
                <a:gd name="T75" fmla="*/ 196 h 468"/>
                <a:gd name="T76" fmla="*/ 395 w 435"/>
                <a:gd name="T77" fmla="*/ 174 h 468"/>
                <a:gd name="T78" fmla="*/ 386 w 435"/>
                <a:gd name="T79" fmla="*/ 119 h 468"/>
                <a:gd name="T80" fmla="*/ 384 w 435"/>
                <a:gd name="T81" fmla="*/ 103 h 468"/>
                <a:gd name="T82" fmla="*/ 366 w 435"/>
                <a:gd name="T83" fmla="*/ 44 h 468"/>
                <a:gd name="T84" fmla="*/ 237 w 435"/>
                <a:gd name="T85" fmla="*/ 9 h 468"/>
                <a:gd name="T86" fmla="*/ 207 w 435"/>
                <a:gd name="T87" fmla="*/ 7 h 468"/>
                <a:gd name="T88" fmla="*/ 99 w 435"/>
                <a:gd name="T89" fmla="*/ 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5" h="468">
                  <a:moveTo>
                    <a:pt x="99" y="5"/>
                  </a:moveTo>
                  <a:cubicBezTo>
                    <a:pt x="63" y="10"/>
                    <a:pt x="61" y="23"/>
                    <a:pt x="57" y="50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2" y="77"/>
                    <a:pt x="46" y="99"/>
                    <a:pt x="41" y="119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0" y="160"/>
                    <a:pt x="29" y="188"/>
                    <a:pt x="29" y="214"/>
                  </a:cubicBezTo>
                  <a:cubicBezTo>
                    <a:pt x="29" y="234"/>
                    <a:pt x="29" y="254"/>
                    <a:pt x="26" y="273"/>
                  </a:cubicBezTo>
                  <a:cubicBezTo>
                    <a:pt x="20" y="311"/>
                    <a:pt x="20" y="311"/>
                    <a:pt x="20" y="311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0" y="387"/>
                    <a:pt x="10" y="387"/>
                    <a:pt x="10" y="387"/>
                  </a:cubicBezTo>
                  <a:cubicBezTo>
                    <a:pt x="9" y="406"/>
                    <a:pt x="8" y="423"/>
                    <a:pt x="1" y="440"/>
                  </a:cubicBezTo>
                  <a:cubicBezTo>
                    <a:pt x="0" y="443"/>
                    <a:pt x="1" y="446"/>
                    <a:pt x="4" y="447"/>
                  </a:cubicBezTo>
                  <a:cubicBezTo>
                    <a:pt x="7" y="448"/>
                    <a:pt x="10" y="447"/>
                    <a:pt x="11" y="444"/>
                  </a:cubicBezTo>
                  <a:cubicBezTo>
                    <a:pt x="18" y="425"/>
                    <a:pt x="19" y="406"/>
                    <a:pt x="20" y="388"/>
                  </a:cubicBezTo>
                  <a:cubicBezTo>
                    <a:pt x="22" y="360"/>
                    <a:pt x="22" y="360"/>
                    <a:pt x="22" y="360"/>
                  </a:cubicBezTo>
                  <a:cubicBezTo>
                    <a:pt x="30" y="313"/>
                    <a:pt x="30" y="313"/>
                    <a:pt x="30" y="313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9" y="255"/>
                    <a:pt x="40" y="234"/>
                    <a:pt x="40" y="214"/>
                  </a:cubicBezTo>
                  <a:cubicBezTo>
                    <a:pt x="40" y="187"/>
                    <a:pt x="40" y="162"/>
                    <a:pt x="47" y="137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01"/>
                    <a:pt x="62" y="80"/>
                    <a:pt x="66" y="59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71" y="26"/>
                    <a:pt x="72" y="19"/>
                    <a:pt x="101" y="15"/>
                  </a:cubicBezTo>
                  <a:cubicBezTo>
                    <a:pt x="133" y="10"/>
                    <a:pt x="167" y="13"/>
                    <a:pt x="206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78" y="22"/>
                    <a:pt x="336" y="25"/>
                    <a:pt x="358" y="51"/>
                  </a:cubicBezTo>
                  <a:cubicBezTo>
                    <a:pt x="371" y="66"/>
                    <a:pt x="372" y="84"/>
                    <a:pt x="374" y="104"/>
                  </a:cubicBezTo>
                  <a:cubicBezTo>
                    <a:pt x="376" y="120"/>
                    <a:pt x="376" y="120"/>
                    <a:pt x="376" y="120"/>
                  </a:cubicBezTo>
                  <a:cubicBezTo>
                    <a:pt x="378" y="139"/>
                    <a:pt x="381" y="157"/>
                    <a:pt x="385" y="176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97" y="248"/>
                    <a:pt x="404" y="292"/>
                    <a:pt x="407" y="332"/>
                  </a:cubicBezTo>
                  <a:cubicBezTo>
                    <a:pt x="410" y="366"/>
                    <a:pt x="410" y="366"/>
                    <a:pt x="410" y="366"/>
                  </a:cubicBezTo>
                  <a:cubicBezTo>
                    <a:pt x="412" y="399"/>
                    <a:pt x="413" y="434"/>
                    <a:pt x="424" y="463"/>
                  </a:cubicBezTo>
                  <a:cubicBezTo>
                    <a:pt x="425" y="466"/>
                    <a:pt x="428" y="468"/>
                    <a:pt x="431" y="467"/>
                  </a:cubicBezTo>
                  <a:cubicBezTo>
                    <a:pt x="434" y="466"/>
                    <a:pt x="435" y="463"/>
                    <a:pt x="434" y="460"/>
                  </a:cubicBezTo>
                  <a:cubicBezTo>
                    <a:pt x="424" y="431"/>
                    <a:pt x="422" y="398"/>
                    <a:pt x="420" y="366"/>
                  </a:cubicBezTo>
                  <a:cubicBezTo>
                    <a:pt x="418" y="331"/>
                    <a:pt x="418" y="331"/>
                    <a:pt x="418" y="331"/>
                  </a:cubicBezTo>
                  <a:cubicBezTo>
                    <a:pt x="414" y="291"/>
                    <a:pt x="408" y="246"/>
                    <a:pt x="399" y="196"/>
                  </a:cubicBezTo>
                  <a:cubicBezTo>
                    <a:pt x="395" y="174"/>
                    <a:pt x="395" y="174"/>
                    <a:pt x="395" y="174"/>
                  </a:cubicBezTo>
                  <a:cubicBezTo>
                    <a:pt x="391" y="155"/>
                    <a:pt x="388" y="138"/>
                    <a:pt x="386" y="119"/>
                  </a:cubicBezTo>
                  <a:cubicBezTo>
                    <a:pt x="384" y="103"/>
                    <a:pt x="384" y="103"/>
                    <a:pt x="384" y="103"/>
                  </a:cubicBezTo>
                  <a:cubicBezTo>
                    <a:pt x="383" y="83"/>
                    <a:pt x="381" y="61"/>
                    <a:pt x="366" y="44"/>
                  </a:cubicBezTo>
                  <a:cubicBezTo>
                    <a:pt x="341" y="15"/>
                    <a:pt x="283" y="12"/>
                    <a:pt x="237" y="9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168" y="3"/>
                    <a:pt x="133" y="0"/>
                    <a:pt x="99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4" name="Freeform 49"/>
            <p:cNvSpPr>
              <a:spLocks noChangeArrowheads="1"/>
            </p:cNvSpPr>
            <p:nvPr/>
          </p:nvSpPr>
          <p:spPr bwMode="auto">
            <a:xfrm>
              <a:off x="-800" y="1128"/>
              <a:ext cx="587" cy="200"/>
            </a:xfrm>
            <a:custGeom>
              <a:avLst/>
              <a:gdLst>
                <a:gd name="T0" fmla="*/ 214 w 360"/>
                <a:gd name="T1" fmla="*/ 117 h 123"/>
                <a:gd name="T2" fmla="*/ 2 w 360"/>
                <a:gd name="T3" fmla="*/ 91 h 123"/>
                <a:gd name="T4" fmla="*/ 11 w 360"/>
                <a:gd name="T5" fmla="*/ 0 h 123"/>
                <a:gd name="T6" fmla="*/ 144 w 360"/>
                <a:gd name="T7" fmla="*/ 30 h 123"/>
                <a:gd name="T8" fmla="*/ 346 w 360"/>
                <a:gd name="T9" fmla="*/ 5 h 123"/>
                <a:gd name="T10" fmla="*/ 350 w 360"/>
                <a:gd name="T11" fmla="*/ 62 h 123"/>
                <a:gd name="T12" fmla="*/ 334 w 360"/>
                <a:gd name="T13" fmla="*/ 108 h 123"/>
                <a:gd name="T14" fmla="*/ 214 w 360"/>
                <a:gd name="T15" fmla="*/ 1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123">
                  <a:moveTo>
                    <a:pt x="214" y="117"/>
                  </a:moveTo>
                  <a:cubicBezTo>
                    <a:pt x="141" y="122"/>
                    <a:pt x="72" y="113"/>
                    <a:pt x="2" y="91"/>
                  </a:cubicBezTo>
                  <a:cubicBezTo>
                    <a:pt x="0" y="60"/>
                    <a:pt x="0" y="29"/>
                    <a:pt x="11" y="0"/>
                  </a:cubicBezTo>
                  <a:cubicBezTo>
                    <a:pt x="6" y="15"/>
                    <a:pt x="133" y="29"/>
                    <a:pt x="144" y="30"/>
                  </a:cubicBezTo>
                  <a:cubicBezTo>
                    <a:pt x="169" y="33"/>
                    <a:pt x="349" y="36"/>
                    <a:pt x="346" y="5"/>
                  </a:cubicBezTo>
                  <a:cubicBezTo>
                    <a:pt x="348" y="25"/>
                    <a:pt x="348" y="43"/>
                    <a:pt x="350" y="62"/>
                  </a:cubicBezTo>
                  <a:cubicBezTo>
                    <a:pt x="353" y="87"/>
                    <a:pt x="360" y="97"/>
                    <a:pt x="334" y="108"/>
                  </a:cubicBezTo>
                  <a:cubicBezTo>
                    <a:pt x="298" y="123"/>
                    <a:pt x="254" y="115"/>
                    <a:pt x="214" y="117"/>
                  </a:cubicBezTo>
                  <a:close/>
                </a:path>
              </a:pathLst>
            </a:custGeom>
            <a:solidFill>
              <a:srgbClr val="CB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5" name="Freeform 50"/>
            <p:cNvSpPr>
              <a:spLocks noEditPoints="1" noChangeArrowheads="1"/>
            </p:cNvSpPr>
            <p:nvPr/>
          </p:nvSpPr>
          <p:spPr bwMode="auto">
            <a:xfrm>
              <a:off x="-806" y="1118"/>
              <a:ext cx="589" cy="216"/>
            </a:xfrm>
            <a:custGeom>
              <a:avLst/>
              <a:gdLst>
                <a:gd name="T0" fmla="*/ 10 w 362"/>
                <a:gd name="T1" fmla="*/ 4 h 133"/>
                <a:gd name="T2" fmla="*/ 10 w 362"/>
                <a:gd name="T3" fmla="*/ 4 h 133"/>
                <a:gd name="T4" fmla="*/ 10 w 362"/>
                <a:gd name="T5" fmla="*/ 4 h 133"/>
                <a:gd name="T6" fmla="*/ 0 w 362"/>
                <a:gd name="T7" fmla="*/ 70 h 133"/>
                <a:gd name="T8" fmla="*/ 1 w 362"/>
                <a:gd name="T9" fmla="*/ 97 h 133"/>
                <a:gd name="T10" fmla="*/ 4 w 362"/>
                <a:gd name="T11" fmla="*/ 102 h 133"/>
                <a:gd name="T12" fmla="*/ 219 w 362"/>
                <a:gd name="T13" fmla="*/ 128 h 133"/>
                <a:gd name="T14" fmla="*/ 219 w 362"/>
                <a:gd name="T15" fmla="*/ 128 h 133"/>
                <a:gd name="T16" fmla="*/ 257 w 362"/>
                <a:gd name="T17" fmla="*/ 128 h 133"/>
                <a:gd name="T18" fmla="*/ 340 w 362"/>
                <a:gd name="T19" fmla="*/ 118 h 133"/>
                <a:gd name="T20" fmla="*/ 362 w 362"/>
                <a:gd name="T21" fmla="*/ 92 h 133"/>
                <a:gd name="T22" fmla="*/ 361 w 362"/>
                <a:gd name="T23" fmla="*/ 79 h 133"/>
                <a:gd name="T24" fmla="*/ 359 w 362"/>
                <a:gd name="T25" fmla="*/ 68 h 133"/>
                <a:gd name="T26" fmla="*/ 357 w 362"/>
                <a:gd name="T27" fmla="*/ 37 h 133"/>
                <a:gd name="T28" fmla="*/ 355 w 362"/>
                <a:gd name="T29" fmla="*/ 10 h 133"/>
                <a:gd name="T30" fmla="*/ 350 w 362"/>
                <a:gd name="T31" fmla="*/ 5 h 133"/>
                <a:gd name="T32" fmla="*/ 345 w 362"/>
                <a:gd name="T33" fmla="*/ 11 h 133"/>
                <a:gd name="T34" fmla="*/ 345 w 362"/>
                <a:gd name="T35" fmla="*/ 11 h 133"/>
                <a:gd name="T36" fmla="*/ 345 w 362"/>
                <a:gd name="T37" fmla="*/ 11 h 133"/>
                <a:gd name="T38" fmla="*/ 344 w 362"/>
                <a:gd name="T39" fmla="*/ 14 h 133"/>
                <a:gd name="T40" fmla="*/ 148 w 362"/>
                <a:gd name="T41" fmla="*/ 31 h 133"/>
                <a:gd name="T42" fmla="*/ 21 w 362"/>
                <a:gd name="T43" fmla="*/ 6 h 133"/>
                <a:gd name="T44" fmla="*/ 21 w 362"/>
                <a:gd name="T45" fmla="*/ 6 h 133"/>
                <a:gd name="T46" fmla="*/ 17 w 362"/>
                <a:gd name="T47" fmla="*/ 1 h 133"/>
                <a:gd name="T48" fmla="*/ 10 w 362"/>
                <a:gd name="T49" fmla="*/ 4 h 133"/>
                <a:gd name="T50" fmla="*/ 10 w 362"/>
                <a:gd name="T51" fmla="*/ 70 h 133"/>
                <a:gd name="T52" fmla="*/ 18 w 362"/>
                <a:gd name="T53" fmla="*/ 16 h 133"/>
                <a:gd name="T54" fmla="*/ 147 w 362"/>
                <a:gd name="T55" fmla="*/ 41 h 133"/>
                <a:gd name="T56" fmla="*/ 346 w 362"/>
                <a:gd name="T57" fmla="*/ 25 h 133"/>
                <a:gd name="T58" fmla="*/ 347 w 362"/>
                <a:gd name="T59" fmla="*/ 37 h 133"/>
                <a:gd name="T60" fmla="*/ 349 w 362"/>
                <a:gd name="T61" fmla="*/ 69 h 133"/>
                <a:gd name="T62" fmla="*/ 351 w 362"/>
                <a:gd name="T63" fmla="*/ 80 h 133"/>
                <a:gd name="T64" fmla="*/ 352 w 362"/>
                <a:gd name="T65" fmla="*/ 92 h 133"/>
                <a:gd name="T66" fmla="*/ 336 w 362"/>
                <a:gd name="T67" fmla="*/ 109 h 133"/>
                <a:gd name="T68" fmla="*/ 257 w 362"/>
                <a:gd name="T69" fmla="*/ 118 h 133"/>
                <a:gd name="T70" fmla="*/ 218 w 362"/>
                <a:gd name="T71" fmla="*/ 118 h 133"/>
                <a:gd name="T72" fmla="*/ 218 w 362"/>
                <a:gd name="T73" fmla="*/ 118 h 133"/>
                <a:gd name="T74" fmla="*/ 11 w 362"/>
                <a:gd name="T75" fmla="*/ 93 h 133"/>
                <a:gd name="T76" fmla="*/ 10 w 362"/>
                <a:gd name="T77" fmla="*/ 7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2" h="133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2" y="27"/>
                    <a:pt x="0" y="50"/>
                    <a:pt x="0" y="70"/>
                  </a:cubicBezTo>
                  <a:cubicBezTo>
                    <a:pt x="0" y="80"/>
                    <a:pt x="0" y="89"/>
                    <a:pt x="1" y="97"/>
                  </a:cubicBezTo>
                  <a:cubicBezTo>
                    <a:pt x="1" y="99"/>
                    <a:pt x="2" y="101"/>
                    <a:pt x="4" y="102"/>
                  </a:cubicBezTo>
                  <a:cubicBezTo>
                    <a:pt x="75" y="124"/>
                    <a:pt x="145" y="133"/>
                    <a:pt x="219" y="128"/>
                  </a:cubicBezTo>
                  <a:cubicBezTo>
                    <a:pt x="219" y="128"/>
                    <a:pt x="219" y="128"/>
                    <a:pt x="219" y="128"/>
                  </a:cubicBezTo>
                  <a:cubicBezTo>
                    <a:pt x="231" y="128"/>
                    <a:pt x="244" y="128"/>
                    <a:pt x="257" y="128"/>
                  </a:cubicBezTo>
                  <a:cubicBezTo>
                    <a:pt x="285" y="129"/>
                    <a:pt x="314" y="129"/>
                    <a:pt x="340" y="118"/>
                  </a:cubicBezTo>
                  <a:cubicBezTo>
                    <a:pt x="358" y="111"/>
                    <a:pt x="362" y="103"/>
                    <a:pt x="362" y="92"/>
                  </a:cubicBezTo>
                  <a:cubicBezTo>
                    <a:pt x="362" y="88"/>
                    <a:pt x="362" y="84"/>
                    <a:pt x="361" y="79"/>
                  </a:cubicBezTo>
                  <a:cubicBezTo>
                    <a:pt x="359" y="68"/>
                    <a:pt x="359" y="68"/>
                    <a:pt x="359" y="68"/>
                  </a:cubicBezTo>
                  <a:cubicBezTo>
                    <a:pt x="357" y="37"/>
                    <a:pt x="357" y="37"/>
                    <a:pt x="357" y="37"/>
                  </a:cubicBezTo>
                  <a:cubicBezTo>
                    <a:pt x="355" y="10"/>
                    <a:pt x="355" y="10"/>
                    <a:pt x="355" y="10"/>
                  </a:cubicBezTo>
                  <a:cubicBezTo>
                    <a:pt x="355" y="7"/>
                    <a:pt x="353" y="5"/>
                    <a:pt x="350" y="5"/>
                  </a:cubicBezTo>
                  <a:cubicBezTo>
                    <a:pt x="347" y="6"/>
                    <a:pt x="345" y="8"/>
                    <a:pt x="345" y="11"/>
                  </a:cubicBezTo>
                  <a:cubicBezTo>
                    <a:pt x="345" y="11"/>
                    <a:pt x="345" y="11"/>
                    <a:pt x="345" y="11"/>
                  </a:cubicBezTo>
                  <a:cubicBezTo>
                    <a:pt x="345" y="11"/>
                    <a:pt x="345" y="11"/>
                    <a:pt x="345" y="11"/>
                  </a:cubicBezTo>
                  <a:cubicBezTo>
                    <a:pt x="345" y="11"/>
                    <a:pt x="345" y="13"/>
                    <a:pt x="344" y="14"/>
                  </a:cubicBezTo>
                  <a:cubicBezTo>
                    <a:pt x="323" y="35"/>
                    <a:pt x="179" y="34"/>
                    <a:pt x="148" y="31"/>
                  </a:cubicBezTo>
                  <a:cubicBezTo>
                    <a:pt x="80" y="23"/>
                    <a:pt x="27" y="13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19" y="2"/>
                    <a:pt x="17" y="1"/>
                  </a:cubicBezTo>
                  <a:cubicBezTo>
                    <a:pt x="15" y="0"/>
                    <a:pt x="11" y="2"/>
                    <a:pt x="10" y="4"/>
                  </a:cubicBezTo>
                  <a:moveTo>
                    <a:pt x="10" y="70"/>
                  </a:moveTo>
                  <a:cubicBezTo>
                    <a:pt x="10" y="53"/>
                    <a:pt x="12" y="35"/>
                    <a:pt x="18" y="16"/>
                  </a:cubicBezTo>
                  <a:cubicBezTo>
                    <a:pt x="38" y="27"/>
                    <a:pt x="97" y="36"/>
                    <a:pt x="147" y="41"/>
                  </a:cubicBezTo>
                  <a:cubicBezTo>
                    <a:pt x="166" y="43"/>
                    <a:pt x="310" y="47"/>
                    <a:pt x="346" y="25"/>
                  </a:cubicBezTo>
                  <a:cubicBezTo>
                    <a:pt x="346" y="31"/>
                    <a:pt x="347" y="37"/>
                    <a:pt x="347" y="37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51" y="85"/>
                    <a:pt x="352" y="89"/>
                    <a:pt x="352" y="92"/>
                  </a:cubicBezTo>
                  <a:cubicBezTo>
                    <a:pt x="352" y="100"/>
                    <a:pt x="349" y="104"/>
                    <a:pt x="336" y="109"/>
                  </a:cubicBezTo>
                  <a:cubicBezTo>
                    <a:pt x="312" y="119"/>
                    <a:pt x="284" y="118"/>
                    <a:pt x="257" y="118"/>
                  </a:cubicBezTo>
                  <a:cubicBezTo>
                    <a:pt x="244" y="117"/>
                    <a:pt x="231" y="117"/>
                    <a:pt x="218" y="118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147" y="123"/>
                    <a:pt x="79" y="114"/>
                    <a:pt x="11" y="93"/>
                  </a:cubicBezTo>
                  <a:cubicBezTo>
                    <a:pt x="10" y="86"/>
                    <a:pt x="10" y="78"/>
                    <a:pt x="10" y="7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6" name="Freeform 51"/>
            <p:cNvSpPr>
              <a:spLocks noChangeArrowheads="1"/>
            </p:cNvSpPr>
            <p:nvPr/>
          </p:nvSpPr>
          <p:spPr bwMode="auto">
            <a:xfrm>
              <a:off x="-656" y="831"/>
              <a:ext cx="330" cy="247"/>
            </a:xfrm>
            <a:custGeom>
              <a:avLst/>
              <a:gdLst>
                <a:gd name="T0" fmla="*/ 17 w 203"/>
                <a:gd name="T1" fmla="*/ 0 h 152"/>
                <a:gd name="T2" fmla="*/ 107 w 203"/>
                <a:gd name="T3" fmla="*/ 145 h 152"/>
                <a:gd name="T4" fmla="*/ 201 w 203"/>
                <a:gd name="T5" fmla="*/ 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3" h="152">
                  <a:moveTo>
                    <a:pt x="17" y="0"/>
                  </a:moveTo>
                  <a:cubicBezTo>
                    <a:pt x="0" y="62"/>
                    <a:pt x="32" y="152"/>
                    <a:pt x="107" y="145"/>
                  </a:cubicBezTo>
                  <a:cubicBezTo>
                    <a:pt x="170" y="140"/>
                    <a:pt x="203" y="61"/>
                    <a:pt x="201" y="6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7" name="Freeform 52"/>
            <p:cNvSpPr>
              <a:spLocks noChangeArrowheads="1"/>
            </p:cNvSpPr>
            <p:nvPr/>
          </p:nvSpPr>
          <p:spPr bwMode="auto">
            <a:xfrm>
              <a:off x="-656" y="821"/>
              <a:ext cx="338" cy="258"/>
            </a:xfrm>
            <a:custGeom>
              <a:avLst/>
              <a:gdLst>
                <a:gd name="T0" fmla="*/ 12 w 208"/>
                <a:gd name="T1" fmla="*/ 5 h 159"/>
                <a:gd name="T2" fmla="*/ 35 w 208"/>
                <a:gd name="T3" fmla="*/ 126 h 159"/>
                <a:gd name="T4" fmla="*/ 108 w 208"/>
                <a:gd name="T5" fmla="*/ 156 h 159"/>
                <a:gd name="T6" fmla="*/ 206 w 208"/>
                <a:gd name="T7" fmla="*/ 12 h 159"/>
                <a:gd name="T8" fmla="*/ 201 w 208"/>
                <a:gd name="T9" fmla="*/ 7 h 159"/>
                <a:gd name="T10" fmla="*/ 196 w 208"/>
                <a:gd name="T11" fmla="*/ 13 h 159"/>
                <a:gd name="T12" fmla="*/ 107 w 208"/>
                <a:gd name="T13" fmla="*/ 146 h 159"/>
                <a:gd name="T14" fmla="*/ 43 w 208"/>
                <a:gd name="T15" fmla="*/ 119 h 159"/>
                <a:gd name="T16" fmla="*/ 22 w 208"/>
                <a:gd name="T17" fmla="*/ 7 h 159"/>
                <a:gd name="T18" fmla="*/ 18 w 208"/>
                <a:gd name="T19" fmla="*/ 1 h 159"/>
                <a:gd name="T20" fmla="*/ 12 w 208"/>
                <a:gd name="T21" fmla="*/ 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" h="159">
                  <a:moveTo>
                    <a:pt x="12" y="5"/>
                  </a:moveTo>
                  <a:cubicBezTo>
                    <a:pt x="0" y="46"/>
                    <a:pt x="10" y="96"/>
                    <a:pt x="35" y="126"/>
                  </a:cubicBezTo>
                  <a:cubicBezTo>
                    <a:pt x="54" y="148"/>
                    <a:pt x="79" y="159"/>
                    <a:pt x="108" y="156"/>
                  </a:cubicBezTo>
                  <a:cubicBezTo>
                    <a:pt x="175" y="151"/>
                    <a:pt x="208" y="68"/>
                    <a:pt x="206" y="12"/>
                  </a:cubicBezTo>
                  <a:cubicBezTo>
                    <a:pt x="206" y="9"/>
                    <a:pt x="203" y="7"/>
                    <a:pt x="201" y="7"/>
                  </a:cubicBezTo>
                  <a:cubicBezTo>
                    <a:pt x="198" y="7"/>
                    <a:pt x="196" y="10"/>
                    <a:pt x="196" y="13"/>
                  </a:cubicBezTo>
                  <a:cubicBezTo>
                    <a:pt x="198" y="64"/>
                    <a:pt x="168" y="141"/>
                    <a:pt x="107" y="146"/>
                  </a:cubicBezTo>
                  <a:cubicBezTo>
                    <a:pt x="82" y="148"/>
                    <a:pt x="60" y="139"/>
                    <a:pt x="43" y="119"/>
                  </a:cubicBezTo>
                  <a:cubicBezTo>
                    <a:pt x="20" y="91"/>
                    <a:pt x="11" y="45"/>
                    <a:pt x="22" y="7"/>
                  </a:cubicBezTo>
                  <a:cubicBezTo>
                    <a:pt x="22" y="5"/>
                    <a:pt x="21" y="2"/>
                    <a:pt x="18" y="1"/>
                  </a:cubicBezTo>
                  <a:cubicBezTo>
                    <a:pt x="15" y="0"/>
                    <a:pt x="13" y="2"/>
                    <a:pt x="12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8" name="Freeform 54"/>
            <p:cNvSpPr>
              <a:spLocks noChangeArrowheads="1"/>
            </p:cNvSpPr>
            <p:nvPr/>
          </p:nvSpPr>
          <p:spPr bwMode="auto">
            <a:xfrm>
              <a:off x="-1990" y="1378"/>
              <a:ext cx="2837" cy="96"/>
            </a:xfrm>
            <a:custGeom>
              <a:avLst/>
              <a:gdLst>
                <a:gd name="T0" fmla="*/ 5 w 1309"/>
                <a:gd name="T1" fmla="*/ 20 h 59"/>
                <a:gd name="T2" fmla="*/ 0 w 1309"/>
                <a:gd name="T3" fmla="*/ 25 h 59"/>
                <a:gd name="T4" fmla="*/ 6 w 1309"/>
                <a:gd name="T5" fmla="*/ 30 h 59"/>
                <a:gd name="T6" fmla="*/ 543 w 1309"/>
                <a:gd name="T7" fmla="*/ 23 h 59"/>
                <a:gd name="T8" fmla="*/ 812 w 1309"/>
                <a:gd name="T9" fmla="*/ 30 h 59"/>
                <a:gd name="T10" fmla="*/ 1303 w 1309"/>
                <a:gd name="T11" fmla="*/ 59 h 59"/>
                <a:gd name="T12" fmla="*/ 1309 w 1309"/>
                <a:gd name="T13" fmla="*/ 54 h 59"/>
                <a:gd name="T14" fmla="*/ 1304 w 1309"/>
                <a:gd name="T15" fmla="*/ 49 h 59"/>
                <a:gd name="T16" fmla="*/ 812 w 1309"/>
                <a:gd name="T17" fmla="*/ 19 h 59"/>
                <a:gd name="T18" fmla="*/ 543 w 1309"/>
                <a:gd name="T19" fmla="*/ 13 h 59"/>
                <a:gd name="T20" fmla="*/ 5 w 1309"/>
                <a:gd name="T21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9" h="59">
                  <a:moveTo>
                    <a:pt x="5" y="20"/>
                  </a:moveTo>
                  <a:cubicBezTo>
                    <a:pt x="2" y="20"/>
                    <a:pt x="0" y="22"/>
                    <a:pt x="0" y="25"/>
                  </a:cubicBezTo>
                  <a:cubicBezTo>
                    <a:pt x="1" y="28"/>
                    <a:pt x="3" y="30"/>
                    <a:pt x="6" y="30"/>
                  </a:cubicBezTo>
                  <a:cubicBezTo>
                    <a:pt x="184" y="11"/>
                    <a:pt x="366" y="17"/>
                    <a:pt x="543" y="23"/>
                  </a:cubicBezTo>
                  <a:cubicBezTo>
                    <a:pt x="631" y="27"/>
                    <a:pt x="723" y="30"/>
                    <a:pt x="812" y="30"/>
                  </a:cubicBezTo>
                  <a:cubicBezTo>
                    <a:pt x="956" y="30"/>
                    <a:pt x="1112" y="39"/>
                    <a:pt x="1303" y="59"/>
                  </a:cubicBezTo>
                  <a:cubicBezTo>
                    <a:pt x="1306" y="59"/>
                    <a:pt x="1308" y="57"/>
                    <a:pt x="1309" y="54"/>
                  </a:cubicBezTo>
                  <a:cubicBezTo>
                    <a:pt x="1309" y="51"/>
                    <a:pt x="1307" y="49"/>
                    <a:pt x="1304" y="49"/>
                  </a:cubicBezTo>
                  <a:cubicBezTo>
                    <a:pt x="1112" y="29"/>
                    <a:pt x="956" y="19"/>
                    <a:pt x="812" y="19"/>
                  </a:cubicBezTo>
                  <a:cubicBezTo>
                    <a:pt x="723" y="19"/>
                    <a:pt x="631" y="16"/>
                    <a:pt x="543" y="13"/>
                  </a:cubicBezTo>
                  <a:cubicBezTo>
                    <a:pt x="366" y="7"/>
                    <a:pt x="184" y="0"/>
                    <a:pt x="5" y="2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Freeform 55"/>
            <p:cNvSpPr>
              <a:spLocks noChangeArrowheads="1"/>
            </p:cNvSpPr>
            <p:nvPr/>
          </p:nvSpPr>
          <p:spPr bwMode="auto">
            <a:xfrm>
              <a:off x="-132" y="-1074"/>
              <a:ext cx="756" cy="736"/>
            </a:xfrm>
            <a:custGeom>
              <a:avLst/>
              <a:gdLst>
                <a:gd name="T0" fmla="*/ 426 w 464"/>
                <a:gd name="T1" fmla="*/ 368 h 453"/>
                <a:gd name="T2" fmla="*/ 201 w 464"/>
                <a:gd name="T3" fmla="*/ 436 h 453"/>
                <a:gd name="T4" fmla="*/ 117 w 464"/>
                <a:gd name="T5" fmla="*/ 399 h 453"/>
                <a:gd name="T6" fmla="*/ 5 w 464"/>
                <a:gd name="T7" fmla="*/ 201 h 453"/>
                <a:gd name="T8" fmla="*/ 326 w 464"/>
                <a:gd name="T9" fmla="*/ 68 h 453"/>
                <a:gd name="T10" fmla="*/ 450 w 464"/>
                <a:gd name="T11" fmla="*/ 206 h 453"/>
                <a:gd name="T12" fmla="*/ 426 w 464"/>
                <a:gd name="T13" fmla="*/ 36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453">
                  <a:moveTo>
                    <a:pt x="426" y="368"/>
                  </a:moveTo>
                  <a:cubicBezTo>
                    <a:pt x="384" y="439"/>
                    <a:pt x="274" y="453"/>
                    <a:pt x="201" y="436"/>
                  </a:cubicBezTo>
                  <a:cubicBezTo>
                    <a:pt x="174" y="430"/>
                    <a:pt x="141" y="414"/>
                    <a:pt x="117" y="399"/>
                  </a:cubicBezTo>
                  <a:cubicBezTo>
                    <a:pt x="55" y="361"/>
                    <a:pt x="0" y="275"/>
                    <a:pt x="5" y="201"/>
                  </a:cubicBezTo>
                  <a:cubicBezTo>
                    <a:pt x="13" y="45"/>
                    <a:pt x="206" y="0"/>
                    <a:pt x="326" y="68"/>
                  </a:cubicBezTo>
                  <a:cubicBezTo>
                    <a:pt x="386" y="102"/>
                    <a:pt x="433" y="135"/>
                    <a:pt x="450" y="206"/>
                  </a:cubicBezTo>
                  <a:cubicBezTo>
                    <a:pt x="464" y="261"/>
                    <a:pt x="456" y="320"/>
                    <a:pt x="426" y="368"/>
                  </a:cubicBezTo>
                  <a:close/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0" name="Freeform 56"/>
            <p:cNvSpPr>
              <a:spLocks noEditPoints="1" noChangeArrowheads="1"/>
            </p:cNvSpPr>
            <p:nvPr/>
          </p:nvSpPr>
          <p:spPr bwMode="auto">
            <a:xfrm>
              <a:off x="-140" y="-1040"/>
              <a:ext cx="761" cy="711"/>
            </a:xfrm>
            <a:custGeom>
              <a:avLst/>
              <a:gdLst>
                <a:gd name="T0" fmla="*/ 95 w 467"/>
                <a:gd name="T1" fmla="*/ 39 h 438"/>
                <a:gd name="T2" fmla="*/ 4 w 467"/>
                <a:gd name="T3" fmla="*/ 179 h 438"/>
                <a:gd name="T4" fmla="*/ 120 w 467"/>
                <a:gd name="T5" fmla="*/ 383 h 438"/>
                <a:gd name="T6" fmla="*/ 205 w 467"/>
                <a:gd name="T7" fmla="*/ 420 h 438"/>
                <a:gd name="T8" fmla="*/ 436 w 467"/>
                <a:gd name="T9" fmla="*/ 350 h 438"/>
                <a:gd name="T10" fmla="*/ 467 w 467"/>
                <a:gd name="T11" fmla="*/ 237 h 438"/>
                <a:gd name="T12" fmla="*/ 460 w 467"/>
                <a:gd name="T13" fmla="*/ 183 h 438"/>
                <a:gd name="T14" fmla="*/ 333 w 467"/>
                <a:gd name="T15" fmla="*/ 42 h 438"/>
                <a:gd name="T16" fmla="*/ 95 w 467"/>
                <a:gd name="T17" fmla="*/ 39 h 438"/>
                <a:gd name="T18" fmla="*/ 207 w 467"/>
                <a:gd name="T19" fmla="*/ 410 h 438"/>
                <a:gd name="T20" fmla="*/ 125 w 467"/>
                <a:gd name="T21" fmla="*/ 374 h 438"/>
                <a:gd name="T22" fmla="*/ 15 w 467"/>
                <a:gd name="T23" fmla="*/ 180 h 438"/>
                <a:gd name="T24" fmla="*/ 100 w 467"/>
                <a:gd name="T25" fmla="*/ 48 h 438"/>
                <a:gd name="T26" fmla="*/ 328 w 467"/>
                <a:gd name="T27" fmla="*/ 51 h 438"/>
                <a:gd name="T28" fmla="*/ 450 w 467"/>
                <a:gd name="T29" fmla="*/ 186 h 438"/>
                <a:gd name="T30" fmla="*/ 427 w 467"/>
                <a:gd name="T31" fmla="*/ 345 h 438"/>
                <a:gd name="T32" fmla="*/ 427 w 467"/>
                <a:gd name="T33" fmla="*/ 345 h 438"/>
                <a:gd name="T34" fmla="*/ 207 w 467"/>
                <a:gd name="T35" fmla="*/ 410 h 438"/>
                <a:gd name="T36" fmla="*/ 436 w 467"/>
                <a:gd name="T37" fmla="*/ 350 h 438"/>
                <a:gd name="T38" fmla="*/ 436 w 467"/>
                <a:gd name="T39" fmla="*/ 350 h 438"/>
                <a:gd name="T40" fmla="*/ 436 w 467"/>
                <a:gd name="T41" fmla="*/ 35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7" h="438">
                  <a:moveTo>
                    <a:pt x="95" y="39"/>
                  </a:moveTo>
                  <a:cubicBezTo>
                    <a:pt x="40" y="68"/>
                    <a:pt x="8" y="118"/>
                    <a:pt x="4" y="179"/>
                  </a:cubicBezTo>
                  <a:cubicBezTo>
                    <a:pt x="0" y="260"/>
                    <a:pt x="60" y="346"/>
                    <a:pt x="120" y="383"/>
                  </a:cubicBezTo>
                  <a:cubicBezTo>
                    <a:pt x="141" y="396"/>
                    <a:pt x="175" y="413"/>
                    <a:pt x="205" y="420"/>
                  </a:cubicBezTo>
                  <a:cubicBezTo>
                    <a:pt x="286" y="438"/>
                    <a:pt x="394" y="420"/>
                    <a:pt x="436" y="350"/>
                  </a:cubicBezTo>
                  <a:cubicBezTo>
                    <a:pt x="456" y="316"/>
                    <a:pt x="467" y="277"/>
                    <a:pt x="467" y="237"/>
                  </a:cubicBezTo>
                  <a:cubicBezTo>
                    <a:pt x="467" y="219"/>
                    <a:pt x="465" y="201"/>
                    <a:pt x="460" y="183"/>
                  </a:cubicBezTo>
                  <a:cubicBezTo>
                    <a:pt x="443" y="110"/>
                    <a:pt x="390" y="75"/>
                    <a:pt x="333" y="42"/>
                  </a:cubicBezTo>
                  <a:cubicBezTo>
                    <a:pt x="262" y="1"/>
                    <a:pt x="166" y="0"/>
                    <a:pt x="95" y="39"/>
                  </a:cubicBezTo>
                  <a:moveTo>
                    <a:pt x="207" y="410"/>
                  </a:moveTo>
                  <a:cubicBezTo>
                    <a:pt x="179" y="403"/>
                    <a:pt x="145" y="386"/>
                    <a:pt x="125" y="374"/>
                  </a:cubicBezTo>
                  <a:cubicBezTo>
                    <a:pt x="68" y="339"/>
                    <a:pt x="11" y="256"/>
                    <a:pt x="15" y="180"/>
                  </a:cubicBezTo>
                  <a:cubicBezTo>
                    <a:pt x="18" y="123"/>
                    <a:pt x="48" y="76"/>
                    <a:pt x="100" y="48"/>
                  </a:cubicBezTo>
                  <a:cubicBezTo>
                    <a:pt x="167" y="11"/>
                    <a:pt x="261" y="13"/>
                    <a:pt x="328" y="51"/>
                  </a:cubicBezTo>
                  <a:cubicBezTo>
                    <a:pt x="385" y="84"/>
                    <a:pt x="433" y="116"/>
                    <a:pt x="450" y="186"/>
                  </a:cubicBezTo>
                  <a:cubicBezTo>
                    <a:pt x="464" y="241"/>
                    <a:pt x="455" y="297"/>
                    <a:pt x="427" y="345"/>
                  </a:cubicBezTo>
                  <a:cubicBezTo>
                    <a:pt x="427" y="345"/>
                    <a:pt x="427" y="345"/>
                    <a:pt x="427" y="345"/>
                  </a:cubicBezTo>
                  <a:cubicBezTo>
                    <a:pt x="387" y="411"/>
                    <a:pt x="284" y="427"/>
                    <a:pt x="207" y="410"/>
                  </a:cubicBezTo>
                  <a:moveTo>
                    <a:pt x="436" y="350"/>
                  </a:moveTo>
                  <a:cubicBezTo>
                    <a:pt x="436" y="350"/>
                    <a:pt x="436" y="350"/>
                    <a:pt x="436" y="350"/>
                  </a:cubicBezTo>
                  <a:cubicBezTo>
                    <a:pt x="436" y="350"/>
                    <a:pt x="436" y="350"/>
                    <a:pt x="436" y="35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1" name="Freeform 57"/>
            <p:cNvSpPr>
              <a:spLocks noChangeArrowheads="1"/>
            </p:cNvSpPr>
            <p:nvPr/>
          </p:nvSpPr>
          <p:spPr bwMode="auto">
            <a:xfrm>
              <a:off x="-1153" y="-683"/>
              <a:ext cx="1643" cy="1441"/>
            </a:xfrm>
            <a:custGeom>
              <a:avLst/>
              <a:gdLst>
                <a:gd name="T0" fmla="*/ 58 w 1009"/>
                <a:gd name="T1" fmla="*/ 675 h 887"/>
                <a:gd name="T2" fmla="*/ 14 w 1009"/>
                <a:gd name="T3" fmla="*/ 507 h 887"/>
                <a:gd name="T4" fmla="*/ 100 w 1009"/>
                <a:gd name="T5" fmla="*/ 194 h 887"/>
                <a:gd name="T6" fmla="*/ 567 w 1009"/>
                <a:gd name="T7" fmla="*/ 13 h 887"/>
                <a:gd name="T8" fmla="*/ 905 w 1009"/>
                <a:gd name="T9" fmla="*/ 189 h 887"/>
                <a:gd name="T10" fmla="*/ 1007 w 1009"/>
                <a:gd name="T11" fmla="*/ 523 h 887"/>
                <a:gd name="T12" fmla="*/ 976 w 1009"/>
                <a:gd name="T13" fmla="*/ 666 h 887"/>
                <a:gd name="T14" fmla="*/ 896 w 1009"/>
                <a:gd name="T15" fmla="*/ 785 h 887"/>
                <a:gd name="T16" fmla="*/ 765 w 1009"/>
                <a:gd name="T17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9" h="887">
                  <a:moveTo>
                    <a:pt x="58" y="675"/>
                  </a:moveTo>
                  <a:cubicBezTo>
                    <a:pt x="50" y="616"/>
                    <a:pt x="21" y="564"/>
                    <a:pt x="14" y="507"/>
                  </a:cubicBezTo>
                  <a:cubicBezTo>
                    <a:pt x="0" y="394"/>
                    <a:pt x="28" y="282"/>
                    <a:pt x="100" y="194"/>
                  </a:cubicBezTo>
                  <a:cubicBezTo>
                    <a:pt x="209" y="60"/>
                    <a:pt x="400" y="0"/>
                    <a:pt x="567" y="13"/>
                  </a:cubicBezTo>
                  <a:cubicBezTo>
                    <a:pt x="701" y="24"/>
                    <a:pt x="823" y="82"/>
                    <a:pt x="905" y="189"/>
                  </a:cubicBezTo>
                  <a:cubicBezTo>
                    <a:pt x="985" y="291"/>
                    <a:pt x="1009" y="397"/>
                    <a:pt x="1007" y="523"/>
                  </a:cubicBezTo>
                  <a:cubicBezTo>
                    <a:pt x="1005" y="576"/>
                    <a:pt x="994" y="616"/>
                    <a:pt x="976" y="666"/>
                  </a:cubicBezTo>
                  <a:cubicBezTo>
                    <a:pt x="960" y="709"/>
                    <a:pt x="925" y="749"/>
                    <a:pt x="896" y="785"/>
                  </a:cubicBezTo>
                  <a:cubicBezTo>
                    <a:pt x="865" y="825"/>
                    <a:pt x="815" y="872"/>
                    <a:pt x="765" y="887"/>
                  </a:cubicBezTo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2" name="Freeform 58"/>
            <p:cNvSpPr>
              <a:spLocks noChangeArrowheads="1"/>
            </p:cNvSpPr>
            <p:nvPr/>
          </p:nvSpPr>
          <p:spPr bwMode="auto">
            <a:xfrm>
              <a:off x="-1161" y="-694"/>
              <a:ext cx="1661" cy="1460"/>
            </a:xfrm>
            <a:custGeom>
              <a:avLst/>
              <a:gdLst>
                <a:gd name="T0" fmla="*/ 101 w 1020"/>
                <a:gd name="T1" fmla="*/ 197 h 899"/>
                <a:gd name="T2" fmla="*/ 14 w 1020"/>
                <a:gd name="T3" fmla="*/ 515 h 899"/>
                <a:gd name="T4" fmla="*/ 36 w 1020"/>
                <a:gd name="T5" fmla="*/ 600 h 899"/>
                <a:gd name="T6" fmla="*/ 58 w 1020"/>
                <a:gd name="T7" fmla="*/ 682 h 899"/>
                <a:gd name="T8" fmla="*/ 64 w 1020"/>
                <a:gd name="T9" fmla="*/ 687 h 899"/>
                <a:gd name="T10" fmla="*/ 69 w 1020"/>
                <a:gd name="T11" fmla="*/ 681 h 899"/>
                <a:gd name="T12" fmla="*/ 46 w 1020"/>
                <a:gd name="T13" fmla="*/ 597 h 899"/>
                <a:gd name="T14" fmla="*/ 24 w 1020"/>
                <a:gd name="T15" fmla="*/ 513 h 899"/>
                <a:gd name="T16" fmla="*/ 109 w 1020"/>
                <a:gd name="T17" fmla="*/ 204 h 899"/>
                <a:gd name="T18" fmla="*/ 572 w 1020"/>
                <a:gd name="T19" fmla="*/ 25 h 899"/>
                <a:gd name="T20" fmla="*/ 906 w 1020"/>
                <a:gd name="T21" fmla="*/ 199 h 899"/>
                <a:gd name="T22" fmla="*/ 1006 w 1020"/>
                <a:gd name="T23" fmla="*/ 530 h 899"/>
                <a:gd name="T24" fmla="*/ 976 w 1020"/>
                <a:gd name="T25" fmla="*/ 671 h 899"/>
                <a:gd name="T26" fmla="*/ 909 w 1020"/>
                <a:gd name="T27" fmla="*/ 775 h 899"/>
                <a:gd name="T28" fmla="*/ 897 w 1020"/>
                <a:gd name="T29" fmla="*/ 789 h 899"/>
                <a:gd name="T30" fmla="*/ 769 w 1020"/>
                <a:gd name="T31" fmla="*/ 889 h 899"/>
                <a:gd name="T32" fmla="*/ 765 w 1020"/>
                <a:gd name="T33" fmla="*/ 895 h 899"/>
                <a:gd name="T34" fmla="*/ 771 w 1020"/>
                <a:gd name="T35" fmla="*/ 899 h 899"/>
                <a:gd name="T36" fmla="*/ 906 w 1020"/>
                <a:gd name="T37" fmla="*/ 796 h 899"/>
                <a:gd name="T38" fmla="*/ 917 w 1020"/>
                <a:gd name="T39" fmla="*/ 782 h 899"/>
                <a:gd name="T40" fmla="*/ 985 w 1020"/>
                <a:gd name="T41" fmla="*/ 675 h 899"/>
                <a:gd name="T42" fmla="*/ 1017 w 1020"/>
                <a:gd name="T43" fmla="*/ 530 h 899"/>
                <a:gd name="T44" fmla="*/ 915 w 1020"/>
                <a:gd name="T45" fmla="*/ 193 h 899"/>
                <a:gd name="T46" fmla="*/ 573 w 1020"/>
                <a:gd name="T47" fmla="*/ 15 h 899"/>
                <a:gd name="T48" fmla="*/ 101 w 1020"/>
                <a:gd name="T49" fmla="*/ 197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0" h="899">
                  <a:moveTo>
                    <a:pt x="101" y="197"/>
                  </a:moveTo>
                  <a:cubicBezTo>
                    <a:pt x="31" y="284"/>
                    <a:pt x="0" y="397"/>
                    <a:pt x="14" y="515"/>
                  </a:cubicBezTo>
                  <a:cubicBezTo>
                    <a:pt x="18" y="544"/>
                    <a:pt x="27" y="572"/>
                    <a:pt x="36" y="600"/>
                  </a:cubicBezTo>
                  <a:cubicBezTo>
                    <a:pt x="45" y="626"/>
                    <a:pt x="54" y="654"/>
                    <a:pt x="58" y="682"/>
                  </a:cubicBezTo>
                  <a:cubicBezTo>
                    <a:pt x="59" y="685"/>
                    <a:pt x="61" y="687"/>
                    <a:pt x="64" y="687"/>
                  </a:cubicBezTo>
                  <a:cubicBezTo>
                    <a:pt x="67" y="686"/>
                    <a:pt x="69" y="684"/>
                    <a:pt x="69" y="681"/>
                  </a:cubicBezTo>
                  <a:cubicBezTo>
                    <a:pt x="65" y="652"/>
                    <a:pt x="55" y="624"/>
                    <a:pt x="46" y="597"/>
                  </a:cubicBezTo>
                  <a:cubicBezTo>
                    <a:pt x="37" y="568"/>
                    <a:pt x="28" y="542"/>
                    <a:pt x="24" y="513"/>
                  </a:cubicBezTo>
                  <a:cubicBezTo>
                    <a:pt x="10" y="399"/>
                    <a:pt x="41" y="289"/>
                    <a:pt x="109" y="204"/>
                  </a:cubicBezTo>
                  <a:cubicBezTo>
                    <a:pt x="209" y="81"/>
                    <a:pt x="391" y="11"/>
                    <a:pt x="572" y="25"/>
                  </a:cubicBezTo>
                  <a:cubicBezTo>
                    <a:pt x="709" y="36"/>
                    <a:pt x="828" y="98"/>
                    <a:pt x="906" y="199"/>
                  </a:cubicBezTo>
                  <a:cubicBezTo>
                    <a:pt x="979" y="293"/>
                    <a:pt x="1009" y="395"/>
                    <a:pt x="1006" y="530"/>
                  </a:cubicBezTo>
                  <a:cubicBezTo>
                    <a:pt x="1005" y="580"/>
                    <a:pt x="995" y="618"/>
                    <a:pt x="976" y="671"/>
                  </a:cubicBezTo>
                  <a:cubicBezTo>
                    <a:pt x="962" y="708"/>
                    <a:pt x="934" y="744"/>
                    <a:pt x="909" y="775"/>
                  </a:cubicBezTo>
                  <a:cubicBezTo>
                    <a:pt x="897" y="789"/>
                    <a:pt x="897" y="789"/>
                    <a:pt x="897" y="789"/>
                  </a:cubicBezTo>
                  <a:cubicBezTo>
                    <a:pt x="883" y="808"/>
                    <a:pt x="829" y="871"/>
                    <a:pt x="769" y="889"/>
                  </a:cubicBezTo>
                  <a:cubicBezTo>
                    <a:pt x="766" y="889"/>
                    <a:pt x="764" y="892"/>
                    <a:pt x="765" y="895"/>
                  </a:cubicBezTo>
                  <a:cubicBezTo>
                    <a:pt x="766" y="898"/>
                    <a:pt x="769" y="899"/>
                    <a:pt x="771" y="899"/>
                  </a:cubicBezTo>
                  <a:cubicBezTo>
                    <a:pt x="835" y="880"/>
                    <a:pt x="890" y="815"/>
                    <a:pt x="906" y="796"/>
                  </a:cubicBezTo>
                  <a:cubicBezTo>
                    <a:pt x="917" y="782"/>
                    <a:pt x="917" y="782"/>
                    <a:pt x="917" y="782"/>
                  </a:cubicBezTo>
                  <a:cubicBezTo>
                    <a:pt x="942" y="750"/>
                    <a:pt x="971" y="713"/>
                    <a:pt x="985" y="675"/>
                  </a:cubicBezTo>
                  <a:cubicBezTo>
                    <a:pt x="1005" y="621"/>
                    <a:pt x="1016" y="581"/>
                    <a:pt x="1017" y="530"/>
                  </a:cubicBezTo>
                  <a:cubicBezTo>
                    <a:pt x="1020" y="392"/>
                    <a:pt x="988" y="288"/>
                    <a:pt x="915" y="193"/>
                  </a:cubicBezTo>
                  <a:cubicBezTo>
                    <a:pt x="835" y="89"/>
                    <a:pt x="713" y="26"/>
                    <a:pt x="573" y="15"/>
                  </a:cubicBezTo>
                  <a:cubicBezTo>
                    <a:pt x="388" y="0"/>
                    <a:pt x="203" y="72"/>
                    <a:pt x="101" y="19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Freeform 59"/>
            <p:cNvSpPr>
              <a:spLocks noChangeArrowheads="1"/>
            </p:cNvSpPr>
            <p:nvPr/>
          </p:nvSpPr>
          <p:spPr bwMode="auto">
            <a:xfrm>
              <a:off x="-1143" y="-585"/>
              <a:ext cx="1423" cy="1500"/>
            </a:xfrm>
            <a:custGeom>
              <a:avLst/>
              <a:gdLst>
                <a:gd name="T0" fmla="*/ 872 w 874"/>
                <a:gd name="T1" fmla="*/ 470 h 924"/>
                <a:gd name="T2" fmla="*/ 858 w 874"/>
                <a:gd name="T3" fmla="*/ 310 h 924"/>
                <a:gd name="T4" fmla="*/ 733 w 874"/>
                <a:gd name="T5" fmla="*/ 72 h 924"/>
                <a:gd name="T6" fmla="*/ 420 w 874"/>
                <a:gd name="T7" fmla="*/ 10 h 924"/>
                <a:gd name="T8" fmla="*/ 165 w 874"/>
                <a:gd name="T9" fmla="*/ 168 h 924"/>
                <a:gd name="T10" fmla="*/ 94 w 874"/>
                <a:gd name="T11" fmla="*/ 298 h 924"/>
                <a:gd name="T12" fmla="*/ 35 w 874"/>
                <a:gd name="T13" fmla="*/ 496 h 924"/>
                <a:gd name="T14" fmla="*/ 33 w 874"/>
                <a:gd name="T15" fmla="*/ 727 h 924"/>
                <a:gd name="T16" fmla="*/ 241 w 874"/>
                <a:gd name="T17" fmla="*/ 877 h 924"/>
                <a:gd name="T18" fmla="*/ 622 w 874"/>
                <a:gd name="T19" fmla="*/ 909 h 924"/>
                <a:gd name="T20" fmla="*/ 815 w 874"/>
                <a:gd name="T21" fmla="*/ 816 h 924"/>
                <a:gd name="T22" fmla="*/ 860 w 874"/>
                <a:gd name="T23" fmla="*/ 612 h 924"/>
                <a:gd name="T24" fmla="*/ 868 w 874"/>
                <a:gd name="T25" fmla="*/ 530 h 924"/>
                <a:gd name="T26" fmla="*/ 872 w 874"/>
                <a:gd name="T27" fmla="*/ 47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4" h="924">
                  <a:moveTo>
                    <a:pt x="872" y="470"/>
                  </a:moveTo>
                  <a:cubicBezTo>
                    <a:pt x="874" y="417"/>
                    <a:pt x="870" y="363"/>
                    <a:pt x="858" y="310"/>
                  </a:cubicBezTo>
                  <a:cubicBezTo>
                    <a:pt x="832" y="202"/>
                    <a:pt x="835" y="131"/>
                    <a:pt x="733" y="72"/>
                  </a:cubicBezTo>
                  <a:cubicBezTo>
                    <a:pt x="640" y="18"/>
                    <a:pt x="526" y="0"/>
                    <a:pt x="420" y="10"/>
                  </a:cubicBezTo>
                  <a:cubicBezTo>
                    <a:pt x="313" y="19"/>
                    <a:pt x="228" y="85"/>
                    <a:pt x="165" y="168"/>
                  </a:cubicBezTo>
                  <a:cubicBezTo>
                    <a:pt x="134" y="209"/>
                    <a:pt x="109" y="250"/>
                    <a:pt x="94" y="298"/>
                  </a:cubicBezTo>
                  <a:cubicBezTo>
                    <a:pt x="75" y="364"/>
                    <a:pt x="58" y="432"/>
                    <a:pt x="35" y="496"/>
                  </a:cubicBezTo>
                  <a:cubicBezTo>
                    <a:pt x="10" y="567"/>
                    <a:pt x="0" y="655"/>
                    <a:pt x="33" y="727"/>
                  </a:cubicBezTo>
                  <a:cubicBezTo>
                    <a:pt x="71" y="809"/>
                    <a:pt x="159" y="850"/>
                    <a:pt x="241" y="877"/>
                  </a:cubicBezTo>
                  <a:cubicBezTo>
                    <a:pt x="368" y="918"/>
                    <a:pt x="489" y="924"/>
                    <a:pt x="622" y="909"/>
                  </a:cubicBezTo>
                  <a:cubicBezTo>
                    <a:pt x="687" y="901"/>
                    <a:pt x="775" y="869"/>
                    <a:pt x="815" y="816"/>
                  </a:cubicBezTo>
                  <a:cubicBezTo>
                    <a:pt x="862" y="754"/>
                    <a:pt x="857" y="686"/>
                    <a:pt x="860" y="612"/>
                  </a:cubicBezTo>
                  <a:cubicBezTo>
                    <a:pt x="862" y="584"/>
                    <a:pt x="865" y="557"/>
                    <a:pt x="868" y="530"/>
                  </a:cubicBezTo>
                  <a:cubicBezTo>
                    <a:pt x="870" y="510"/>
                    <a:pt x="872" y="490"/>
                    <a:pt x="872" y="470"/>
                  </a:cubicBezTo>
                  <a:close/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Freeform 60"/>
            <p:cNvSpPr>
              <a:spLocks noEditPoints="1" noChangeArrowheads="1"/>
            </p:cNvSpPr>
            <p:nvPr/>
          </p:nvSpPr>
          <p:spPr bwMode="auto">
            <a:xfrm>
              <a:off x="-1145" y="-595"/>
              <a:ext cx="1435" cy="1522"/>
            </a:xfrm>
            <a:custGeom>
              <a:avLst/>
              <a:gdLst>
                <a:gd name="T0" fmla="*/ 420 w 881"/>
                <a:gd name="T1" fmla="*/ 11 h 937"/>
                <a:gd name="T2" fmla="*/ 162 w 881"/>
                <a:gd name="T3" fmla="*/ 171 h 937"/>
                <a:gd name="T4" fmla="*/ 90 w 881"/>
                <a:gd name="T5" fmla="*/ 303 h 937"/>
                <a:gd name="T6" fmla="*/ 72 w 881"/>
                <a:gd name="T7" fmla="*/ 368 h 937"/>
                <a:gd name="T8" fmla="*/ 31 w 881"/>
                <a:gd name="T9" fmla="*/ 500 h 937"/>
                <a:gd name="T10" fmla="*/ 29 w 881"/>
                <a:gd name="T11" fmla="*/ 735 h 937"/>
                <a:gd name="T12" fmla="*/ 240 w 881"/>
                <a:gd name="T13" fmla="*/ 888 h 937"/>
                <a:gd name="T14" fmla="*/ 623 w 881"/>
                <a:gd name="T15" fmla="*/ 920 h 937"/>
                <a:gd name="T16" fmla="*/ 820 w 881"/>
                <a:gd name="T17" fmla="*/ 825 h 937"/>
                <a:gd name="T18" fmla="*/ 865 w 881"/>
                <a:gd name="T19" fmla="*/ 649 h 937"/>
                <a:gd name="T20" fmla="*/ 867 w 881"/>
                <a:gd name="T21" fmla="*/ 618 h 937"/>
                <a:gd name="T22" fmla="*/ 874 w 881"/>
                <a:gd name="T23" fmla="*/ 536 h 937"/>
                <a:gd name="T24" fmla="*/ 879 w 881"/>
                <a:gd name="T25" fmla="*/ 476 h 937"/>
                <a:gd name="T26" fmla="*/ 879 w 881"/>
                <a:gd name="T27" fmla="*/ 476 h 937"/>
                <a:gd name="T28" fmla="*/ 864 w 881"/>
                <a:gd name="T29" fmla="*/ 315 h 937"/>
                <a:gd name="T30" fmla="*/ 853 w 881"/>
                <a:gd name="T31" fmla="*/ 266 h 937"/>
                <a:gd name="T32" fmla="*/ 736 w 881"/>
                <a:gd name="T33" fmla="*/ 74 h 937"/>
                <a:gd name="T34" fmla="*/ 420 w 881"/>
                <a:gd name="T35" fmla="*/ 11 h 937"/>
                <a:gd name="T36" fmla="*/ 244 w 881"/>
                <a:gd name="T37" fmla="*/ 878 h 937"/>
                <a:gd name="T38" fmla="*/ 39 w 881"/>
                <a:gd name="T39" fmla="*/ 730 h 937"/>
                <a:gd name="T40" fmla="*/ 41 w 881"/>
                <a:gd name="T41" fmla="*/ 504 h 937"/>
                <a:gd name="T42" fmla="*/ 82 w 881"/>
                <a:gd name="T43" fmla="*/ 371 h 937"/>
                <a:gd name="T44" fmla="*/ 100 w 881"/>
                <a:gd name="T45" fmla="*/ 306 h 937"/>
                <a:gd name="T46" fmla="*/ 171 w 881"/>
                <a:gd name="T47" fmla="*/ 177 h 937"/>
                <a:gd name="T48" fmla="*/ 421 w 881"/>
                <a:gd name="T49" fmla="*/ 21 h 937"/>
                <a:gd name="T50" fmla="*/ 731 w 881"/>
                <a:gd name="T51" fmla="*/ 83 h 937"/>
                <a:gd name="T52" fmla="*/ 843 w 881"/>
                <a:gd name="T53" fmla="*/ 268 h 937"/>
                <a:gd name="T54" fmla="*/ 854 w 881"/>
                <a:gd name="T55" fmla="*/ 318 h 937"/>
                <a:gd name="T56" fmla="*/ 869 w 881"/>
                <a:gd name="T57" fmla="*/ 452 h 937"/>
                <a:gd name="T58" fmla="*/ 868 w 881"/>
                <a:gd name="T59" fmla="*/ 476 h 937"/>
                <a:gd name="T60" fmla="*/ 864 w 881"/>
                <a:gd name="T61" fmla="*/ 535 h 937"/>
                <a:gd name="T62" fmla="*/ 856 w 881"/>
                <a:gd name="T63" fmla="*/ 618 h 937"/>
                <a:gd name="T64" fmla="*/ 855 w 881"/>
                <a:gd name="T65" fmla="*/ 648 h 937"/>
                <a:gd name="T66" fmla="*/ 812 w 881"/>
                <a:gd name="T67" fmla="*/ 819 h 937"/>
                <a:gd name="T68" fmla="*/ 622 w 881"/>
                <a:gd name="T69" fmla="*/ 910 h 937"/>
                <a:gd name="T70" fmla="*/ 244 w 881"/>
                <a:gd name="T71" fmla="*/ 87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1" h="937">
                  <a:moveTo>
                    <a:pt x="420" y="11"/>
                  </a:moveTo>
                  <a:cubicBezTo>
                    <a:pt x="324" y="19"/>
                    <a:pt x="235" y="75"/>
                    <a:pt x="162" y="171"/>
                  </a:cubicBezTo>
                  <a:cubicBezTo>
                    <a:pt x="136" y="206"/>
                    <a:pt x="106" y="250"/>
                    <a:pt x="90" y="303"/>
                  </a:cubicBezTo>
                  <a:cubicBezTo>
                    <a:pt x="72" y="368"/>
                    <a:pt x="72" y="368"/>
                    <a:pt x="72" y="368"/>
                  </a:cubicBezTo>
                  <a:cubicBezTo>
                    <a:pt x="59" y="412"/>
                    <a:pt x="47" y="457"/>
                    <a:pt x="31" y="500"/>
                  </a:cubicBezTo>
                  <a:cubicBezTo>
                    <a:pt x="1" y="586"/>
                    <a:pt x="0" y="671"/>
                    <a:pt x="29" y="735"/>
                  </a:cubicBezTo>
                  <a:cubicBezTo>
                    <a:pt x="69" y="822"/>
                    <a:pt x="163" y="862"/>
                    <a:pt x="240" y="888"/>
                  </a:cubicBezTo>
                  <a:cubicBezTo>
                    <a:pt x="360" y="927"/>
                    <a:pt x="478" y="937"/>
                    <a:pt x="623" y="920"/>
                  </a:cubicBezTo>
                  <a:cubicBezTo>
                    <a:pt x="689" y="913"/>
                    <a:pt x="779" y="880"/>
                    <a:pt x="820" y="825"/>
                  </a:cubicBezTo>
                  <a:cubicBezTo>
                    <a:pt x="861" y="770"/>
                    <a:pt x="863" y="711"/>
                    <a:pt x="865" y="649"/>
                  </a:cubicBezTo>
                  <a:cubicBezTo>
                    <a:pt x="867" y="618"/>
                    <a:pt x="867" y="618"/>
                    <a:pt x="867" y="618"/>
                  </a:cubicBezTo>
                  <a:cubicBezTo>
                    <a:pt x="868" y="589"/>
                    <a:pt x="871" y="562"/>
                    <a:pt x="874" y="536"/>
                  </a:cubicBezTo>
                  <a:cubicBezTo>
                    <a:pt x="876" y="517"/>
                    <a:pt x="878" y="496"/>
                    <a:pt x="879" y="476"/>
                  </a:cubicBezTo>
                  <a:cubicBezTo>
                    <a:pt x="879" y="476"/>
                    <a:pt x="879" y="476"/>
                    <a:pt x="879" y="476"/>
                  </a:cubicBezTo>
                  <a:cubicBezTo>
                    <a:pt x="881" y="419"/>
                    <a:pt x="876" y="365"/>
                    <a:pt x="864" y="315"/>
                  </a:cubicBezTo>
                  <a:cubicBezTo>
                    <a:pt x="853" y="266"/>
                    <a:pt x="853" y="266"/>
                    <a:pt x="853" y="266"/>
                  </a:cubicBezTo>
                  <a:cubicBezTo>
                    <a:pt x="836" y="184"/>
                    <a:pt x="824" y="124"/>
                    <a:pt x="736" y="74"/>
                  </a:cubicBezTo>
                  <a:cubicBezTo>
                    <a:pt x="649" y="23"/>
                    <a:pt x="536" y="0"/>
                    <a:pt x="420" y="11"/>
                  </a:cubicBezTo>
                  <a:moveTo>
                    <a:pt x="244" y="878"/>
                  </a:moveTo>
                  <a:cubicBezTo>
                    <a:pt x="168" y="853"/>
                    <a:pt x="77" y="814"/>
                    <a:pt x="39" y="730"/>
                  </a:cubicBezTo>
                  <a:cubicBezTo>
                    <a:pt x="11" y="669"/>
                    <a:pt x="11" y="587"/>
                    <a:pt x="41" y="504"/>
                  </a:cubicBezTo>
                  <a:cubicBezTo>
                    <a:pt x="57" y="460"/>
                    <a:pt x="69" y="415"/>
                    <a:pt x="82" y="371"/>
                  </a:cubicBezTo>
                  <a:cubicBezTo>
                    <a:pt x="100" y="306"/>
                    <a:pt x="100" y="306"/>
                    <a:pt x="100" y="306"/>
                  </a:cubicBezTo>
                  <a:cubicBezTo>
                    <a:pt x="116" y="254"/>
                    <a:pt x="144" y="212"/>
                    <a:pt x="171" y="177"/>
                  </a:cubicBezTo>
                  <a:cubicBezTo>
                    <a:pt x="242" y="83"/>
                    <a:pt x="328" y="29"/>
                    <a:pt x="421" y="21"/>
                  </a:cubicBezTo>
                  <a:cubicBezTo>
                    <a:pt x="535" y="11"/>
                    <a:pt x="645" y="33"/>
                    <a:pt x="731" y="83"/>
                  </a:cubicBezTo>
                  <a:cubicBezTo>
                    <a:pt x="815" y="131"/>
                    <a:pt x="827" y="188"/>
                    <a:pt x="843" y="268"/>
                  </a:cubicBezTo>
                  <a:cubicBezTo>
                    <a:pt x="854" y="318"/>
                    <a:pt x="854" y="318"/>
                    <a:pt x="854" y="318"/>
                  </a:cubicBezTo>
                  <a:cubicBezTo>
                    <a:pt x="864" y="359"/>
                    <a:pt x="869" y="404"/>
                    <a:pt x="869" y="452"/>
                  </a:cubicBezTo>
                  <a:cubicBezTo>
                    <a:pt x="869" y="460"/>
                    <a:pt x="868" y="468"/>
                    <a:pt x="868" y="476"/>
                  </a:cubicBezTo>
                  <a:cubicBezTo>
                    <a:pt x="867" y="496"/>
                    <a:pt x="866" y="516"/>
                    <a:pt x="864" y="535"/>
                  </a:cubicBezTo>
                  <a:cubicBezTo>
                    <a:pt x="861" y="561"/>
                    <a:pt x="858" y="588"/>
                    <a:pt x="856" y="618"/>
                  </a:cubicBezTo>
                  <a:cubicBezTo>
                    <a:pt x="855" y="648"/>
                    <a:pt x="855" y="648"/>
                    <a:pt x="855" y="648"/>
                  </a:cubicBezTo>
                  <a:cubicBezTo>
                    <a:pt x="853" y="712"/>
                    <a:pt x="851" y="766"/>
                    <a:pt x="812" y="819"/>
                  </a:cubicBezTo>
                  <a:cubicBezTo>
                    <a:pt x="772" y="871"/>
                    <a:pt x="686" y="903"/>
                    <a:pt x="622" y="910"/>
                  </a:cubicBezTo>
                  <a:cubicBezTo>
                    <a:pt x="478" y="926"/>
                    <a:pt x="361" y="917"/>
                    <a:pt x="244" y="878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Freeform 61"/>
            <p:cNvSpPr>
              <a:spLocks noChangeArrowheads="1"/>
            </p:cNvSpPr>
            <p:nvPr/>
          </p:nvSpPr>
          <p:spPr bwMode="auto">
            <a:xfrm>
              <a:off x="-1108" y="-700"/>
              <a:ext cx="1393" cy="706"/>
            </a:xfrm>
            <a:custGeom>
              <a:avLst/>
              <a:gdLst>
                <a:gd name="T0" fmla="*/ 846 w 855"/>
                <a:gd name="T1" fmla="*/ 190 h 435"/>
                <a:gd name="T2" fmla="*/ 798 w 855"/>
                <a:gd name="T3" fmla="*/ 138 h 435"/>
                <a:gd name="T4" fmla="*/ 377 w 855"/>
                <a:gd name="T5" fmla="*/ 21 h 435"/>
                <a:gd name="T6" fmla="*/ 0 w 855"/>
                <a:gd name="T7" fmla="*/ 395 h 435"/>
                <a:gd name="T8" fmla="*/ 198 w 855"/>
                <a:gd name="T9" fmla="*/ 254 h 435"/>
                <a:gd name="T10" fmla="*/ 642 w 855"/>
                <a:gd name="T11" fmla="*/ 334 h 435"/>
                <a:gd name="T12" fmla="*/ 696 w 855"/>
                <a:gd name="T13" fmla="*/ 257 h 435"/>
                <a:gd name="T14" fmla="*/ 682 w 855"/>
                <a:gd name="T15" fmla="*/ 346 h 435"/>
                <a:gd name="T16" fmla="*/ 853 w 855"/>
                <a:gd name="T17" fmla="*/ 430 h 435"/>
                <a:gd name="T18" fmla="*/ 855 w 855"/>
                <a:gd name="T19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5" h="435">
                  <a:moveTo>
                    <a:pt x="846" y="190"/>
                  </a:moveTo>
                  <a:cubicBezTo>
                    <a:pt x="831" y="172"/>
                    <a:pt x="816" y="154"/>
                    <a:pt x="798" y="138"/>
                  </a:cubicBezTo>
                  <a:cubicBezTo>
                    <a:pt x="697" y="42"/>
                    <a:pt x="536" y="0"/>
                    <a:pt x="377" y="21"/>
                  </a:cubicBezTo>
                  <a:cubicBezTo>
                    <a:pt x="300" y="31"/>
                    <a:pt x="62" y="102"/>
                    <a:pt x="0" y="395"/>
                  </a:cubicBezTo>
                  <a:cubicBezTo>
                    <a:pt x="0" y="395"/>
                    <a:pt x="163" y="252"/>
                    <a:pt x="198" y="254"/>
                  </a:cubicBezTo>
                  <a:cubicBezTo>
                    <a:pt x="198" y="254"/>
                    <a:pt x="567" y="303"/>
                    <a:pt x="642" y="334"/>
                  </a:cubicBezTo>
                  <a:cubicBezTo>
                    <a:pt x="642" y="334"/>
                    <a:pt x="675" y="263"/>
                    <a:pt x="696" y="257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346"/>
                    <a:pt x="806" y="393"/>
                    <a:pt x="853" y="430"/>
                  </a:cubicBezTo>
                  <a:cubicBezTo>
                    <a:pt x="853" y="430"/>
                    <a:pt x="854" y="432"/>
                    <a:pt x="855" y="435"/>
                  </a:cubicBezTo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Freeform 62"/>
            <p:cNvSpPr>
              <a:spLocks noChangeArrowheads="1"/>
            </p:cNvSpPr>
            <p:nvPr/>
          </p:nvSpPr>
          <p:spPr bwMode="auto">
            <a:xfrm>
              <a:off x="-1117" y="-710"/>
              <a:ext cx="1410" cy="719"/>
            </a:xfrm>
            <a:custGeom>
              <a:avLst/>
              <a:gdLst>
                <a:gd name="T0" fmla="*/ 382 w 866"/>
                <a:gd name="T1" fmla="*/ 22 h 443"/>
                <a:gd name="T2" fmla="*/ 1 w 866"/>
                <a:gd name="T3" fmla="*/ 400 h 443"/>
                <a:gd name="T4" fmla="*/ 3 w 866"/>
                <a:gd name="T5" fmla="*/ 406 h 443"/>
                <a:gd name="T6" fmla="*/ 9 w 866"/>
                <a:gd name="T7" fmla="*/ 405 h 443"/>
                <a:gd name="T8" fmla="*/ 203 w 866"/>
                <a:gd name="T9" fmla="*/ 265 h 443"/>
                <a:gd name="T10" fmla="*/ 646 w 866"/>
                <a:gd name="T11" fmla="*/ 345 h 443"/>
                <a:gd name="T12" fmla="*/ 652 w 866"/>
                <a:gd name="T13" fmla="*/ 342 h 443"/>
                <a:gd name="T14" fmla="*/ 695 w 866"/>
                <a:gd name="T15" fmla="*/ 274 h 443"/>
                <a:gd name="T16" fmla="*/ 683 w 866"/>
                <a:gd name="T17" fmla="*/ 352 h 443"/>
                <a:gd name="T18" fmla="*/ 683 w 866"/>
                <a:gd name="T19" fmla="*/ 352 h 443"/>
                <a:gd name="T20" fmla="*/ 687 w 866"/>
                <a:gd name="T21" fmla="*/ 357 h 443"/>
                <a:gd name="T22" fmla="*/ 855 w 866"/>
                <a:gd name="T23" fmla="*/ 439 h 443"/>
                <a:gd name="T24" fmla="*/ 857 w 866"/>
                <a:gd name="T25" fmla="*/ 443 h 443"/>
                <a:gd name="T26" fmla="*/ 859 w 866"/>
                <a:gd name="T27" fmla="*/ 436 h 443"/>
                <a:gd name="T28" fmla="*/ 866 w 866"/>
                <a:gd name="T29" fmla="*/ 439 h 443"/>
                <a:gd name="T30" fmla="*/ 864 w 866"/>
                <a:gd name="T31" fmla="*/ 434 h 443"/>
                <a:gd name="T32" fmla="*/ 862 w 866"/>
                <a:gd name="T33" fmla="*/ 432 h 443"/>
                <a:gd name="T34" fmla="*/ 694 w 866"/>
                <a:gd name="T35" fmla="*/ 349 h 443"/>
                <a:gd name="T36" fmla="*/ 707 w 866"/>
                <a:gd name="T37" fmla="*/ 264 h 443"/>
                <a:gd name="T38" fmla="*/ 707 w 866"/>
                <a:gd name="T39" fmla="*/ 263 h 443"/>
                <a:gd name="T40" fmla="*/ 705 w 866"/>
                <a:gd name="T41" fmla="*/ 259 h 443"/>
                <a:gd name="T42" fmla="*/ 701 w 866"/>
                <a:gd name="T43" fmla="*/ 258 h 443"/>
                <a:gd name="T44" fmla="*/ 645 w 866"/>
                <a:gd name="T45" fmla="*/ 334 h 443"/>
                <a:gd name="T46" fmla="*/ 204 w 866"/>
                <a:gd name="T47" fmla="*/ 255 h 443"/>
                <a:gd name="T48" fmla="*/ 15 w 866"/>
                <a:gd name="T49" fmla="*/ 386 h 443"/>
                <a:gd name="T50" fmla="*/ 383 w 866"/>
                <a:gd name="T51" fmla="*/ 32 h 443"/>
                <a:gd name="T52" fmla="*/ 801 w 866"/>
                <a:gd name="T53" fmla="*/ 147 h 443"/>
                <a:gd name="T54" fmla="*/ 848 w 866"/>
                <a:gd name="T55" fmla="*/ 200 h 443"/>
                <a:gd name="T56" fmla="*/ 855 w 866"/>
                <a:gd name="T57" fmla="*/ 201 h 443"/>
                <a:gd name="T58" fmla="*/ 856 w 866"/>
                <a:gd name="T59" fmla="*/ 193 h 443"/>
                <a:gd name="T60" fmla="*/ 808 w 866"/>
                <a:gd name="T61" fmla="*/ 140 h 443"/>
                <a:gd name="T62" fmla="*/ 382 w 866"/>
                <a:gd name="T63" fmla="*/ 22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6" h="443">
                  <a:moveTo>
                    <a:pt x="382" y="22"/>
                  </a:moveTo>
                  <a:cubicBezTo>
                    <a:pt x="267" y="37"/>
                    <a:pt x="58" y="134"/>
                    <a:pt x="1" y="400"/>
                  </a:cubicBezTo>
                  <a:cubicBezTo>
                    <a:pt x="0" y="402"/>
                    <a:pt x="1" y="405"/>
                    <a:pt x="3" y="406"/>
                  </a:cubicBezTo>
                  <a:cubicBezTo>
                    <a:pt x="5" y="407"/>
                    <a:pt x="8" y="407"/>
                    <a:pt x="9" y="405"/>
                  </a:cubicBezTo>
                  <a:cubicBezTo>
                    <a:pt x="74" y="348"/>
                    <a:pt x="180" y="264"/>
                    <a:pt x="203" y="265"/>
                  </a:cubicBezTo>
                  <a:cubicBezTo>
                    <a:pt x="207" y="266"/>
                    <a:pt x="573" y="314"/>
                    <a:pt x="646" y="345"/>
                  </a:cubicBezTo>
                  <a:cubicBezTo>
                    <a:pt x="648" y="346"/>
                    <a:pt x="651" y="345"/>
                    <a:pt x="652" y="342"/>
                  </a:cubicBezTo>
                  <a:cubicBezTo>
                    <a:pt x="663" y="320"/>
                    <a:pt x="681" y="287"/>
                    <a:pt x="695" y="274"/>
                  </a:cubicBezTo>
                  <a:cubicBezTo>
                    <a:pt x="692" y="291"/>
                    <a:pt x="683" y="352"/>
                    <a:pt x="683" y="352"/>
                  </a:cubicBezTo>
                  <a:cubicBezTo>
                    <a:pt x="683" y="352"/>
                    <a:pt x="683" y="352"/>
                    <a:pt x="683" y="352"/>
                  </a:cubicBezTo>
                  <a:cubicBezTo>
                    <a:pt x="683" y="355"/>
                    <a:pt x="684" y="357"/>
                    <a:pt x="687" y="357"/>
                  </a:cubicBezTo>
                  <a:cubicBezTo>
                    <a:pt x="688" y="358"/>
                    <a:pt x="809" y="404"/>
                    <a:pt x="855" y="439"/>
                  </a:cubicBezTo>
                  <a:cubicBezTo>
                    <a:pt x="855" y="441"/>
                    <a:pt x="857" y="443"/>
                    <a:pt x="857" y="443"/>
                  </a:cubicBezTo>
                  <a:cubicBezTo>
                    <a:pt x="855" y="441"/>
                    <a:pt x="857" y="437"/>
                    <a:pt x="859" y="436"/>
                  </a:cubicBezTo>
                  <a:cubicBezTo>
                    <a:pt x="862" y="435"/>
                    <a:pt x="865" y="436"/>
                    <a:pt x="866" y="439"/>
                  </a:cubicBezTo>
                  <a:cubicBezTo>
                    <a:pt x="864" y="434"/>
                    <a:pt x="864" y="434"/>
                    <a:pt x="864" y="434"/>
                  </a:cubicBezTo>
                  <a:cubicBezTo>
                    <a:pt x="863" y="433"/>
                    <a:pt x="863" y="432"/>
                    <a:pt x="862" y="432"/>
                  </a:cubicBezTo>
                  <a:cubicBezTo>
                    <a:pt x="820" y="398"/>
                    <a:pt x="715" y="357"/>
                    <a:pt x="694" y="349"/>
                  </a:cubicBezTo>
                  <a:cubicBezTo>
                    <a:pt x="695" y="342"/>
                    <a:pt x="707" y="264"/>
                    <a:pt x="707" y="264"/>
                  </a:cubicBezTo>
                  <a:cubicBezTo>
                    <a:pt x="707" y="263"/>
                    <a:pt x="707" y="263"/>
                    <a:pt x="707" y="263"/>
                  </a:cubicBezTo>
                  <a:cubicBezTo>
                    <a:pt x="707" y="261"/>
                    <a:pt x="706" y="260"/>
                    <a:pt x="705" y="259"/>
                  </a:cubicBezTo>
                  <a:cubicBezTo>
                    <a:pt x="704" y="258"/>
                    <a:pt x="702" y="257"/>
                    <a:pt x="701" y="258"/>
                  </a:cubicBezTo>
                  <a:cubicBezTo>
                    <a:pt x="680" y="263"/>
                    <a:pt x="653" y="317"/>
                    <a:pt x="645" y="334"/>
                  </a:cubicBezTo>
                  <a:cubicBezTo>
                    <a:pt x="562" y="303"/>
                    <a:pt x="219" y="257"/>
                    <a:pt x="204" y="255"/>
                  </a:cubicBezTo>
                  <a:cubicBezTo>
                    <a:pt x="173" y="253"/>
                    <a:pt x="56" y="351"/>
                    <a:pt x="15" y="386"/>
                  </a:cubicBezTo>
                  <a:cubicBezTo>
                    <a:pt x="76" y="138"/>
                    <a:pt x="274" y="46"/>
                    <a:pt x="383" y="32"/>
                  </a:cubicBezTo>
                  <a:cubicBezTo>
                    <a:pt x="543" y="11"/>
                    <a:pt x="703" y="55"/>
                    <a:pt x="801" y="147"/>
                  </a:cubicBezTo>
                  <a:cubicBezTo>
                    <a:pt x="817" y="163"/>
                    <a:pt x="833" y="181"/>
                    <a:pt x="848" y="200"/>
                  </a:cubicBezTo>
                  <a:cubicBezTo>
                    <a:pt x="849" y="202"/>
                    <a:pt x="852" y="202"/>
                    <a:pt x="855" y="201"/>
                  </a:cubicBezTo>
                  <a:cubicBezTo>
                    <a:pt x="857" y="199"/>
                    <a:pt x="858" y="196"/>
                    <a:pt x="856" y="193"/>
                  </a:cubicBezTo>
                  <a:cubicBezTo>
                    <a:pt x="841" y="174"/>
                    <a:pt x="825" y="156"/>
                    <a:pt x="808" y="140"/>
                  </a:cubicBezTo>
                  <a:cubicBezTo>
                    <a:pt x="707" y="45"/>
                    <a:pt x="544" y="0"/>
                    <a:pt x="382" y="2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Freeform 63"/>
            <p:cNvSpPr>
              <a:spLocks noChangeArrowheads="1"/>
            </p:cNvSpPr>
            <p:nvPr/>
          </p:nvSpPr>
          <p:spPr bwMode="auto">
            <a:xfrm>
              <a:off x="179" y="-489"/>
              <a:ext cx="124" cy="501"/>
            </a:xfrm>
            <a:custGeom>
              <a:avLst/>
              <a:gdLst>
                <a:gd name="T0" fmla="*/ 3 w 76"/>
                <a:gd name="T1" fmla="*/ 2 h 309"/>
                <a:gd name="T2" fmla="*/ 1 w 76"/>
                <a:gd name="T3" fmla="*/ 9 h 309"/>
                <a:gd name="T4" fmla="*/ 48 w 76"/>
                <a:gd name="T5" fmla="*/ 302 h 309"/>
                <a:gd name="T6" fmla="*/ 52 w 76"/>
                <a:gd name="T7" fmla="*/ 309 h 309"/>
                <a:gd name="T8" fmla="*/ 59 w 76"/>
                <a:gd name="T9" fmla="*/ 305 h 309"/>
                <a:gd name="T10" fmla="*/ 11 w 76"/>
                <a:gd name="T11" fmla="*/ 4 h 309"/>
                <a:gd name="T12" fmla="*/ 3 w 76"/>
                <a:gd name="T13" fmla="*/ 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09">
                  <a:moveTo>
                    <a:pt x="3" y="2"/>
                  </a:moveTo>
                  <a:cubicBezTo>
                    <a:pt x="1" y="3"/>
                    <a:pt x="0" y="6"/>
                    <a:pt x="1" y="9"/>
                  </a:cubicBezTo>
                  <a:cubicBezTo>
                    <a:pt x="45" y="90"/>
                    <a:pt x="66" y="222"/>
                    <a:pt x="48" y="302"/>
                  </a:cubicBezTo>
                  <a:cubicBezTo>
                    <a:pt x="48" y="305"/>
                    <a:pt x="50" y="308"/>
                    <a:pt x="52" y="309"/>
                  </a:cubicBezTo>
                  <a:cubicBezTo>
                    <a:pt x="55" y="309"/>
                    <a:pt x="58" y="307"/>
                    <a:pt x="59" y="305"/>
                  </a:cubicBezTo>
                  <a:cubicBezTo>
                    <a:pt x="76" y="222"/>
                    <a:pt x="55" y="87"/>
                    <a:pt x="11" y="4"/>
                  </a:cubicBezTo>
                  <a:cubicBezTo>
                    <a:pt x="9" y="1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Freeform 64"/>
            <p:cNvSpPr>
              <a:spLocks noChangeArrowheads="1"/>
            </p:cNvSpPr>
            <p:nvPr/>
          </p:nvSpPr>
          <p:spPr bwMode="auto">
            <a:xfrm>
              <a:off x="-1117" y="383"/>
              <a:ext cx="409" cy="495"/>
            </a:xfrm>
            <a:custGeom>
              <a:avLst/>
              <a:gdLst>
                <a:gd name="T0" fmla="*/ 160 w 251"/>
                <a:gd name="T1" fmla="*/ 178 h 305"/>
                <a:gd name="T2" fmla="*/ 1 w 251"/>
                <a:gd name="T3" fmla="*/ 30 h 305"/>
                <a:gd name="T4" fmla="*/ 160 w 251"/>
                <a:gd name="T5" fmla="*/ 1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" h="305">
                  <a:moveTo>
                    <a:pt x="160" y="178"/>
                  </a:moveTo>
                  <a:cubicBezTo>
                    <a:pt x="58" y="305"/>
                    <a:pt x="0" y="30"/>
                    <a:pt x="1" y="30"/>
                  </a:cubicBezTo>
                  <a:cubicBezTo>
                    <a:pt x="93" y="0"/>
                    <a:pt x="251" y="64"/>
                    <a:pt x="160" y="178"/>
                  </a:cubicBezTo>
                  <a:close/>
                </a:path>
              </a:pathLst>
            </a:custGeom>
            <a:solidFill>
              <a:srgbClr val="F4B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Freeform 65"/>
            <p:cNvSpPr>
              <a:spLocks noChangeArrowheads="1"/>
            </p:cNvSpPr>
            <p:nvPr/>
          </p:nvSpPr>
          <p:spPr bwMode="auto">
            <a:xfrm>
              <a:off x="-223" y="504"/>
              <a:ext cx="418" cy="434"/>
            </a:xfrm>
            <a:custGeom>
              <a:avLst/>
              <a:gdLst>
                <a:gd name="T0" fmla="*/ 56 w 257"/>
                <a:gd name="T1" fmla="*/ 174 h 267"/>
                <a:gd name="T2" fmla="*/ 249 w 257"/>
                <a:gd name="T3" fmla="*/ 93 h 267"/>
                <a:gd name="T4" fmla="*/ 56 w 257"/>
                <a:gd name="T5" fmla="*/ 17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7" h="267">
                  <a:moveTo>
                    <a:pt x="56" y="174"/>
                  </a:moveTo>
                  <a:cubicBezTo>
                    <a:pt x="94" y="267"/>
                    <a:pt x="257" y="163"/>
                    <a:pt x="249" y="93"/>
                  </a:cubicBezTo>
                  <a:cubicBezTo>
                    <a:pt x="238" y="0"/>
                    <a:pt x="0" y="34"/>
                    <a:pt x="56" y="174"/>
                  </a:cubicBezTo>
                  <a:close/>
                </a:path>
              </a:pathLst>
            </a:custGeom>
            <a:solidFill>
              <a:srgbClr val="F4B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Freeform 66"/>
            <p:cNvSpPr>
              <a:spLocks noChangeArrowheads="1"/>
            </p:cNvSpPr>
            <p:nvPr/>
          </p:nvSpPr>
          <p:spPr bwMode="auto">
            <a:xfrm>
              <a:off x="-132" y="-736"/>
              <a:ext cx="583" cy="414"/>
            </a:xfrm>
            <a:custGeom>
              <a:avLst/>
              <a:gdLst>
                <a:gd name="T0" fmla="*/ 0 w 358"/>
                <a:gd name="T1" fmla="*/ 68 h 255"/>
                <a:gd name="T2" fmla="*/ 224 w 358"/>
                <a:gd name="T3" fmla="*/ 112 h 255"/>
                <a:gd name="T4" fmla="*/ 312 w 358"/>
                <a:gd name="T5" fmla="*/ 255 h 255"/>
                <a:gd name="T6" fmla="*/ 10 w 358"/>
                <a:gd name="T7" fmla="*/ 66 h 255"/>
                <a:gd name="T8" fmla="*/ 0 w 358"/>
                <a:gd name="T9" fmla="*/ 6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255">
                  <a:moveTo>
                    <a:pt x="0" y="68"/>
                  </a:moveTo>
                  <a:cubicBezTo>
                    <a:pt x="29" y="0"/>
                    <a:pt x="181" y="84"/>
                    <a:pt x="224" y="112"/>
                  </a:cubicBezTo>
                  <a:cubicBezTo>
                    <a:pt x="276" y="147"/>
                    <a:pt x="358" y="187"/>
                    <a:pt x="312" y="255"/>
                  </a:cubicBezTo>
                  <a:cubicBezTo>
                    <a:pt x="222" y="176"/>
                    <a:pt x="136" y="79"/>
                    <a:pt x="10" y="66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EF8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67"/>
            <p:cNvSpPr>
              <a:spLocks noEditPoints="1" noChangeArrowheads="1"/>
            </p:cNvSpPr>
            <p:nvPr/>
          </p:nvSpPr>
          <p:spPr bwMode="auto">
            <a:xfrm>
              <a:off x="-142" y="-704"/>
              <a:ext cx="552" cy="392"/>
            </a:xfrm>
            <a:custGeom>
              <a:avLst/>
              <a:gdLst>
                <a:gd name="T0" fmla="*/ 31 w 339"/>
                <a:gd name="T1" fmla="*/ 20 h 241"/>
                <a:gd name="T2" fmla="*/ 1 w 339"/>
                <a:gd name="T3" fmla="*/ 46 h 241"/>
                <a:gd name="T4" fmla="*/ 2 w 339"/>
                <a:gd name="T5" fmla="*/ 52 h 241"/>
                <a:gd name="T6" fmla="*/ 7 w 339"/>
                <a:gd name="T7" fmla="*/ 53 h 241"/>
                <a:gd name="T8" fmla="*/ 16 w 339"/>
                <a:gd name="T9" fmla="*/ 51 h 241"/>
                <a:gd name="T10" fmla="*/ 277 w 339"/>
                <a:gd name="T11" fmla="*/ 205 h 241"/>
                <a:gd name="T12" fmla="*/ 314 w 339"/>
                <a:gd name="T13" fmla="*/ 239 h 241"/>
                <a:gd name="T14" fmla="*/ 318 w 339"/>
                <a:gd name="T15" fmla="*/ 241 h 241"/>
                <a:gd name="T16" fmla="*/ 322 w 339"/>
                <a:gd name="T17" fmla="*/ 238 h 241"/>
                <a:gd name="T18" fmla="*/ 335 w 339"/>
                <a:gd name="T19" fmla="*/ 184 h 241"/>
                <a:gd name="T20" fmla="*/ 249 w 339"/>
                <a:gd name="T21" fmla="*/ 99 h 241"/>
                <a:gd name="T22" fmla="*/ 233 w 339"/>
                <a:gd name="T23" fmla="*/ 88 h 241"/>
                <a:gd name="T24" fmla="*/ 31 w 339"/>
                <a:gd name="T25" fmla="*/ 20 h 241"/>
                <a:gd name="T26" fmla="*/ 34 w 339"/>
                <a:gd name="T27" fmla="*/ 30 h 241"/>
                <a:gd name="T28" fmla="*/ 227 w 339"/>
                <a:gd name="T29" fmla="*/ 97 h 241"/>
                <a:gd name="T30" fmla="*/ 244 w 339"/>
                <a:gd name="T31" fmla="*/ 107 h 241"/>
                <a:gd name="T32" fmla="*/ 325 w 339"/>
                <a:gd name="T33" fmla="*/ 186 h 241"/>
                <a:gd name="T34" fmla="*/ 326 w 339"/>
                <a:gd name="T35" fmla="*/ 196 h 241"/>
                <a:gd name="T36" fmla="*/ 316 w 339"/>
                <a:gd name="T37" fmla="*/ 227 h 241"/>
                <a:gd name="T38" fmla="*/ 284 w 339"/>
                <a:gd name="T39" fmla="*/ 197 h 241"/>
                <a:gd name="T40" fmla="*/ 17 w 339"/>
                <a:gd name="T41" fmla="*/ 41 h 241"/>
                <a:gd name="T42" fmla="*/ 17 w 339"/>
                <a:gd name="T43" fmla="*/ 41 h 241"/>
                <a:gd name="T44" fmla="*/ 34 w 339"/>
                <a:gd name="T45" fmla="*/ 3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9" h="241">
                  <a:moveTo>
                    <a:pt x="31" y="20"/>
                  </a:moveTo>
                  <a:cubicBezTo>
                    <a:pt x="16" y="24"/>
                    <a:pt x="6" y="33"/>
                    <a:pt x="1" y="46"/>
                  </a:cubicBezTo>
                  <a:cubicBezTo>
                    <a:pt x="0" y="48"/>
                    <a:pt x="0" y="50"/>
                    <a:pt x="2" y="52"/>
                  </a:cubicBezTo>
                  <a:cubicBezTo>
                    <a:pt x="3" y="53"/>
                    <a:pt x="5" y="54"/>
                    <a:pt x="7" y="53"/>
                  </a:cubicBezTo>
                  <a:cubicBezTo>
                    <a:pt x="7" y="53"/>
                    <a:pt x="15" y="52"/>
                    <a:pt x="16" y="51"/>
                  </a:cubicBezTo>
                  <a:cubicBezTo>
                    <a:pt x="122" y="63"/>
                    <a:pt x="201" y="135"/>
                    <a:pt x="277" y="205"/>
                  </a:cubicBezTo>
                  <a:cubicBezTo>
                    <a:pt x="314" y="239"/>
                    <a:pt x="314" y="239"/>
                    <a:pt x="314" y="239"/>
                  </a:cubicBezTo>
                  <a:cubicBezTo>
                    <a:pt x="315" y="240"/>
                    <a:pt x="317" y="241"/>
                    <a:pt x="318" y="241"/>
                  </a:cubicBezTo>
                  <a:cubicBezTo>
                    <a:pt x="320" y="240"/>
                    <a:pt x="321" y="240"/>
                    <a:pt x="322" y="238"/>
                  </a:cubicBezTo>
                  <a:cubicBezTo>
                    <a:pt x="335" y="220"/>
                    <a:pt x="339" y="202"/>
                    <a:pt x="335" y="184"/>
                  </a:cubicBezTo>
                  <a:cubicBezTo>
                    <a:pt x="328" y="148"/>
                    <a:pt x="286" y="122"/>
                    <a:pt x="249" y="99"/>
                  </a:cubicBezTo>
                  <a:cubicBezTo>
                    <a:pt x="233" y="88"/>
                    <a:pt x="233" y="88"/>
                    <a:pt x="233" y="88"/>
                  </a:cubicBezTo>
                  <a:cubicBezTo>
                    <a:pt x="231" y="87"/>
                    <a:pt x="96" y="0"/>
                    <a:pt x="31" y="20"/>
                  </a:cubicBezTo>
                  <a:moveTo>
                    <a:pt x="34" y="30"/>
                  </a:moveTo>
                  <a:cubicBezTo>
                    <a:pt x="84" y="14"/>
                    <a:pt x="190" y="73"/>
                    <a:pt x="227" y="97"/>
                  </a:cubicBezTo>
                  <a:cubicBezTo>
                    <a:pt x="244" y="107"/>
                    <a:pt x="244" y="107"/>
                    <a:pt x="244" y="107"/>
                  </a:cubicBezTo>
                  <a:cubicBezTo>
                    <a:pt x="279" y="129"/>
                    <a:pt x="318" y="154"/>
                    <a:pt x="325" y="186"/>
                  </a:cubicBezTo>
                  <a:cubicBezTo>
                    <a:pt x="326" y="190"/>
                    <a:pt x="326" y="193"/>
                    <a:pt x="326" y="196"/>
                  </a:cubicBezTo>
                  <a:cubicBezTo>
                    <a:pt x="326" y="206"/>
                    <a:pt x="323" y="216"/>
                    <a:pt x="316" y="227"/>
                  </a:cubicBezTo>
                  <a:cubicBezTo>
                    <a:pt x="309" y="220"/>
                    <a:pt x="284" y="197"/>
                    <a:pt x="284" y="197"/>
                  </a:cubicBezTo>
                  <a:cubicBezTo>
                    <a:pt x="206" y="126"/>
                    <a:pt x="127" y="52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21" y="36"/>
                    <a:pt x="26" y="32"/>
                    <a:pt x="34" y="3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68"/>
            <p:cNvSpPr>
              <a:spLocks noChangeArrowheads="1"/>
            </p:cNvSpPr>
            <p:nvPr/>
          </p:nvSpPr>
          <p:spPr bwMode="auto">
            <a:xfrm>
              <a:off x="145" y="-960"/>
              <a:ext cx="285" cy="362"/>
            </a:xfrm>
            <a:custGeom>
              <a:avLst/>
              <a:gdLst>
                <a:gd name="T0" fmla="*/ 166 w 175"/>
                <a:gd name="T1" fmla="*/ 2 h 223"/>
                <a:gd name="T2" fmla="*/ 138 w 175"/>
                <a:gd name="T3" fmla="*/ 18 h 223"/>
                <a:gd name="T4" fmla="*/ 104 w 175"/>
                <a:gd name="T5" fmla="*/ 37 h 223"/>
                <a:gd name="T6" fmla="*/ 52 w 175"/>
                <a:gd name="T7" fmla="*/ 99 h 223"/>
                <a:gd name="T8" fmla="*/ 0 w 175"/>
                <a:gd name="T9" fmla="*/ 217 h 223"/>
                <a:gd name="T10" fmla="*/ 5 w 175"/>
                <a:gd name="T11" fmla="*/ 223 h 223"/>
                <a:gd name="T12" fmla="*/ 10 w 175"/>
                <a:gd name="T13" fmla="*/ 218 h 223"/>
                <a:gd name="T14" fmla="*/ 60 w 175"/>
                <a:gd name="T15" fmla="*/ 104 h 223"/>
                <a:gd name="T16" fmla="*/ 111 w 175"/>
                <a:gd name="T17" fmla="*/ 45 h 223"/>
                <a:gd name="T18" fmla="*/ 142 w 175"/>
                <a:gd name="T19" fmla="*/ 27 h 223"/>
                <a:gd name="T20" fmla="*/ 172 w 175"/>
                <a:gd name="T21" fmla="*/ 10 h 223"/>
                <a:gd name="T22" fmla="*/ 173 w 175"/>
                <a:gd name="T23" fmla="*/ 3 h 223"/>
                <a:gd name="T24" fmla="*/ 166 w 175"/>
                <a:gd name="T25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223">
                  <a:moveTo>
                    <a:pt x="166" y="2"/>
                  </a:moveTo>
                  <a:cubicBezTo>
                    <a:pt x="158" y="9"/>
                    <a:pt x="148" y="13"/>
                    <a:pt x="138" y="18"/>
                  </a:cubicBezTo>
                  <a:cubicBezTo>
                    <a:pt x="126" y="23"/>
                    <a:pt x="114" y="29"/>
                    <a:pt x="104" y="37"/>
                  </a:cubicBezTo>
                  <a:cubicBezTo>
                    <a:pt x="84" y="55"/>
                    <a:pt x="66" y="76"/>
                    <a:pt x="52" y="99"/>
                  </a:cubicBezTo>
                  <a:cubicBezTo>
                    <a:pt x="31" y="132"/>
                    <a:pt x="3" y="177"/>
                    <a:pt x="0" y="217"/>
                  </a:cubicBezTo>
                  <a:cubicBezTo>
                    <a:pt x="0" y="220"/>
                    <a:pt x="2" y="223"/>
                    <a:pt x="5" y="223"/>
                  </a:cubicBezTo>
                  <a:cubicBezTo>
                    <a:pt x="7" y="223"/>
                    <a:pt x="10" y="221"/>
                    <a:pt x="10" y="218"/>
                  </a:cubicBezTo>
                  <a:cubicBezTo>
                    <a:pt x="13" y="180"/>
                    <a:pt x="40" y="137"/>
                    <a:pt x="60" y="104"/>
                  </a:cubicBezTo>
                  <a:cubicBezTo>
                    <a:pt x="74" y="82"/>
                    <a:pt x="92" y="62"/>
                    <a:pt x="111" y="45"/>
                  </a:cubicBezTo>
                  <a:cubicBezTo>
                    <a:pt x="120" y="37"/>
                    <a:pt x="131" y="32"/>
                    <a:pt x="142" y="27"/>
                  </a:cubicBezTo>
                  <a:cubicBezTo>
                    <a:pt x="153" y="23"/>
                    <a:pt x="164" y="18"/>
                    <a:pt x="172" y="10"/>
                  </a:cubicBezTo>
                  <a:cubicBezTo>
                    <a:pt x="174" y="8"/>
                    <a:pt x="175" y="5"/>
                    <a:pt x="173" y="3"/>
                  </a:cubicBezTo>
                  <a:cubicBezTo>
                    <a:pt x="171" y="1"/>
                    <a:pt x="168" y="0"/>
                    <a:pt x="166" y="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69"/>
            <p:cNvSpPr>
              <a:spLocks noChangeArrowheads="1"/>
            </p:cNvSpPr>
            <p:nvPr/>
          </p:nvSpPr>
          <p:spPr bwMode="auto">
            <a:xfrm>
              <a:off x="256" y="-954"/>
              <a:ext cx="197" cy="413"/>
            </a:xfrm>
            <a:custGeom>
              <a:avLst/>
              <a:gdLst>
                <a:gd name="T0" fmla="*/ 98 w 121"/>
                <a:gd name="T1" fmla="*/ 1 h 254"/>
                <a:gd name="T2" fmla="*/ 96 w 121"/>
                <a:gd name="T3" fmla="*/ 8 h 254"/>
                <a:gd name="T4" fmla="*/ 74 w 121"/>
                <a:gd name="T5" fmla="*/ 147 h 254"/>
                <a:gd name="T6" fmla="*/ 3 w 121"/>
                <a:gd name="T7" fmla="*/ 244 h 254"/>
                <a:gd name="T8" fmla="*/ 2 w 121"/>
                <a:gd name="T9" fmla="*/ 251 h 254"/>
                <a:gd name="T10" fmla="*/ 9 w 121"/>
                <a:gd name="T11" fmla="*/ 253 h 254"/>
                <a:gd name="T12" fmla="*/ 83 w 121"/>
                <a:gd name="T13" fmla="*/ 151 h 254"/>
                <a:gd name="T14" fmla="*/ 105 w 121"/>
                <a:gd name="T15" fmla="*/ 3 h 254"/>
                <a:gd name="T16" fmla="*/ 98 w 121"/>
                <a:gd name="T17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254">
                  <a:moveTo>
                    <a:pt x="98" y="1"/>
                  </a:moveTo>
                  <a:cubicBezTo>
                    <a:pt x="95" y="3"/>
                    <a:pt x="95" y="6"/>
                    <a:pt x="96" y="8"/>
                  </a:cubicBezTo>
                  <a:cubicBezTo>
                    <a:pt x="106" y="24"/>
                    <a:pt x="110" y="61"/>
                    <a:pt x="74" y="147"/>
                  </a:cubicBezTo>
                  <a:cubicBezTo>
                    <a:pt x="52" y="198"/>
                    <a:pt x="29" y="229"/>
                    <a:pt x="3" y="244"/>
                  </a:cubicBezTo>
                  <a:cubicBezTo>
                    <a:pt x="1" y="245"/>
                    <a:pt x="0" y="248"/>
                    <a:pt x="2" y="251"/>
                  </a:cubicBezTo>
                  <a:cubicBezTo>
                    <a:pt x="3" y="254"/>
                    <a:pt x="6" y="254"/>
                    <a:pt x="9" y="253"/>
                  </a:cubicBezTo>
                  <a:cubicBezTo>
                    <a:pt x="36" y="237"/>
                    <a:pt x="61" y="204"/>
                    <a:pt x="83" y="151"/>
                  </a:cubicBezTo>
                  <a:cubicBezTo>
                    <a:pt x="114" y="78"/>
                    <a:pt x="121" y="29"/>
                    <a:pt x="105" y="3"/>
                  </a:cubicBezTo>
                  <a:cubicBezTo>
                    <a:pt x="103" y="0"/>
                    <a:pt x="100" y="0"/>
                    <a:pt x="98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70"/>
            <p:cNvSpPr>
              <a:spLocks noChangeArrowheads="1"/>
            </p:cNvSpPr>
            <p:nvPr/>
          </p:nvSpPr>
          <p:spPr bwMode="auto">
            <a:xfrm>
              <a:off x="-795" y="-670"/>
              <a:ext cx="681" cy="392"/>
            </a:xfrm>
            <a:custGeom>
              <a:avLst/>
              <a:gdLst>
                <a:gd name="T0" fmla="*/ 1 w 418"/>
                <a:gd name="T1" fmla="*/ 232 h 241"/>
                <a:gd name="T2" fmla="*/ 2 w 418"/>
                <a:gd name="T3" fmla="*/ 239 h 241"/>
                <a:gd name="T4" fmla="*/ 10 w 418"/>
                <a:gd name="T5" fmla="*/ 238 h 241"/>
                <a:gd name="T6" fmla="*/ 412 w 418"/>
                <a:gd name="T7" fmla="*/ 19 h 241"/>
                <a:gd name="T8" fmla="*/ 418 w 418"/>
                <a:gd name="T9" fmla="*/ 14 h 241"/>
                <a:gd name="T10" fmla="*/ 413 w 418"/>
                <a:gd name="T11" fmla="*/ 8 h 241"/>
                <a:gd name="T12" fmla="*/ 1 w 418"/>
                <a:gd name="T13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241">
                  <a:moveTo>
                    <a:pt x="1" y="232"/>
                  </a:moveTo>
                  <a:cubicBezTo>
                    <a:pt x="0" y="234"/>
                    <a:pt x="0" y="237"/>
                    <a:pt x="2" y="239"/>
                  </a:cubicBezTo>
                  <a:cubicBezTo>
                    <a:pt x="4" y="241"/>
                    <a:pt x="8" y="240"/>
                    <a:pt x="10" y="238"/>
                  </a:cubicBezTo>
                  <a:cubicBezTo>
                    <a:pt x="196" y="11"/>
                    <a:pt x="410" y="19"/>
                    <a:pt x="412" y="19"/>
                  </a:cubicBezTo>
                  <a:cubicBezTo>
                    <a:pt x="415" y="19"/>
                    <a:pt x="418" y="17"/>
                    <a:pt x="418" y="14"/>
                  </a:cubicBezTo>
                  <a:cubicBezTo>
                    <a:pt x="418" y="11"/>
                    <a:pt x="416" y="8"/>
                    <a:pt x="413" y="8"/>
                  </a:cubicBezTo>
                  <a:cubicBezTo>
                    <a:pt x="411" y="8"/>
                    <a:pt x="191" y="0"/>
                    <a:pt x="1" y="23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Freeform 71"/>
            <p:cNvSpPr>
              <a:spLocks noChangeArrowheads="1"/>
            </p:cNvSpPr>
            <p:nvPr/>
          </p:nvSpPr>
          <p:spPr bwMode="auto">
            <a:xfrm>
              <a:off x="-135" y="-736"/>
              <a:ext cx="586" cy="364"/>
            </a:xfrm>
            <a:custGeom>
              <a:avLst/>
              <a:gdLst>
                <a:gd name="T0" fmla="*/ 22 w 360"/>
                <a:gd name="T1" fmla="*/ 39 h 224"/>
                <a:gd name="T2" fmla="*/ 360 w 360"/>
                <a:gd name="T3" fmla="*/ 213 h 224"/>
                <a:gd name="T4" fmla="*/ 338 w 360"/>
                <a:gd name="T5" fmla="*/ 224 h 224"/>
                <a:gd name="T6" fmla="*/ 2 w 360"/>
                <a:gd name="T7" fmla="*/ 68 h 224"/>
                <a:gd name="T8" fmla="*/ 22 w 360"/>
                <a:gd name="T9" fmla="*/ 3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224">
                  <a:moveTo>
                    <a:pt x="22" y="39"/>
                  </a:moveTo>
                  <a:cubicBezTo>
                    <a:pt x="22" y="39"/>
                    <a:pt x="272" y="0"/>
                    <a:pt x="360" y="213"/>
                  </a:cubicBezTo>
                  <a:cubicBezTo>
                    <a:pt x="338" y="224"/>
                    <a:pt x="338" y="224"/>
                    <a:pt x="338" y="224"/>
                  </a:cubicBezTo>
                  <a:cubicBezTo>
                    <a:pt x="338" y="224"/>
                    <a:pt x="228" y="23"/>
                    <a:pt x="2" y="68"/>
                  </a:cubicBezTo>
                  <a:cubicBezTo>
                    <a:pt x="2" y="68"/>
                    <a:pt x="0" y="47"/>
                    <a:pt x="22" y="39"/>
                  </a:cubicBezTo>
                  <a:close/>
                </a:path>
              </a:pathLst>
            </a:custGeom>
            <a:solidFill>
              <a:srgbClr val="EF8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Freeform 72"/>
            <p:cNvSpPr>
              <a:spLocks noEditPoints="1" noChangeArrowheads="1"/>
            </p:cNvSpPr>
            <p:nvPr/>
          </p:nvSpPr>
          <p:spPr bwMode="auto">
            <a:xfrm>
              <a:off x="-142" y="-743"/>
              <a:ext cx="603" cy="380"/>
            </a:xfrm>
            <a:custGeom>
              <a:avLst/>
              <a:gdLst>
                <a:gd name="T0" fmla="*/ 25 w 370"/>
                <a:gd name="T1" fmla="*/ 38 h 234"/>
                <a:gd name="T2" fmla="*/ 24 w 370"/>
                <a:gd name="T3" fmla="*/ 38 h 234"/>
                <a:gd name="T4" fmla="*/ 0 w 370"/>
                <a:gd name="T5" fmla="*/ 73 h 234"/>
                <a:gd name="T6" fmla="*/ 3 w 370"/>
                <a:gd name="T7" fmla="*/ 76 h 234"/>
                <a:gd name="T8" fmla="*/ 7 w 370"/>
                <a:gd name="T9" fmla="*/ 77 h 234"/>
                <a:gd name="T10" fmla="*/ 338 w 370"/>
                <a:gd name="T11" fmla="*/ 231 h 234"/>
                <a:gd name="T12" fmla="*/ 345 w 370"/>
                <a:gd name="T13" fmla="*/ 233 h 234"/>
                <a:gd name="T14" fmla="*/ 367 w 370"/>
                <a:gd name="T15" fmla="*/ 222 h 234"/>
                <a:gd name="T16" fmla="*/ 369 w 370"/>
                <a:gd name="T17" fmla="*/ 215 h 234"/>
                <a:gd name="T18" fmla="*/ 25 w 370"/>
                <a:gd name="T19" fmla="*/ 38 h 234"/>
                <a:gd name="T20" fmla="*/ 358 w 370"/>
                <a:gd name="T21" fmla="*/ 215 h 234"/>
                <a:gd name="T22" fmla="*/ 344 w 370"/>
                <a:gd name="T23" fmla="*/ 222 h 234"/>
                <a:gd name="T24" fmla="*/ 12 w 370"/>
                <a:gd name="T25" fmla="*/ 66 h 234"/>
                <a:gd name="T26" fmla="*/ 28 w 370"/>
                <a:gd name="T27" fmla="*/ 48 h 234"/>
                <a:gd name="T28" fmla="*/ 358 w 370"/>
                <a:gd name="T29" fmla="*/ 21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0" h="234">
                  <a:moveTo>
                    <a:pt x="25" y="38"/>
                  </a:moveTo>
                  <a:cubicBezTo>
                    <a:pt x="25" y="38"/>
                    <a:pt x="25" y="38"/>
                    <a:pt x="24" y="38"/>
                  </a:cubicBezTo>
                  <a:cubicBezTo>
                    <a:pt x="4" y="46"/>
                    <a:pt x="0" y="64"/>
                    <a:pt x="0" y="73"/>
                  </a:cubicBezTo>
                  <a:cubicBezTo>
                    <a:pt x="1" y="74"/>
                    <a:pt x="1" y="76"/>
                    <a:pt x="3" y="76"/>
                  </a:cubicBezTo>
                  <a:cubicBezTo>
                    <a:pt x="4" y="77"/>
                    <a:pt x="5" y="78"/>
                    <a:pt x="7" y="77"/>
                  </a:cubicBezTo>
                  <a:cubicBezTo>
                    <a:pt x="226" y="33"/>
                    <a:pt x="337" y="229"/>
                    <a:pt x="338" y="231"/>
                  </a:cubicBezTo>
                  <a:cubicBezTo>
                    <a:pt x="339" y="233"/>
                    <a:pt x="342" y="234"/>
                    <a:pt x="345" y="233"/>
                  </a:cubicBezTo>
                  <a:cubicBezTo>
                    <a:pt x="367" y="222"/>
                    <a:pt x="367" y="222"/>
                    <a:pt x="367" y="222"/>
                  </a:cubicBezTo>
                  <a:cubicBezTo>
                    <a:pt x="369" y="220"/>
                    <a:pt x="370" y="217"/>
                    <a:pt x="369" y="215"/>
                  </a:cubicBezTo>
                  <a:cubicBezTo>
                    <a:pt x="280" y="0"/>
                    <a:pt x="28" y="38"/>
                    <a:pt x="25" y="38"/>
                  </a:cubicBezTo>
                  <a:moveTo>
                    <a:pt x="358" y="215"/>
                  </a:moveTo>
                  <a:cubicBezTo>
                    <a:pt x="353" y="217"/>
                    <a:pt x="349" y="219"/>
                    <a:pt x="344" y="222"/>
                  </a:cubicBezTo>
                  <a:cubicBezTo>
                    <a:pt x="327" y="193"/>
                    <a:pt x="217" y="29"/>
                    <a:pt x="12" y="66"/>
                  </a:cubicBezTo>
                  <a:cubicBezTo>
                    <a:pt x="13" y="61"/>
                    <a:pt x="17" y="53"/>
                    <a:pt x="28" y="48"/>
                  </a:cubicBezTo>
                  <a:cubicBezTo>
                    <a:pt x="36" y="47"/>
                    <a:pt x="271" y="15"/>
                    <a:pt x="358" y="21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73"/>
            <p:cNvSpPr>
              <a:spLocks noChangeArrowheads="1"/>
            </p:cNvSpPr>
            <p:nvPr/>
          </p:nvSpPr>
          <p:spPr bwMode="auto">
            <a:xfrm>
              <a:off x="-378" y="-613"/>
              <a:ext cx="352" cy="388"/>
            </a:xfrm>
            <a:custGeom>
              <a:avLst/>
              <a:gdLst>
                <a:gd name="T0" fmla="*/ 209 w 216"/>
                <a:gd name="T1" fmla="*/ 0 h 239"/>
                <a:gd name="T2" fmla="*/ 2 w 216"/>
                <a:gd name="T3" fmla="*/ 231 h 239"/>
                <a:gd name="T4" fmla="*/ 4 w 216"/>
                <a:gd name="T5" fmla="*/ 238 h 239"/>
                <a:gd name="T6" fmla="*/ 11 w 216"/>
                <a:gd name="T7" fmla="*/ 235 h 239"/>
                <a:gd name="T8" fmla="*/ 211 w 216"/>
                <a:gd name="T9" fmla="*/ 10 h 239"/>
                <a:gd name="T10" fmla="*/ 215 w 216"/>
                <a:gd name="T11" fmla="*/ 4 h 239"/>
                <a:gd name="T12" fmla="*/ 209 w 216"/>
                <a:gd name="T1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39">
                  <a:moveTo>
                    <a:pt x="209" y="0"/>
                  </a:moveTo>
                  <a:cubicBezTo>
                    <a:pt x="205" y="1"/>
                    <a:pt x="101" y="22"/>
                    <a:pt x="2" y="231"/>
                  </a:cubicBezTo>
                  <a:cubicBezTo>
                    <a:pt x="0" y="233"/>
                    <a:pt x="2" y="237"/>
                    <a:pt x="4" y="238"/>
                  </a:cubicBezTo>
                  <a:cubicBezTo>
                    <a:pt x="7" y="239"/>
                    <a:pt x="10" y="238"/>
                    <a:pt x="11" y="235"/>
                  </a:cubicBezTo>
                  <a:cubicBezTo>
                    <a:pt x="108" y="32"/>
                    <a:pt x="210" y="11"/>
                    <a:pt x="211" y="10"/>
                  </a:cubicBezTo>
                  <a:cubicBezTo>
                    <a:pt x="214" y="10"/>
                    <a:pt x="216" y="7"/>
                    <a:pt x="215" y="4"/>
                  </a:cubicBezTo>
                  <a:cubicBezTo>
                    <a:pt x="215" y="2"/>
                    <a:pt x="212" y="0"/>
                    <a:pt x="209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74"/>
            <p:cNvSpPr>
              <a:spLocks noChangeArrowheads="1"/>
            </p:cNvSpPr>
            <p:nvPr/>
          </p:nvSpPr>
          <p:spPr bwMode="auto">
            <a:xfrm>
              <a:off x="-1104" y="-587"/>
              <a:ext cx="431" cy="609"/>
            </a:xfrm>
            <a:custGeom>
              <a:avLst/>
              <a:gdLst>
                <a:gd name="T0" fmla="*/ 134 w 265"/>
                <a:gd name="T1" fmla="*/ 214 h 375"/>
                <a:gd name="T2" fmla="*/ 60 w 265"/>
                <a:gd name="T3" fmla="*/ 317 h 375"/>
                <a:gd name="T4" fmla="*/ 0 w 265"/>
                <a:gd name="T5" fmla="*/ 339 h 375"/>
                <a:gd name="T6" fmla="*/ 265 w 265"/>
                <a:gd name="T7" fmla="*/ 0 h 375"/>
                <a:gd name="T8" fmla="*/ 134 w 265"/>
                <a:gd name="T9" fmla="*/ 21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375">
                  <a:moveTo>
                    <a:pt x="134" y="214"/>
                  </a:moveTo>
                  <a:cubicBezTo>
                    <a:pt x="134" y="214"/>
                    <a:pt x="83" y="260"/>
                    <a:pt x="60" y="317"/>
                  </a:cubicBezTo>
                  <a:cubicBezTo>
                    <a:pt x="36" y="375"/>
                    <a:pt x="0" y="339"/>
                    <a:pt x="0" y="339"/>
                  </a:cubicBezTo>
                  <a:cubicBezTo>
                    <a:pt x="0" y="339"/>
                    <a:pt x="4" y="122"/>
                    <a:pt x="265" y="0"/>
                  </a:cubicBezTo>
                  <a:lnTo>
                    <a:pt x="134" y="214"/>
                  </a:lnTo>
                  <a:close/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Freeform 75"/>
            <p:cNvSpPr>
              <a:spLocks noChangeArrowheads="1"/>
            </p:cNvSpPr>
            <p:nvPr/>
          </p:nvSpPr>
          <p:spPr bwMode="auto">
            <a:xfrm>
              <a:off x="-1042" y="-684"/>
              <a:ext cx="767" cy="633"/>
            </a:xfrm>
            <a:custGeom>
              <a:avLst/>
              <a:gdLst>
                <a:gd name="T0" fmla="*/ 262 w 471"/>
                <a:gd name="T1" fmla="*/ 43 h 390"/>
                <a:gd name="T2" fmla="*/ 1 w 471"/>
                <a:gd name="T3" fmla="*/ 384 h 390"/>
                <a:gd name="T4" fmla="*/ 5 w 471"/>
                <a:gd name="T5" fmla="*/ 390 h 390"/>
                <a:gd name="T6" fmla="*/ 11 w 471"/>
                <a:gd name="T7" fmla="*/ 386 h 390"/>
                <a:gd name="T8" fmla="*/ 265 w 471"/>
                <a:gd name="T9" fmla="*/ 53 h 390"/>
                <a:gd name="T10" fmla="*/ 465 w 471"/>
                <a:gd name="T11" fmla="*/ 16 h 390"/>
                <a:gd name="T12" fmla="*/ 470 w 471"/>
                <a:gd name="T13" fmla="*/ 11 h 390"/>
                <a:gd name="T14" fmla="*/ 466 w 471"/>
                <a:gd name="T15" fmla="*/ 6 h 390"/>
                <a:gd name="T16" fmla="*/ 262 w 471"/>
                <a:gd name="T17" fmla="*/ 4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390">
                  <a:moveTo>
                    <a:pt x="262" y="43"/>
                  </a:moveTo>
                  <a:cubicBezTo>
                    <a:pt x="164" y="83"/>
                    <a:pt x="40" y="175"/>
                    <a:pt x="1" y="384"/>
                  </a:cubicBezTo>
                  <a:cubicBezTo>
                    <a:pt x="0" y="387"/>
                    <a:pt x="2" y="389"/>
                    <a:pt x="5" y="390"/>
                  </a:cubicBezTo>
                  <a:cubicBezTo>
                    <a:pt x="8" y="390"/>
                    <a:pt x="11" y="389"/>
                    <a:pt x="11" y="386"/>
                  </a:cubicBezTo>
                  <a:cubicBezTo>
                    <a:pt x="49" y="182"/>
                    <a:pt x="170" y="92"/>
                    <a:pt x="265" y="53"/>
                  </a:cubicBezTo>
                  <a:cubicBezTo>
                    <a:pt x="368" y="10"/>
                    <a:pt x="464" y="16"/>
                    <a:pt x="465" y="16"/>
                  </a:cubicBezTo>
                  <a:cubicBezTo>
                    <a:pt x="468" y="16"/>
                    <a:pt x="470" y="14"/>
                    <a:pt x="470" y="11"/>
                  </a:cubicBezTo>
                  <a:cubicBezTo>
                    <a:pt x="471" y="8"/>
                    <a:pt x="468" y="6"/>
                    <a:pt x="466" y="6"/>
                  </a:cubicBezTo>
                  <a:cubicBezTo>
                    <a:pt x="465" y="6"/>
                    <a:pt x="367" y="0"/>
                    <a:pt x="262" y="4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76"/>
            <p:cNvSpPr>
              <a:spLocks noChangeArrowheads="1"/>
            </p:cNvSpPr>
            <p:nvPr/>
          </p:nvSpPr>
          <p:spPr bwMode="auto">
            <a:xfrm>
              <a:off x="18" y="-546"/>
              <a:ext cx="54" cy="290"/>
            </a:xfrm>
            <a:custGeom>
              <a:avLst/>
              <a:gdLst>
                <a:gd name="T0" fmla="*/ 22 w 33"/>
                <a:gd name="T1" fmla="*/ 5 h 179"/>
                <a:gd name="T2" fmla="*/ 1 w 33"/>
                <a:gd name="T3" fmla="*/ 171 h 179"/>
                <a:gd name="T4" fmla="*/ 4 w 33"/>
                <a:gd name="T5" fmla="*/ 178 h 179"/>
                <a:gd name="T6" fmla="*/ 10 w 33"/>
                <a:gd name="T7" fmla="*/ 174 h 179"/>
                <a:gd name="T8" fmla="*/ 33 w 33"/>
                <a:gd name="T9" fmla="*/ 6 h 179"/>
                <a:gd name="T10" fmla="*/ 28 w 33"/>
                <a:gd name="T11" fmla="*/ 0 h 179"/>
                <a:gd name="T12" fmla="*/ 22 w 33"/>
                <a:gd name="T13" fmla="*/ 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79">
                  <a:moveTo>
                    <a:pt x="22" y="5"/>
                  </a:moveTo>
                  <a:cubicBezTo>
                    <a:pt x="22" y="6"/>
                    <a:pt x="9" y="145"/>
                    <a:pt x="1" y="171"/>
                  </a:cubicBezTo>
                  <a:cubicBezTo>
                    <a:pt x="0" y="174"/>
                    <a:pt x="1" y="177"/>
                    <a:pt x="4" y="178"/>
                  </a:cubicBezTo>
                  <a:cubicBezTo>
                    <a:pt x="7" y="179"/>
                    <a:pt x="10" y="177"/>
                    <a:pt x="10" y="174"/>
                  </a:cubicBezTo>
                  <a:cubicBezTo>
                    <a:pt x="19" y="147"/>
                    <a:pt x="32" y="11"/>
                    <a:pt x="33" y="6"/>
                  </a:cubicBezTo>
                  <a:cubicBezTo>
                    <a:pt x="33" y="3"/>
                    <a:pt x="31" y="0"/>
                    <a:pt x="28" y="0"/>
                  </a:cubicBezTo>
                  <a:cubicBezTo>
                    <a:pt x="25" y="0"/>
                    <a:pt x="23" y="2"/>
                    <a:pt x="22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77"/>
            <p:cNvSpPr>
              <a:spLocks noEditPoints="1" noChangeArrowheads="1"/>
            </p:cNvSpPr>
            <p:nvPr/>
          </p:nvSpPr>
          <p:spPr bwMode="auto">
            <a:xfrm>
              <a:off x="-645" y="449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6 h 13"/>
                <a:gd name="T4" fmla="*/ 0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8 w 10"/>
                <a:gd name="T11" fmla="*/ 11 h 13"/>
                <a:gd name="T12" fmla="*/ 10 w 10"/>
                <a:gd name="T13" fmla="*/ 5 h 13"/>
                <a:gd name="T14" fmla="*/ 6 w 10"/>
                <a:gd name="T15" fmla="*/ 2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6 w 10"/>
                <a:gd name="T23" fmla="*/ 2 h 13"/>
                <a:gd name="T24" fmla="*/ 6 w 10"/>
                <a:gd name="T25" fmla="*/ 2 h 13"/>
                <a:gd name="T26" fmla="*/ 6 w 10"/>
                <a:gd name="T27" fmla="*/ 2 h 13"/>
                <a:gd name="T28" fmla="*/ 7 w 10"/>
                <a:gd name="T29" fmla="*/ 3 h 13"/>
                <a:gd name="T30" fmla="*/ 7 w 10"/>
                <a:gd name="T31" fmla="*/ 4 h 13"/>
                <a:gd name="T32" fmla="*/ 6 w 10"/>
                <a:gd name="T33" fmla="*/ 2 h 13"/>
                <a:gd name="T34" fmla="*/ 5 w 10"/>
                <a:gd name="T35" fmla="*/ 6 h 13"/>
                <a:gd name="T36" fmla="*/ 5 w 10"/>
                <a:gd name="T37" fmla="*/ 6 h 13"/>
                <a:gd name="T38" fmla="*/ 5 w 10"/>
                <a:gd name="T39" fmla="*/ 6 h 13"/>
                <a:gd name="T40" fmla="*/ 4 w 10"/>
                <a:gd name="T41" fmla="*/ 6 h 13"/>
                <a:gd name="T42" fmla="*/ 5 w 10"/>
                <a:gd name="T4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1" y="0"/>
                    <a:pt x="0" y="3"/>
                    <a:pt x="0" y="4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3"/>
                    <a:pt x="6" y="2"/>
                    <a:pt x="6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5" y="6"/>
                    <a:pt x="5" y="5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Freeform 78"/>
            <p:cNvSpPr>
              <a:spLocks noEditPoints="1" noChangeArrowheads="1"/>
            </p:cNvSpPr>
            <p:nvPr/>
          </p:nvSpPr>
          <p:spPr bwMode="auto">
            <a:xfrm>
              <a:off x="-454" y="448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5 h 13"/>
                <a:gd name="T4" fmla="*/ 1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9 w 10"/>
                <a:gd name="T11" fmla="*/ 11 h 13"/>
                <a:gd name="T12" fmla="*/ 10 w 10"/>
                <a:gd name="T13" fmla="*/ 5 h 13"/>
                <a:gd name="T14" fmla="*/ 7 w 10"/>
                <a:gd name="T15" fmla="*/ 1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7 w 10"/>
                <a:gd name="T23" fmla="*/ 2 h 13"/>
                <a:gd name="T24" fmla="*/ 7 w 10"/>
                <a:gd name="T25" fmla="*/ 2 h 13"/>
                <a:gd name="T26" fmla="*/ 7 w 10"/>
                <a:gd name="T27" fmla="*/ 2 h 13"/>
                <a:gd name="T28" fmla="*/ 7 w 10"/>
                <a:gd name="T29" fmla="*/ 2 h 13"/>
                <a:gd name="T30" fmla="*/ 7 w 10"/>
                <a:gd name="T31" fmla="*/ 3 h 13"/>
                <a:gd name="T32" fmla="*/ 7 w 10"/>
                <a:gd name="T33" fmla="*/ 4 h 13"/>
                <a:gd name="T34" fmla="*/ 7 w 10"/>
                <a:gd name="T35" fmla="*/ 2 h 13"/>
                <a:gd name="T36" fmla="*/ 6 w 10"/>
                <a:gd name="T37" fmla="*/ 5 h 13"/>
                <a:gd name="T38" fmla="*/ 5 w 10"/>
                <a:gd name="T39" fmla="*/ 5 h 13"/>
                <a:gd name="T40" fmla="*/ 6 w 10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7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6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Freeform 79"/>
            <p:cNvSpPr>
              <a:spLocks noEditPoints="1" noChangeArrowheads="1"/>
            </p:cNvSpPr>
            <p:nvPr/>
          </p:nvSpPr>
          <p:spPr bwMode="auto">
            <a:xfrm>
              <a:off x="-526" y="538"/>
              <a:ext cx="16" cy="23"/>
            </a:xfrm>
            <a:custGeom>
              <a:avLst/>
              <a:gdLst>
                <a:gd name="T0" fmla="*/ 0 w 10"/>
                <a:gd name="T1" fmla="*/ 5 h 14"/>
                <a:gd name="T2" fmla="*/ 0 w 10"/>
                <a:gd name="T3" fmla="*/ 5 h 14"/>
                <a:gd name="T4" fmla="*/ 0 w 10"/>
                <a:gd name="T5" fmla="*/ 6 h 14"/>
                <a:gd name="T6" fmla="*/ 1 w 10"/>
                <a:gd name="T7" fmla="*/ 10 h 14"/>
                <a:gd name="T8" fmla="*/ 5 w 10"/>
                <a:gd name="T9" fmla="*/ 13 h 14"/>
                <a:gd name="T10" fmla="*/ 7 w 10"/>
                <a:gd name="T11" fmla="*/ 13 h 14"/>
                <a:gd name="T12" fmla="*/ 8 w 10"/>
                <a:gd name="T13" fmla="*/ 11 h 14"/>
                <a:gd name="T14" fmla="*/ 10 w 10"/>
                <a:gd name="T15" fmla="*/ 5 h 14"/>
                <a:gd name="T16" fmla="*/ 7 w 10"/>
                <a:gd name="T17" fmla="*/ 2 h 14"/>
                <a:gd name="T18" fmla="*/ 6 w 10"/>
                <a:gd name="T19" fmla="*/ 2 h 14"/>
                <a:gd name="T20" fmla="*/ 3 w 10"/>
                <a:gd name="T21" fmla="*/ 0 h 14"/>
                <a:gd name="T22" fmla="*/ 0 w 10"/>
                <a:gd name="T23" fmla="*/ 5 h 14"/>
                <a:gd name="T24" fmla="*/ 7 w 10"/>
                <a:gd name="T25" fmla="*/ 2 h 14"/>
                <a:gd name="T26" fmla="*/ 7 w 10"/>
                <a:gd name="T27" fmla="*/ 2 h 14"/>
                <a:gd name="T28" fmla="*/ 7 w 10"/>
                <a:gd name="T29" fmla="*/ 3 h 14"/>
                <a:gd name="T30" fmla="*/ 7 w 10"/>
                <a:gd name="T31" fmla="*/ 4 h 14"/>
                <a:gd name="T32" fmla="*/ 7 w 10"/>
                <a:gd name="T33" fmla="*/ 2 h 14"/>
                <a:gd name="T34" fmla="*/ 5 w 10"/>
                <a:gd name="T35" fmla="*/ 6 h 14"/>
                <a:gd name="T36" fmla="*/ 5 w 10"/>
                <a:gd name="T37" fmla="*/ 6 h 14"/>
                <a:gd name="T38" fmla="*/ 5 w 10"/>
                <a:gd name="T39" fmla="*/ 6 h 14"/>
                <a:gd name="T40" fmla="*/ 5 w 10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4"/>
                    <a:pt x="7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3"/>
                    <a:pt x="0" y="5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80"/>
            <p:cNvSpPr>
              <a:spLocks noEditPoints="1" noChangeArrowheads="1"/>
            </p:cNvSpPr>
            <p:nvPr/>
          </p:nvSpPr>
          <p:spPr bwMode="auto">
            <a:xfrm>
              <a:off x="-295" y="527"/>
              <a:ext cx="15" cy="23"/>
            </a:xfrm>
            <a:custGeom>
              <a:avLst/>
              <a:gdLst>
                <a:gd name="T0" fmla="*/ 0 w 9"/>
                <a:gd name="T1" fmla="*/ 5 h 14"/>
                <a:gd name="T2" fmla="*/ 0 w 9"/>
                <a:gd name="T3" fmla="*/ 6 h 14"/>
                <a:gd name="T4" fmla="*/ 0 w 9"/>
                <a:gd name="T5" fmla="*/ 10 h 14"/>
                <a:gd name="T6" fmla="*/ 5 w 9"/>
                <a:gd name="T7" fmla="*/ 13 h 14"/>
                <a:gd name="T8" fmla="*/ 7 w 9"/>
                <a:gd name="T9" fmla="*/ 13 h 14"/>
                <a:gd name="T10" fmla="*/ 8 w 9"/>
                <a:gd name="T11" fmla="*/ 11 h 14"/>
                <a:gd name="T12" fmla="*/ 9 w 9"/>
                <a:gd name="T13" fmla="*/ 5 h 14"/>
                <a:gd name="T14" fmla="*/ 6 w 9"/>
                <a:gd name="T15" fmla="*/ 2 h 14"/>
                <a:gd name="T16" fmla="*/ 6 w 9"/>
                <a:gd name="T17" fmla="*/ 2 h 14"/>
                <a:gd name="T18" fmla="*/ 3 w 9"/>
                <a:gd name="T19" fmla="*/ 0 h 14"/>
                <a:gd name="T20" fmla="*/ 0 w 9"/>
                <a:gd name="T21" fmla="*/ 5 h 14"/>
                <a:gd name="T22" fmla="*/ 6 w 9"/>
                <a:gd name="T23" fmla="*/ 2 h 14"/>
                <a:gd name="T24" fmla="*/ 6 w 9"/>
                <a:gd name="T25" fmla="*/ 2 h 14"/>
                <a:gd name="T26" fmla="*/ 6 w 9"/>
                <a:gd name="T27" fmla="*/ 2 h 14"/>
                <a:gd name="T28" fmla="*/ 7 w 9"/>
                <a:gd name="T29" fmla="*/ 4 h 14"/>
                <a:gd name="T30" fmla="*/ 6 w 9"/>
                <a:gd name="T31" fmla="*/ 4 h 14"/>
                <a:gd name="T32" fmla="*/ 6 w 9"/>
                <a:gd name="T33" fmla="*/ 2 h 14"/>
                <a:gd name="T34" fmla="*/ 5 w 9"/>
                <a:gd name="T35" fmla="*/ 6 h 14"/>
                <a:gd name="T36" fmla="*/ 5 w 9"/>
                <a:gd name="T37" fmla="*/ 6 h 14"/>
                <a:gd name="T38" fmla="*/ 4 w 9"/>
                <a:gd name="T39" fmla="*/ 6 h 14"/>
                <a:gd name="T40" fmla="*/ 5 w 9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4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4"/>
                    <a:pt x="7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3"/>
                    <a:pt x="0" y="5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3"/>
                    <a:pt x="6" y="2"/>
                    <a:pt x="6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Freeform 81"/>
            <p:cNvSpPr>
              <a:spLocks noEditPoints="1" noChangeArrowheads="1"/>
            </p:cNvSpPr>
            <p:nvPr/>
          </p:nvSpPr>
          <p:spPr bwMode="auto">
            <a:xfrm>
              <a:off x="-179" y="545"/>
              <a:ext cx="16" cy="21"/>
            </a:xfrm>
            <a:custGeom>
              <a:avLst/>
              <a:gdLst>
                <a:gd name="T0" fmla="*/ 1 w 10"/>
                <a:gd name="T1" fmla="*/ 4 h 13"/>
                <a:gd name="T2" fmla="*/ 0 w 10"/>
                <a:gd name="T3" fmla="*/ 5 h 13"/>
                <a:gd name="T4" fmla="*/ 1 w 10"/>
                <a:gd name="T5" fmla="*/ 10 h 13"/>
                <a:gd name="T6" fmla="*/ 5 w 10"/>
                <a:gd name="T7" fmla="*/ 12 h 13"/>
                <a:gd name="T8" fmla="*/ 8 w 10"/>
                <a:gd name="T9" fmla="*/ 13 h 13"/>
                <a:gd name="T10" fmla="*/ 9 w 10"/>
                <a:gd name="T11" fmla="*/ 11 h 13"/>
                <a:gd name="T12" fmla="*/ 10 w 10"/>
                <a:gd name="T13" fmla="*/ 5 h 13"/>
                <a:gd name="T14" fmla="*/ 7 w 10"/>
                <a:gd name="T15" fmla="*/ 1 h 13"/>
                <a:gd name="T16" fmla="*/ 7 w 10"/>
                <a:gd name="T17" fmla="*/ 1 h 13"/>
                <a:gd name="T18" fmla="*/ 4 w 10"/>
                <a:gd name="T19" fmla="*/ 0 h 13"/>
                <a:gd name="T20" fmla="*/ 1 w 10"/>
                <a:gd name="T21" fmla="*/ 4 h 13"/>
                <a:gd name="T22" fmla="*/ 7 w 10"/>
                <a:gd name="T23" fmla="*/ 2 h 13"/>
                <a:gd name="T24" fmla="*/ 7 w 10"/>
                <a:gd name="T25" fmla="*/ 2 h 13"/>
                <a:gd name="T26" fmla="*/ 7 w 10"/>
                <a:gd name="T27" fmla="*/ 2 h 13"/>
                <a:gd name="T28" fmla="*/ 7 w 10"/>
                <a:gd name="T29" fmla="*/ 2 h 13"/>
                <a:gd name="T30" fmla="*/ 8 w 10"/>
                <a:gd name="T31" fmla="*/ 3 h 13"/>
                <a:gd name="T32" fmla="*/ 7 w 10"/>
                <a:gd name="T33" fmla="*/ 3 h 13"/>
                <a:gd name="T34" fmla="*/ 7 w 10"/>
                <a:gd name="T35" fmla="*/ 2 h 13"/>
                <a:gd name="T36" fmla="*/ 6 w 10"/>
                <a:gd name="T37" fmla="*/ 5 h 13"/>
                <a:gd name="T38" fmla="*/ 6 w 10"/>
                <a:gd name="T39" fmla="*/ 5 h 13"/>
                <a:gd name="T40" fmla="*/ 5 w 10"/>
                <a:gd name="T41" fmla="*/ 6 h 13"/>
                <a:gd name="T42" fmla="*/ 6 w 10"/>
                <a:gd name="T4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1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7" y="2"/>
                  </a:move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82"/>
            <p:cNvSpPr>
              <a:spLocks noEditPoints="1" noChangeArrowheads="1"/>
            </p:cNvSpPr>
            <p:nvPr/>
          </p:nvSpPr>
          <p:spPr bwMode="auto">
            <a:xfrm>
              <a:off x="-827" y="490"/>
              <a:ext cx="16" cy="22"/>
            </a:xfrm>
            <a:custGeom>
              <a:avLst/>
              <a:gdLst>
                <a:gd name="T0" fmla="*/ 0 w 10"/>
                <a:gd name="T1" fmla="*/ 5 h 14"/>
                <a:gd name="T2" fmla="*/ 0 w 10"/>
                <a:gd name="T3" fmla="*/ 6 h 14"/>
                <a:gd name="T4" fmla="*/ 1 w 10"/>
                <a:gd name="T5" fmla="*/ 11 h 14"/>
                <a:gd name="T6" fmla="*/ 5 w 10"/>
                <a:gd name="T7" fmla="*/ 13 h 14"/>
                <a:gd name="T8" fmla="*/ 8 w 10"/>
                <a:gd name="T9" fmla="*/ 13 h 14"/>
                <a:gd name="T10" fmla="*/ 9 w 10"/>
                <a:gd name="T11" fmla="*/ 11 h 14"/>
                <a:gd name="T12" fmla="*/ 10 w 10"/>
                <a:gd name="T13" fmla="*/ 5 h 14"/>
                <a:gd name="T14" fmla="*/ 7 w 10"/>
                <a:gd name="T15" fmla="*/ 2 h 14"/>
                <a:gd name="T16" fmla="*/ 7 w 10"/>
                <a:gd name="T17" fmla="*/ 2 h 14"/>
                <a:gd name="T18" fmla="*/ 4 w 10"/>
                <a:gd name="T19" fmla="*/ 1 h 14"/>
                <a:gd name="T20" fmla="*/ 0 w 10"/>
                <a:gd name="T21" fmla="*/ 5 h 14"/>
                <a:gd name="T22" fmla="*/ 7 w 10"/>
                <a:gd name="T23" fmla="*/ 3 h 14"/>
                <a:gd name="T24" fmla="*/ 7 w 10"/>
                <a:gd name="T25" fmla="*/ 3 h 14"/>
                <a:gd name="T26" fmla="*/ 7 w 10"/>
                <a:gd name="T27" fmla="*/ 3 h 14"/>
                <a:gd name="T28" fmla="*/ 7 w 10"/>
                <a:gd name="T29" fmla="*/ 4 h 14"/>
                <a:gd name="T30" fmla="*/ 7 w 10"/>
                <a:gd name="T31" fmla="*/ 4 h 14"/>
                <a:gd name="T32" fmla="*/ 7 w 10"/>
                <a:gd name="T33" fmla="*/ 3 h 14"/>
                <a:gd name="T34" fmla="*/ 6 w 10"/>
                <a:gd name="T35" fmla="*/ 6 h 14"/>
                <a:gd name="T36" fmla="*/ 6 w 10"/>
                <a:gd name="T37" fmla="*/ 6 h 14"/>
                <a:gd name="T38" fmla="*/ 5 w 10"/>
                <a:gd name="T39" fmla="*/ 6 h 14"/>
                <a:gd name="T40" fmla="*/ 6 w 10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4"/>
                    <a:pt x="7" y="14"/>
                    <a:pt x="8" y="13"/>
                  </a:cubicBezTo>
                  <a:cubicBezTo>
                    <a:pt x="8" y="13"/>
                    <a:pt x="8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0"/>
                    <a:pt x="1" y="3"/>
                    <a:pt x="0" y="5"/>
                  </a:cubicBezTo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83"/>
            <p:cNvSpPr>
              <a:spLocks noEditPoints="1" noChangeArrowheads="1"/>
            </p:cNvSpPr>
            <p:nvPr/>
          </p:nvSpPr>
          <p:spPr bwMode="auto">
            <a:xfrm>
              <a:off x="-744" y="529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5 h 13"/>
                <a:gd name="T4" fmla="*/ 0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8 w 10"/>
                <a:gd name="T11" fmla="*/ 11 h 13"/>
                <a:gd name="T12" fmla="*/ 10 w 10"/>
                <a:gd name="T13" fmla="*/ 5 h 13"/>
                <a:gd name="T14" fmla="*/ 6 w 10"/>
                <a:gd name="T15" fmla="*/ 1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6 w 10"/>
                <a:gd name="T23" fmla="*/ 2 h 13"/>
                <a:gd name="T24" fmla="*/ 6 w 10"/>
                <a:gd name="T25" fmla="*/ 2 h 13"/>
                <a:gd name="T26" fmla="*/ 6 w 10"/>
                <a:gd name="T27" fmla="*/ 2 h 13"/>
                <a:gd name="T28" fmla="*/ 6 w 10"/>
                <a:gd name="T29" fmla="*/ 2 h 13"/>
                <a:gd name="T30" fmla="*/ 7 w 10"/>
                <a:gd name="T31" fmla="*/ 3 h 13"/>
                <a:gd name="T32" fmla="*/ 7 w 10"/>
                <a:gd name="T33" fmla="*/ 4 h 13"/>
                <a:gd name="T34" fmla="*/ 6 w 10"/>
                <a:gd name="T35" fmla="*/ 2 h 13"/>
                <a:gd name="T36" fmla="*/ 5 w 10"/>
                <a:gd name="T37" fmla="*/ 5 h 13"/>
                <a:gd name="T38" fmla="*/ 5 w 10"/>
                <a:gd name="T39" fmla="*/ 5 h 13"/>
                <a:gd name="T40" fmla="*/ 4 w 10"/>
                <a:gd name="T41" fmla="*/ 6 h 13"/>
                <a:gd name="T42" fmla="*/ 5 w 10"/>
                <a:gd name="T4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6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3"/>
                    <a:pt x="6" y="2"/>
                    <a:pt x="6" y="2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84"/>
            <p:cNvSpPr>
              <a:spLocks noChangeArrowheads="1"/>
            </p:cNvSpPr>
            <p:nvPr/>
          </p:nvSpPr>
          <p:spPr bwMode="auto">
            <a:xfrm>
              <a:off x="306" y="358"/>
              <a:ext cx="199" cy="231"/>
            </a:xfrm>
            <a:custGeom>
              <a:avLst/>
              <a:gdLst>
                <a:gd name="T0" fmla="*/ 0 w 122"/>
                <a:gd name="T1" fmla="*/ 15 h 142"/>
                <a:gd name="T2" fmla="*/ 5 w 122"/>
                <a:gd name="T3" fmla="*/ 8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2" h="142">
                  <a:moveTo>
                    <a:pt x="0" y="15"/>
                  </a:moveTo>
                  <a:cubicBezTo>
                    <a:pt x="122" y="0"/>
                    <a:pt x="94" y="142"/>
                    <a:pt x="5" y="83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85"/>
            <p:cNvSpPr>
              <a:spLocks noChangeArrowheads="1"/>
            </p:cNvSpPr>
            <p:nvPr/>
          </p:nvSpPr>
          <p:spPr bwMode="auto">
            <a:xfrm>
              <a:off x="296" y="365"/>
              <a:ext cx="158" cy="167"/>
            </a:xfrm>
            <a:custGeom>
              <a:avLst/>
              <a:gdLst>
                <a:gd name="T0" fmla="*/ 5 w 97"/>
                <a:gd name="T1" fmla="*/ 5 h 103"/>
                <a:gd name="T2" fmla="*/ 1 w 97"/>
                <a:gd name="T3" fmla="*/ 11 h 103"/>
                <a:gd name="T4" fmla="*/ 6 w 97"/>
                <a:gd name="T5" fmla="*/ 16 h 103"/>
                <a:gd name="T6" fmla="*/ 80 w 97"/>
                <a:gd name="T7" fmla="*/ 43 h 103"/>
                <a:gd name="T8" fmla="*/ 72 w 97"/>
                <a:gd name="T9" fmla="*/ 81 h 103"/>
                <a:gd name="T10" fmla="*/ 14 w 97"/>
                <a:gd name="T11" fmla="*/ 75 h 103"/>
                <a:gd name="T12" fmla="*/ 7 w 97"/>
                <a:gd name="T13" fmla="*/ 76 h 103"/>
                <a:gd name="T14" fmla="*/ 8 w 97"/>
                <a:gd name="T15" fmla="*/ 84 h 103"/>
                <a:gd name="T16" fmla="*/ 79 w 97"/>
                <a:gd name="T17" fmla="*/ 89 h 103"/>
                <a:gd name="T18" fmla="*/ 89 w 97"/>
                <a:gd name="T19" fmla="*/ 39 h 103"/>
                <a:gd name="T20" fmla="*/ 5 w 97"/>
                <a:gd name="T21" fmla="*/ 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03">
                  <a:moveTo>
                    <a:pt x="5" y="5"/>
                  </a:moveTo>
                  <a:cubicBezTo>
                    <a:pt x="2" y="6"/>
                    <a:pt x="0" y="8"/>
                    <a:pt x="1" y="11"/>
                  </a:cubicBezTo>
                  <a:cubicBezTo>
                    <a:pt x="1" y="14"/>
                    <a:pt x="4" y="16"/>
                    <a:pt x="6" y="16"/>
                  </a:cubicBezTo>
                  <a:cubicBezTo>
                    <a:pt x="43" y="11"/>
                    <a:pt x="71" y="21"/>
                    <a:pt x="80" y="43"/>
                  </a:cubicBezTo>
                  <a:cubicBezTo>
                    <a:pt x="86" y="57"/>
                    <a:pt x="82" y="72"/>
                    <a:pt x="72" y="81"/>
                  </a:cubicBezTo>
                  <a:cubicBezTo>
                    <a:pt x="58" y="93"/>
                    <a:pt x="37" y="90"/>
                    <a:pt x="14" y="75"/>
                  </a:cubicBezTo>
                  <a:cubicBezTo>
                    <a:pt x="12" y="73"/>
                    <a:pt x="8" y="74"/>
                    <a:pt x="7" y="76"/>
                  </a:cubicBezTo>
                  <a:cubicBezTo>
                    <a:pt x="5" y="79"/>
                    <a:pt x="6" y="82"/>
                    <a:pt x="8" y="84"/>
                  </a:cubicBezTo>
                  <a:cubicBezTo>
                    <a:pt x="35" y="101"/>
                    <a:pt x="61" y="103"/>
                    <a:pt x="79" y="89"/>
                  </a:cubicBezTo>
                  <a:cubicBezTo>
                    <a:pt x="93" y="77"/>
                    <a:pt x="97" y="57"/>
                    <a:pt x="89" y="39"/>
                  </a:cubicBezTo>
                  <a:cubicBezTo>
                    <a:pt x="78" y="13"/>
                    <a:pt x="47" y="0"/>
                    <a:pt x="5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86"/>
            <p:cNvSpPr>
              <a:spLocks noChangeArrowheads="1"/>
            </p:cNvSpPr>
            <p:nvPr/>
          </p:nvSpPr>
          <p:spPr bwMode="auto">
            <a:xfrm>
              <a:off x="-1199" y="167"/>
              <a:ext cx="108" cy="128"/>
            </a:xfrm>
            <a:custGeom>
              <a:avLst/>
              <a:gdLst>
                <a:gd name="T0" fmla="*/ 66 w 66"/>
                <a:gd name="T1" fmla="*/ 3 h 79"/>
                <a:gd name="T2" fmla="*/ 20 w 66"/>
                <a:gd name="T3" fmla="*/ 7 h 79"/>
                <a:gd name="T4" fmla="*/ 59 w 66"/>
                <a:gd name="T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79">
                  <a:moveTo>
                    <a:pt x="66" y="3"/>
                  </a:moveTo>
                  <a:cubicBezTo>
                    <a:pt x="52" y="0"/>
                    <a:pt x="33" y="5"/>
                    <a:pt x="20" y="7"/>
                  </a:cubicBezTo>
                  <a:cubicBezTo>
                    <a:pt x="0" y="44"/>
                    <a:pt x="30" y="67"/>
                    <a:pt x="59" y="79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87"/>
            <p:cNvSpPr>
              <a:spLocks noChangeArrowheads="1"/>
            </p:cNvSpPr>
            <p:nvPr/>
          </p:nvSpPr>
          <p:spPr bwMode="auto">
            <a:xfrm>
              <a:off x="-1189" y="159"/>
              <a:ext cx="108" cy="146"/>
            </a:xfrm>
            <a:custGeom>
              <a:avLst/>
              <a:gdLst>
                <a:gd name="T0" fmla="*/ 20 w 66"/>
                <a:gd name="T1" fmla="*/ 6 h 90"/>
                <a:gd name="T2" fmla="*/ 13 w 66"/>
                <a:gd name="T3" fmla="*/ 7 h 90"/>
                <a:gd name="T4" fmla="*/ 9 w 66"/>
                <a:gd name="T5" fmla="*/ 10 h 90"/>
                <a:gd name="T6" fmla="*/ 5 w 66"/>
                <a:gd name="T7" fmla="*/ 49 h 90"/>
                <a:gd name="T8" fmla="*/ 50 w 66"/>
                <a:gd name="T9" fmla="*/ 89 h 90"/>
                <a:gd name="T10" fmla="*/ 57 w 66"/>
                <a:gd name="T11" fmla="*/ 86 h 90"/>
                <a:gd name="T12" fmla="*/ 58 w 66"/>
                <a:gd name="T13" fmla="*/ 84 h 90"/>
                <a:gd name="T14" fmla="*/ 55 w 66"/>
                <a:gd name="T15" fmla="*/ 79 h 90"/>
                <a:gd name="T16" fmla="*/ 14 w 66"/>
                <a:gd name="T17" fmla="*/ 45 h 90"/>
                <a:gd name="T18" fmla="*/ 13 w 66"/>
                <a:gd name="T19" fmla="*/ 35 h 90"/>
                <a:gd name="T20" fmla="*/ 17 w 66"/>
                <a:gd name="T21" fmla="*/ 17 h 90"/>
                <a:gd name="T22" fmla="*/ 22 w 66"/>
                <a:gd name="T23" fmla="*/ 16 h 90"/>
                <a:gd name="T24" fmla="*/ 59 w 66"/>
                <a:gd name="T25" fmla="*/ 13 h 90"/>
                <a:gd name="T26" fmla="*/ 65 w 66"/>
                <a:gd name="T27" fmla="*/ 8 h 90"/>
                <a:gd name="T28" fmla="*/ 61 w 66"/>
                <a:gd name="T29" fmla="*/ 2 h 90"/>
                <a:gd name="T30" fmla="*/ 20 w 66"/>
                <a:gd name="T31" fmla="*/ 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0">
                  <a:moveTo>
                    <a:pt x="20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8"/>
                    <a:pt x="10" y="9"/>
                    <a:pt x="9" y="10"/>
                  </a:cubicBezTo>
                  <a:cubicBezTo>
                    <a:pt x="2" y="24"/>
                    <a:pt x="0" y="37"/>
                    <a:pt x="5" y="49"/>
                  </a:cubicBezTo>
                  <a:cubicBezTo>
                    <a:pt x="12" y="69"/>
                    <a:pt x="33" y="82"/>
                    <a:pt x="50" y="89"/>
                  </a:cubicBezTo>
                  <a:cubicBezTo>
                    <a:pt x="53" y="90"/>
                    <a:pt x="56" y="89"/>
                    <a:pt x="57" y="86"/>
                  </a:cubicBezTo>
                  <a:cubicBezTo>
                    <a:pt x="58" y="85"/>
                    <a:pt x="58" y="85"/>
                    <a:pt x="58" y="84"/>
                  </a:cubicBezTo>
                  <a:cubicBezTo>
                    <a:pt x="58" y="82"/>
                    <a:pt x="56" y="80"/>
                    <a:pt x="55" y="79"/>
                  </a:cubicBezTo>
                  <a:cubicBezTo>
                    <a:pt x="39" y="73"/>
                    <a:pt x="20" y="62"/>
                    <a:pt x="14" y="45"/>
                  </a:cubicBezTo>
                  <a:cubicBezTo>
                    <a:pt x="13" y="42"/>
                    <a:pt x="13" y="38"/>
                    <a:pt x="13" y="35"/>
                  </a:cubicBezTo>
                  <a:cubicBezTo>
                    <a:pt x="13" y="29"/>
                    <a:pt x="14" y="23"/>
                    <a:pt x="17" y="17"/>
                  </a:cubicBezTo>
                  <a:cubicBezTo>
                    <a:pt x="19" y="17"/>
                    <a:pt x="22" y="16"/>
                    <a:pt x="22" y="16"/>
                  </a:cubicBezTo>
                  <a:cubicBezTo>
                    <a:pt x="34" y="14"/>
                    <a:pt x="49" y="11"/>
                    <a:pt x="59" y="13"/>
                  </a:cubicBezTo>
                  <a:cubicBezTo>
                    <a:pt x="62" y="13"/>
                    <a:pt x="65" y="11"/>
                    <a:pt x="65" y="8"/>
                  </a:cubicBezTo>
                  <a:cubicBezTo>
                    <a:pt x="66" y="5"/>
                    <a:pt x="64" y="3"/>
                    <a:pt x="61" y="2"/>
                  </a:cubicBezTo>
                  <a:cubicBezTo>
                    <a:pt x="49" y="0"/>
                    <a:pt x="33" y="3"/>
                    <a:pt x="20" y="6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88"/>
            <p:cNvSpPr>
              <a:spLocks noChangeArrowheads="1"/>
            </p:cNvSpPr>
            <p:nvPr/>
          </p:nvSpPr>
          <p:spPr bwMode="auto">
            <a:xfrm>
              <a:off x="-687" y="784"/>
              <a:ext cx="164" cy="251"/>
            </a:xfrm>
            <a:custGeom>
              <a:avLst/>
              <a:gdLst>
                <a:gd name="T0" fmla="*/ 0 w 101"/>
                <a:gd name="T1" fmla="*/ 129 h 155"/>
                <a:gd name="T2" fmla="*/ 46 w 101"/>
                <a:gd name="T3" fmla="*/ 79 h 155"/>
                <a:gd name="T4" fmla="*/ 74 w 101"/>
                <a:gd name="T5" fmla="*/ 2 h 155"/>
                <a:gd name="T6" fmla="*/ 96 w 101"/>
                <a:gd name="T7" fmla="*/ 29 h 155"/>
                <a:gd name="T8" fmla="*/ 71 w 101"/>
                <a:gd name="T9" fmla="*/ 128 h 155"/>
                <a:gd name="T10" fmla="*/ 29 w 101"/>
                <a:gd name="T1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55">
                  <a:moveTo>
                    <a:pt x="0" y="129"/>
                  </a:moveTo>
                  <a:cubicBezTo>
                    <a:pt x="21" y="117"/>
                    <a:pt x="38" y="102"/>
                    <a:pt x="46" y="79"/>
                  </a:cubicBezTo>
                  <a:cubicBezTo>
                    <a:pt x="53" y="61"/>
                    <a:pt x="45" y="5"/>
                    <a:pt x="74" y="2"/>
                  </a:cubicBezTo>
                  <a:cubicBezTo>
                    <a:pt x="90" y="0"/>
                    <a:pt x="93" y="16"/>
                    <a:pt x="96" y="29"/>
                  </a:cubicBezTo>
                  <a:cubicBezTo>
                    <a:pt x="101" y="53"/>
                    <a:pt x="94" y="113"/>
                    <a:pt x="71" y="128"/>
                  </a:cubicBezTo>
                  <a:cubicBezTo>
                    <a:pt x="56" y="138"/>
                    <a:pt x="42" y="143"/>
                    <a:pt x="29" y="155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89"/>
            <p:cNvSpPr>
              <a:spLocks noChangeArrowheads="1"/>
            </p:cNvSpPr>
            <p:nvPr/>
          </p:nvSpPr>
          <p:spPr bwMode="auto">
            <a:xfrm>
              <a:off x="-697" y="774"/>
              <a:ext cx="182" cy="271"/>
            </a:xfrm>
            <a:custGeom>
              <a:avLst/>
              <a:gdLst>
                <a:gd name="T0" fmla="*/ 79 w 112"/>
                <a:gd name="T1" fmla="*/ 3 h 167"/>
                <a:gd name="T2" fmla="*/ 51 w 112"/>
                <a:gd name="T3" fmla="*/ 61 h 167"/>
                <a:gd name="T4" fmla="*/ 47 w 112"/>
                <a:gd name="T5" fmla="*/ 83 h 167"/>
                <a:gd name="T6" fmla="*/ 4 w 112"/>
                <a:gd name="T7" fmla="*/ 131 h 167"/>
                <a:gd name="T8" fmla="*/ 2 w 112"/>
                <a:gd name="T9" fmla="*/ 138 h 167"/>
                <a:gd name="T10" fmla="*/ 9 w 112"/>
                <a:gd name="T11" fmla="*/ 140 h 167"/>
                <a:gd name="T12" fmla="*/ 57 w 112"/>
                <a:gd name="T13" fmla="*/ 87 h 167"/>
                <a:gd name="T14" fmla="*/ 61 w 112"/>
                <a:gd name="T15" fmla="*/ 61 h 167"/>
                <a:gd name="T16" fmla="*/ 80 w 112"/>
                <a:gd name="T17" fmla="*/ 13 h 167"/>
                <a:gd name="T18" fmla="*/ 97 w 112"/>
                <a:gd name="T19" fmla="*/ 36 h 167"/>
                <a:gd name="T20" fmla="*/ 74 w 112"/>
                <a:gd name="T21" fmla="*/ 130 h 167"/>
                <a:gd name="T22" fmla="*/ 59 w 112"/>
                <a:gd name="T23" fmla="*/ 139 h 167"/>
                <a:gd name="T24" fmla="*/ 32 w 112"/>
                <a:gd name="T25" fmla="*/ 157 h 167"/>
                <a:gd name="T26" fmla="*/ 31 w 112"/>
                <a:gd name="T27" fmla="*/ 164 h 167"/>
                <a:gd name="T28" fmla="*/ 39 w 112"/>
                <a:gd name="T29" fmla="*/ 165 h 167"/>
                <a:gd name="T30" fmla="*/ 64 w 112"/>
                <a:gd name="T31" fmla="*/ 148 h 167"/>
                <a:gd name="T32" fmla="*/ 79 w 112"/>
                <a:gd name="T33" fmla="*/ 139 h 167"/>
                <a:gd name="T34" fmla="*/ 107 w 112"/>
                <a:gd name="T35" fmla="*/ 34 h 167"/>
                <a:gd name="T36" fmla="*/ 79 w 112"/>
                <a:gd name="T37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67">
                  <a:moveTo>
                    <a:pt x="79" y="3"/>
                  </a:moveTo>
                  <a:cubicBezTo>
                    <a:pt x="55" y="6"/>
                    <a:pt x="53" y="36"/>
                    <a:pt x="51" y="61"/>
                  </a:cubicBezTo>
                  <a:cubicBezTo>
                    <a:pt x="50" y="70"/>
                    <a:pt x="49" y="79"/>
                    <a:pt x="47" y="83"/>
                  </a:cubicBezTo>
                  <a:cubicBezTo>
                    <a:pt x="39" y="106"/>
                    <a:pt x="21" y="120"/>
                    <a:pt x="4" y="131"/>
                  </a:cubicBezTo>
                  <a:cubicBezTo>
                    <a:pt x="1" y="132"/>
                    <a:pt x="0" y="135"/>
                    <a:pt x="2" y="138"/>
                  </a:cubicBezTo>
                  <a:cubicBezTo>
                    <a:pt x="3" y="140"/>
                    <a:pt x="6" y="141"/>
                    <a:pt x="9" y="140"/>
                  </a:cubicBezTo>
                  <a:cubicBezTo>
                    <a:pt x="28" y="128"/>
                    <a:pt x="48" y="113"/>
                    <a:pt x="57" y="87"/>
                  </a:cubicBezTo>
                  <a:cubicBezTo>
                    <a:pt x="59" y="81"/>
                    <a:pt x="60" y="72"/>
                    <a:pt x="61" y="61"/>
                  </a:cubicBezTo>
                  <a:cubicBezTo>
                    <a:pt x="63" y="41"/>
                    <a:pt x="65" y="15"/>
                    <a:pt x="80" y="13"/>
                  </a:cubicBezTo>
                  <a:cubicBezTo>
                    <a:pt x="91" y="12"/>
                    <a:pt x="94" y="19"/>
                    <a:pt x="97" y="36"/>
                  </a:cubicBezTo>
                  <a:cubicBezTo>
                    <a:pt x="101" y="59"/>
                    <a:pt x="94" y="116"/>
                    <a:pt x="74" y="130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0" y="144"/>
                    <a:pt x="41" y="149"/>
                    <a:pt x="32" y="157"/>
                  </a:cubicBezTo>
                  <a:cubicBezTo>
                    <a:pt x="30" y="159"/>
                    <a:pt x="29" y="162"/>
                    <a:pt x="31" y="164"/>
                  </a:cubicBezTo>
                  <a:cubicBezTo>
                    <a:pt x="33" y="167"/>
                    <a:pt x="37" y="167"/>
                    <a:pt x="39" y="165"/>
                  </a:cubicBezTo>
                  <a:cubicBezTo>
                    <a:pt x="47" y="158"/>
                    <a:pt x="55" y="153"/>
                    <a:pt x="64" y="148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105" y="122"/>
                    <a:pt x="112" y="60"/>
                    <a:pt x="107" y="34"/>
                  </a:cubicBezTo>
                  <a:cubicBezTo>
                    <a:pt x="104" y="20"/>
                    <a:pt x="101" y="0"/>
                    <a:pt x="79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90"/>
            <p:cNvSpPr>
              <a:spLocks noChangeArrowheads="1"/>
            </p:cNvSpPr>
            <p:nvPr/>
          </p:nvSpPr>
          <p:spPr bwMode="auto">
            <a:xfrm>
              <a:off x="-520" y="776"/>
              <a:ext cx="149" cy="263"/>
            </a:xfrm>
            <a:custGeom>
              <a:avLst/>
              <a:gdLst>
                <a:gd name="T0" fmla="*/ 91 w 91"/>
                <a:gd name="T1" fmla="*/ 140 h 162"/>
                <a:gd name="T2" fmla="*/ 51 w 91"/>
                <a:gd name="T3" fmla="*/ 84 h 162"/>
                <a:gd name="T4" fmla="*/ 34 w 91"/>
                <a:gd name="T5" fmla="*/ 4 h 162"/>
                <a:gd name="T6" fmla="*/ 9 w 91"/>
                <a:gd name="T7" fmla="*/ 28 h 162"/>
                <a:gd name="T8" fmla="*/ 21 w 91"/>
                <a:gd name="T9" fmla="*/ 130 h 162"/>
                <a:gd name="T10" fmla="*/ 59 w 91"/>
                <a:gd name="T11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62">
                  <a:moveTo>
                    <a:pt x="91" y="140"/>
                  </a:moveTo>
                  <a:cubicBezTo>
                    <a:pt x="72" y="125"/>
                    <a:pt x="56" y="108"/>
                    <a:pt x="51" y="84"/>
                  </a:cubicBezTo>
                  <a:cubicBezTo>
                    <a:pt x="47" y="65"/>
                    <a:pt x="62" y="11"/>
                    <a:pt x="34" y="4"/>
                  </a:cubicBezTo>
                  <a:cubicBezTo>
                    <a:pt x="18" y="0"/>
                    <a:pt x="13" y="15"/>
                    <a:pt x="9" y="28"/>
                  </a:cubicBezTo>
                  <a:cubicBezTo>
                    <a:pt x="1" y="52"/>
                    <a:pt x="0" y="112"/>
                    <a:pt x="21" y="130"/>
                  </a:cubicBezTo>
                  <a:cubicBezTo>
                    <a:pt x="34" y="141"/>
                    <a:pt x="47" y="148"/>
                    <a:pt x="59" y="162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5" name="Freeform 91"/>
            <p:cNvSpPr>
              <a:spLocks noChangeArrowheads="1"/>
            </p:cNvSpPr>
            <p:nvPr/>
          </p:nvSpPr>
          <p:spPr bwMode="auto">
            <a:xfrm>
              <a:off x="-529" y="766"/>
              <a:ext cx="166" cy="281"/>
            </a:xfrm>
            <a:custGeom>
              <a:avLst/>
              <a:gdLst>
                <a:gd name="T0" fmla="*/ 10 w 102"/>
                <a:gd name="T1" fmla="*/ 32 h 173"/>
                <a:gd name="T2" fmla="*/ 24 w 102"/>
                <a:gd name="T3" fmla="*/ 140 h 173"/>
                <a:gd name="T4" fmla="*/ 37 w 102"/>
                <a:gd name="T5" fmla="*/ 151 h 173"/>
                <a:gd name="T6" fmla="*/ 61 w 102"/>
                <a:gd name="T7" fmla="*/ 171 h 173"/>
                <a:gd name="T8" fmla="*/ 68 w 102"/>
                <a:gd name="T9" fmla="*/ 172 h 173"/>
                <a:gd name="T10" fmla="*/ 68 w 102"/>
                <a:gd name="T11" fmla="*/ 164 h 173"/>
                <a:gd name="T12" fmla="*/ 44 w 102"/>
                <a:gd name="T13" fmla="*/ 142 h 173"/>
                <a:gd name="T14" fmla="*/ 30 w 102"/>
                <a:gd name="T15" fmla="*/ 132 h 173"/>
                <a:gd name="T16" fmla="*/ 19 w 102"/>
                <a:gd name="T17" fmla="*/ 36 h 173"/>
                <a:gd name="T18" fmla="*/ 39 w 102"/>
                <a:gd name="T19" fmla="*/ 16 h 173"/>
                <a:gd name="T20" fmla="*/ 52 w 102"/>
                <a:gd name="T21" fmla="*/ 66 h 173"/>
                <a:gd name="T22" fmla="*/ 52 w 102"/>
                <a:gd name="T23" fmla="*/ 92 h 173"/>
                <a:gd name="T24" fmla="*/ 93 w 102"/>
                <a:gd name="T25" fmla="*/ 150 h 173"/>
                <a:gd name="T26" fmla="*/ 101 w 102"/>
                <a:gd name="T27" fmla="*/ 149 h 173"/>
                <a:gd name="T28" fmla="*/ 100 w 102"/>
                <a:gd name="T29" fmla="*/ 142 h 173"/>
                <a:gd name="T30" fmla="*/ 62 w 102"/>
                <a:gd name="T31" fmla="*/ 89 h 173"/>
                <a:gd name="T32" fmla="*/ 62 w 102"/>
                <a:gd name="T33" fmla="*/ 66 h 173"/>
                <a:gd name="T34" fmla="*/ 41 w 102"/>
                <a:gd name="T35" fmla="*/ 5 h 173"/>
                <a:gd name="T36" fmla="*/ 10 w 102"/>
                <a:gd name="T37" fmla="*/ 3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173">
                  <a:moveTo>
                    <a:pt x="10" y="32"/>
                  </a:moveTo>
                  <a:cubicBezTo>
                    <a:pt x="1" y="58"/>
                    <a:pt x="0" y="120"/>
                    <a:pt x="24" y="140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46" y="157"/>
                    <a:pt x="53" y="163"/>
                    <a:pt x="61" y="171"/>
                  </a:cubicBezTo>
                  <a:cubicBezTo>
                    <a:pt x="62" y="173"/>
                    <a:pt x="66" y="173"/>
                    <a:pt x="68" y="172"/>
                  </a:cubicBezTo>
                  <a:cubicBezTo>
                    <a:pt x="70" y="170"/>
                    <a:pt x="70" y="166"/>
                    <a:pt x="68" y="164"/>
                  </a:cubicBezTo>
                  <a:cubicBezTo>
                    <a:pt x="61" y="155"/>
                    <a:pt x="52" y="149"/>
                    <a:pt x="44" y="142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11" y="116"/>
                    <a:pt x="12" y="58"/>
                    <a:pt x="19" y="36"/>
                  </a:cubicBezTo>
                  <a:cubicBezTo>
                    <a:pt x="25" y="19"/>
                    <a:pt x="29" y="13"/>
                    <a:pt x="39" y="16"/>
                  </a:cubicBezTo>
                  <a:cubicBezTo>
                    <a:pt x="54" y="19"/>
                    <a:pt x="53" y="45"/>
                    <a:pt x="52" y="66"/>
                  </a:cubicBezTo>
                  <a:cubicBezTo>
                    <a:pt x="51" y="76"/>
                    <a:pt x="51" y="85"/>
                    <a:pt x="52" y="92"/>
                  </a:cubicBezTo>
                  <a:cubicBezTo>
                    <a:pt x="58" y="119"/>
                    <a:pt x="76" y="136"/>
                    <a:pt x="93" y="150"/>
                  </a:cubicBezTo>
                  <a:cubicBezTo>
                    <a:pt x="96" y="152"/>
                    <a:pt x="99" y="151"/>
                    <a:pt x="101" y="149"/>
                  </a:cubicBezTo>
                  <a:cubicBezTo>
                    <a:pt x="102" y="147"/>
                    <a:pt x="102" y="143"/>
                    <a:pt x="100" y="142"/>
                  </a:cubicBezTo>
                  <a:cubicBezTo>
                    <a:pt x="84" y="129"/>
                    <a:pt x="67" y="113"/>
                    <a:pt x="62" y="89"/>
                  </a:cubicBezTo>
                  <a:cubicBezTo>
                    <a:pt x="61" y="84"/>
                    <a:pt x="62" y="75"/>
                    <a:pt x="62" y="66"/>
                  </a:cubicBezTo>
                  <a:cubicBezTo>
                    <a:pt x="63" y="42"/>
                    <a:pt x="65" y="11"/>
                    <a:pt x="41" y="5"/>
                  </a:cubicBezTo>
                  <a:cubicBezTo>
                    <a:pt x="20" y="0"/>
                    <a:pt x="14" y="20"/>
                    <a:pt x="10" y="3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Freeform 92"/>
            <p:cNvSpPr>
              <a:spLocks noChangeArrowheads="1"/>
            </p:cNvSpPr>
            <p:nvPr/>
          </p:nvSpPr>
          <p:spPr bwMode="auto">
            <a:xfrm>
              <a:off x="-1013" y="355"/>
              <a:ext cx="241" cy="104"/>
            </a:xfrm>
            <a:custGeom>
              <a:avLst/>
              <a:gdLst>
                <a:gd name="T0" fmla="*/ 4 w 148"/>
                <a:gd name="T1" fmla="*/ 1 h 64"/>
                <a:gd name="T2" fmla="*/ 2 w 148"/>
                <a:gd name="T3" fmla="*/ 8 h 64"/>
                <a:gd name="T4" fmla="*/ 67 w 148"/>
                <a:gd name="T5" fmla="*/ 59 h 64"/>
                <a:gd name="T6" fmla="*/ 147 w 148"/>
                <a:gd name="T7" fmla="*/ 34 h 64"/>
                <a:gd name="T8" fmla="*/ 144 w 148"/>
                <a:gd name="T9" fmla="*/ 27 h 64"/>
                <a:gd name="T10" fmla="*/ 137 w 148"/>
                <a:gd name="T11" fmla="*/ 29 h 64"/>
                <a:gd name="T12" fmla="*/ 69 w 148"/>
                <a:gd name="T13" fmla="*/ 49 h 64"/>
                <a:gd name="T14" fmla="*/ 11 w 148"/>
                <a:gd name="T15" fmla="*/ 3 h 64"/>
                <a:gd name="T16" fmla="*/ 4 w 148"/>
                <a:gd name="T1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64">
                  <a:moveTo>
                    <a:pt x="4" y="1"/>
                  </a:moveTo>
                  <a:cubicBezTo>
                    <a:pt x="2" y="2"/>
                    <a:pt x="0" y="5"/>
                    <a:pt x="2" y="8"/>
                  </a:cubicBezTo>
                  <a:cubicBezTo>
                    <a:pt x="16" y="36"/>
                    <a:pt x="38" y="54"/>
                    <a:pt x="67" y="59"/>
                  </a:cubicBezTo>
                  <a:cubicBezTo>
                    <a:pt x="95" y="64"/>
                    <a:pt x="133" y="61"/>
                    <a:pt x="147" y="34"/>
                  </a:cubicBezTo>
                  <a:cubicBezTo>
                    <a:pt x="148" y="31"/>
                    <a:pt x="147" y="28"/>
                    <a:pt x="144" y="27"/>
                  </a:cubicBezTo>
                  <a:cubicBezTo>
                    <a:pt x="142" y="25"/>
                    <a:pt x="139" y="26"/>
                    <a:pt x="137" y="29"/>
                  </a:cubicBezTo>
                  <a:cubicBezTo>
                    <a:pt x="126" y="52"/>
                    <a:pt x="89" y="52"/>
                    <a:pt x="69" y="49"/>
                  </a:cubicBezTo>
                  <a:cubicBezTo>
                    <a:pt x="43" y="44"/>
                    <a:pt x="24" y="29"/>
                    <a:pt x="11" y="3"/>
                  </a:cubicBezTo>
                  <a:cubicBezTo>
                    <a:pt x="10" y="1"/>
                    <a:pt x="7" y="0"/>
                    <a:pt x="4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Freeform 93"/>
            <p:cNvSpPr>
              <a:spLocks noChangeArrowheads="1"/>
            </p:cNvSpPr>
            <p:nvPr/>
          </p:nvSpPr>
          <p:spPr bwMode="auto">
            <a:xfrm>
              <a:off x="-1038" y="386"/>
              <a:ext cx="56" cy="50"/>
            </a:xfrm>
            <a:custGeom>
              <a:avLst/>
              <a:gdLst>
                <a:gd name="T0" fmla="*/ 27 w 34"/>
                <a:gd name="T1" fmla="*/ 1 h 31"/>
                <a:gd name="T2" fmla="*/ 14 w 34"/>
                <a:gd name="T3" fmla="*/ 12 h 31"/>
                <a:gd name="T4" fmla="*/ 4 w 34"/>
                <a:gd name="T5" fmla="*/ 20 h 31"/>
                <a:gd name="T6" fmla="*/ 0 w 34"/>
                <a:gd name="T7" fmla="*/ 26 h 31"/>
                <a:gd name="T8" fmla="*/ 6 w 34"/>
                <a:gd name="T9" fmla="*/ 30 h 31"/>
                <a:gd name="T10" fmla="*/ 23 w 34"/>
                <a:gd name="T11" fmla="*/ 18 h 31"/>
                <a:gd name="T12" fmla="*/ 29 w 34"/>
                <a:gd name="T13" fmla="*/ 11 h 31"/>
                <a:gd name="T14" fmla="*/ 33 w 34"/>
                <a:gd name="T15" fmla="*/ 5 h 31"/>
                <a:gd name="T16" fmla="*/ 27 w 34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1">
                  <a:moveTo>
                    <a:pt x="27" y="1"/>
                  </a:moveTo>
                  <a:cubicBezTo>
                    <a:pt x="20" y="3"/>
                    <a:pt x="17" y="8"/>
                    <a:pt x="14" y="12"/>
                  </a:cubicBezTo>
                  <a:cubicBezTo>
                    <a:pt x="11" y="17"/>
                    <a:pt x="9" y="19"/>
                    <a:pt x="4" y="20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1" y="29"/>
                    <a:pt x="3" y="31"/>
                    <a:pt x="6" y="30"/>
                  </a:cubicBezTo>
                  <a:cubicBezTo>
                    <a:pt x="15" y="29"/>
                    <a:pt x="20" y="22"/>
                    <a:pt x="23" y="18"/>
                  </a:cubicBezTo>
                  <a:cubicBezTo>
                    <a:pt x="25" y="14"/>
                    <a:pt x="27" y="12"/>
                    <a:pt x="29" y="11"/>
                  </a:cubicBezTo>
                  <a:cubicBezTo>
                    <a:pt x="32" y="10"/>
                    <a:pt x="34" y="7"/>
                    <a:pt x="33" y="5"/>
                  </a:cubicBezTo>
                  <a:cubicBezTo>
                    <a:pt x="32" y="2"/>
                    <a:pt x="29" y="0"/>
                    <a:pt x="27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Freeform 94"/>
            <p:cNvSpPr>
              <a:spLocks noChangeArrowheads="1"/>
            </p:cNvSpPr>
            <p:nvPr/>
          </p:nvSpPr>
          <p:spPr bwMode="auto">
            <a:xfrm>
              <a:off x="-971" y="433"/>
              <a:ext cx="46" cy="62"/>
            </a:xfrm>
            <a:custGeom>
              <a:avLst/>
              <a:gdLst>
                <a:gd name="T0" fmla="*/ 18 w 28"/>
                <a:gd name="T1" fmla="*/ 3 h 38"/>
                <a:gd name="T2" fmla="*/ 2 w 28"/>
                <a:gd name="T3" fmla="*/ 29 h 38"/>
                <a:gd name="T4" fmla="*/ 3 w 28"/>
                <a:gd name="T5" fmla="*/ 36 h 38"/>
                <a:gd name="T6" fmla="*/ 11 w 28"/>
                <a:gd name="T7" fmla="*/ 35 h 38"/>
                <a:gd name="T8" fmla="*/ 27 w 28"/>
                <a:gd name="T9" fmla="*/ 8 h 38"/>
                <a:gd name="T10" fmla="*/ 25 w 28"/>
                <a:gd name="T11" fmla="*/ 1 h 38"/>
                <a:gd name="T12" fmla="*/ 18 w 28"/>
                <a:gd name="T1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8">
                  <a:moveTo>
                    <a:pt x="18" y="3"/>
                  </a:moveTo>
                  <a:cubicBezTo>
                    <a:pt x="13" y="12"/>
                    <a:pt x="7" y="21"/>
                    <a:pt x="2" y="29"/>
                  </a:cubicBezTo>
                  <a:cubicBezTo>
                    <a:pt x="0" y="31"/>
                    <a:pt x="1" y="34"/>
                    <a:pt x="3" y="36"/>
                  </a:cubicBezTo>
                  <a:cubicBezTo>
                    <a:pt x="6" y="38"/>
                    <a:pt x="9" y="37"/>
                    <a:pt x="11" y="35"/>
                  </a:cubicBezTo>
                  <a:cubicBezTo>
                    <a:pt x="16" y="26"/>
                    <a:pt x="22" y="18"/>
                    <a:pt x="27" y="8"/>
                  </a:cubicBezTo>
                  <a:cubicBezTo>
                    <a:pt x="28" y="6"/>
                    <a:pt x="27" y="3"/>
                    <a:pt x="25" y="1"/>
                  </a:cubicBezTo>
                  <a:cubicBezTo>
                    <a:pt x="22" y="0"/>
                    <a:pt x="19" y="1"/>
                    <a:pt x="18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9" name="Freeform 95"/>
            <p:cNvSpPr>
              <a:spLocks noChangeArrowheads="1"/>
            </p:cNvSpPr>
            <p:nvPr/>
          </p:nvSpPr>
          <p:spPr bwMode="auto">
            <a:xfrm>
              <a:off x="-886" y="438"/>
              <a:ext cx="29" cy="62"/>
            </a:xfrm>
            <a:custGeom>
              <a:avLst/>
              <a:gdLst>
                <a:gd name="T0" fmla="*/ 8 w 18"/>
                <a:gd name="T1" fmla="*/ 4 h 38"/>
                <a:gd name="T2" fmla="*/ 3 w 18"/>
                <a:gd name="T3" fmla="*/ 20 h 38"/>
                <a:gd name="T4" fmla="*/ 1 w 18"/>
                <a:gd name="T5" fmla="*/ 30 h 38"/>
                <a:gd name="T6" fmla="*/ 5 w 18"/>
                <a:gd name="T7" fmla="*/ 37 h 38"/>
                <a:gd name="T8" fmla="*/ 11 w 18"/>
                <a:gd name="T9" fmla="*/ 34 h 38"/>
                <a:gd name="T10" fmla="*/ 14 w 18"/>
                <a:gd name="T11" fmla="*/ 22 h 38"/>
                <a:gd name="T12" fmla="*/ 17 w 18"/>
                <a:gd name="T13" fmla="*/ 8 h 38"/>
                <a:gd name="T14" fmla="*/ 14 w 18"/>
                <a:gd name="T15" fmla="*/ 1 h 38"/>
                <a:gd name="T16" fmla="*/ 8 w 1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8">
                  <a:moveTo>
                    <a:pt x="8" y="4"/>
                  </a:moveTo>
                  <a:cubicBezTo>
                    <a:pt x="5" y="9"/>
                    <a:pt x="4" y="15"/>
                    <a:pt x="3" y="2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3"/>
                    <a:pt x="2" y="36"/>
                    <a:pt x="5" y="37"/>
                  </a:cubicBezTo>
                  <a:cubicBezTo>
                    <a:pt x="7" y="38"/>
                    <a:pt x="10" y="37"/>
                    <a:pt x="11" y="34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17"/>
                    <a:pt x="15" y="12"/>
                    <a:pt x="17" y="8"/>
                  </a:cubicBezTo>
                  <a:cubicBezTo>
                    <a:pt x="18" y="6"/>
                    <a:pt x="17" y="3"/>
                    <a:pt x="14" y="1"/>
                  </a:cubicBezTo>
                  <a:cubicBezTo>
                    <a:pt x="12" y="0"/>
                    <a:pt x="9" y="2"/>
                    <a:pt x="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0" name="Freeform 96"/>
            <p:cNvSpPr>
              <a:spLocks noChangeArrowheads="1"/>
            </p:cNvSpPr>
            <p:nvPr/>
          </p:nvSpPr>
          <p:spPr bwMode="auto">
            <a:xfrm>
              <a:off x="-818" y="418"/>
              <a:ext cx="41" cy="60"/>
            </a:xfrm>
            <a:custGeom>
              <a:avLst/>
              <a:gdLst>
                <a:gd name="T0" fmla="*/ 5 w 25"/>
                <a:gd name="T1" fmla="*/ 0 h 37"/>
                <a:gd name="T2" fmla="*/ 1 w 25"/>
                <a:gd name="T3" fmla="*/ 6 h 37"/>
                <a:gd name="T4" fmla="*/ 15 w 25"/>
                <a:gd name="T5" fmla="*/ 34 h 37"/>
                <a:gd name="T6" fmla="*/ 22 w 25"/>
                <a:gd name="T7" fmla="*/ 35 h 37"/>
                <a:gd name="T8" fmla="*/ 23 w 25"/>
                <a:gd name="T9" fmla="*/ 28 h 37"/>
                <a:gd name="T10" fmla="*/ 11 w 25"/>
                <a:gd name="T11" fmla="*/ 4 h 37"/>
                <a:gd name="T12" fmla="*/ 5 w 2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5" y="0"/>
                  </a:moveTo>
                  <a:cubicBezTo>
                    <a:pt x="2" y="1"/>
                    <a:pt x="0" y="4"/>
                    <a:pt x="1" y="6"/>
                  </a:cubicBezTo>
                  <a:cubicBezTo>
                    <a:pt x="3" y="18"/>
                    <a:pt x="9" y="27"/>
                    <a:pt x="15" y="34"/>
                  </a:cubicBezTo>
                  <a:cubicBezTo>
                    <a:pt x="16" y="36"/>
                    <a:pt x="20" y="37"/>
                    <a:pt x="22" y="35"/>
                  </a:cubicBezTo>
                  <a:cubicBezTo>
                    <a:pt x="24" y="34"/>
                    <a:pt x="25" y="30"/>
                    <a:pt x="23" y="28"/>
                  </a:cubicBezTo>
                  <a:cubicBezTo>
                    <a:pt x="18" y="21"/>
                    <a:pt x="13" y="13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97"/>
            <p:cNvSpPr>
              <a:spLocks noChangeArrowheads="1"/>
            </p:cNvSpPr>
            <p:nvPr/>
          </p:nvSpPr>
          <p:spPr bwMode="auto">
            <a:xfrm>
              <a:off x="-186" y="496"/>
              <a:ext cx="240" cy="104"/>
            </a:xfrm>
            <a:custGeom>
              <a:avLst/>
              <a:gdLst>
                <a:gd name="T0" fmla="*/ 3 w 147"/>
                <a:gd name="T1" fmla="*/ 1 h 64"/>
                <a:gd name="T2" fmla="*/ 1 w 147"/>
                <a:gd name="T3" fmla="*/ 8 h 64"/>
                <a:gd name="T4" fmla="*/ 66 w 147"/>
                <a:gd name="T5" fmla="*/ 59 h 64"/>
                <a:gd name="T6" fmla="*/ 146 w 147"/>
                <a:gd name="T7" fmla="*/ 34 h 64"/>
                <a:gd name="T8" fmla="*/ 143 w 147"/>
                <a:gd name="T9" fmla="*/ 27 h 64"/>
                <a:gd name="T10" fmla="*/ 136 w 147"/>
                <a:gd name="T11" fmla="*/ 29 h 64"/>
                <a:gd name="T12" fmla="*/ 68 w 147"/>
                <a:gd name="T13" fmla="*/ 49 h 64"/>
                <a:gd name="T14" fmla="*/ 10 w 147"/>
                <a:gd name="T15" fmla="*/ 3 h 64"/>
                <a:gd name="T16" fmla="*/ 3 w 147"/>
                <a:gd name="T1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64">
                  <a:moveTo>
                    <a:pt x="3" y="1"/>
                  </a:moveTo>
                  <a:cubicBezTo>
                    <a:pt x="1" y="2"/>
                    <a:pt x="0" y="5"/>
                    <a:pt x="1" y="8"/>
                  </a:cubicBezTo>
                  <a:cubicBezTo>
                    <a:pt x="15" y="37"/>
                    <a:pt x="37" y="54"/>
                    <a:pt x="66" y="59"/>
                  </a:cubicBezTo>
                  <a:cubicBezTo>
                    <a:pt x="94" y="64"/>
                    <a:pt x="132" y="61"/>
                    <a:pt x="146" y="34"/>
                  </a:cubicBezTo>
                  <a:cubicBezTo>
                    <a:pt x="147" y="31"/>
                    <a:pt x="146" y="28"/>
                    <a:pt x="143" y="27"/>
                  </a:cubicBezTo>
                  <a:cubicBezTo>
                    <a:pt x="141" y="26"/>
                    <a:pt x="138" y="27"/>
                    <a:pt x="136" y="29"/>
                  </a:cubicBezTo>
                  <a:cubicBezTo>
                    <a:pt x="125" y="53"/>
                    <a:pt x="88" y="53"/>
                    <a:pt x="68" y="49"/>
                  </a:cubicBezTo>
                  <a:cubicBezTo>
                    <a:pt x="42" y="44"/>
                    <a:pt x="23" y="29"/>
                    <a:pt x="10" y="3"/>
                  </a:cubicBezTo>
                  <a:cubicBezTo>
                    <a:pt x="9" y="1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98"/>
            <p:cNvSpPr>
              <a:spLocks noChangeArrowheads="1"/>
            </p:cNvSpPr>
            <p:nvPr/>
          </p:nvSpPr>
          <p:spPr bwMode="auto">
            <a:xfrm>
              <a:off x="-212" y="527"/>
              <a:ext cx="56" cy="50"/>
            </a:xfrm>
            <a:custGeom>
              <a:avLst/>
              <a:gdLst>
                <a:gd name="T0" fmla="*/ 27 w 34"/>
                <a:gd name="T1" fmla="*/ 1 h 31"/>
                <a:gd name="T2" fmla="*/ 14 w 34"/>
                <a:gd name="T3" fmla="*/ 12 h 31"/>
                <a:gd name="T4" fmla="*/ 5 w 34"/>
                <a:gd name="T5" fmla="*/ 20 h 31"/>
                <a:gd name="T6" fmla="*/ 0 w 34"/>
                <a:gd name="T7" fmla="*/ 26 h 31"/>
                <a:gd name="T8" fmla="*/ 6 w 34"/>
                <a:gd name="T9" fmla="*/ 31 h 31"/>
                <a:gd name="T10" fmla="*/ 23 w 34"/>
                <a:gd name="T11" fmla="*/ 18 h 31"/>
                <a:gd name="T12" fmla="*/ 29 w 34"/>
                <a:gd name="T13" fmla="*/ 11 h 31"/>
                <a:gd name="T14" fmla="*/ 33 w 34"/>
                <a:gd name="T15" fmla="*/ 5 h 31"/>
                <a:gd name="T16" fmla="*/ 27 w 34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1">
                  <a:moveTo>
                    <a:pt x="27" y="1"/>
                  </a:moveTo>
                  <a:cubicBezTo>
                    <a:pt x="20" y="3"/>
                    <a:pt x="17" y="8"/>
                    <a:pt x="14" y="12"/>
                  </a:cubicBezTo>
                  <a:cubicBezTo>
                    <a:pt x="11" y="17"/>
                    <a:pt x="9" y="20"/>
                    <a:pt x="5" y="20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1" y="29"/>
                    <a:pt x="3" y="31"/>
                    <a:pt x="6" y="31"/>
                  </a:cubicBezTo>
                  <a:cubicBezTo>
                    <a:pt x="15" y="29"/>
                    <a:pt x="20" y="23"/>
                    <a:pt x="23" y="18"/>
                  </a:cubicBezTo>
                  <a:cubicBezTo>
                    <a:pt x="25" y="14"/>
                    <a:pt x="27" y="12"/>
                    <a:pt x="29" y="11"/>
                  </a:cubicBezTo>
                  <a:cubicBezTo>
                    <a:pt x="32" y="10"/>
                    <a:pt x="34" y="8"/>
                    <a:pt x="33" y="5"/>
                  </a:cubicBezTo>
                  <a:cubicBezTo>
                    <a:pt x="32" y="2"/>
                    <a:pt x="29" y="0"/>
                    <a:pt x="27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99"/>
            <p:cNvSpPr>
              <a:spLocks noChangeArrowheads="1"/>
            </p:cNvSpPr>
            <p:nvPr/>
          </p:nvSpPr>
          <p:spPr bwMode="auto">
            <a:xfrm>
              <a:off x="-145" y="574"/>
              <a:ext cx="46" cy="62"/>
            </a:xfrm>
            <a:custGeom>
              <a:avLst/>
              <a:gdLst>
                <a:gd name="T0" fmla="*/ 18 w 28"/>
                <a:gd name="T1" fmla="*/ 4 h 38"/>
                <a:gd name="T2" fmla="*/ 2 w 28"/>
                <a:gd name="T3" fmla="*/ 29 h 38"/>
                <a:gd name="T4" fmla="*/ 3 w 28"/>
                <a:gd name="T5" fmla="*/ 36 h 38"/>
                <a:gd name="T6" fmla="*/ 11 w 28"/>
                <a:gd name="T7" fmla="*/ 35 h 38"/>
                <a:gd name="T8" fmla="*/ 27 w 28"/>
                <a:gd name="T9" fmla="*/ 9 h 38"/>
                <a:gd name="T10" fmla="*/ 25 w 28"/>
                <a:gd name="T11" fmla="*/ 2 h 38"/>
                <a:gd name="T12" fmla="*/ 18 w 28"/>
                <a:gd name="T13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8">
                  <a:moveTo>
                    <a:pt x="18" y="4"/>
                  </a:moveTo>
                  <a:cubicBezTo>
                    <a:pt x="13" y="12"/>
                    <a:pt x="7" y="21"/>
                    <a:pt x="2" y="29"/>
                  </a:cubicBezTo>
                  <a:cubicBezTo>
                    <a:pt x="0" y="31"/>
                    <a:pt x="1" y="35"/>
                    <a:pt x="3" y="36"/>
                  </a:cubicBezTo>
                  <a:cubicBezTo>
                    <a:pt x="6" y="38"/>
                    <a:pt x="9" y="37"/>
                    <a:pt x="11" y="35"/>
                  </a:cubicBezTo>
                  <a:cubicBezTo>
                    <a:pt x="16" y="27"/>
                    <a:pt x="22" y="18"/>
                    <a:pt x="27" y="9"/>
                  </a:cubicBezTo>
                  <a:cubicBezTo>
                    <a:pt x="28" y="6"/>
                    <a:pt x="27" y="3"/>
                    <a:pt x="25" y="2"/>
                  </a:cubicBezTo>
                  <a:cubicBezTo>
                    <a:pt x="22" y="0"/>
                    <a:pt x="19" y="1"/>
                    <a:pt x="1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Freeform 100"/>
            <p:cNvSpPr>
              <a:spLocks noChangeArrowheads="1"/>
            </p:cNvSpPr>
            <p:nvPr/>
          </p:nvSpPr>
          <p:spPr bwMode="auto">
            <a:xfrm>
              <a:off x="-60" y="579"/>
              <a:ext cx="29" cy="62"/>
            </a:xfrm>
            <a:custGeom>
              <a:avLst/>
              <a:gdLst>
                <a:gd name="T0" fmla="*/ 8 w 18"/>
                <a:gd name="T1" fmla="*/ 4 h 38"/>
                <a:gd name="T2" fmla="*/ 3 w 18"/>
                <a:gd name="T3" fmla="*/ 20 h 38"/>
                <a:gd name="T4" fmla="*/ 1 w 18"/>
                <a:gd name="T5" fmla="*/ 30 h 38"/>
                <a:gd name="T6" fmla="*/ 5 w 18"/>
                <a:gd name="T7" fmla="*/ 37 h 38"/>
                <a:gd name="T8" fmla="*/ 11 w 18"/>
                <a:gd name="T9" fmla="*/ 34 h 38"/>
                <a:gd name="T10" fmla="*/ 14 w 18"/>
                <a:gd name="T11" fmla="*/ 22 h 38"/>
                <a:gd name="T12" fmla="*/ 17 w 18"/>
                <a:gd name="T13" fmla="*/ 8 h 38"/>
                <a:gd name="T14" fmla="*/ 14 w 18"/>
                <a:gd name="T15" fmla="*/ 2 h 38"/>
                <a:gd name="T16" fmla="*/ 8 w 1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8">
                  <a:moveTo>
                    <a:pt x="8" y="4"/>
                  </a:moveTo>
                  <a:cubicBezTo>
                    <a:pt x="6" y="9"/>
                    <a:pt x="4" y="15"/>
                    <a:pt x="3" y="2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3"/>
                    <a:pt x="2" y="37"/>
                    <a:pt x="5" y="37"/>
                  </a:cubicBezTo>
                  <a:cubicBezTo>
                    <a:pt x="8" y="38"/>
                    <a:pt x="10" y="37"/>
                    <a:pt x="11" y="34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17"/>
                    <a:pt x="16" y="12"/>
                    <a:pt x="17" y="8"/>
                  </a:cubicBezTo>
                  <a:cubicBezTo>
                    <a:pt x="18" y="6"/>
                    <a:pt x="17" y="3"/>
                    <a:pt x="14" y="2"/>
                  </a:cubicBezTo>
                  <a:cubicBezTo>
                    <a:pt x="12" y="0"/>
                    <a:pt x="9" y="2"/>
                    <a:pt x="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5" name="Freeform 101"/>
            <p:cNvSpPr>
              <a:spLocks noChangeArrowheads="1"/>
            </p:cNvSpPr>
            <p:nvPr/>
          </p:nvSpPr>
          <p:spPr bwMode="auto">
            <a:xfrm>
              <a:off x="8" y="560"/>
              <a:ext cx="41" cy="60"/>
            </a:xfrm>
            <a:custGeom>
              <a:avLst/>
              <a:gdLst>
                <a:gd name="T0" fmla="*/ 5 w 25"/>
                <a:gd name="T1" fmla="*/ 0 h 37"/>
                <a:gd name="T2" fmla="*/ 1 w 25"/>
                <a:gd name="T3" fmla="*/ 7 h 37"/>
                <a:gd name="T4" fmla="*/ 15 w 25"/>
                <a:gd name="T5" fmla="*/ 34 h 37"/>
                <a:gd name="T6" fmla="*/ 22 w 25"/>
                <a:gd name="T7" fmla="*/ 36 h 37"/>
                <a:gd name="T8" fmla="*/ 23 w 25"/>
                <a:gd name="T9" fmla="*/ 28 h 37"/>
                <a:gd name="T10" fmla="*/ 11 w 25"/>
                <a:gd name="T11" fmla="*/ 4 h 37"/>
                <a:gd name="T12" fmla="*/ 5 w 2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5" y="0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3" y="18"/>
                    <a:pt x="9" y="27"/>
                    <a:pt x="15" y="34"/>
                  </a:cubicBezTo>
                  <a:cubicBezTo>
                    <a:pt x="16" y="37"/>
                    <a:pt x="20" y="37"/>
                    <a:pt x="22" y="36"/>
                  </a:cubicBezTo>
                  <a:cubicBezTo>
                    <a:pt x="24" y="34"/>
                    <a:pt x="25" y="31"/>
                    <a:pt x="23" y="28"/>
                  </a:cubicBezTo>
                  <a:cubicBezTo>
                    <a:pt x="18" y="21"/>
                    <a:pt x="13" y="14"/>
                    <a:pt x="11" y="4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Freeform 102"/>
            <p:cNvSpPr>
              <a:spLocks noChangeArrowheads="1"/>
            </p:cNvSpPr>
            <p:nvPr/>
          </p:nvSpPr>
          <p:spPr bwMode="auto">
            <a:xfrm>
              <a:off x="-928" y="55"/>
              <a:ext cx="105" cy="61"/>
            </a:xfrm>
            <a:custGeom>
              <a:avLst/>
              <a:gdLst>
                <a:gd name="T0" fmla="*/ 1 w 65"/>
                <a:gd name="T1" fmla="*/ 28 h 38"/>
                <a:gd name="T2" fmla="*/ 5 w 65"/>
                <a:gd name="T3" fmla="*/ 34 h 38"/>
                <a:gd name="T4" fmla="*/ 11 w 65"/>
                <a:gd name="T5" fmla="*/ 30 h 38"/>
                <a:gd name="T6" fmla="*/ 40 w 65"/>
                <a:gd name="T7" fmla="*/ 13 h 38"/>
                <a:gd name="T8" fmla="*/ 53 w 65"/>
                <a:gd name="T9" fmla="*/ 31 h 38"/>
                <a:gd name="T10" fmla="*/ 57 w 65"/>
                <a:gd name="T11" fmla="*/ 37 h 38"/>
                <a:gd name="T12" fmla="*/ 63 w 65"/>
                <a:gd name="T13" fmla="*/ 33 h 38"/>
                <a:gd name="T14" fmla="*/ 42 w 65"/>
                <a:gd name="T15" fmla="*/ 3 h 38"/>
                <a:gd name="T16" fmla="*/ 1 w 65"/>
                <a:gd name="T1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38">
                  <a:moveTo>
                    <a:pt x="1" y="28"/>
                  </a:moveTo>
                  <a:cubicBezTo>
                    <a:pt x="0" y="31"/>
                    <a:pt x="2" y="33"/>
                    <a:pt x="5" y="34"/>
                  </a:cubicBezTo>
                  <a:cubicBezTo>
                    <a:pt x="8" y="35"/>
                    <a:pt x="11" y="33"/>
                    <a:pt x="11" y="30"/>
                  </a:cubicBezTo>
                  <a:cubicBezTo>
                    <a:pt x="14" y="17"/>
                    <a:pt x="29" y="11"/>
                    <a:pt x="40" y="13"/>
                  </a:cubicBezTo>
                  <a:cubicBezTo>
                    <a:pt x="46" y="14"/>
                    <a:pt x="55" y="18"/>
                    <a:pt x="53" y="31"/>
                  </a:cubicBezTo>
                  <a:cubicBezTo>
                    <a:pt x="52" y="34"/>
                    <a:pt x="54" y="37"/>
                    <a:pt x="57" y="37"/>
                  </a:cubicBezTo>
                  <a:cubicBezTo>
                    <a:pt x="60" y="38"/>
                    <a:pt x="63" y="36"/>
                    <a:pt x="63" y="33"/>
                  </a:cubicBezTo>
                  <a:cubicBezTo>
                    <a:pt x="65" y="17"/>
                    <a:pt x="57" y="6"/>
                    <a:pt x="42" y="3"/>
                  </a:cubicBezTo>
                  <a:cubicBezTo>
                    <a:pt x="26" y="0"/>
                    <a:pt x="5" y="9"/>
                    <a:pt x="1" y="28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7" name="Freeform 103"/>
            <p:cNvSpPr>
              <a:spLocks noChangeArrowheads="1"/>
            </p:cNvSpPr>
            <p:nvPr/>
          </p:nvSpPr>
          <p:spPr bwMode="auto">
            <a:xfrm>
              <a:off x="-91" y="225"/>
              <a:ext cx="119" cy="80"/>
            </a:xfrm>
            <a:custGeom>
              <a:avLst/>
              <a:gdLst>
                <a:gd name="T0" fmla="*/ 1 w 73"/>
                <a:gd name="T1" fmla="*/ 23 h 49"/>
                <a:gd name="T2" fmla="*/ 4 w 73"/>
                <a:gd name="T3" fmla="*/ 29 h 49"/>
                <a:gd name="T4" fmla="*/ 11 w 73"/>
                <a:gd name="T5" fmla="*/ 26 h 49"/>
                <a:gd name="T6" fmla="*/ 33 w 73"/>
                <a:gd name="T7" fmla="*/ 12 h 49"/>
                <a:gd name="T8" fmla="*/ 62 w 73"/>
                <a:gd name="T9" fmla="*/ 43 h 49"/>
                <a:gd name="T10" fmla="*/ 67 w 73"/>
                <a:gd name="T11" fmla="*/ 49 h 49"/>
                <a:gd name="T12" fmla="*/ 72 w 73"/>
                <a:gd name="T13" fmla="*/ 44 h 49"/>
                <a:gd name="T14" fmla="*/ 35 w 73"/>
                <a:gd name="T15" fmla="*/ 2 h 49"/>
                <a:gd name="T16" fmla="*/ 1 w 73"/>
                <a:gd name="T17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49">
                  <a:moveTo>
                    <a:pt x="1" y="23"/>
                  </a:moveTo>
                  <a:cubicBezTo>
                    <a:pt x="0" y="25"/>
                    <a:pt x="1" y="28"/>
                    <a:pt x="4" y="29"/>
                  </a:cubicBezTo>
                  <a:cubicBezTo>
                    <a:pt x="7" y="30"/>
                    <a:pt x="10" y="28"/>
                    <a:pt x="11" y="26"/>
                  </a:cubicBezTo>
                  <a:cubicBezTo>
                    <a:pt x="15" y="11"/>
                    <a:pt x="28" y="12"/>
                    <a:pt x="33" y="12"/>
                  </a:cubicBezTo>
                  <a:cubicBezTo>
                    <a:pt x="47" y="15"/>
                    <a:pt x="62" y="27"/>
                    <a:pt x="62" y="43"/>
                  </a:cubicBezTo>
                  <a:cubicBezTo>
                    <a:pt x="62" y="46"/>
                    <a:pt x="64" y="49"/>
                    <a:pt x="67" y="49"/>
                  </a:cubicBezTo>
                  <a:cubicBezTo>
                    <a:pt x="70" y="49"/>
                    <a:pt x="72" y="46"/>
                    <a:pt x="72" y="44"/>
                  </a:cubicBezTo>
                  <a:cubicBezTo>
                    <a:pt x="73" y="21"/>
                    <a:pt x="53" y="5"/>
                    <a:pt x="35" y="2"/>
                  </a:cubicBezTo>
                  <a:cubicBezTo>
                    <a:pt x="18" y="0"/>
                    <a:pt x="5" y="7"/>
                    <a:pt x="1" y="2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8" name="Freeform 104"/>
            <p:cNvSpPr>
              <a:spLocks noChangeArrowheads="1"/>
            </p:cNvSpPr>
            <p:nvPr/>
          </p:nvSpPr>
          <p:spPr bwMode="auto">
            <a:xfrm>
              <a:off x="-617" y="715"/>
              <a:ext cx="218" cy="52"/>
            </a:xfrm>
            <a:custGeom>
              <a:avLst/>
              <a:gdLst>
                <a:gd name="T0" fmla="*/ 1 w 134"/>
                <a:gd name="T1" fmla="*/ 3 h 32"/>
                <a:gd name="T2" fmla="*/ 3 w 134"/>
                <a:gd name="T3" fmla="*/ 11 h 32"/>
                <a:gd name="T4" fmla="*/ 102 w 134"/>
                <a:gd name="T5" fmla="*/ 29 h 32"/>
                <a:gd name="T6" fmla="*/ 128 w 134"/>
                <a:gd name="T7" fmla="*/ 28 h 32"/>
                <a:gd name="T8" fmla="*/ 134 w 134"/>
                <a:gd name="T9" fmla="*/ 22 h 32"/>
                <a:gd name="T10" fmla="*/ 128 w 134"/>
                <a:gd name="T11" fmla="*/ 17 h 32"/>
                <a:gd name="T12" fmla="*/ 101 w 134"/>
                <a:gd name="T13" fmla="*/ 18 h 32"/>
                <a:gd name="T14" fmla="*/ 9 w 134"/>
                <a:gd name="T15" fmla="*/ 2 h 32"/>
                <a:gd name="T16" fmla="*/ 1 w 134"/>
                <a:gd name="T17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32">
                  <a:moveTo>
                    <a:pt x="1" y="3"/>
                  </a:moveTo>
                  <a:cubicBezTo>
                    <a:pt x="0" y="6"/>
                    <a:pt x="0" y="9"/>
                    <a:pt x="3" y="11"/>
                  </a:cubicBezTo>
                  <a:cubicBezTo>
                    <a:pt x="32" y="32"/>
                    <a:pt x="68" y="30"/>
                    <a:pt x="102" y="29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31" y="28"/>
                    <a:pt x="134" y="25"/>
                    <a:pt x="134" y="22"/>
                  </a:cubicBezTo>
                  <a:cubicBezTo>
                    <a:pt x="134" y="19"/>
                    <a:pt x="131" y="17"/>
                    <a:pt x="128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69" y="20"/>
                    <a:pt x="36" y="21"/>
                    <a:pt x="9" y="2"/>
                  </a:cubicBezTo>
                  <a:cubicBezTo>
                    <a:pt x="6" y="0"/>
                    <a:pt x="3" y="1"/>
                    <a:pt x="1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9" name="Freeform 105"/>
            <p:cNvSpPr>
              <a:spLocks noChangeArrowheads="1"/>
            </p:cNvSpPr>
            <p:nvPr/>
          </p:nvSpPr>
          <p:spPr bwMode="auto">
            <a:xfrm>
              <a:off x="-995" y="834"/>
              <a:ext cx="405" cy="602"/>
            </a:xfrm>
            <a:custGeom>
              <a:avLst/>
              <a:gdLst>
                <a:gd name="T0" fmla="*/ 249 w 249"/>
                <a:gd name="T1" fmla="*/ 125 h 371"/>
                <a:gd name="T2" fmla="*/ 249 w 249"/>
                <a:gd name="T3" fmla="*/ 124 h 371"/>
                <a:gd name="T4" fmla="*/ 204 w 249"/>
                <a:gd name="T5" fmla="*/ 76 h 371"/>
                <a:gd name="T6" fmla="*/ 154 w 249"/>
                <a:gd name="T7" fmla="*/ 135 h 371"/>
                <a:gd name="T8" fmla="*/ 170 w 249"/>
                <a:gd name="T9" fmla="*/ 19 h 371"/>
                <a:gd name="T10" fmla="*/ 111 w 249"/>
                <a:gd name="T11" fmla="*/ 24 h 371"/>
                <a:gd name="T12" fmla="*/ 21 w 249"/>
                <a:gd name="T13" fmla="*/ 246 h 371"/>
                <a:gd name="T14" fmla="*/ 3 w 249"/>
                <a:gd name="T15" fmla="*/ 330 h 371"/>
                <a:gd name="T16" fmla="*/ 78 w 249"/>
                <a:gd name="T17" fmla="*/ 343 h 371"/>
                <a:gd name="T18" fmla="*/ 171 w 249"/>
                <a:gd name="T19" fmla="*/ 238 h 371"/>
                <a:gd name="T20" fmla="*/ 249 w 249"/>
                <a:gd name="T21" fmla="*/ 125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371">
                  <a:moveTo>
                    <a:pt x="249" y="125"/>
                  </a:moveTo>
                  <a:cubicBezTo>
                    <a:pt x="249" y="125"/>
                    <a:pt x="249" y="125"/>
                    <a:pt x="249" y="124"/>
                  </a:cubicBezTo>
                  <a:cubicBezTo>
                    <a:pt x="226" y="126"/>
                    <a:pt x="216" y="91"/>
                    <a:pt x="204" y="76"/>
                  </a:cubicBezTo>
                  <a:cubicBezTo>
                    <a:pt x="183" y="91"/>
                    <a:pt x="171" y="116"/>
                    <a:pt x="154" y="135"/>
                  </a:cubicBezTo>
                  <a:cubicBezTo>
                    <a:pt x="170" y="110"/>
                    <a:pt x="192" y="43"/>
                    <a:pt x="170" y="19"/>
                  </a:cubicBezTo>
                  <a:cubicBezTo>
                    <a:pt x="152" y="0"/>
                    <a:pt x="125" y="5"/>
                    <a:pt x="111" y="24"/>
                  </a:cubicBezTo>
                  <a:cubicBezTo>
                    <a:pt x="64" y="88"/>
                    <a:pt x="43" y="171"/>
                    <a:pt x="21" y="246"/>
                  </a:cubicBezTo>
                  <a:cubicBezTo>
                    <a:pt x="13" y="272"/>
                    <a:pt x="0" y="302"/>
                    <a:pt x="3" y="330"/>
                  </a:cubicBezTo>
                  <a:cubicBezTo>
                    <a:pt x="6" y="371"/>
                    <a:pt x="52" y="359"/>
                    <a:pt x="78" y="343"/>
                  </a:cubicBezTo>
                  <a:cubicBezTo>
                    <a:pt x="117" y="318"/>
                    <a:pt x="145" y="276"/>
                    <a:pt x="171" y="238"/>
                  </a:cubicBezTo>
                  <a:cubicBezTo>
                    <a:pt x="196" y="200"/>
                    <a:pt x="226" y="165"/>
                    <a:pt x="249" y="125"/>
                  </a:cubicBezTo>
                  <a:close/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0" name="Freeform 106"/>
            <p:cNvSpPr>
              <a:spLocks noEditPoints="1" noChangeArrowheads="1"/>
            </p:cNvSpPr>
            <p:nvPr/>
          </p:nvSpPr>
          <p:spPr bwMode="auto">
            <a:xfrm>
              <a:off x="-1002" y="836"/>
              <a:ext cx="421" cy="596"/>
            </a:xfrm>
            <a:custGeom>
              <a:avLst/>
              <a:gdLst>
                <a:gd name="T0" fmla="*/ 145 w 258"/>
                <a:gd name="T1" fmla="*/ 1 h 367"/>
                <a:gd name="T2" fmla="*/ 111 w 258"/>
                <a:gd name="T3" fmla="*/ 20 h 367"/>
                <a:gd name="T4" fmla="*/ 25 w 258"/>
                <a:gd name="T5" fmla="*/ 225 h 367"/>
                <a:gd name="T6" fmla="*/ 20 w 258"/>
                <a:gd name="T7" fmla="*/ 244 h 367"/>
                <a:gd name="T8" fmla="*/ 14 w 258"/>
                <a:gd name="T9" fmla="*/ 261 h 367"/>
                <a:gd name="T10" fmla="*/ 2 w 258"/>
                <a:gd name="T11" fmla="*/ 329 h 367"/>
                <a:gd name="T12" fmla="*/ 19 w 258"/>
                <a:gd name="T13" fmla="*/ 358 h 367"/>
                <a:gd name="T14" fmla="*/ 85 w 258"/>
                <a:gd name="T15" fmla="*/ 346 h 367"/>
                <a:gd name="T16" fmla="*/ 177 w 258"/>
                <a:gd name="T17" fmla="*/ 243 h 367"/>
                <a:gd name="T18" fmla="*/ 179 w 258"/>
                <a:gd name="T19" fmla="*/ 240 h 367"/>
                <a:gd name="T20" fmla="*/ 207 w 258"/>
                <a:gd name="T21" fmla="*/ 200 h 367"/>
                <a:gd name="T22" fmla="*/ 257 w 258"/>
                <a:gd name="T23" fmla="*/ 127 h 367"/>
                <a:gd name="T24" fmla="*/ 258 w 258"/>
                <a:gd name="T25" fmla="*/ 126 h 367"/>
                <a:gd name="T26" fmla="*/ 258 w 258"/>
                <a:gd name="T27" fmla="*/ 123 h 367"/>
                <a:gd name="T28" fmla="*/ 257 w 258"/>
                <a:gd name="T29" fmla="*/ 121 h 367"/>
                <a:gd name="T30" fmla="*/ 253 w 258"/>
                <a:gd name="T31" fmla="*/ 118 h 367"/>
                <a:gd name="T32" fmla="*/ 223 w 258"/>
                <a:gd name="T33" fmla="*/ 89 h 367"/>
                <a:gd name="T34" fmla="*/ 213 w 258"/>
                <a:gd name="T35" fmla="*/ 72 h 367"/>
                <a:gd name="T36" fmla="*/ 205 w 258"/>
                <a:gd name="T37" fmla="*/ 71 h 367"/>
                <a:gd name="T38" fmla="*/ 180 w 258"/>
                <a:gd name="T39" fmla="*/ 97 h 367"/>
                <a:gd name="T40" fmla="*/ 188 w 258"/>
                <a:gd name="T41" fmla="*/ 49 h 367"/>
                <a:gd name="T42" fmla="*/ 178 w 258"/>
                <a:gd name="T43" fmla="*/ 14 h 367"/>
                <a:gd name="T44" fmla="*/ 145 w 258"/>
                <a:gd name="T45" fmla="*/ 1 h 367"/>
                <a:gd name="T46" fmla="*/ 24 w 258"/>
                <a:gd name="T47" fmla="*/ 349 h 367"/>
                <a:gd name="T48" fmla="*/ 12 w 258"/>
                <a:gd name="T49" fmla="*/ 328 h 367"/>
                <a:gd name="T50" fmla="*/ 24 w 258"/>
                <a:gd name="T51" fmla="*/ 265 h 367"/>
                <a:gd name="T52" fmla="*/ 30 w 258"/>
                <a:gd name="T53" fmla="*/ 247 h 367"/>
                <a:gd name="T54" fmla="*/ 35 w 258"/>
                <a:gd name="T55" fmla="*/ 227 h 367"/>
                <a:gd name="T56" fmla="*/ 119 w 258"/>
                <a:gd name="T57" fmla="*/ 26 h 367"/>
                <a:gd name="T58" fmla="*/ 146 w 258"/>
                <a:gd name="T59" fmla="*/ 11 h 367"/>
                <a:gd name="T60" fmla="*/ 170 w 258"/>
                <a:gd name="T61" fmla="*/ 21 h 367"/>
                <a:gd name="T62" fmla="*/ 154 w 258"/>
                <a:gd name="T63" fmla="*/ 131 h 367"/>
                <a:gd name="T64" fmla="*/ 155 w 258"/>
                <a:gd name="T65" fmla="*/ 138 h 367"/>
                <a:gd name="T66" fmla="*/ 162 w 258"/>
                <a:gd name="T67" fmla="*/ 137 h 367"/>
                <a:gd name="T68" fmla="*/ 180 w 258"/>
                <a:gd name="T69" fmla="*/ 114 h 367"/>
                <a:gd name="T70" fmla="*/ 207 w 258"/>
                <a:gd name="T71" fmla="*/ 83 h 367"/>
                <a:gd name="T72" fmla="*/ 214 w 258"/>
                <a:gd name="T73" fmla="*/ 94 h 367"/>
                <a:gd name="T74" fmla="*/ 244 w 258"/>
                <a:gd name="T75" fmla="*/ 128 h 367"/>
                <a:gd name="T76" fmla="*/ 199 w 258"/>
                <a:gd name="T77" fmla="*/ 194 h 367"/>
                <a:gd name="T78" fmla="*/ 171 w 258"/>
                <a:gd name="T79" fmla="*/ 234 h 367"/>
                <a:gd name="T80" fmla="*/ 168 w 258"/>
                <a:gd name="T81" fmla="*/ 237 h 367"/>
                <a:gd name="T82" fmla="*/ 79 w 258"/>
                <a:gd name="T83" fmla="*/ 337 h 367"/>
                <a:gd name="T84" fmla="*/ 24 w 258"/>
                <a:gd name="T85" fmla="*/ 349 h 367"/>
                <a:gd name="T86" fmla="*/ 257 w 258"/>
                <a:gd name="T87" fmla="*/ 127 h 367"/>
                <a:gd name="T88" fmla="*/ 257 w 258"/>
                <a:gd name="T89" fmla="*/ 127 h 367"/>
                <a:gd name="T90" fmla="*/ 257 w 258"/>
                <a:gd name="T91" fmla="*/ 127 h 367"/>
                <a:gd name="T92" fmla="*/ 257 w 258"/>
                <a:gd name="T93" fmla="*/ 127 h 367"/>
                <a:gd name="T94" fmla="*/ 257 w 258"/>
                <a:gd name="T95" fmla="*/ 127 h 367"/>
                <a:gd name="T96" fmla="*/ 257 w 258"/>
                <a:gd name="T97" fmla="*/ 12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67">
                  <a:moveTo>
                    <a:pt x="145" y="1"/>
                  </a:moveTo>
                  <a:cubicBezTo>
                    <a:pt x="132" y="1"/>
                    <a:pt x="119" y="8"/>
                    <a:pt x="111" y="20"/>
                  </a:cubicBezTo>
                  <a:cubicBezTo>
                    <a:pt x="67" y="79"/>
                    <a:pt x="46" y="153"/>
                    <a:pt x="25" y="225"/>
                  </a:cubicBezTo>
                  <a:cubicBezTo>
                    <a:pt x="20" y="244"/>
                    <a:pt x="20" y="244"/>
                    <a:pt x="20" y="244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7" y="284"/>
                    <a:pt x="0" y="307"/>
                    <a:pt x="2" y="329"/>
                  </a:cubicBezTo>
                  <a:cubicBezTo>
                    <a:pt x="3" y="347"/>
                    <a:pt x="12" y="355"/>
                    <a:pt x="19" y="358"/>
                  </a:cubicBezTo>
                  <a:cubicBezTo>
                    <a:pt x="37" y="367"/>
                    <a:pt x="65" y="359"/>
                    <a:pt x="85" y="346"/>
                  </a:cubicBezTo>
                  <a:cubicBezTo>
                    <a:pt x="124" y="321"/>
                    <a:pt x="151" y="282"/>
                    <a:pt x="177" y="243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225" y="177"/>
                    <a:pt x="242" y="153"/>
                    <a:pt x="257" y="127"/>
                  </a:cubicBezTo>
                  <a:cubicBezTo>
                    <a:pt x="257" y="127"/>
                    <a:pt x="258" y="126"/>
                    <a:pt x="258" y="126"/>
                  </a:cubicBezTo>
                  <a:cubicBezTo>
                    <a:pt x="258" y="125"/>
                    <a:pt x="258" y="124"/>
                    <a:pt x="258" y="123"/>
                  </a:cubicBezTo>
                  <a:cubicBezTo>
                    <a:pt x="258" y="122"/>
                    <a:pt x="258" y="121"/>
                    <a:pt x="257" y="121"/>
                  </a:cubicBezTo>
                  <a:cubicBezTo>
                    <a:pt x="256" y="119"/>
                    <a:pt x="255" y="118"/>
                    <a:pt x="253" y="118"/>
                  </a:cubicBezTo>
                  <a:cubicBezTo>
                    <a:pt x="239" y="119"/>
                    <a:pt x="231" y="104"/>
                    <a:pt x="223" y="89"/>
                  </a:cubicBezTo>
                  <a:cubicBezTo>
                    <a:pt x="219" y="82"/>
                    <a:pt x="216" y="76"/>
                    <a:pt x="213" y="72"/>
                  </a:cubicBezTo>
                  <a:cubicBezTo>
                    <a:pt x="211" y="70"/>
                    <a:pt x="208" y="69"/>
                    <a:pt x="205" y="71"/>
                  </a:cubicBezTo>
                  <a:cubicBezTo>
                    <a:pt x="195" y="78"/>
                    <a:pt x="187" y="87"/>
                    <a:pt x="180" y="97"/>
                  </a:cubicBezTo>
                  <a:cubicBezTo>
                    <a:pt x="185" y="81"/>
                    <a:pt x="188" y="64"/>
                    <a:pt x="188" y="49"/>
                  </a:cubicBezTo>
                  <a:cubicBezTo>
                    <a:pt x="188" y="35"/>
                    <a:pt x="185" y="23"/>
                    <a:pt x="178" y="14"/>
                  </a:cubicBezTo>
                  <a:cubicBezTo>
                    <a:pt x="169" y="5"/>
                    <a:pt x="157" y="0"/>
                    <a:pt x="145" y="1"/>
                  </a:cubicBezTo>
                  <a:moveTo>
                    <a:pt x="24" y="349"/>
                  </a:moveTo>
                  <a:cubicBezTo>
                    <a:pt x="17" y="346"/>
                    <a:pt x="13" y="339"/>
                    <a:pt x="12" y="328"/>
                  </a:cubicBezTo>
                  <a:cubicBezTo>
                    <a:pt x="10" y="308"/>
                    <a:pt x="17" y="286"/>
                    <a:pt x="24" y="26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5" y="227"/>
                    <a:pt x="35" y="227"/>
                    <a:pt x="35" y="227"/>
                  </a:cubicBezTo>
                  <a:cubicBezTo>
                    <a:pt x="56" y="157"/>
                    <a:pt x="77" y="83"/>
                    <a:pt x="119" y="26"/>
                  </a:cubicBezTo>
                  <a:cubicBezTo>
                    <a:pt x="126" y="17"/>
                    <a:pt x="136" y="11"/>
                    <a:pt x="146" y="11"/>
                  </a:cubicBezTo>
                  <a:cubicBezTo>
                    <a:pt x="155" y="10"/>
                    <a:pt x="163" y="14"/>
                    <a:pt x="170" y="21"/>
                  </a:cubicBezTo>
                  <a:cubicBezTo>
                    <a:pt x="189" y="42"/>
                    <a:pt x="171" y="104"/>
                    <a:pt x="154" y="131"/>
                  </a:cubicBezTo>
                  <a:cubicBezTo>
                    <a:pt x="153" y="133"/>
                    <a:pt x="153" y="136"/>
                    <a:pt x="155" y="138"/>
                  </a:cubicBezTo>
                  <a:cubicBezTo>
                    <a:pt x="157" y="139"/>
                    <a:pt x="160" y="139"/>
                    <a:pt x="162" y="137"/>
                  </a:cubicBezTo>
                  <a:cubicBezTo>
                    <a:pt x="169" y="130"/>
                    <a:pt x="175" y="122"/>
                    <a:pt x="180" y="114"/>
                  </a:cubicBezTo>
                  <a:cubicBezTo>
                    <a:pt x="188" y="103"/>
                    <a:pt x="197" y="91"/>
                    <a:pt x="207" y="83"/>
                  </a:cubicBezTo>
                  <a:cubicBezTo>
                    <a:pt x="209" y="86"/>
                    <a:pt x="212" y="90"/>
                    <a:pt x="214" y="94"/>
                  </a:cubicBezTo>
                  <a:cubicBezTo>
                    <a:pt x="221" y="107"/>
                    <a:pt x="230" y="124"/>
                    <a:pt x="244" y="128"/>
                  </a:cubicBezTo>
                  <a:cubicBezTo>
                    <a:pt x="231" y="151"/>
                    <a:pt x="215" y="173"/>
                    <a:pt x="199" y="194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168" y="237"/>
                    <a:pt x="168" y="237"/>
                    <a:pt x="168" y="237"/>
                  </a:cubicBezTo>
                  <a:cubicBezTo>
                    <a:pt x="143" y="275"/>
                    <a:pt x="116" y="313"/>
                    <a:pt x="79" y="337"/>
                  </a:cubicBezTo>
                  <a:cubicBezTo>
                    <a:pt x="62" y="348"/>
                    <a:pt x="37" y="356"/>
                    <a:pt x="24" y="349"/>
                  </a:cubicBezTo>
                  <a:moveTo>
                    <a:pt x="257" y="127"/>
                  </a:moveTo>
                  <a:cubicBezTo>
                    <a:pt x="257" y="127"/>
                    <a:pt x="257" y="127"/>
                    <a:pt x="257" y="127"/>
                  </a:cubicBezTo>
                  <a:cubicBezTo>
                    <a:pt x="257" y="127"/>
                    <a:pt x="257" y="127"/>
                    <a:pt x="257" y="127"/>
                  </a:cubicBezTo>
                  <a:moveTo>
                    <a:pt x="257" y="127"/>
                  </a:moveTo>
                  <a:cubicBezTo>
                    <a:pt x="257" y="127"/>
                    <a:pt x="257" y="127"/>
                    <a:pt x="257" y="127"/>
                  </a:cubicBezTo>
                  <a:cubicBezTo>
                    <a:pt x="257" y="127"/>
                    <a:pt x="257" y="127"/>
                    <a:pt x="257" y="12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1" name="Freeform 107"/>
            <p:cNvSpPr>
              <a:spLocks noChangeArrowheads="1"/>
            </p:cNvSpPr>
            <p:nvPr/>
          </p:nvSpPr>
          <p:spPr bwMode="auto">
            <a:xfrm>
              <a:off x="-489" y="850"/>
              <a:ext cx="403" cy="630"/>
            </a:xfrm>
            <a:custGeom>
              <a:avLst/>
              <a:gdLst>
                <a:gd name="T0" fmla="*/ 154 w 247"/>
                <a:gd name="T1" fmla="*/ 39 h 388"/>
                <a:gd name="T2" fmla="*/ 246 w 247"/>
                <a:gd name="T3" fmla="*/ 287 h 388"/>
                <a:gd name="T4" fmla="*/ 227 w 247"/>
                <a:gd name="T5" fmla="*/ 360 h 388"/>
                <a:gd name="T6" fmla="*/ 154 w 247"/>
                <a:gd name="T7" fmla="*/ 341 h 388"/>
                <a:gd name="T8" fmla="*/ 76 w 247"/>
                <a:gd name="T9" fmla="*/ 226 h 388"/>
                <a:gd name="T10" fmla="*/ 1 w 247"/>
                <a:gd name="T11" fmla="*/ 102 h 388"/>
                <a:gd name="T12" fmla="*/ 1 w 247"/>
                <a:gd name="T13" fmla="*/ 103 h 388"/>
                <a:gd name="T14" fmla="*/ 43 w 247"/>
                <a:gd name="T15" fmla="*/ 80 h 388"/>
                <a:gd name="T16" fmla="*/ 69 w 247"/>
                <a:gd name="T17" fmla="*/ 60 h 388"/>
                <a:gd name="T18" fmla="*/ 92 w 247"/>
                <a:gd name="T19" fmla="*/ 113 h 388"/>
                <a:gd name="T20" fmla="*/ 137 w 247"/>
                <a:gd name="T21" fmla="*/ 195 h 388"/>
                <a:gd name="T22" fmla="*/ 171 w 247"/>
                <a:gd name="T23" fmla="*/ 251 h 388"/>
                <a:gd name="T24" fmla="*/ 142 w 247"/>
                <a:gd name="T25" fmla="*/ 11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388">
                  <a:moveTo>
                    <a:pt x="154" y="39"/>
                  </a:moveTo>
                  <a:cubicBezTo>
                    <a:pt x="228" y="0"/>
                    <a:pt x="247" y="253"/>
                    <a:pt x="246" y="287"/>
                  </a:cubicBezTo>
                  <a:cubicBezTo>
                    <a:pt x="246" y="310"/>
                    <a:pt x="241" y="342"/>
                    <a:pt x="227" y="360"/>
                  </a:cubicBezTo>
                  <a:cubicBezTo>
                    <a:pt x="204" y="388"/>
                    <a:pt x="173" y="360"/>
                    <a:pt x="154" y="341"/>
                  </a:cubicBezTo>
                  <a:cubicBezTo>
                    <a:pt x="121" y="308"/>
                    <a:pt x="98" y="267"/>
                    <a:pt x="76" y="226"/>
                  </a:cubicBezTo>
                  <a:cubicBezTo>
                    <a:pt x="70" y="214"/>
                    <a:pt x="2" y="101"/>
                    <a:pt x="1" y="102"/>
                  </a:cubicBezTo>
                  <a:cubicBezTo>
                    <a:pt x="0" y="102"/>
                    <a:pt x="0" y="103"/>
                    <a:pt x="1" y="103"/>
                  </a:cubicBezTo>
                  <a:cubicBezTo>
                    <a:pt x="14" y="94"/>
                    <a:pt x="30" y="89"/>
                    <a:pt x="43" y="80"/>
                  </a:cubicBezTo>
                  <a:cubicBezTo>
                    <a:pt x="52" y="74"/>
                    <a:pt x="62" y="67"/>
                    <a:pt x="69" y="60"/>
                  </a:cubicBezTo>
                  <a:cubicBezTo>
                    <a:pt x="78" y="77"/>
                    <a:pt x="83" y="97"/>
                    <a:pt x="92" y="113"/>
                  </a:cubicBezTo>
                  <a:cubicBezTo>
                    <a:pt x="108" y="139"/>
                    <a:pt x="123" y="167"/>
                    <a:pt x="137" y="195"/>
                  </a:cubicBezTo>
                  <a:cubicBezTo>
                    <a:pt x="147" y="213"/>
                    <a:pt x="159" y="236"/>
                    <a:pt x="171" y="251"/>
                  </a:cubicBezTo>
                  <a:cubicBezTo>
                    <a:pt x="175" y="201"/>
                    <a:pt x="153" y="158"/>
                    <a:pt x="142" y="111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2" name="Freeform 108"/>
            <p:cNvSpPr>
              <a:spLocks noChangeArrowheads="1"/>
            </p:cNvSpPr>
            <p:nvPr/>
          </p:nvSpPr>
          <p:spPr bwMode="auto">
            <a:xfrm>
              <a:off x="-497" y="896"/>
              <a:ext cx="419" cy="568"/>
            </a:xfrm>
            <a:custGeom>
              <a:avLst/>
              <a:gdLst>
                <a:gd name="T0" fmla="*/ 157 w 257"/>
                <a:gd name="T1" fmla="*/ 7 h 350"/>
                <a:gd name="T2" fmla="*/ 155 w 257"/>
                <a:gd name="T3" fmla="*/ 14 h 350"/>
                <a:gd name="T4" fmla="*/ 162 w 257"/>
                <a:gd name="T5" fmla="*/ 16 h 350"/>
                <a:gd name="T6" fmla="*/ 186 w 257"/>
                <a:gd name="T7" fmla="*/ 16 h 350"/>
                <a:gd name="T8" fmla="*/ 246 w 257"/>
                <a:gd name="T9" fmla="*/ 259 h 350"/>
                <a:gd name="T10" fmla="*/ 228 w 257"/>
                <a:gd name="T11" fmla="*/ 329 h 350"/>
                <a:gd name="T12" fmla="*/ 211 w 257"/>
                <a:gd name="T13" fmla="*/ 339 h 350"/>
                <a:gd name="T14" fmla="*/ 162 w 257"/>
                <a:gd name="T15" fmla="*/ 309 h 350"/>
                <a:gd name="T16" fmla="*/ 86 w 257"/>
                <a:gd name="T17" fmla="*/ 196 h 350"/>
                <a:gd name="T18" fmla="*/ 14 w 257"/>
                <a:gd name="T19" fmla="*/ 77 h 350"/>
                <a:gd name="T20" fmla="*/ 28 w 257"/>
                <a:gd name="T21" fmla="*/ 69 h 350"/>
                <a:gd name="T22" fmla="*/ 51 w 257"/>
                <a:gd name="T23" fmla="*/ 57 h 350"/>
                <a:gd name="T24" fmla="*/ 72 w 257"/>
                <a:gd name="T25" fmla="*/ 41 h 350"/>
                <a:gd name="T26" fmla="*/ 79 w 257"/>
                <a:gd name="T27" fmla="*/ 57 h 350"/>
                <a:gd name="T28" fmla="*/ 93 w 257"/>
                <a:gd name="T29" fmla="*/ 87 h 350"/>
                <a:gd name="T30" fmla="*/ 138 w 257"/>
                <a:gd name="T31" fmla="*/ 170 h 350"/>
                <a:gd name="T32" fmla="*/ 139 w 257"/>
                <a:gd name="T33" fmla="*/ 172 h 350"/>
                <a:gd name="T34" fmla="*/ 172 w 257"/>
                <a:gd name="T35" fmla="*/ 226 h 350"/>
                <a:gd name="T36" fmla="*/ 177 w 257"/>
                <a:gd name="T37" fmla="*/ 228 h 350"/>
                <a:gd name="T38" fmla="*/ 181 w 257"/>
                <a:gd name="T39" fmla="*/ 224 h 350"/>
                <a:gd name="T40" fmla="*/ 164 w 257"/>
                <a:gd name="T41" fmla="*/ 124 h 350"/>
                <a:gd name="T42" fmla="*/ 152 w 257"/>
                <a:gd name="T43" fmla="*/ 82 h 350"/>
                <a:gd name="T44" fmla="*/ 146 w 257"/>
                <a:gd name="T45" fmla="*/ 78 h 350"/>
                <a:gd name="T46" fmla="*/ 142 w 257"/>
                <a:gd name="T47" fmla="*/ 83 h 350"/>
                <a:gd name="T48" fmla="*/ 142 w 257"/>
                <a:gd name="T49" fmla="*/ 84 h 350"/>
                <a:gd name="T50" fmla="*/ 154 w 257"/>
                <a:gd name="T51" fmla="*/ 127 h 350"/>
                <a:gd name="T52" fmla="*/ 171 w 257"/>
                <a:gd name="T53" fmla="*/ 208 h 350"/>
                <a:gd name="T54" fmla="*/ 148 w 257"/>
                <a:gd name="T55" fmla="*/ 167 h 350"/>
                <a:gd name="T56" fmla="*/ 147 w 257"/>
                <a:gd name="T57" fmla="*/ 165 h 350"/>
                <a:gd name="T58" fmla="*/ 102 w 257"/>
                <a:gd name="T59" fmla="*/ 82 h 350"/>
                <a:gd name="T60" fmla="*/ 89 w 257"/>
                <a:gd name="T61" fmla="*/ 53 h 350"/>
                <a:gd name="T62" fmla="*/ 79 w 257"/>
                <a:gd name="T63" fmla="*/ 30 h 350"/>
                <a:gd name="T64" fmla="*/ 75 w 257"/>
                <a:gd name="T65" fmla="*/ 27 h 350"/>
                <a:gd name="T66" fmla="*/ 70 w 257"/>
                <a:gd name="T67" fmla="*/ 28 h 350"/>
                <a:gd name="T68" fmla="*/ 45 w 257"/>
                <a:gd name="T69" fmla="*/ 48 h 350"/>
                <a:gd name="T70" fmla="*/ 23 w 257"/>
                <a:gd name="T71" fmla="*/ 60 h 350"/>
                <a:gd name="T72" fmla="*/ 6 w 257"/>
                <a:gd name="T73" fmla="*/ 69 h 350"/>
                <a:gd name="T74" fmla="*/ 3 w 257"/>
                <a:gd name="T75" fmla="*/ 69 h 350"/>
                <a:gd name="T76" fmla="*/ 0 w 257"/>
                <a:gd name="T77" fmla="*/ 74 h 350"/>
                <a:gd name="T78" fmla="*/ 0 w 257"/>
                <a:gd name="T79" fmla="*/ 76 h 350"/>
                <a:gd name="T80" fmla="*/ 3 w 257"/>
                <a:gd name="T81" fmla="*/ 79 h 350"/>
                <a:gd name="T82" fmla="*/ 77 w 257"/>
                <a:gd name="T83" fmla="*/ 200 h 350"/>
                <a:gd name="T84" fmla="*/ 155 w 257"/>
                <a:gd name="T85" fmla="*/ 316 h 350"/>
                <a:gd name="T86" fmla="*/ 211 w 257"/>
                <a:gd name="T87" fmla="*/ 349 h 350"/>
                <a:gd name="T88" fmla="*/ 236 w 257"/>
                <a:gd name="T89" fmla="*/ 336 h 350"/>
                <a:gd name="T90" fmla="*/ 257 w 257"/>
                <a:gd name="T91" fmla="*/ 259 h 350"/>
                <a:gd name="T92" fmla="*/ 191 w 257"/>
                <a:gd name="T93" fmla="*/ 7 h 350"/>
                <a:gd name="T94" fmla="*/ 157 w 257"/>
                <a:gd name="T95" fmla="*/ 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7" h="350">
                  <a:moveTo>
                    <a:pt x="157" y="7"/>
                  </a:moveTo>
                  <a:cubicBezTo>
                    <a:pt x="154" y="8"/>
                    <a:pt x="153" y="11"/>
                    <a:pt x="155" y="14"/>
                  </a:cubicBezTo>
                  <a:cubicBezTo>
                    <a:pt x="156" y="16"/>
                    <a:pt x="159" y="17"/>
                    <a:pt x="162" y="16"/>
                  </a:cubicBezTo>
                  <a:cubicBezTo>
                    <a:pt x="171" y="11"/>
                    <a:pt x="178" y="11"/>
                    <a:pt x="186" y="16"/>
                  </a:cubicBezTo>
                  <a:cubicBezTo>
                    <a:pt x="232" y="44"/>
                    <a:pt x="247" y="229"/>
                    <a:pt x="246" y="259"/>
                  </a:cubicBezTo>
                  <a:cubicBezTo>
                    <a:pt x="246" y="270"/>
                    <a:pt x="244" y="308"/>
                    <a:pt x="228" y="329"/>
                  </a:cubicBezTo>
                  <a:cubicBezTo>
                    <a:pt x="222" y="335"/>
                    <a:pt x="217" y="339"/>
                    <a:pt x="211" y="339"/>
                  </a:cubicBezTo>
                  <a:cubicBezTo>
                    <a:pt x="192" y="340"/>
                    <a:pt x="170" y="317"/>
                    <a:pt x="162" y="309"/>
                  </a:cubicBezTo>
                  <a:cubicBezTo>
                    <a:pt x="130" y="276"/>
                    <a:pt x="106" y="235"/>
                    <a:pt x="86" y="196"/>
                  </a:cubicBezTo>
                  <a:cubicBezTo>
                    <a:pt x="85" y="195"/>
                    <a:pt x="33" y="104"/>
                    <a:pt x="14" y="77"/>
                  </a:cubicBezTo>
                  <a:cubicBezTo>
                    <a:pt x="19" y="74"/>
                    <a:pt x="28" y="69"/>
                    <a:pt x="28" y="69"/>
                  </a:cubicBezTo>
                  <a:cubicBezTo>
                    <a:pt x="35" y="66"/>
                    <a:pt x="44" y="62"/>
                    <a:pt x="51" y="57"/>
                  </a:cubicBezTo>
                  <a:cubicBezTo>
                    <a:pt x="58" y="52"/>
                    <a:pt x="65" y="46"/>
                    <a:pt x="72" y="41"/>
                  </a:cubicBezTo>
                  <a:cubicBezTo>
                    <a:pt x="75" y="47"/>
                    <a:pt x="79" y="57"/>
                    <a:pt x="79" y="57"/>
                  </a:cubicBezTo>
                  <a:cubicBezTo>
                    <a:pt x="83" y="67"/>
                    <a:pt x="87" y="78"/>
                    <a:pt x="93" y="87"/>
                  </a:cubicBezTo>
                  <a:cubicBezTo>
                    <a:pt x="106" y="111"/>
                    <a:pt x="121" y="137"/>
                    <a:pt x="138" y="170"/>
                  </a:cubicBezTo>
                  <a:cubicBezTo>
                    <a:pt x="139" y="172"/>
                    <a:pt x="139" y="172"/>
                    <a:pt x="139" y="172"/>
                  </a:cubicBezTo>
                  <a:cubicBezTo>
                    <a:pt x="148" y="190"/>
                    <a:pt x="160" y="212"/>
                    <a:pt x="172" y="226"/>
                  </a:cubicBezTo>
                  <a:cubicBezTo>
                    <a:pt x="173" y="228"/>
                    <a:pt x="175" y="229"/>
                    <a:pt x="177" y="228"/>
                  </a:cubicBezTo>
                  <a:cubicBezTo>
                    <a:pt x="179" y="228"/>
                    <a:pt x="181" y="226"/>
                    <a:pt x="181" y="224"/>
                  </a:cubicBezTo>
                  <a:cubicBezTo>
                    <a:pt x="184" y="188"/>
                    <a:pt x="174" y="155"/>
                    <a:pt x="164" y="124"/>
                  </a:cubicBezTo>
                  <a:cubicBezTo>
                    <a:pt x="160" y="110"/>
                    <a:pt x="156" y="96"/>
                    <a:pt x="152" y="82"/>
                  </a:cubicBezTo>
                  <a:cubicBezTo>
                    <a:pt x="152" y="79"/>
                    <a:pt x="149" y="77"/>
                    <a:pt x="146" y="78"/>
                  </a:cubicBezTo>
                  <a:cubicBezTo>
                    <a:pt x="144" y="78"/>
                    <a:pt x="142" y="81"/>
                    <a:pt x="142" y="83"/>
                  </a:cubicBezTo>
                  <a:cubicBezTo>
                    <a:pt x="142" y="83"/>
                    <a:pt x="142" y="84"/>
                    <a:pt x="142" y="84"/>
                  </a:cubicBezTo>
                  <a:cubicBezTo>
                    <a:pt x="145" y="99"/>
                    <a:pt x="150" y="113"/>
                    <a:pt x="154" y="127"/>
                  </a:cubicBezTo>
                  <a:cubicBezTo>
                    <a:pt x="163" y="154"/>
                    <a:pt x="170" y="180"/>
                    <a:pt x="171" y="208"/>
                  </a:cubicBezTo>
                  <a:cubicBezTo>
                    <a:pt x="163" y="195"/>
                    <a:pt x="155" y="180"/>
                    <a:pt x="148" y="167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30" y="132"/>
                    <a:pt x="116" y="106"/>
                    <a:pt x="102" y="82"/>
                  </a:cubicBezTo>
                  <a:cubicBezTo>
                    <a:pt x="97" y="73"/>
                    <a:pt x="93" y="64"/>
                    <a:pt x="89" y="53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28"/>
                    <a:pt x="77" y="27"/>
                    <a:pt x="75" y="27"/>
                  </a:cubicBezTo>
                  <a:cubicBezTo>
                    <a:pt x="73" y="27"/>
                    <a:pt x="72" y="27"/>
                    <a:pt x="70" y="28"/>
                  </a:cubicBezTo>
                  <a:cubicBezTo>
                    <a:pt x="63" y="35"/>
                    <a:pt x="54" y="42"/>
                    <a:pt x="45" y="48"/>
                  </a:cubicBezTo>
                  <a:cubicBezTo>
                    <a:pt x="38" y="53"/>
                    <a:pt x="31" y="56"/>
                    <a:pt x="23" y="60"/>
                  </a:cubicBezTo>
                  <a:cubicBezTo>
                    <a:pt x="23" y="60"/>
                    <a:pt x="11" y="66"/>
                    <a:pt x="6" y="69"/>
                  </a:cubicBezTo>
                  <a:cubicBezTo>
                    <a:pt x="5" y="69"/>
                    <a:pt x="4" y="69"/>
                    <a:pt x="3" y="69"/>
                  </a:cubicBezTo>
                  <a:cubicBezTo>
                    <a:pt x="1" y="71"/>
                    <a:pt x="0" y="73"/>
                    <a:pt x="0" y="74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1" y="77"/>
                    <a:pt x="2" y="78"/>
                    <a:pt x="3" y="79"/>
                  </a:cubicBezTo>
                  <a:cubicBezTo>
                    <a:pt x="12" y="93"/>
                    <a:pt x="71" y="189"/>
                    <a:pt x="77" y="200"/>
                  </a:cubicBezTo>
                  <a:cubicBezTo>
                    <a:pt x="98" y="240"/>
                    <a:pt x="122" y="282"/>
                    <a:pt x="155" y="316"/>
                  </a:cubicBezTo>
                  <a:cubicBezTo>
                    <a:pt x="169" y="331"/>
                    <a:pt x="190" y="350"/>
                    <a:pt x="211" y="349"/>
                  </a:cubicBezTo>
                  <a:cubicBezTo>
                    <a:pt x="220" y="349"/>
                    <a:pt x="229" y="344"/>
                    <a:pt x="236" y="336"/>
                  </a:cubicBezTo>
                  <a:cubicBezTo>
                    <a:pt x="254" y="312"/>
                    <a:pt x="256" y="271"/>
                    <a:pt x="257" y="259"/>
                  </a:cubicBezTo>
                  <a:cubicBezTo>
                    <a:pt x="257" y="238"/>
                    <a:pt x="246" y="40"/>
                    <a:pt x="191" y="7"/>
                  </a:cubicBezTo>
                  <a:cubicBezTo>
                    <a:pt x="181" y="0"/>
                    <a:pt x="169" y="0"/>
                    <a:pt x="157" y="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3" name="Freeform 109"/>
            <p:cNvSpPr>
              <a:spLocks noChangeArrowheads="1"/>
            </p:cNvSpPr>
            <p:nvPr/>
          </p:nvSpPr>
          <p:spPr bwMode="auto">
            <a:xfrm>
              <a:off x="-901" y="1013"/>
              <a:ext cx="191" cy="248"/>
            </a:xfrm>
            <a:custGeom>
              <a:avLst/>
              <a:gdLst>
                <a:gd name="T0" fmla="*/ 117 w 117"/>
                <a:gd name="T1" fmla="*/ 0 h 153"/>
                <a:gd name="T2" fmla="*/ 86 w 117"/>
                <a:gd name="T3" fmla="*/ 40 h 153"/>
                <a:gd name="T4" fmla="*/ 51 w 117"/>
                <a:gd name="T5" fmla="*/ 82 h 153"/>
                <a:gd name="T6" fmla="*/ 0 w 117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53">
                  <a:moveTo>
                    <a:pt x="117" y="0"/>
                  </a:moveTo>
                  <a:cubicBezTo>
                    <a:pt x="109" y="13"/>
                    <a:pt x="96" y="27"/>
                    <a:pt x="86" y="40"/>
                  </a:cubicBezTo>
                  <a:cubicBezTo>
                    <a:pt x="75" y="55"/>
                    <a:pt x="62" y="67"/>
                    <a:pt x="51" y="82"/>
                  </a:cubicBezTo>
                  <a:cubicBezTo>
                    <a:pt x="36" y="104"/>
                    <a:pt x="21" y="135"/>
                    <a:pt x="0" y="153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Freeform 110"/>
            <p:cNvSpPr>
              <a:spLocks noChangeArrowheads="1"/>
            </p:cNvSpPr>
            <p:nvPr/>
          </p:nvSpPr>
          <p:spPr bwMode="auto">
            <a:xfrm>
              <a:off x="-909" y="1003"/>
              <a:ext cx="209" cy="268"/>
            </a:xfrm>
            <a:custGeom>
              <a:avLst/>
              <a:gdLst>
                <a:gd name="T0" fmla="*/ 117 w 128"/>
                <a:gd name="T1" fmla="*/ 4 h 165"/>
                <a:gd name="T2" fmla="*/ 99 w 128"/>
                <a:gd name="T3" fmla="*/ 27 h 165"/>
                <a:gd name="T4" fmla="*/ 87 w 128"/>
                <a:gd name="T5" fmla="*/ 43 h 165"/>
                <a:gd name="T6" fmla="*/ 71 w 128"/>
                <a:gd name="T7" fmla="*/ 62 h 165"/>
                <a:gd name="T8" fmla="*/ 52 w 128"/>
                <a:gd name="T9" fmla="*/ 85 h 165"/>
                <a:gd name="T10" fmla="*/ 37 w 128"/>
                <a:gd name="T11" fmla="*/ 108 h 165"/>
                <a:gd name="T12" fmla="*/ 2 w 128"/>
                <a:gd name="T13" fmla="*/ 155 h 165"/>
                <a:gd name="T14" fmla="*/ 1 w 128"/>
                <a:gd name="T15" fmla="*/ 162 h 165"/>
                <a:gd name="T16" fmla="*/ 9 w 128"/>
                <a:gd name="T17" fmla="*/ 163 h 165"/>
                <a:gd name="T18" fmla="*/ 46 w 128"/>
                <a:gd name="T19" fmla="*/ 113 h 165"/>
                <a:gd name="T20" fmla="*/ 60 w 128"/>
                <a:gd name="T21" fmla="*/ 91 h 165"/>
                <a:gd name="T22" fmla="*/ 78 w 128"/>
                <a:gd name="T23" fmla="*/ 69 h 165"/>
                <a:gd name="T24" fmla="*/ 95 w 128"/>
                <a:gd name="T25" fmla="*/ 49 h 165"/>
                <a:gd name="T26" fmla="*/ 107 w 128"/>
                <a:gd name="T27" fmla="*/ 34 h 165"/>
                <a:gd name="T28" fmla="*/ 126 w 128"/>
                <a:gd name="T29" fmla="*/ 9 h 165"/>
                <a:gd name="T30" fmla="*/ 124 w 128"/>
                <a:gd name="T31" fmla="*/ 2 h 165"/>
                <a:gd name="T32" fmla="*/ 117 w 128"/>
                <a:gd name="T33" fmla="*/ 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65">
                  <a:moveTo>
                    <a:pt x="117" y="4"/>
                  </a:moveTo>
                  <a:cubicBezTo>
                    <a:pt x="113" y="11"/>
                    <a:pt x="106" y="19"/>
                    <a:pt x="99" y="2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64" y="70"/>
                    <a:pt x="58" y="77"/>
                    <a:pt x="52" y="85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7" y="125"/>
                    <a:pt x="15" y="143"/>
                    <a:pt x="2" y="155"/>
                  </a:cubicBezTo>
                  <a:cubicBezTo>
                    <a:pt x="0" y="157"/>
                    <a:pt x="0" y="160"/>
                    <a:pt x="1" y="162"/>
                  </a:cubicBezTo>
                  <a:cubicBezTo>
                    <a:pt x="3" y="164"/>
                    <a:pt x="7" y="165"/>
                    <a:pt x="9" y="163"/>
                  </a:cubicBezTo>
                  <a:cubicBezTo>
                    <a:pt x="23" y="150"/>
                    <a:pt x="35" y="131"/>
                    <a:pt x="46" y="113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6" y="83"/>
                    <a:pt x="72" y="76"/>
                    <a:pt x="78" y="69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14" y="26"/>
                    <a:pt x="121" y="17"/>
                    <a:pt x="126" y="9"/>
                  </a:cubicBezTo>
                  <a:cubicBezTo>
                    <a:pt x="128" y="6"/>
                    <a:pt x="127" y="3"/>
                    <a:pt x="124" y="2"/>
                  </a:cubicBezTo>
                  <a:cubicBezTo>
                    <a:pt x="122" y="0"/>
                    <a:pt x="119" y="1"/>
                    <a:pt x="117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" name="对话气泡: 圆角矩形 108"/>
          <p:cNvSpPr/>
          <p:nvPr/>
        </p:nvSpPr>
        <p:spPr>
          <a:xfrm>
            <a:off x="1455738" y="274638"/>
            <a:ext cx="7448550" cy="917575"/>
          </a:xfrm>
          <a:prstGeom prst="wedgeRoundRectCallout">
            <a:avLst>
              <a:gd name="adj1" fmla="val -55524"/>
              <a:gd name="adj2" fmla="val 30106"/>
              <a:gd name="adj3" fmla="val 16667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/>
          </a:p>
        </p:txBody>
      </p:sp>
      <p:grpSp>
        <p:nvGrpSpPr>
          <p:cNvPr id="3" name="组合 71"/>
          <p:cNvGrpSpPr/>
          <p:nvPr/>
        </p:nvGrpSpPr>
        <p:grpSpPr bwMode="auto">
          <a:xfrm>
            <a:off x="836613" y="1736725"/>
            <a:ext cx="7186612" cy="2824163"/>
            <a:chOff x="998783" y="2432057"/>
            <a:chExt cx="9580998" cy="3765392"/>
          </a:xfrm>
        </p:grpSpPr>
        <p:sp>
          <p:nvSpPr>
            <p:cNvPr id="20547" name="文本框 109"/>
            <p:cNvSpPr txBox="1">
              <a:spLocks noChangeArrowheads="1"/>
            </p:cNvSpPr>
            <p:nvPr/>
          </p:nvSpPr>
          <p:spPr bwMode="auto">
            <a:xfrm>
              <a:off x="998783" y="2432057"/>
              <a:ext cx="9435100" cy="769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  小组合作要求：</a:t>
              </a:r>
              <a:endParaRPr lang="zh-CN" altLang="en-US" b="1" dirty="0">
                <a:latin typeface="微软雅黑" panose="020B0503020204020204" pitchFamily="34" charset="-122"/>
              </a:endParaRPr>
            </a:p>
          </p:txBody>
        </p:sp>
        <p:sp>
          <p:nvSpPr>
            <p:cNvPr id="20548" name="TextBox 69"/>
            <p:cNvSpPr txBox="1">
              <a:spLocks noChangeArrowheads="1"/>
            </p:cNvSpPr>
            <p:nvPr/>
          </p:nvSpPr>
          <p:spPr bwMode="auto">
            <a:xfrm>
              <a:off x="2061028" y="3120578"/>
              <a:ext cx="8518753" cy="3076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>
                  <a:latin typeface="微软雅黑" panose="020B0503020204020204" pitchFamily="34" charset="-122"/>
                </a:rPr>
                <a:t>1</a:t>
              </a:r>
              <a:r>
                <a:rPr lang="zh-CN" altLang="en-US" b="1" dirty="0">
                  <a:latin typeface="微软雅黑" panose="020B0503020204020204" pitchFamily="34" charset="-122"/>
                </a:rPr>
                <a:t>、怎么分？天平左盘放几个？右盘放几个？外面有几个？</a:t>
              </a:r>
              <a:endParaRPr lang="en-US" altLang="zh-CN" b="1" dirty="0">
                <a:latin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b="1" dirty="0">
                  <a:latin typeface="微软雅黑" panose="020B0503020204020204" pitchFamily="34" charset="-122"/>
                </a:rPr>
                <a:t>2</a:t>
              </a:r>
              <a:r>
                <a:rPr lang="zh-CN" altLang="en-US" b="1" dirty="0">
                  <a:latin typeface="微软雅黑" panose="020B0503020204020204" pitchFamily="34" charset="-122"/>
                </a:rPr>
                <a:t>、假如天平平衡，次品在哪里？</a:t>
              </a:r>
              <a:endParaRPr lang="en-US" altLang="zh-CN" b="1" dirty="0">
                <a:latin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b="1" dirty="0">
                  <a:latin typeface="微软雅黑" panose="020B0503020204020204" pitchFamily="34" charset="-122"/>
                </a:rPr>
                <a:t>3</a:t>
              </a:r>
              <a:r>
                <a:rPr lang="zh-CN" altLang="en-US" b="1" dirty="0">
                  <a:latin typeface="微软雅黑" panose="020B0503020204020204" pitchFamily="34" charset="-122"/>
                </a:rPr>
                <a:t>、假如天平不平衡，次品在哪里？</a:t>
              </a:r>
              <a:endParaRPr lang="en-US" altLang="zh-CN" b="1" dirty="0">
                <a:latin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b="1" dirty="0">
                  <a:latin typeface="微软雅黑" panose="020B0503020204020204" pitchFamily="34" charset="-122"/>
                </a:rPr>
                <a:t>4</a:t>
              </a:r>
              <a:r>
                <a:rPr lang="zh-CN" altLang="en-US" b="1" dirty="0">
                  <a:latin typeface="微软雅黑" panose="020B0503020204020204" pitchFamily="34" charset="-122"/>
                </a:rPr>
                <a:t>、至少称几次能保证找出次品来？</a:t>
              </a:r>
              <a:endParaRPr lang="zh-CN" altLang="en-US" b="1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20549" name="文本框 2"/>
          <p:cNvSpPr txBox="1">
            <a:spLocks noChangeArrowheads="1"/>
          </p:cNvSpPr>
          <p:nvPr/>
        </p:nvSpPr>
        <p:spPr bwMode="auto">
          <a:xfrm>
            <a:off x="1519238" y="284163"/>
            <a:ext cx="6938962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如果有</a:t>
            </a:r>
            <a:r>
              <a:rPr lang="en-US" altLang="zh-CN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个乒乓球，其中有</a:t>
            </a:r>
            <a:r>
              <a:rPr lang="en-US" altLang="zh-CN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个比较重，是次品，用天平来测量</a:t>
            </a:r>
            <a:r>
              <a:rPr lang="en-US" altLang="zh-CN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至少要称几次才能保证把次品找出来呢？</a:t>
            </a:r>
            <a:endParaRPr lang="en-US" altLang="zh-CN" sz="21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46"/>
          <p:cNvGrpSpPr>
            <a:grpSpLocks noChangeAspect="1"/>
          </p:cNvGrpSpPr>
          <p:nvPr/>
        </p:nvGrpSpPr>
        <p:grpSpPr bwMode="auto">
          <a:xfrm flipH="1">
            <a:off x="0" y="100013"/>
            <a:ext cx="1635125" cy="1357312"/>
            <a:chOff x="-1990" y="-1074"/>
            <a:chExt cx="2837" cy="2652"/>
          </a:xfrm>
        </p:grpSpPr>
        <p:sp>
          <p:nvSpPr>
            <p:cNvPr id="22530" name="Freeform 47"/>
            <p:cNvSpPr>
              <a:spLocks noChangeArrowheads="1"/>
            </p:cNvSpPr>
            <p:nvPr/>
          </p:nvSpPr>
          <p:spPr bwMode="auto">
            <a:xfrm>
              <a:off x="-829" y="826"/>
              <a:ext cx="689" cy="742"/>
            </a:xfrm>
            <a:custGeom>
              <a:avLst/>
              <a:gdLst>
                <a:gd name="T0" fmla="*/ 0 w 423"/>
                <a:gd name="T1" fmla="*/ 437 h 457"/>
                <a:gd name="T2" fmla="*/ 11 w 423"/>
                <a:gd name="T3" fmla="*/ 354 h 457"/>
                <a:gd name="T4" fmla="*/ 25 w 423"/>
                <a:gd name="T5" fmla="*/ 269 h 457"/>
                <a:gd name="T6" fmla="*/ 36 w 423"/>
                <a:gd name="T7" fmla="*/ 131 h 457"/>
                <a:gd name="T8" fmla="*/ 55 w 423"/>
                <a:gd name="T9" fmla="*/ 53 h 457"/>
                <a:gd name="T10" fmla="*/ 94 w 423"/>
                <a:gd name="T11" fmla="*/ 5 h 457"/>
                <a:gd name="T12" fmla="*/ 200 w 423"/>
                <a:gd name="T13" fmla="*/ 7 h 457"/>
                <a:gd name="T14" fmla="*/ 356 w 423"/>
                <a:gd name="T15" fmla="*/ 43 h 457"/>
                <a:gd name="T16" fmla="*/ 375 w 423"/>
                <a:gd name="T17" fmla="*/ 114 h 457"/>
                <a:gd name="T18" fmla="*/ 388 w 423"/>
                <a:gd name="T19" fmla="*/ 192 h 457"/>
                <a:gd name="T20" fmla="*/ 406 w 423"/>
                <a:gd name="T21" fmla="*/ 327 h 457"/>
                <a:gd name="T22" fmla="*/ 423 w 423"/>
                <a:gd name="T23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3" h="457">
                  <a:moveTo>
                    <a:pt x="0" y="437"/>
                  </a:moveTo>
                  <a:cubicBezTo>
                    <a:pt x="11" y="410"/>
                    <a:pt x="7" y="382"/>
                    <a:pt x="11" y="354"/>
                  </a:cubicBezTo>
                  <a:cubicBezTo>
                    <a:pt x="15" y="326"/>
                    <a:pt x="21" y="298"/>
                    <a:pt x="25" y="269"/>
                  </a:cubicBezTo>
                  <a:cubicBezTo>
                    <a:pt x="32" y="223"/>
                    <a:pt x="24" y="175"/>
                    <a:pt x="36" y="131"/>
                  </a:cubicBezTo>
                  <a:cubicBezTo>
                    <a:pt x="43" y="105"/>
                    <a:pt x="50" y="78"/>
                    <a:pt x="55" y="53"/>
                  </a:cubicBezTo>
                  <a:cubicBezTo>
                    <a:pt x="60" y="21"/>
                    <a:pt x="59" y="10"/>
                    <a:pt x="94" y="5"/>
                  </a:cubicBezTo>
                  <a:cubicBezTo>
                    <a:pt x="128" y="0"/>
                    <a:pt x="165" y="3"/>
                    <a:pt x="200" y="7"/>
                  </a:cubicBezTo>
                  <a:cubicBezTo>
                    <a:pt x="243" y="12"/>
                    <a:pt x="326" y="8"/>
                    <a:pt x="356" y="43"/>
                  </a:cubicBezTo>
                  <a:cubicBezTo>
                    <a:pt x="373" y="63"/>
                    <a:pt x="371" y="90"/>
                    <a:pt x="375" y="114"/>
                  </a:cubicBezTo>
                  <a:cubicBezTo>
                    <a:pt x="378" y="141"/>
                    <a:pt x="383" y="165"/>
                    <a:pt x="388" y="192"/>
                  </a:cubicBezTo>
                  <a:cubicBezTo>
                    <a:pt x="396" y="237"/>
                    <a:pt x="402" y="282"/>
                    <a:pt x="406" y="327"/>
                  </a:cubicBezTo>
                  <a:cubicBezTo>
                    <a:pt x="410" y="369"/>
                    <a:pt x="409" y="417"/>
                    <a:pt x="423" y="457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1" name="Freeform 48"/>
            <p:cNvSpPr>
              <a:spLocks noChangeArrowheads="1"/>
            </p:cNvSpPr>
            <p:nvPr/>
          </p:nvSpPr>
          <p:spPr bwMode="auto">
            <a:xfrm>
              <a:off x="-839" y="818"/>
              <a:ext cx="709" cy="760"/>
            </a:xfrm>
            <a:custGeom>
              <a:avLst/>
              <a:gdLst>
                <a:gd name="T0" fmla="*/ 99 w 435"/>
                <a:gd name="T1" fmla="*/ 5 h 468"/>
                <a:gd name="T2" fmla="*/ 57 w 435"/>
                <a:gd name="T3" fmla="*/ 50 h 468"/>
                <a:gd name="T4" fmla="*/ 56 w 435"/>
                <a:gd name="T5" fmla="*/ 57 h 468"/>
                <a:gd name="T6" fmla="*/ 41 w 435"/>
                <a:gd name="T7" fmla="*/ 119 h 468"/>
                <a:gd name="T8" fmla="*/ 37 w 435"/>
                <a:gd name="T9" fmla="*/ 134 h 468"/>
                <a:gd name="T10" fmla="*/ 29 w 435"/>
                <a:gd name="T11" fmla="*/ 214 h 468"/>
                <a:gd name="T12" fmla="*/ 26 w 435"/>
                <a:gd name="T13" fmla="*/ 273 h 468"/>
                <a:gd name="T14" fmla="*/ 20 w 435"/>
                <a:gd name="T15" fmla="*/ 311 h 468"/>
                <a:gd name="T16" fmla="*/ 12 w 435"/>
                <a:gd name="T17" fmla="*/ 358 h 468"/>
                <a:gd name="T18" fmla="*/ 10 w 435"/>
                <a:gd name="T19" fmla="*/ 387 h 468"/>
                <a:gd name="T20" fmla="*/ 1 w 435"/>
                <a:gd name="T21" fmla="*/ 440 h 468"/>
                <a:gd name="T22" fmla="*/ 4 w 435"/>
                <a:gd name="T23" fmla="*/ 447 h 468"/>
                <a:gd name="T24" fmla="*/ 11 w 435"/>
                <a:gd name="T25" fmla="*/ 444 h 468"/>
                <a:gd name="T26" fmla="*/ 20 w 435"/>
                <a:gd name="T27" fmla="*/ 388 h 468"/>
                <a:gd name="T28" fmla="*/ 22 w 435"/>
                <a:gd name="T29" fmla="*/ 360 h 468"/>
                <a:gd name="T30" fmla="*/ 30 w 435"/>
                <a:gd name="T31" fmla="*/ 313 h 468"/>
                <a:gd name="T32" fmla="*/ 36 w 435"/>
                <a:gd name="T33" fmla="*/ 275 h 468"/>
                <a:gd name="T34" fmla="*/ 40 w 435"/>
                <a:gd name="T35" fmla="*/ 214 h 468"/>
                <a:gd name="T36" fmla="*/ 47 w 435"/>
                <a:gd name="T37" fmla="*/ 137 h 468"/>
                <a:gd name="T38" fmla="*/ 51 w 435"/>
                <a:gd name="T39" fmla="*/ 122 h 468"/>
                <a:gd name="T40" fmla="*/ 66 w 435"/>
                <a:gd name="T41" fmla="*/ 59 h 468"/>
                <a:gd name="T42" fmla="*/ 67 w 435"/>
                <a:gd name="T43" fmla="*/ 52 h 468"/>
                <a:gd name="T44" fmla="*/ 101 w 435"/>
                <a:gd name="T45" fmla="*/ 15 h 468"/>
                <a:gd name="T46" fmla="*/ 206 w 435"/>
                <a:gd name="T47" fmla="*/ 17 h 468"/>
                <a:gd name="T48" fmla="*/ 236 w 435"/>
                <a:gd name="T49" fmla="*/ 19 h 468"/>
                <a:gd name="T50" fmla="*/ 358 w 435"/>
                <a:gd name="T51" fmla="*/ 51 h 468"/>
                <a:gd name="T52" fmla="*/ 374 w 435"/>
                <a:gd name="T53" fmla="*/ 104 h 468"/>
                <a:gd name="T54" fmla="*/ 376 w 435"/>
                <a:gd name="T55" fmla="*/ 120 h 468"/>
                <a:gd name="T56" fmla="*/ 385 w 435"/>
                <a:gd name="T57" fmla="*/ 176 h 468"/>
                <a:gd name="T58" fmla="*/ 389 w 435"/>
                <a:gd name="T59" fmla="*/ 198 h 468"/>
                <a:gd name="T60" fmla="*/ 407 w 435"/>
                <a:gd name="T61" fmla="*/ 332 h 468"/>
                <a:gd name="T62" fmla="*/ 410 w 435"/>
                <a:gd name="T63" fmla="*/ 366 h 468"/>
                <a:gd name="T64" fmla="*/ 424 w 435"/>
                <a:gd name="T65" fmla="*/ 463 h 468"/>
                <a:gd name="T66" fmla="*/ 431 w 435"/>
                <a:gd name="T67" fmla="*/ 467 h 468"/>
                <a:gd name="T68" fmla="*/ 434 w 435"/>
                <a:gd name="T69" fmla="*/ 460 h 468"/>
                <a:gd name="T70" fmla="*/ 420 w 435"/>
                <a:gd name="T71" fmla="*/ 366 h 468"/>
                <a:gd name="T72" fmla="*/ 418 w 435"/>
                <a:gd name="T73" fmla="*/ 331 h 468"/>
                <a:gd name="T74" fmla="*/ 399 w 435"/>
                <a:gd name="T75" fmla="*/ 196 h 468"/>
                <a:gd name="T76" fmla="*/ 395 w 435"/>
                <a:gd name="T77" fmla="*/ 174 h 468"/>
                <a:gd name="T78" fmla="*/ 386 w 435"/>
                <a:gd name="T79" fmla="*/ 119 h 468"/>
                <a:gd name="T80" fmla="*/ 384 w 435"/>
                <a:gd name="T81" fmla="*/ 103 h 468"/>
                <a:gd name="T82" fmla="*/ 366 w 435"/>
                <a:gd name="T83" fmla="*/ 44 h 468"/>
                <a:gd name="T84" fmla="*/ 237 w 435"/>
                <a:gd name="T85" fmla="*/ 9 h 468"/>
                <a:gd name="T86" fmla="*/ 207 w 435"/>
                <a:gd name="T87" fmla="*/ 7 h 468"/>
                <a:gd name="T88" fmla="*/ 99 w 435"/>
                <a:gd name="T89" fmla="*/ 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5" h="468">
                  <a:moveTo>
                    <a:pt x="99" y="5"/>
                  </a:moveTo>
                  <a:cubicBezTo>
                    <a:pt x="63" y="10"/>
                    <a:pt x="61" y="23"/>
                    <a:pt x="57" y="50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2" y="77"/>
                    <a:pt x="46" y="99"/>
                    <a:pt x="41" y="119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0" y="160"/>
                    <a:pt x="29" y="188"/>
                    <a:pt x="29" y="214"/>
                  </a:cubicBezTo>
                  <a:cubicBezTo>
                    <a:pt x="29" y="234"/>
                    <a:pt x="29" y="254"/>
                    <a:pt x="26" y="273"/>
                  </a:cubicBezTo>
                  <a:cubicBezTo>
                    <a:pt x="20" y="311"/>
                    <a:pt x="20" y="311"/>
                    <a:pt x="20" y="311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0" y="387"/>
                    <a:pt x="10" y="387"/>
                    <a:pt x="10" y="387"/>
                  </a:cubicBezTo>
                  <a:cubicBezTo>
                    <a:pt x="9" y="406"/>
                    <a:pt x="8" y="423"/>
                    <a:pt x="1" y="440"/>
                  </a:cubicBezTo>
                  <a:cubicBezTo>
                    <a:pt x="0" y="443"/>
                    <a:pt x="1" y="446"/>
                    <a:pt x="4" y="447"/>
                  </a:cubicBezTo>
                  <a:cubicBezTo>
                    <a:pt x="7" y="448"/>
                    <a:pt x="10" y="447"/>
                    <a:pt x="11" y="444"/>
                  </a:cubicBezTo>
                  <a:cubicBezTo>
                    <a:pt x="18" y="425"/>
                    <a:pt x="19" y="406"/>
                    <a:pt x="20" y="388"/>
                  </a:cubicBezTo>
                  <a:cubicBezTo>
                    <a:pt x="22" y="360"/>
                    <a:pt x="22" y="360"/>
                    <a:pt x="22" y="360"/>
                  </a:cubicBezTo>
                  <a:cubicBezTo>
                    <a:pt x="30" y="313"/>
                    <a:pt x="30" y="313"/>
                    <a:pt x="30" y="313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9" y="255"/>
                    <a:pt x="40" y="234"/>
                    <a:pt x="40" y="214"/>
                  </a:cubicBezTo>
                  <a:cubicBezTo>
                    <a:pt x="40" y="187"/>
                    <a:pt x="40" y="162"/>
                    <a:pt x="47" y="137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01"/>
                    <a:pt x="62" y="80"/>
                    <a:pt x="66" y="59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71" y="26"/>
                    <a:pt x="72" y="19"/>
                    <a:pt x="101" y="15"/>
                  </a:cubicBezTo>
                  <a:cubicBezTo>
                    <a:pt x="133" y="10"/>
                    <a:pt x="167" y="13"/>
                    <a:pt x="206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78" y="22"/>
                    <a:pt x="336" y="25"/>
                    <a:pt x="358" y="51"/>
                  </a:cubicBezTo>
                  <a:cubicBezTo>
                    <a:pt x="371" y="66"/>
                    <a:pt x="372" y="84"/>
                    <a:pt x="374" y="104"/>
                  </a:cubicBezTo>
                  <a:cubicBezTo>
                    <a:pt x="376" y="120"/>
                    <a:pt x="376" y="120"/>
                    <a:pt x="376" y="120"/>
                  </a:cubicBezTo>
                  <a:cubicBezTo>
                    <a:pt x="378" y="139"/>
                    <a:pt x="381" y="157"/>
                    <a:pt x="385" y="176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97" y="248"/>
                    <a:pt x="404" y="292"/>
                    <a:pt x="407" y="332"/>
                  </a:cubicBezTo>
                  <a:cubicBezTo>
                    <a:pt x="410" y="366"/>
                    <a:pt x="410" y="366"/>
                    <a:pt x="410" y="366"/>
                  </a:cubicBezTo>
                  <a:cubicBezTo>
                    <a:pt x="412" y="399"/>
                    <a:pt x="413" y="434"/>
                    <a:pt x="424" y="463"/>
                  </a:cubicBezTo>
                  <a:cubicBezTo>
                    <a:pt x="425" y="466"/>
                    <a:pt x="428" y="468"/>
                    <a:pt x="431" y="467"/>
                  </a:cubicBezTo>
                  <a:cubicBezTo>
                    <a:pt x="434" y="466"/>
                    <a:pt x="435" y="463"/>
                    <a:pt x="434" y="460"/>
                  </a:cubicBezTo>
                  <a:cubicBezTo>
                    <a:pt x="424" y="431"/>
                    <a:pt x="422" y="398"/>
                    <a:pt x="420" y="366"/>
                  </a:cubicBezTo>
                  <a:cubicBezTo>
                    <a:pt x="418" y="331"/>
                    <a:pt x="418" y="331"/>
                    <a:pt x="418" y="331"/>
                  </a:cubicBezTo>
                  <a:cubicBezTo>
                    <a:pt x="414" y="291"/>
                    <a:pt x="408" y="246"/>
                    <a:pt x="399" y="196"/>
                  </a:cubicBezTo>
                  <a:cubicBezTo>
                    <a:pt x="395" y="174"/>
                    <a:pt x="395" y="174"/>
                    <a:pt x="395" y="174"/>
                  </a:cubicBezTo>
                  <a:cubicBezTo>
                    <a:pt x="391" y="155"/>
                    <a:pt x="388" y="138"/>
                    <a:pt x="386" y="119"/>
                  </a:cubicBezTo>
                  <a:cubicBezTo>
                    <a:pt x="384" y="103"/>
                    <a:pt x="384" y="103"/>
                    <a:pt x="384" y="103"/>
                  </a:cubicBezTo>
                  <a:cubicBezTo>
                    <a:pt x="383" y="83"/>
                    <a:pt x="381" y="61"/>
                    <a:pt x="366" y="44"/>
                  </a:cubicBezTo>
                  <a:cubicBezTo>
                    <a:pt x="341" y="15"/>
                    <a:pt x="283" y="12"/>
                    <a:pt x="237" y="9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168" y="3"/>
                    <a:pt x="133" y="0"/>
                    <a:pt x="99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2" name="Freeform 49"/>
            <p:cNvSpPr>
              <a:spLocks noChangeArrowheads="1"/>
            </p:cNvSpPr>
            <p:nvPr/>
          </p:nvSpPr>
          <p:spPr bwMode="auto">
            <a:xfrm>
              <a:off x="-800" y="1128"/>
              <a:ext cx="587" cy="200"/>
            </a:xfrm>
            <a:custGeom>
              <a:avLst/>
              <a:gdLst>
                <a:gd name="T0" fmla="*/ 214 w 360"/>
                <a:gd name="T1" fmla="*/ 117 h 123"/>
                <a:gd name="T2" fmla="*/ 2 w 360"/>
                <a:gd name="T3" fmla="*/ 91 h 123"/>
                <a:gd name="T4" fmla="*/ 11 w 360"/>
                <a:gd name="T5" fmla="*/ 0 h 123"/>
                <a:gd name="T6" fmla="*/ 144 w 360"/>
                <a:gd name="T7" fmla="*/ 30 h 123"/>
                <a:gd name="T8" fmla="*/ 346 w 360"/>
                <a:gd name="T9" fmla="*/ 5 h 123"/>
                <a:gd name="T10" fmla="*/ 350 w 360"/>
                <a:gd name="T11" fmla="*/ 62 h 123"/>
                <a:gd name="T12" fmla="*/ 334 w 360"/>
                <a:gd name="T13" fmla="*/ 108 h 123"/>
                <a:gd name="T14" fmla="*/ 214 w 360"/>
                <a:gd name="T15" fmla="*/ 1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123">
                  <a:moveTo>
                    <a:pt x="214" y="117"/>
                  </a:moveTo>
                  <a:cubicBezTo>
                    <a:pt x="141" y="122"/>
                    <a:pt x="72" y="113"/>
                    <a:pt x="2" y="91"/>
                  </a:cubicBezTo>
                  <a:cubicBezTo>
                    <a:pt x="0" y="60"/>
                    <a:pt x="0" y="29"/>
                    <a:pt x="11" y="0"/>
                  </a:cubicBezTo>
                  <a:cubicBezTo>
                    <a:pt x="6" y="15"/>
                    <a:pt x="133" y="29"/>
                    <a:pt x="144" y="30"/>
                  </a:cubicBezTo>
                  <a:cubicBezTo>
                    <a:pt x="169" y="33"/>
                    <a:pt x="349" y="36"/>
                    <a:pt x="346" y="5"/>
                  </a:cubicBezTo>
                  <a:cubicBezTo>
                    <a:pt x="348" y="25"/>
                    <a:pt x="348" y="43"/>
                    <a:pt x="350" y="62"/>
                  </a:cubicBezTo>
                  <a:cubicBezTo>
                    <a:pt x="353" y="87"/>
                    <a:pt x="360" y="97"/>
                    <a:pt x="334" y="108"/>
                  </a:cubicBezTo>
                  <a:cubicBezTo>
                    <a:pt x="298" y="123"/>
                    <a:pt x="254" y="115"/>
                    <a:pt x="214" y="117"/>
                  </a:cubicBezTo>
                  <a:close/>
                </a:path>
              </a:pathLst>
            </a:custGeom>
            <a:solidFill>
              <a:srgbClr val="CB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3" name="Freeform 50"/>
            <p:cNvSpPr>
              <a:spLocks noEditPoints="1" noChangeArrowheads="1"/>
            </p:cNvSpPr>
            <p:nvPr/>
          </p:nvSpPr>
          <p:spPr bwMode="auto">
            <a:xfrm>
              <a:off x="-806" y="1118"/>
              <a:ext cx="589" cy="216"/>
            </a:xfrm>
            <a:custGeom>
              <a:avLst/>
              <a:gdLst>
                <a:gd name="T0" fmla="*/ 10 w 362"/>
                <a:gd name="T1" fmla="*/ 4 h 133"/>
                <a:gd name="T2" fmla="*/ 10 w 362"/>
                <a:gd name="T3" fmla="*/ 4 h 133"/>
                <a:gd name="T4" fmla="*/ 10 w 362"/>
                <a:gd name="T5" fmla="*/ 4 h 133"/>
                <a:gd name="T6" fmla="*/ 0 w 362"/>
                <a:gd name="T7" fmla="*/ 70 h 133"/>
                <a:gd name="T8" fmla="*/ 1 w 362"/>
                <a:gd name="T9" fmla="*/ 97 h 133"/>
                <a:gd name="T10" fmla="*/ 4 w 362"/>
                <a:gd name="T11" fmla="*/ 102 h 133"/>
                <a:gd name="T12" fmla="*/ 219 w 362"/>
                <a:gd name="T13" fmla="*/ 128 h 133"/>
                <a:gd name="T14" fmla="*/ 219 w 362"/>
                <a:gd name="T15" fmla="*/ 128 h 133"/>
                <a:gd name="T16" fmla="*/ 257 w 362"/>
                <a:gd name="T17" fmla="*/ 128 h 133"/>
                <a:gd name="T18" fmla="*/ 340 w 362"/>
                <a:gd name="T19" fmla="*/ 118 h 133"/>
                <a:gd name="T20" fmla="*/ 362 w 362"/>
                <a:gd name="T21" fmla="*/ 92 h 133"/>
                <a:gd name="T22" fmla="*/ 361 w 362"/>
                <a:gd name="T23" fmla="*/ 79 h 133"/>
                <a:gd name="T24" fmla="*/ 359 w 362"/>
                <a:gd name="T25" fmla="*/ 68 h 133"/>
                <a:gd name="T26" fmla="*/ 357 w 362"/>
                <a:gd name="T27" fmla="*/ 37 h 133"/>
                <a:gd name="T28" fmla="*/ 355 w 362"/>
                <a:gd name="T29" fmla="*/ 10 h 133"/>
                <a:gd name="T30" fmla="*/ 350 w 362"/>
                <a:gd name="T31" fmla="*/ 5 h 133"/>
                <a:gd name="T32" fmla="*/ 345 w 362"/>
                <a:gd name="T33" fmla="*/ 11 h 133"/>
                <a:gd name="T34" fmla="*/ 345 w 362"/>
                <a:gd name="T35" fmla="*/ 11 h 133"/>
                <a:gd name="T36" fmla="*/ 345 w 362"/>
                <a:gd name="T37" fmla="*/ 11 h 133"/>
                <a:gd name="T38" fmla="*/ 344 w 362"/>
                <a:gd name="T39" fmla="*/ 14 h 133"/>
                <a:gd name="T40" fmla="*/ 148 w 362"/>
                <a:gd name="T41" fmla="*/ 31 h 133"/>
                <a:gd name="T42" fmla="*/ 21 w 362"/>
                <a:gd name="T43" fmla="*/ 6 h 133"/>
                <a:gd name="T44" fmla="*/ 21 w 362"/>
                <a:gd name="T45" fmla="*/ 6 h 133"/>
                <a:gd name="T46" fmla="*/ 17 w 362"/>
                <a:gd name="T47" fmla="*/ 1 h 133"/>
                <a:gd name="T48" fmla="*/ 10 w 362"/>
                <a:gd name="T49" fmla="*/ 4 h 133"/>
                <a:gd name="T50" fmla="*/ 10 w 362"/>
                <a:gd name="T51" fmla="*/ 70 h 133"/>
                <a:gd name="T52" fmla="*/ 18 w 362"/>
                <a:gd name="T53" fmla="*/ 16 h 133"/>
                <a:gd name="T54" fmla="*/ 147 w 362"/>
                <a:gd name="T55" fmla="*/ 41 h 133"/>
                <a:gd name="T56" fmla="*/ 346 w 362"/>
                <a:gd name="T57" fmla="*/ 25 h 133"/>
                <a:gd name="T58" fmla="*/ 347 w 362"/>
                <a:gd name="T59" fmla="*/ 37 h 133"/>
                <a:gd name="T60" fmla="*/ 349 w 362"/>
                <a:gd name="T61" fmla="*/ 69 h 133"/>
                <a:gd name="T62" fmla="*/ 351 w 362"/>
                <a:gd name="T63" fmla="*/ 80 h 133"/>
                <a:gd name="T64" fmla="*/ 352 w 362"/>
                <a:gd name="T65" fmla="*/ 92 h 133"/>
                <a:gd name="T66" fmla="*/ 336 w 362"/>
                <a:gd name="T67" fmla="*/ 109 h 133"/>
                <a:gd name="T68" fmla="*/ 257 w 362"/>
                <a:gd name="T69" fmla="*/ 118 h 133"/>
                <a:gd name="T70" fmla="*/ 218 w 362"/>
                <a:gd name="T71" fmla="*/ 118 h 133"/>
                <a:gd name="T72" fmla="*/ 218 w 362"/>
                <a:gd name="T73" fmla="*/ 118 h 133"/>
                <a:gd name="T74" fmla="*/ 11 w 362"/>
                <a:gd name="T75" fmla="*/ 93 h 133"/>
                <a:gd name="T76" fmla="*/ 10 w 362"/>
                <a:gd name="T77" fmla="*/ 7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2" h="133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2" y="27"/>
                    <a:pt x="0" y="50"/>
                    <a:pt x="0" y="70"/>
                  </a:cubicBezTo>
                  <a:cubicBezTo>
                    <a:pt x="0" y="80"/>
                    <a:pt x="0" y="89"/>
                    <a:pt x="1" y="97"/>
                  </a:cubicBezTo>
                  <a:cubicBezTo>
                    <a:pt x="1" y="99"/>
                    <a:pt x="2" y="101"/>
                    <a:pt x="4" y="102"/>
                  </a:cubicBezTo>
                  <a:cubicBezTo>
                    <a:pt x="75" y="124"/>
                    <a:pt x="145" y="133"/>
                    <a:pt x="219" y="128"/>
                  </a:cubicBezTo>
                  <a:cubicBezTo>
                    <a:pt x="219" y="128"/>
                    <a:pt x="219" y="128"/>
                    <a:pt x="219" y="128"/>
                  </a:cubicBezTo>
                  <a:cubicBezTo>
                    <a:pt x="231" y="128"/>
                    <a:pt x="244" y="128"/>
                    <a:pt x="257" y="128"/>
                  </a:cubicBezTo>
                  <a:cubicBezTo>
                    <a:pt x="285" y="129"/>
                    <a:pt x="314" y="129"/>
                    <a:pt x="340" y="118"/>
                  </a:cubicBezTo>
                  <a:cubicBezTo>
                    <a:pt x="358" y="111"/>
                    <a:pt x="362" y="103"/>
                    <a:pt x="362" y="92"/>
                  </a:cubicBezTo>
                  <a:cubicBezTo>
                    <a:pt x="362" y="88"/>
                    <a:pt x="362" y="84"/>
                    <a:pt x="361" y="79"/>
                  </a:cubicBezTo>
                  <a:cubicBezTo>
                    <a:pt x="359" y="68"/>
                    <a:pt x="359" y="68"/>
                    <a:pt x="359" y="68"/>
                  </a:cubicBezTo>
                  <a:cubicBezTo>
                    <a:pt x="357" y="37"/>
                    <a:pt x="357" y="37"/>
                    <a:pt x="357" y="37"/>
                  </a:cubicBezTo>
                  <a:cubicBezTo>
                    <a:pt x="355" y="10"/>
                    <a:pt x="355" y="10"/>
                    <a:pt x="355" y="10"/>
                  </a:cubicBezTo>
                  <a:cubicBezTo>
                    <a:pt x="355" y="7"/>
                    <a:pt x="353" y="5"/>
                    <a:pt x="350" y="5"/>
                  </a:cubicBezTo>
                  <a:cubicBezTo>
                    <a:pt x="347" y="6"/>
                    <a:pt x="345" y="8"/>
                    <a:pt x="345" y="11"/>
                  </a:cubicBezTo>
                  <a:cubicBezTo>
                    <a:pt x="345" y="11"/>
                    <a:pt x="345" y="11"/>
                    <a:pt x="345" y="11"/>
                  </a:cubicBezTo>
                  <a:cubicBezTo>
                    <a:pt x="345" y="11"/>
                    <a:pt x="345" y="11"/>
                    <a:pt x="345" y="11"/>
                  </a:cubicBezTo>
                  <a:cubicBezTo>
                    <a:pt x="345" y="11"/>
                    <a:pt x="345" y="13"/>
                    <a:pt x="344" y="14"/>
                  </a:cubicBezTo>
                  <a:cubicBezTo>
                    <a:pt x="323" y="35"/>
                    <a:pt x="179" y="34"/>
                    <a:pt x="148" y="31"/>
                  </a:cubicBezTo>
                  <a:cubicBezTo>
                    <a:pt x="80" y="23"/>
                    <a:pt x="27" y="13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19" y="2"/>
                    <a:pt x="17" y="1"/>
                  </a:cubicBezTo>
                  <a:cubicBezTo>
                    <a:pt x="15" y="0"/>
                    <a:pt x="11" y="2"/>
                    <a:pt x="10" y="4"/>
                  </a:cubicBezTo>
                  <a:moveTo>
                    <a:pt x="10" y="70"/>
                  </a:moveTo>
                  <a:cubicBezTo>
                    <a:pt x="10" y="53"/>
                    <a:pt x="12" y="35"/>
                    <a:pt x="18" y="16"/>
                  </a:cubicBezTo>
                  <a:cubicBezTo>
                    <a:pt x="38" y="27"/>
                    <a:pt x="97" y="36"/>
                    <a:pt x="147" y="41"/>
                  </a:cubicBezTo>
                  <a:cubicBezTo>
                    <a:pt x="166" y="43"/>
                    <a:pt x="310" y="47"/>
                    <a:pt x="346" y="25"/>
                  </a:cubicBezTo>
                  <a:cubicBezTo>
                    <a:pt x="346" y="31"/>
                    <a:pt x="347" y="37"/>
                    <a:pt x="347" y="37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51" y="85"/>
                    <a:pt x="352" y="89"/>
                    <a:pt x="352" y="92"/>
                  </a:cubicBezTo>
                  <a:cubicBezTo>
                    <a:pt x="352" y="100"/>
                    <a:pt x="349" y="104"/>
                    <a:pt x="336" y="109"/>
                  </a:cubicBezTo>
                  <a:cubicBezTo>
                    <a:pt x="312" y="119"/>
                    <a:pt x="284" y="118"/>
                    <a:pt x="257" y="118"/>
                  </a:cubicBezTo>
                  <a:cubicBezTo>
                    <a:pt x="244" y="117"/>
                    <a:pt x="231" y="117"/>
                    <a:pt x="218" y="118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147" y="123"/>
                    <a:pt x="79" y="114"/>
                    <a:pt x="11" y="93"/>
                  </a:cubicBezTo>
                  <a:cubicBezTo>
                    <a:pt x="10" y="86"/>
                    <a:pt x="10" y="78"/>
                    <a:pt x="10" y="7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4" name="Freeform 51"/>
            <p:cNvSpPr>
              <a:spLocks noChangeArrowheads="1"/>
            </p:cNvSpPr>
            <p:nvPr/>
          </p:nvSpPr>
          <p:spPr bwMode="auto">
            <a:xfrm>
              <a:off x="-656" y="831"/>
              <a:ext cx="330" cy="247"/>
            </a:xfrm>
            <a:custGeom>
              <a:avLst/>
              <a:gdLst>
                <a:gd name="T0" fmla="*/ 17 w 203"/>
                <a:gd name="T1" fmla="*/ 0 h 152"/>
                <a:gd name="T2" fmla="*/ 107 w 203"/>
                <a:gd name="T3" fmla="*/ 145 h 152"/>
                <a:gd name="T4" fmla="*/ 201 w 203"/>
                <a:gd name="T5" fmla="*/ 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3" h="152">
                  <a:moveTo>
                    <a:pt x="17" y="0"/>
                  </a:moveTo>
                  <a:cubicBezTo>
                    <a:pt x="0" y="62"/>
                    <a:pt x="32" y="152"/>
                    <a:pt x="107" y="145"/>
                  </a:cubicBezTo>
                  <a:cubicBezTo>
                    <a:pt x="170" y="140"/>
                    <a:pt x="203" y="61"/>
                    <a:pt x="201" y="6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5" name="Freeform 52"/>
            <p:cNvSpPr>
              <a:spLocks noChangeArrowheads="1"/>
            </p:cNvSpPr>
            <p:nvPr/>
          </p:nvSpPr>
          <p:spPr bwMode="auto">
            <a:xfrm>
              <a:off x="-656" y="821"/>
              <a:ext cx="338" cy="258"/>
            </a:xfrm>
            <a:custGeom>
              <a:avLst/>
              <a:gdLst>
                <a:gd name="T0" fmla="*/ 12 w 208"/>
                <a:gd name="T1" fmla="*/ 5 h 159"/>
                <a:gd name="T2" fmla="*/ 35 w 208"/>
                <a:gd name="T3" fmla="*/ 126 h 159"/>
                <a:gd name="T4" fmla="*/ 108 w 208"/>
                <a:gd name="T5" fmla="*/ 156 h 159"/>
                <a:gd name="T6" fmla="*/ 206 w 208"/>
                <a:gd name="T7" fmla="*/ 12 h 159"/>
                <a:gd name="T8" fmla="*/ 201 w 208"/>
                <a:gd name="T9" fmla="*/ 7 h 159"/>
                <a:gd name="T10" fmla="*/ 196 w 208"/>
                <a:gd name="T11" fmla="*/ 13 h 159"/>
                <a:gd name="T12" fmla="*/ 107 w 208"/>
                <a:gd name="T13" fmla="*/ 146 h 159"/>
                <a:gd name="T14" fmla="*/ 43 w 208"/>
                <a:gd name="T15" fmla="*/ 119 h 159"/>
                <a:gd name="T16" fmla="*/ 22 w 208"/>
                <a:gd name="T17" fmla="*/ 7 h 159"/>
                <a:gd name="T18" fmla="*/ 18 w 208"/>
                <a:gd name="T19" fmla="*/ 1 h 159"/>
                <a:gd name="T20" fmla="*/ 12 w 208"/>
                <a:gd name="T21" fmla="*/ 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" h="159">
                  <a:moveTo>
                    <a:pt x="12" y="5"/>
                  </a:moveTo>
                  <a:cubicBezTo>
                    <a:pt x="0" y="46"/>
                    <a:pt x="10" y="96"/>
                    <a:pt x="35" y="126"/>
                  </a:cubicBezTo>
                  <a:cubicBezTo>
                    <a:pt x="54" y="148"/>
                    <a:pt x="79" y="159"/>
                    <a:pt x="108" y="156"/>
                  </a:cubicBezTo>
                  <a:cubicBezTo>
                    <a:pt x="175" y="151"/>
                    <a:pt x="208" y="68"/>
                    <a:pt x="206" y="12"/>
                  </a:cubicBezTo>
                  <a:cubicBezTo>
                    <a:pt x="206" y="9"/>
                    <a:pt x="203" y="7"/>
                    <a:pt x="201" y="7"/>
                  </a:cubicBezTo>
                  <a:cubicBezTo>
                    <a:pt x="198" y="7"/>
                    <a:pt x="196" y="10"/>
                    <a:pt x="196" y="13"/>
                  </a:cubicBezTo>
                  <a:cubicBezTo>
                    <a:pt x="198" y="64"/>
                    <a:pt x="168" y="141"/>
                    <a:pt x="107" y="146"/>
                  </a:cubicBezTo>
                  <a:cubicBezTo>
                    <a:pt x="82" y="148"/>
                    <a:pt x="60" y="139"/>
                    <a:pt x="43" y="119"/>
                  </a:cubicBezTo>
                  <a:cubicBezTo>
                    <a:pt x="20" y="91"/>
                    <a:pt x="11" y="45"/>
                    <a:pt x="22" y="7"/>
                  </a:cubicBezTo>
                  <a:cubicBezTo>
                    <a:pt x="22" y="5"/>
                    <a:pt x="21" y="2"/>
                    <a:pt x="18" y="1"/>
                  </a:cubicBezTo>
                  <a:cubicBezTo>
                    <a:pt x="15" y="0"/>
                    <a:pt x="13" y="2"/>
                    <a:pt x="12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6" name="Freeform 54"/>
            <p:cNvSpPr>
              <a:spLocks noChangeArrowheads="1"/>
            </p:cNvSpPr>
            <p:nvPr/>
          </p:nvSpPr>
          <p:spPr bwMode="auto">
            <a:xfrm>
              <a:off x="-1990" y="1378"/>
              <a:ext cx="2837" cy="96"/>
            </a:xfrm>
            <a:custGeom>
              <a:avLst/>
              <a:gdLst>
                <a:gd name="T0" fmla="*/ 5 w 1309"/>
                <a:gd name="T1" fmla="*/ 20 h 59"/>
                <a:gd name="T2" fmla="*/ 0 w 1309"/>
                <a:gd name="T3" fmla="*/ 25 h 59"/>
                <a:gd name="T4" fmla="*/ 6 w 1309"/>
                <a:gd name="T5" fmla="*/ 30 h 59"/>
                <a:gd name="T6" fmla="*/ 543 w 1309"/>
                <a:gd name="T7" fmla="*/ 23 h 59"/>
                <a:gd name="T8" fmla="*/ 812 w 1309"/>
                <a:gd name="T9" fmla="*/ 30 h 59"/>
                <a:gd name="T10" fmla="*/ 1303 w 1309"/>
                <a:gd name="T11" fmla="*/ 59 h 59"/>
                <a:gd name="T12" fmla="*/ 1309 w 1309"/>
                <a:gd name="T13" fmla="*/ 54 h 59"/>
                <a:gd name="T14" fmla="*/ 1304 w 1309"/>
                <a:gd name="T15" fmla="*/ 49 h 59"/>
                <a:gd name="T16" fmla="*/ 812 w 1309"/>
                <a:gd name="T17" fmla="*/ 19 h 59"/>
                <a:gd name="T18" fmla="*/ 543 w 1309"/>
                <a:gd name="T19" fmla="*/ 13 h 59"/>
                <a:gd name="T20" fmla="*/ 5 w 1309"/>
                <a:gd name="T21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9" h="59">
                  <a:moveTo>
                    <a:pt x="5" y="20"/>
                  </a:moveTo>
                  <a:cubicBezTo>
                    <a:pt x="2" y="20"/>
                    <a:pt x="0" y="22"/>
                    <a:pt x="0" y="25"/>
                  </a:cubicBezTo>
                  <a:cubicBezTo>
                    <a:pt x="1" y="28"/>
                    <a:pt x="3" y="30"/>
                    <a:pt x="6" y="30"/>
                  </a:cubicBezTo>
                  <a:cubicBezTo>
                    <a:pt x="184" y="11"/>
                    <a:pt x="366" y="17"/>
                    <a:pt x="543" y="23"/>
                  </a:cubicBezTo>
                  <a:cubicBezTo>
                    <a:pt x="631" y="27"/>
                    <a:pt x="723" y="30"/>
                    <a:pt x="812" y="30"/>
                  </a:cubicBezTo>
                  <a:cubicBezTo>
                    <a:pt x="956" y="30"/>
                    <a:pt x="1112" y="39"/>
                    <a:pt x="1303" y="59"/>
                  </a:cubicBezTo>
                  <a:cubicBezTo>
                    <a:pt x="1306" y="59"/>
                    <a:pt x="1308" y="57"/>
                    <a:pt x="1309" y="54"/>
                  </a:cubicBezTo>
                  <a:cubicBezTo>
                    <a:pt x="1309" y="51"/>
                    <a:pt x="1307" y="49"/>
                    <a:pt x="1304" y="49"/>
                  </a:cubicBezTo>
                  <a:cubicBezTo>
                    <a:pt x="1112" y="29"/>
                    <a:pt x="956" y="19"/>
                    <a:pt x="812" y="19"/>
                  </a:cubicBezTo>
                  <a:cubicBezTo>
                    <a:pt x="723" y="19"/>
                    <a:pt x="631" y="16"/>
                    <a:pt x="543" y="13"/>
                  </a:cubicBezTo>
                  <a:cubicBezTo>
                    <a:pt x="366" y="7"/>
                    <a:pt x="184" y="0"/>
                    <a:pt x="5" y="2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Freeform 55"/>
            <p:cNvSpPr>
              <a:spLocks noChangeArrowheads="1"/>
            </p:cNvSpPr>
            <p:nvPr/>
          </p:nvSpPr>
          <p:spPr bwMode="auto">
            <a:xfrm>
              <a:off x="-132" y="-1074"/>
              <a:ext cx="756" cy="736"/>
            </a:xfrm>
            <a:custGeom>
              <a:avLst/>
              <a:gdLst>
                <a:gd name="T0" fmla="*/ 426 w 464"/>
                <a:gd name="T1" fmla="*/ 368 h 453"/>
                <a:gd name="T2" fmla="*/ 201 w 464"/>
                <a:gd name="T3" fmla="*/ 436 h 453"/>
                <a:gd name="T4" fmla="*/ 117 w 464"/>
                <a:gd name="T5" fmla="*/ 399 h 453"/>
                <a:gd name="T6" fmla="*/ 5 w 464"/>
                <a:gd name="T7" fmla="*/ 201 h 453"/>
                <a:gd name="T8" fmla="*/ 326 w 464"/>
                <a:gd name="T9" fmla="*/ 68 h 453"/>
                <a:gd name="T10" fmla="*/ 450 w 464"/>
                <a:gd name="T11" fmla="*/ 206 h 453"/>
                <a:gd name="T12" fmla="*/ 426 w 464"/>
                <a:gd name="T13" fmla="*/ 36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453">
                  <a:moveTo>
                    <a:pt x="426" y="368"/>
                  </a:moveTo>
                  <a:cubicBezTo>
                    <a:pt x="384" y="439"/>
                    <a:pt x="274" y="453"/>
                    <a:pt x="201" y="436"/>
                  </a:cubicBezTo>
                  <a:cubicBezTo>
                    <a:pt x="174" y="430"/>
                    <a:pt x="141" y="414"/>
                    <a:pt x="117" y="399"/>
                  </a:cubicBezTo>
                  <a:cubicBezTo>
                    <a:pt x="55" y="361"/>
                    <a:pt x="0" y="275"/>
                    <a:pt x="5" y="201"/>
                  </a:cubicBezTo>
                  <a:cubicBezTo>
                    <a:pt x="13" y="45"/>
                    <a:pt x="206" y="0"/>
                    <a:pt x="326" y="68"/>
                  </a:cubicBezTo>
                  <a:cubicBezTo>
                    <a:pt x="386" y="102"/>
                    <a:pt x="433" y="135"/>
                    <a:pt x="450" y="206"/>
                  </a:cubicBezTo>
                  <a:cubicBezTo>
                    <a:pt x="464" y="261"/>
                    <a:pt x="456" y="320"/>
                    <a:pt x="426" y="368"/>
                  </a:cubicBezTo>
                  <a:close/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8" name="Freeform 56"/>
            <p:cNvSpPr>
              <a:spLocks noEditPoints="1" noChangeArrowheads="1"/>
            </p:cNvSpPr>
            <p:nvPr/>
          </p:nvSpPr>
          <p:spPr bwMode="auto">
            <a:xfrm>
              <a:off x="-140" y="-1040"/>
              <a:ext cx="761" cy="711"/>
            </a:xfrm>
            <a:custGeom>
              <a:avLst/>
              <a:gdLst>
                <a:gd name="T0" fmla="*/ 95 w 467"/>
                <a:gd name="T1" fmla="*/ 39 h 438"/>
                <a:gd name="T2" fmla="*/ 4 w 467"/>
                <a:gd name="T3" fmla="*/ 179 h 438"/>
                <a:gd name="T4" fmla="*/ 120 w 467"/>
                <a:gd name="T5" fmla="*/ 383 h 438"/>
                <a:gd name="T6" fmla="*/ 205 w 467"/>
                <a:gd name="T7" fmla="*/ 420 h 438"/>
                <a:gd name="T8" fmla="*/ 436 w 467"/>
                <a:gd name="T9" fmla="*/ 350 h 438"/>
                <a:gd name="T10" fmla="*/ 467 w 467"/>
                <a:gd name="T11" fmla="*/ 237 h 438"/>
                <a:gd name="T12" fmla="*/ 460 w 467"/>
                <a:gd name="T13" fmla="*/ 183 h 438"/>
                <a:gd name="T14" fmla="*/ 333 w 467"/>
                <a:gd name="T15" fmla="*/ 42 h 438"/>
                <a:gd name="T16" fmla="*/ 95 w 467"/>
                <a:gd name="T17" fmla="*/ 39 h 438"/>
                <a:gd name="T18" fmla="*/ 207 w 467"/>
                <a:gd name="T19" fmla="*/ 410 h 438"/>
                <a:gd name="T20" fmla="*/ 125 w 467"/>
                <a:gd name="T21" fmla="*/ 374 h 438"/>
                <a:gd name="T22" fmla="*/ 15 w 467"/>
                <a:gd name="T23" fmla="*/ 180 h 438"/>
                <a:gd name="T24" fmla="*/ 100 w 467"/>
                <a:gd name="T25" fmla="*/ 48 h 438"/>
                <a:gd name="T26" fmla="*/ 328 w 467"/>
                <a:gd name="T27" fmla="*/ 51 h 438"/>
                <a:gd name="T28" fmla="*/ 450 w 467"/>
                <a:gd name="T29" fmla="*/ 186 h 438"/>
                <a:gd name="T30" fmla="*/ 427 w 467"/>
                <a:gd name="T31" fmla="*/ 345 h 438"/>
                <a:gd name="T32" fmla="*/ 427 w 467"/>
                <a:gd name="T33" fmla="*/ 345 h 438"/>
                <a:gd name="T34" fmla="*/ 207 w 467"/>
                <a:gd name="T35" fmla="*/ 410 h 438"/>
                <a:gd name="T36" fmla="*/ 436 w 467"/>
                <a:gd name="T37" fmla="*/ 350 h 438"/>
                <a:gd name="T38" fmla="*/ 436 w 467"/>
                <a:gd name="T39" fmla="*/ 350 h 438"/>
                <a:gd name="T40" fmla="*/ 436 w 467"/>
                <a:gd name="T41" fmla="*/ 35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7" h="438">
                  <a:moveTo>
                    <a:pt x="95" y="39"/>
                  </a:moveTo>
                  <a:cubicBezTo>
                    <a:pt x="40" y="68"/>
                    <a:pt x="8" y="118"/>
                    <a:pt x="4" y="179"/>
                  </a:cubicBezTo>
                  <a:cubicBezTo>
                    <a:pt x="0" y="260"/>
                    <a:pt x="60" y="346"/>
                    <a:pt x="120" y="383"/>
                  </a:cubicBezTo>
                  <a:cubicBezTo>
                    <a:pt x="141" y="396"/>
                    <a:pt x="175" y="413"/>
                    <a:pt x="205" y="420"/>
                  </a:cubicBezTo>
                  <a:cubicBezTo>
                    <a:pt x="286" y="438"/>
                    <a:pt x="394" y="420"/>
                    <a:pt x="436" y="350"/>
                  </a:cubicBezTo>
                  <a:cubicBezTo>
                    <a:pt x="456" y="316"/>
                    <a:pt x="467" y="277"/>
                    <a:pt x="467" y="237"/>
                  </a:cubicBezTo>
                  <a:cubicBezTo>
                    <a:pt x="467" y="219"/>
                    <a:pt x="465" y="201"/>
                    <a:pt x="460" y="183"/>
                  </a:cubicBezTo>
                  <a:cubicBezTo>
                    <a:pt x="443" y="110"/>
                    <a:pt x="390" y="75"/>
                    <a:pt x="333" y="42"/>
                  </a:cubicBezTo>
                  <a:cubicBezTo>
                    <a:pt x="262" y="1"/>
                    <a:pt x="166" y="0"/>
                    <a:pt x="95" y="39"/>
                  </a:cubicBezTo>
                  <a:moveTo>
                    <a:pt x="207" y="410"/>
                  </a:moveTo>
                  <a:cubicBezTo>
                    <a:pt x="179" y="403"/>
                    <a:pt x="145" y="386"/>
                    <a:pt x="125" y="374"/>
                  </a:cubicBezTo>
                  <a:cubicBezTo>
                    <a:pt x="68" y="339"/>
                    <a:pt x="11" y="256"/>
                    <a:pt x="15" y="180"/>
                  </a:cubicBezTo>
                  <a:cubicBezTo>
                    <a:pt x="18" y="123"/>
                    <a:pt x="48" y="76"/>
                    <a:pt x="100" y="48"/>
                  </a:cubicBezTo>
                  <a:cubicBezTo>
                    <a:pt x="167" y="11"/>
                    <a:pt x="261" y="13"/>
                    <a:pt x="328" y="51"/>
                  </a:cubicBezTo>
                  <a:cubicBezTo>
                    <a:pt x="385" y="84"/>
                    <a:pt x="433" y="116"/>
                    <a:pt x="450" y="186"/>
                  </a:cubicBezTo>
                  <a:cubicBezTo>
                    <a:pt x="464" y="241"/>
                    <a:pt x="455" y="297"/>
                    <a:pt x="427" y="345"/>
                  </a:cubicBezTo>
                  <a:cubicBezTo>
                    <a:pt x="427" y="345"/>
                    <a:pt x="427" y="345"/>
                    <a:pt x="427" y="345"/>
                  </a:cubicBezTo>
                  <a:cubicBezTo>
                    <a:pt x="387" y="411"/>
                    <a:pt x="284" y="427"/>
                    <a:pt x="207" y="410"/>
                  </a:cubicBezTo>
                  <a:moveTo>
                    <a:pt x="436" y="350"/>
                  </a:moveTo>
                  <a:cubicBezTo>
                    <a:pt x="436" y="350"/>
                    <a:pt x="436" y="350"/>
                    <a:pt x="436" y="350"/>
                  </a:cubicBezTo>
                  <a:cubicBezTo>
                    <a:pt x="436" y="350"/>
                    <a:pt x="436" y="350"/>
                    <a:pt x="436" y="35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9" name="Freeform 57"/>
            <p:cNvSpPr>
              <a:spLocks noChangeArrowheads="1"/>
            </p:cNvSpPr>
            <p:nvPr/>
          </p:nvSpPr>
          <p:spPr bwMode="auto">
            <a:xfrm>
              <a:off x="-1153" y="-683"/>
              <a:ext cx="1643" cy="1441"/>
            </a:xfrm>
            <a:custGeom>
              <a:avLst/>
              <a:gdLst>
                <a:gd name="T0" fmla="*/ 58 w 1009"/>
                <a:gd name="T1" fmla="*/ 675 h 887"/>
                <a:gd name="T2" fmla="*/ 14 w 1009"/>
                <a:gd name="T3" fmla="*/ 507 h 887"/>
                <a:gd name="T4" fmla="*/ 100 w 1009"/>
                <a:gd name="T5" fmla="*/ 194 h 887"/>
                <a:gd name="T6" fmla="*/ 567 w 1009"/>
                <a:gd name="T7" fmla="*/ 13 h 887"/>
                <a:gd name="T8" fmla="*/ 905 w 1009"/>
                <a:gd name="T9" fmla="*/ 189 h 887"/>
                <a:gd name="T10" fmla="*/ 1007 w 1009"/>
                <a:gd name="T11" fmla="*/ 523 h 887"/>
                <a:gd name="T12" fmla="*/ 976 w 1009"/>
                <a:gd name="T13" fmla="*/ 666 h 887"/>
                <a:gd name="T14" fmla="*/ 896 w 1009"/>
                <a:gd name="T15" fmla="*/ 785 h 887"/>
                <a:gd name="T16" fmla="*/ 765 w 1009"/>
                <a:gd name="T17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9" h="887">
                  <a:moveTo>
                    <a:pt x="58" y="675"/>
                  </a:moveTo>
                  <a:cubicBezTo>
                    <a:pt x="50" y="616"/>
                    <a:pt x="21" y="564"/>
                    <a:pt x="14" y="507"/>
                  </a:cubicBezTo>
                  <a:cubicBezTo>
                    <a:pt x="0" y="394"/>
                    <a:pt x="28" y="282"/>
                    <a:pt x="100" y="194"/>
                  </a:cubicBezTo>
                  <a:cubicBezTo>
                    <a:pt x="209" y="60"/>
                    <a:pt x="400" y="0"/>
                    <a:pt x="567" y="13"/>
                  </a:cubicBezTo>
                  <a:cubicBezTo>
                    <a:pt x="701" y="24"/>
                    <a:pt x="823" y="82"/>
                    <a:pt x="905" y="189"/>
                  </a:cubicBezTo>
                  <a:cubicBezTo>
                    <a:pt x="985" y="291"/>
                    <a:pt x="1009" y="397"/>
                    <a:pt x="1007" y="523"/>
                  </a:cubicBezTo>
                  <a:cubicBezTo>
                    <a:pt x="1005" y="576"/>
                    <a:pt x="994" y="616"/>
                    <a:pt x="976" y="666"/>
                  </a:cubicBezTo>
                  <a:cubicBezTo>
                    <a:pt x="960" y="709"/>
                    <a:pt x="925" y="749"/>
                    <a:pt x="896" y="785"/>
                  </a:cubicBezTo>
                  <a:cubicBezTo>
                    <a:pt x="865" y="825"/>
                    <a:pt x="815" y="872"/>
                    <a:pt x="765" y="887"/>
                  </a:cubicBezTo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0" name="Freeform 58"/>
            <p:cNvSpPr>
              <a:spLocks noChangeArrowheads="1"/>
            </p:cNvSpPr>
            <p:nvPr/>
          </p:nvSpPr>
          <p:spPr bwMode="auto">
            <a:xfrm>
              <a:off x="-1161" y="-694"/>
              <a:ext cx="1661" cy="1460"/>
            </a:xfrm>
            <a:custGeom>
              <a:avLst/>
              <a:gdLst>
                <a:gd name="T0" fmla="*/ 101 w 1020"/>
                <a:gd name="T1" fmla="*/ 197 h 899"/>
                <a:gd name="T2" fmla="*/ 14 w 1020"/>
                <a:gd name="T3" fmla="*/ 515 h 899"/>
                <a:gd name="T4" fmla="*/ 36 w 1020"/>
                <a:gd name="T5" fmla="*/ 600 h 899"/>
                <a:gd name="T6" fmla="*/ 58 w 1020"/>
                <a:gd name="T7" fmla="*/ 682 h 899"/>
                <a:gd name="T8" fmla="*/ 64 w 1020"/>
                <a:gd name="T9" fmla="*/ 687 h 899"/>
                <a:gd name="T10" fmla="*/ 69 w 1020"/>
                <a:gd name="T11" fmla="*/ 681 h 899"/>
                <a:gd name="T12" fmla="*/ 46 w 1020"/>
                <a:gd name="T13" fmla="*/ 597 h 899"/>
                <a:gd name="T14" fmla="*/ 24 w 1020"/>
                <a:gd name="T15" fmla="*/ 513 h 899"/>
                <a:gd name="T16" fmla="*/ 109 w 1020"/>
                <a:gd name="T17" fmla="*/ 204 h 899"/>
                <a:gd name="T18" fmla="*/ 572 w 1020"/>
                <a:gd name="T19" fmla="*/ 25 h 899"/>
                <a:gd name="T20" fmla="*/ 906 w 1020"/>
                <a:gd name="T21" fmla="*/ 199 h 899"/>
                <a:gd name="T22" fmla="*/ 1006 w 1020"/>
                <a:gd name="T23" fmla="*/ 530 h 899"/>
                <a:gd name="T24" fmla="*/ 976 w 1020"/>
                <a:gd name="T25" fmla="*/ 671 h 899"/>
                <a:gd name="T26" fmla="*/ 909 w 1020"/>
                <a:gd name="T27" fmla="*/ 775 h 899"/>
                <a:gd name="T28" fmla="*/ 897 w 1020"/>
                <a:gd name="T29" fmla="*/ 789 h 899"/>
                <a:gd name="T30" fmla="*/ 769 w 1020"/>
                <a:gd name="T31" fmla="*/ 889 h 899"/>
                <a:gd name="T32" fmla="*/ 765 w 1020"/>
                <a:gd name="T33" fmla="*/ 895 h 899"/>
                <a:gd name="T34" fmla="*/ 771 w 1020"/>
                <a:gd name="T35" fmla="*/ 899 h 899"/>
                <a:gd name="T36" fmla="*/ 906 w 1020"/>
                <a:gd name="T37" fmla="*/ 796 h 899"/>
                <a:gd name="T38" fmla="*/ 917 w 1020"/>
                <a:gd name="T39" fmla="*/ 782 h 899"/>
                <a:gd name="T40" fmla="*/ 985 w 1020"/>
                <a:gd name="T41" fmla="*/ 675 h 899"/>
                <a:gd name="T42" fmla="*/ 1017 w 1020"/>
                <a:gd name="T43" fmla="*/ 530 h 899"/>
                <a:gd name="T44" fmla="*/ 915 w 1020"/>
                <a:gd name="T45" fmla="*/ 193 h 899"/>
                <a:gd name="T46" fmla="*/ 573 w 1020"/>
                <a:gd name="T47" fmla="*/ 15 h 899"/>
                <a:gd name="T48" fmla="*/ 101 w 1020"/>
                <a:gd name="T49" fmla="*/ 197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0" h="899">
                  <a:moveTo>
                    <a:pt x="101" y="197"/>
                  </a:moveTo>
                  <a:cubicBezTo>
                    <a:pt x="31" y="284"/>
                    <a:pt x="0" y="397"/>
                    <a:pt x="14" y="515"/>
                  </a:cubicBezTo>
                  <a:cubicBezTo>
                    <a:pt x="18" y="544"/>
                    <a:pt x="27" y="572"/>
                    <a:pt x="36" y="600"/>
                  </a:cubicBezTo>
                  <a:cubicBezTo>
                    <a:pt x="45" y="626"/>
                    <a:pt x="54" y="654"/>
                    <a:pt x="58" y="682"/>
                  </a:cubicBezTo>
                  <a:cubicBezTo>
                    <a:pt x="59" y="685"/>
                    <a:pt x="61" y="687"/>
                    <a:pt x="64" y="687"/>
                  </a:cubicBezTo>
                  <a:cubicBezTo>
                    <a:pt x="67" y="686"/>
                    <a:pt x="69" y="684"/>
                    <a:pt x="69" y="681"/>
                  </a:cubicBezTo>
                  <a:cubicBezTo>
                    <a:pt x="65" y="652"/>
                    <a:pt x="55" y="624"/>
                    <a:pt x="46" y="597"/>
                  </a:cubicBezTo>
                  <a:cubicBezTo>
                    <a:pt x="37" y="568"/>
                    <a:pt x="28" y="542"/>
                    <a:pt x="24" y="513"/>
                  </a:cubicBezTo>
                  <a:cubicBezTo>
                    <a:pt x="10" y="399"/>
                    <a:pt x="41" y="289"/>
                    <a:pt x="109" y="204"/>
                  </a:cubicBezTo>
                  <a:cubicBezTo>
                    <a:pt x="209" y="81"/>
                    <a:pt x="391" y="11"/>
                    <a:pt x="572" y="25"/>
                  </a:cubicBezTo>
                  <a:cubicBezTo>
                    <a:pt x="709" y="36"/>
                    <a:pt x="828" y="98"/>
                    <a:pt x="906" y="199"/>
                  </a:cubicBezTo>
                  <a:cubicBezTo>
                    <a:pt x="979" y="293"/>
                    <a:pt x="1009" y="395"/>
                    <a:pt x="1006" y="530"/>
                  </a:cubicBezTo>
                  <a:cubicBezTo>
                    <a:pt x="1005" y="580"/>
                    <a:pt x="995" y="618"/>
                    <a:pt x="976" y="671"/>
                  </a:cubicBezTo>
                  <a:cubicBezTo>
                    <a:pt x="962" y="708"/>
                    <a:pt x="934" y="744"/>
                    <a:pt x="909" y="775"/>
                  </a:cubicBezTo>
                  <a:cubicBezTo>
                    <a:pt x="897" y="789"/>
                    <a:pt x="897" y="789"/>
                    <a:pt x="897" y="789"/>
                  </a:cubicBezTo>
                  <a:cubicBezTo>
                    <a:pt x="883" y="808"/>
                    <a:pt x="829" y="871"/>
                    <a:pt x="769" y="889"/>
                  </a:cubicBezTo>
                  <a:cubicBezTo>
                    <a:pt x="766" y="889"/>
                    <a:pt x="764" y="892"/>
                    <a:pt x="765" y="895"/>
                  </a:cubicBezTo>
                  <a:cubicBezTo>
                    <a:pt x="766" y="898"/>
                    <a:pt x="769" y="899"/>
                    <a:pt x="771" y="899"/>
                  </a:cubicBezTo>
                  <a:cubicBezTo>
                    <a:pt x="835" y="880"/>
                    <a:pt x="890" y="815"/>
                    <a:pt x="906" y="796"/>
                  </a:cubicBezTo>
                  <a:cubicBezTo>
                    <a:pt x="917" y="782"/>
                    <a:pt x="917" y="782"/>
                    <a:pt x="917" y="782"/>
                  </a:cubicBezTo>
                  <a:cubicBezTo>
                    <a:pt x="942" y="750"/>
                    <a:pt x="971" y="713"/>
                    <a:pt x="985" y="675"/>
                  </a:cubicBezTo>
                  <a:cubicBezTo>
                    <a:pt x="1005" y="621"/>
                    <a:pt x="1016" y="581"/>
                    <a:pt x="1017" y="530"/>
                  </a:cubicBezTo>
                  <a:cubicBezTo>
                    <a:pt x="1020" y="392"/>
                    <a:pt x="988" y="288"/>
                    <a:pt x="915" y="193"/>
                  </a:cubicBezTo>
                  <a:cubicBezTo>
                    <a:pt x="835" y="89"/>
                    <a:pt x="713" y="26"/>
                    <a:pt x="573" y="15"/>
                  </a:cubicBezTo>
                  <a:cubicBezTo>
                    <a:pt x="388" y="0"/>
                    <a:pt x="203" y="72"/>
                    <a:pt x="101" y="19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Freeform 59"/>
            <p:cNvSpPr>
              <a:spLocks noChangeArrowheads="1"/>
            </p:cNvSpPr>
            <p:nvPr/>
          </p:nvSpPr>
          <p:spPr bwMode="auto">
            <a:xfrm>
              <a:off x="-1143" y="-585"/>
              <a:ext cx="1423" cy="1500"/>
            </a:xfrm>
            <a:custGeom>
              <a:avLst/>
              <a:gdLst>
                <a:gd name="T0" fmla="*/ 872 w 874"/>
                <a:gd name="T1" fmla="*/ 470 h 924"/>
                <a:gd name="T2" fmla="*/ 858 w 874"/>
                <a:gd name="T3" fmla="*/ 310 h 924"/>
                <a:gd name="T4" fmla="*/ 733 w 874"/>
                <a:gd name="T5" fmla="*/ 72 h 924"/>
                <a:gd name="T6" fmla="*/ 420 w 874"/>
                <a:gd name="T7" fmla="*/ 10 h 924"/>
                <a:gd name="T8" fmla="*/ 165 w 874"/>
                <a:gd name="T9" fmla="*/ 168 h 924"/>
                <a:gd name="T10" fmla="*/ 94 w 874"/>
                <a:gd name="T11" fmla="*/ 298 h 924"/>
                <a:gd name="T12" fmla="*/ 35 w 874"/>
                <a:gd name="T13" fmla="*/ 496 h 924"/>
                <a:gd name="T14" fmla="*/ 33 w 874"/>
                <a:gd name="T15" fmla="*/ 727 h 924"/>
                <a:gd name="T16" fmla="*/ 241 w 874"/>
                <a:gd name="T17" fmla="*/ 877 h 924"/>
                <a:gd name="T18" fmla="*/ 622 w 874"/>
                <a:gd name="T19" fmla="*/ 909 h 924"/>
                <a:gd name="T20" fmla="*/ 815 w 874"/>
                <a:gd name="T21" fmla="*/ 816 h 924"/>
                <a:gd name="T22" fmla="*/ 860 w 874"/>
                <a:gd name="T23" fmla="*/ 612 h 924"/>
                <a:gd name="T24" fmla="*/ 868 w 874"/>
                <a:gd name="T25" fmla="*/ 530 h 924"/>
                <a:gd name="T26" fmla="*/ 872 w 874"/>
                <a:gd name="T27" fmla="*/ 47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4" h="924">
                  <a:moveTo>
                    <a:pt x="872" y="470"/>
                  </a:moveTo>
                  <a:cubicBezTo>
                    <a:pt x="874" y="417"/>
                    <a:pt x="870" y="363"/>
                    <a:pt x="858" y="310"/>
                  </a:cubicBezTo>
                  <a:cubicBezTo>
                    <a:pt x="832" y="202"/>
                    <a:pt x="835" y="131"/>
                    <a:pt x="733" y="72"/>
                  </a:cubicBezTo>
                  <a:cubicBezTo>
                    <a:pt x="640" y="18"/>
                    <a:pt x="526" y="0"/>
                    <a:pt x="420" y="10"/>
                  </a:cubicBezTo>
                  <a:cubicBezTo>
                    <a:pt x="313" y="19"/>
                    <a:pt x="228" y="85"/>
                    <a:pt x="165" y="168"/>
                  </a:cubicBezTo>
                  <a:cubicBezTo>
                    <a:pt x="134" y="209"/>
                    <a:pt x="109" y="250"/>
                    <a:pt x="94" y="298"/>
                  </a:cubicBezTo>
                  <a:cubicBezTo>
                    <a:pt x="75" y="364"/>
                    <a:pt x="58" y="432"/>
                    <a:pt x="35" y="496"/>
                  </a:cubicBezTo>
                  <a:cubicBezTo>
                    <a:pt x="10" y="567"/>
                    <a:pt x="0" y="655"/>
                    <a:pt x="33" y="727"/>
                  </a:cubicBezTo>
                  <a:cubicBezTo>
                    <a:pt x="71" y="809"/>
                    <a:pt x="159" y="850"/>
                    <a:pt x="241" y="877"/>
                  </a:cubicBezTo>
                  <a:cubicBezTo>
                    <a:pt x="368" y="918"/>
                    <a:pt x="489" y="924"/>
                    <a:pt x="622" y="909"/>
                  </a:cubicBezTo>
                  <a:cubicBezTo>
                    <a:pt x="687" y="901"/>
                    <a:pt x="775" y="869"/>
                    <a:pt x="815" y="816"/>
                  </a:cubicBezTo>
                  <a:cubicBezTo>
                    <a:pt x="862" y="754"/>
                    <a:pt x="857" y="686"/>
                    <a:pt x="860" y="612"/>
                  </a:cubicBezTo>
                  <a:cubicBezTo>
                    <a:pt x="862" y="584"/>
                    <a:pt x="865" y="557"/>
                    <a:pt x="868" y="530"/>
                  </a:cubicBezTo>
                  <a:cubicBezTo>
                    <a:pt x="870" y="510"/>
                    <a:pt x="872" y="490"/>
                    <a:pt x="872" y="470"/>
                  </a:cubicBezTo>
                  <a:close/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Freeform 60"/>
            <p:cNvSpPr>
              <a:spLocks noEditPoints="1" noChangeArrowheads="1"/>
            </p:cNvSpPr>
            <p:nvPr/>
          </p:nvSpPr>
          <p:spPr bwMode="auto">
            <a:xfrm>
              <a:off x="-1145" y="-595"/>
              <a:ext cx="1435" cy="1522"/>
            </a:xfrm>
            <a:custGeom>
              <a:avLst/>
              <a:gdLst>
                <a:gd name="T0" fmla="*/ 420 w 881"/>
                <a:gd name="T1" fmla="*/ 11 h 937"/>
                <a:gd name="T2" fmla="*/ 162 w 881"/>
                <a:gd name="T3" fmla="*/ 171 h 937"/>
                <a:gd name="T4" fmla="*/ 90 w 881"/>
                <a:gd name="T5" fmla="*/ 303 h 937"/>
                <a:gd name="T6" fmla="*/ 72 w 881"/>
                <a:gd name="T7" fmla="*/ 368 h 937"/>
                <a:gd name="T8" fmla="*/ 31 w 881"/>
                <a:gd name="T9" fmla="*/ 500 h 937"/>
                <a:gd name="T10" fmla="*/ 29 w 881"/>
                <a:gd name="T11" fmla="*/ 735 h 937"/>
                <a:gd name="T12" fmla="*/ 240 w 881"/>
                <a:gd name="T13" fmla="*/ 888 h 937"/>
                <a:gd name="T14" fmla="*/ 623 w 881"/>
                <a:gd name="T15" fmla="*/ 920 h 937"/>
                <a:gd name="T16" fmla="*/ 820 w 881"/>
                <a:gd name="T17" fmla="*/ 825 h 937"/>
                <a:gd name="T18" fmla="*/ 865 w 881"/>
                <a:gd name="T19" fmla="*/ 649 h 937"/>
                <a:gd name="T20" fmla="*/ 867 w 881"/>
                <a:gd name="T21" fmla="*/ 618 h 937"/>
                <a:gd name="T22" fmla="*/ 874 w 881"/>
                <a:gd name="T23" fmla="*/ 536 h 937"/>
                <a:gd name="T24" fmla="*/ 879 w 881"/>
                <a:gd name="T25" fmla="*/ 476 h 937"/>
                <a:gd name="T26" fmla="*/ 879 w 881"/>
                <a:gd name="T27" fmla="*/ 476 h 937"/>
                <a:gd name="T28" fmla="*/ 864 w 881"/>
                <a:gd name="T29" fmla="*/ 315 h 937"/>
                <a:gd name="T30" fmla="*/ 853 w 881"/>
                <a:gd name="T31" fmla="*/ 266 h 937"/>
                <a:gd name="T32" fmla="*/ 736 w 881"/>
                <a:gd name="T33" fmla="*/ 74 h 937"/>
                <a:gd name="T34" fmla="*/ 420 w 881"/>
                <a:gd name="T35" fmla="*/ 11 h 937"/>
                <a:gd name="T36" fmla="*/ 244 w 881"/>
                <a:gd name="T37" fmla="*/ 878 h 937"/>
                <a:gd name="T38" fmla="*/ 39 w 881"/>
                <a:gd name="T39" fmla="*/ 730 h 937"/>
                <a:gd name="T40" fmla="*/ 41 w 881"/>
                <a:gd name="T41" fmla="*/ 504 h 937"/>
                <a:gd name="T42" fmla="*/ 82 w 881"/>
                <a:gd name="T43" fmla="*/ 371 h 937"/>
                <a:gd name="T44" fmla="*/ 100 w 881"/>
                <a:gd name="T45" fmla="*/ 306 h 937"/>
                <a:gd name="T46" fmla="*/ 171 w 881"/>
                <a:gd name="T47" fmla="*/ 177 h 937"/>
                <a:gd name="T48" fmla="*/ 421 w 881"/>
                <a:gd name="T49" fmla="*/ 21 h 937"/>
                <a:gd name="T50" fmla="*/ 731 w 881"/>
                <a:gd name="T51" fmla="*/ 83 h 937"/>
                <a:gd name="T52" fmla="*/ 843 w 881"/>
                <a:gd name="T53" fmla="*/ 268 h 937"/>
                <a:gd name="T54" fmla="*/ 854 w 881"/>
                <a:gd name="T55" fmla="*/ 318 h 937"/>
                <a:gd name="T56" fmla="*/ 869 w 881"/>
                <a:gd name="T57" fmla="*/ 452 h 937"/>
                <a:gd name="T58" fmla="*/ 868 w 881"/>
                <a:gd name="T59" fmla="*/ 476 h 937"/>
                <a:gd name="T60" fmla="*/ 864 w 881"/>
                <a:gd name="T61" fmla="*/ 535 h 937"/>
                <a:gd name="T62" fmla="*/ 856 w 881"/>
                <a:gd name="T63" fmla="*/ 618 h 937"/>
                <a:gd name="T64" fmla="*/ 855 w 881"/>
                <a:gd name="T65" fmla="*/ 648 h 937"/>
                <a:gd name="T66" fmla="*/ 812 w 881"/>
                <a:gd name="T67" fmla="*/ 819 h 937"/>
                <a:gd name="T68" fmla="*/ 622 w 881"/>
                <a:gd name="T69" fmla="*/ 910 h 937"/>
                <a:gd name="T70" fmla="*/ 244 w 881"/>
                <a:gd name="T71" fmla="*/ 87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1" h="937">
                  <a:moveTo>
                    <a:pt x="420" y="11"/>
                  </a:moveTo>
                  <a:cubicBezTo>
                    <a:pt x="324" y="19"/>
                    <a:pt x="235" y="75"/>
                    <a:pt x="162" y="171"/>
                  </a:cubicBezTo>
                  <a:cubicBezTo>
                    <a:pt x="136" y="206"/>
                    <a:pt x="106" y="250"/>
                    <a:pt x="90" y="303"/>
                  </a:cubicBezTo>
                  <a:cubicBezTo>
                    <a:pt x="72" y="368"/>
                    <a:pt x="72" y="368"/>
                    <a:pt x="72" y="368"/>
                  </a:cubicBezTo>
                  <a:cubicBezTo>
                    <a:pt x="59" y="412"/>
                    <a:pt x="47" y="457"/>
                    <a:pt x="31" y="500"/>
                  </a:cubicBezTo>
                  <a:cubicBezTo>
                    <a:pt x="1" y="586"/>
                    <a:pt x="0" y="671"/>
                    <a:pt x="29" y="735"/>
                  </a:cubicBezTo>
                  <a:cubicBezTo>
                    <a:pt x="69" y="822"/>
                    <a:pt x="163" y="862"/>
                    <a:pt x="240" y="888"/>
                  </a:cubicBezTo>
                  <a:cubicBezTo>
                    <a:pt x="360" y="927"/>
                    <a:pt x="478" y="937"/>
                    <a:pt x="623" y="920"/>
                  </a:cubicBezTo>
                  <a:cubicBezTo>
                    <a:pt x="689" y="913"/>
                    <a:pt x="779" y="880"/>
                    <a:pt x="820" y="825"/>
                  </a:cubicBezTo>
                  <a:cubicBezTo>
                    <a:pt x="861" y="770"/>
                    <a:pt x="863" y="711"/>
                    <a:pt x="865" y="649"/>
                  </a:cubicBezTo>
                  <a:cubicBezTo>
                    <a:pt x="867" y="618"/>
                    <a:pt x="867" y="618"/>
                    <a:pt x="867" y="618"/>
                  </a:cubicBezTo>
                  <a:cubicBezTo>
                    <a:pt x="868" y="589"/>
                    <a:pt x="871" y="562"/>
                    <a:pt x="874" y="536"/>
                  </a:cubicBezTo>
                  <a:cubicBezTo>
                    <a:pt x="876" y="517"/>
                    <a:pt x="878" y="496"/>
                    <a:pt x="879" y="476"/>
                  </a:cubicBezTo>
                  <a:cubicBezTo>
                    <a:pt x="879" y="476"/>
                    <a:pt x="879" y="476"/>
                    <a:pt x="879" y="476"/>
                  </a:cubicBezTo>
                  <a:cubicBezTo>
                    <a:pt x="881" y="419"/>
                    <a:pt x="876" y="365"/>
                    <a:pt x="864" y="315"/>
                  </a:cubicBezTo>
                  <a:cubicBezTo>
                    <a:pt x="853" y="266"/>
                    <a:pt x="853" y="266"/>
                    <a:pt x="853" y="266"/>
                  </a:cubicBezTo>
                  <a:cubicBezTo>
                    <a:pt x="836" y="184"/>
                    <a:pt x="824" y="124"/>
                    <a:pt x="736" y="74"/>
                  </a:cubicBezTo>
                  <a:cubicBezTo>
                    <a:pt x="649" y="23"/>
                    <a:pt x="536" y="0"/>
                    <a:pt x="420" y="11"/>
                  </a:cubicBezTo>
                  <a:moveTo>
                    <a:pt x="244" y="878"/>
                  </a:moveTo>
                  <a:cubicBezTo>
                    <a:pt x="168" y="853"/>
                    <a:pt x="77" y="814"/>
                    <a:pt x="39" y="730"/>
                  </a:cubicBezTo>
                  <a:cubicBezTo>
                    <a:pt x="11" y="669"/>
                    <a:pt x="11" y="587"/>
                    <a:pt x="41" y="504"/>
                  </a:cubicBezTo>
                  <a:cubicBezTo>
                    <a:pt x="57" y="460"/>
                    <a:pt x="69" y="415"/>
                    <a:pt x="82" y="371"/>
                  </a:cubicBezTo>
                  <a:cubicBezTo>
                    <a:pt x="100" y="306"/>
                    <a:pt x="100" y="306"/>
                    <a:pt x="100" y="306"/>
                  </a:cubicBezTo>
                  <a:cubicBezTo>
                    <a:pt x="116" y="254"/>
                    <a:pt x="144" y="212"/>
                    <a:pt x="171" y="177"/>
                  </a:cubicBezTo>
                  <a:cubicBezTo>
                    <a:pt x="242" y="83"/>
                    <a:pt x="328" y="29"/>
                    <a:pt x="421" y="21"/>
                  </a:cubicBezTo>
                  <a:cubicBezTo>
                    <a:pt x="535" y="11"/>
                    <a:pt x="645" y="33"/>
                    <a:pt x="731" y="83"/>
                  </a:cubicBezTo>
                  <a:cubicBezTo>
                    <a:pt x="815" y="131"/>
                    <a:pt x="827" y="188"/>
                    <a:pt x="843" y="268"/>
                  </a:cubicBezTo>
                  <a:cubicBezTo>
                    <a:pt x="854" y="318"/>
                    <a:pt x="854" y="318"/>
                    <a:pt x="854" y="318"/>
                  </a:cubicBezTo>
                  <a:cubicBezTo>
                    <a:pt x="864" y="359"/>
                    <a:pt x="869" y="404"/>
                    <a:pt x="869" y="452"/>
                  </a:cubicBezTo>
                  <a:cubicBezTo>
                    <a:pt x="869" y="460"/>
                    <a:pt x="868" y="468"/>
                    <a:pt x="868" y="476"/>
                  </a:cubicBezTo>
                  <a:cubicBezTo>
                    <a:pt x="867" y="496"/>
                    <a:pt x="866" y="516"/>
                    <a:pt x="864" y="535"/>
                  </a:cubicBezTo>
                  <a:cubicBezTo>
                    <a:pt x="861" y="561"/>
                    <a:pt x="858" y="588"/>
                    <a:pt x="856" y="618"/>
                  </a:cubicBezTo>
                  <a:cubicBezTo>
                    <a:pt x="855" y="648"/>
                    <a:pt x="855" y="648"/>
                    <a:pt x="855" y="648"/>
                  </a:cubicBezTo>
                  <a:cubicBezTo>
                    <a:pt x="853" y="712"/>
                    <a:pt x="851" y="766"/>
                    <a:pt x="812" y="819"/>
                  </a:cubicBezTo>
                  <a:cubicBezTo>
                    <a:pt x="772" y="871"/>
                    <a:pt x="686" y="903"/>
                    <a:pt x="622" y="910"/>
                  </a:cubicBezTo>
                  <a:cubicBezTo>
                    <a:pt x="478" y="926"/>
                    <a:pt x="361" y="917"/>
                    <a:pt x="244" y="878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Freeform 61"/>
            <p:cNvSpPr>
              <a:spLocks noChangeArrowheads="1"/>
            </p:cNvSpPr>
            <p:nvPr/>
          </p:nvSpPr>
          <p:spPr bwMode="auto">
            <a:xfrm>
              <a:off x="-1108" y="-700"/>
              <a:ext cx="1393" cy="706"/>
            </a:xfrm>
            <a:custGeom>
              <a:avLst/>
              <a:gdLst>
                <a:gd name="T0" fmla="*/ 846 w 855"/>
                <a:gd name="T1" fmla="*/ 190 h 435"/>
                <a:gd name="T2" fmla="*/ 798 w 855"/>
                <a:gd name="T3" fmla="*/ 138 h 435"/>
                <a:gd name="T4" fmla="*/ 377 w 855"/>
                <a:gd name="T5" fmla="*/ 21 h 435"/>
                <a:gd name="T6" fmla="*/ 0 w 855"/>
                <a:gd name="T7" fmla="*/ 395 h 435"/>
                <a:gd name="T8" fmla="*/ 198 w 855"/>
                <a:gd name="T9" fmla="*/ 254 h 435"/>
                <a:gd name="T10" fmla="*/ 642 w 855"/>
                <a:gd name="T11" fmla="*/ 334 h 435"/>
                <a:gd name="T12" fmla="*/ 696 w 855"/>
                <a:gd name="T13" fmla="*/ 257 h 435"/>
                <a:gd name="T14" fmla="*/ 682 w 855"/>
                <a:gd name="T15" fmla="*/ 346 h 435"/>
                <a:gd name="T16" fmla="*/ 853 w 855"/>
                <a:gd name="T17" fmla="*/ 430 h 435"/>
                <a:gd name="T18" fmla="*/ 855 w 855"/>
                <a:gd name="T19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5" h="435">
                  <a:moveTo>
                    <a:pt x="846" y="190"/>
                  </a:moveTo>
                  <a:cubicBezTo>
                    <a:pt x="831" y="172"/>
                    <a:pt x="816" y="154"/>
                    <a:pt x="798" y="138"/>
                  </a:cubicBezTo>
                  <a:cubicBezTo>
                    <a:pt x="697" y="42"/>
                    <a:pt x="536" y="0"/>
                    <a:pt x="377" y="21"/>
                  </a:cubicBezTo>
                  <a:cubicBezTo>
                    <a:pt x="300" y="31"/>
                    <a:pt x="62" y="102"/>
                    <a:pt x="0" y="395"/>
                  </a:cubicBezTo>
                  <a:cubicBezTo>
                    <a:pt x="0" y="395"/>
                    <a:pt x="163" y="252"/>
                    <a:pt x="198" y="254"/>
                  </a:cubicBezTo>
                  <a:cubicBezTo>
                    <a:pt x="198" y="254"/>
                    <a:pt x="567" y="303"/>
                    <a:pt x="642" y="334"/>
                  </a:cubicBezTo>
                  <a:cubicBezTo>
                    <a:pt x="642" y="334"/>
                    <a:pt x="675" y="263"/>
                    <a:pt x="696" y="257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346"/>
                    <a:pt x="806" y="393"/>
                    <a:pt x="853" y="430"/>
                  </a:cubicBezTo>
                  <a:cubicBezTo>
                    <a:pt x="853" y="430"/>
                    <a:pt x="854" y="432"/>
                    <a:pt x="855" y="435"/>
                  </a:cubicBezTo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Freeform 62"/>
            <p:cNvSpPr>
              <a:spLocks noChangeArrowheads="1"/>
            </p:cNvSpPr>
            <p:nvPr/>
          </p:nvSpPr>
          <p:spPr bwMode="auto">
            <a:xfrm>
              <a:off x="-1117" y="-710"/>
              <a:ext cx="1410" cy="719"/>
            </a:xfrm>
            <a:custGeom>
              <a:avLst/>
              <a:gdLst>
                <a:gd name="T0" fmla="*/ 382 w 866"/>
                <a:gd name="T1" fmla="*/ 22 h 443"/>
                <a:gd name="T2" fmla="*/ 1 w 866"/>
                <a:gd name="T3" fmla="*/ 400 h 443"/>
                <a:gd name="T4" fmla="*/ 3 w 866"/>
                <a:gd name="T5" fmla="*/ 406 h 443"/>
                <a:gd name="T6" fmla="*/ 9 w 866"/>
                <a:gd name="T7" fmla="*/ 405 h 443"/>
                <a:gd name="T8" fmla="*/ 203 w 866"/>
                <a:gd name="T9" fmla="*/ 265 h 443"/>
                <a:gd name="T10" fmla="*/ 646 w 866"/>
                <a:gd name="T11" fmla="*/ 345 h 443"/>
                <a:gd name="T12" fmla="*/ 652 w 866"/>
                <a:gd name="T13" fmla="*/ 342 h 443"/>
                <a:gd name="T14" fmla="*/ 695 w 866"/>
                <a:gd name="T15" fmla="*/ 274 h 443"/>
                <a:gd name="T16" fmla="*/ 683 w 866"/>
                <a:gd name="T17" fmla="*/ 352 h 443"/>
                <a:gd name="T18" fmla="*/ 683 w 866"/>
                <a:gd name="T19" fmla="*/ 352 h 443"/>
                <a:gd name="T20" fmla="*/ 687 w 866"/>
                <a:gd name="T21" fmla="*/ 357 h 443"/>
                <a:gd name="T22" fmla="*/ 855 w 866"/>
                <a:gd name="T23" fmla="*/ 439 h 443"/>
                <a:gd name="T24" fmla="*/ 857 w 866"/>
                <a:gd name="T25" fmla="*/ 443 h 443"/>
                <a:gd name="T26" fmla="*/ 859 w 866"/>
                <a:gd name="T27" fmla="*/ 436 h 443"/>
                <a:gd name="T28" fmla="*/ 866 w 866"/>
                <a:gd name="T29" fmla="*/ 439 h 443"/>
                <a:gd name="T30" fmla="*/ 864 w 866"/>
                <a:gd name="T31" fmla="*/ 434 h 443"/>
                <a:gd name="T32" fmla="*/ 862 w 866"/>
                <a:gd name="T33" fmla="*/ 432 h 443"/>
                <a:gd name="T34" fmla="*/ 694 w 866"/>
                <a:gd name="T35" fmla="*/ 349 h 443"/>
                <a:gd name="T36" fmla="*/ 707 w 866"/>
                <a:gd name="T37" fmla="*/ 264 h 443"/>
                <a:gd name="T38" fmla="*/ 707 w 866"/>
                <a:gd name="T39" fmla="*/ 263 h 443"/>
                <a:gd name="T40" fmla="*/ 705 w 866"/>
                <a:gd name="T41" fmla="*/ 259 h 443"/>
                <a:gd name="T42" fmla="*/ 701 w 866"/>
                <a:gd name="T43" fmla="*/ 258 h 443"/>
                <a:gd name="T44" fmla="*/ 645 w 866"/>
                <a:gd name="T45" fmla="*/ 334 h 443"/>
                <a:gd name="T46" fmla="*/ 204 w 866"/>
                <a:gd name="T47" fmla="*/ 255 h 443"/>
                <a:gd name="T48" fmla="*/ 15 w 866"/>
                <a:gd name="T49" fmla="*/ 386 h 443"/>
                <a:gd name="T50" fmla="*/ 383 w 866"/>
                <a:gd name="T51" fmla="*/ 32 h 443"/>
                <a:gd name="T52" fmla="*/ 801 w 866"/>
                <a:gd name="T53" fmla="*/ 147 h 443"/>
                <a:gd name="T54" fmla="*/ 848 w 866"/>
                <a:gd name="T55" fmla="*/ 200 h 443"/>
                <a:gd name="T56" fmla="*/ 855 w 866"/>
                <a:gd name="T57" fmla="*/ 201 h 443"/>
                <a:gd name="T58" fmla="*/ 856 w 866"/>
                <a:gd name="T59" fmla="*/ 193 h 443"/>
                <a:gd name="T60" fmla="*/ 808 w 866"/>
                <a:gd name="T61" fmla="*/ 140 h 443"/>
                <a:gd name="T62" fmla="*/ 382 w 866"/>
                <a:gd name="T63" fmla="*/ 22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6" h="443">
                  <a:moveTo>
                    <a:pt x="382" y="22"/>
                  </a:moveTo>
                  <a:cubicBezTo>
                    <a:pt x="267" y="37"/>
                    <a:pt x="58" y="134"/>
                    <a:pt x="1" y="400"/>
                  </a:cubicBezTo>
                  <a:cubicBezTo>
                    <a:pt x="0" y="402"/>
                    <a:pt x="1" y="405"/>
                    <a:pt x="3" y="406"/>
                  </a:cubicBezTo>
                  <a:cubicBezTo>
                    <a:pt x="5" y="407"/>
                    <a:pt x="8" y="407"/>
                    <a:pt x="9" y="405"/>
                  </a:cubicBezTo>
                  <a:cubicBezTo>
                    <a:pt x="74" y="348"/>
                    <a:pt x="180" y="264"/>
                    <a:pt x="203" y="265"/>
                  </a:cubicBezTo>
                  <a:cubicBezTo>
                    <a:pt x="207" y="266"/>
                    <a:pt x="573" y="314"/>
                    <a:pt x="646" y="345"/>
                  </a:cubicBezTo>
                  <a:cubicBezTo>
                    <a:pt x="648" y="346"/>
                    <a:pt x="651" y="345"/>
                    <a:pt x="652" y="342"/>
                  </a:cubicBezTo>
                  <a:cubicBezTo>
                    <a:pt x="663" y="320"/>
                    <a:pt x="681" y="287"/>
                    <a:pt x="695" y="274"/>
                  </a:cubicBezTo>
                  <a:cubicBezTo>
                    <a:pt x="692" y="291"/>
                    <a:pt x="683" y="352"/>
                    <a:pt x="683" y="352"/>
                  </a:cubicBezTo>
                  <a:cubicBezTo>
                    <a:pt x="683" y="352"/>
                    <a:pt x="683" y="352"/>
                    <a:pt x="683" y="352"/>
                  </a:cubicBezTo>
                  <a:cubicBezTo>
                    <a:pt x="683" y="355"/>
                    <a:pt x="684" y="357"/>
                    <a:pt x="687" y="357"/>
                  </a:cubicBezTo>
                  <a:cubicBezTo>
                    <a:pt x="688" y="358"/>
                    <a:pt x="809" y="404"/>
                    <a:pt x="855" y="439"/>
                  </a:cubicBezTo>
                  <a:cubicBezTo>
                    <a:pt x="855" y="441"/>
                    <a:pt x="857" y="443"/>
                    <a:pt x="857" y="443"/>
                  </a:cubicBezTo>
                  <a:cubicBezTo>
                    <a:pt x="855" y="441"/>
                    <a:pt x="857" y="437"/>
                    <a:pt x="859" y="436"/>
                  </a:cubicBezTo>
                  <a:cubicBezTo>
                    <a:pt x="862" y="435"/>
                    <a:pt x="865" y="436"/>
                    <a:pt x="866" y="439"/>
                  </a:cubicBezTo>
                  <a:cubicBezTo>
                    <a:pt x="864" y="434"/>
                    <a:pt x="864" y="434"/>
                    <a:pt x="864" y="434"/>
                  </a:cubicBezTo>
                  <a:cubicBezTo>
                    <a:pt x="863" y="433"/>
                    <a:pt x="863" y="432"/>
                    <a:pt x="862" y="432"/>
                  </a:cubicBezTo>
                  <a:cubicBezTo>
                    <a:pt x="820" y="398"/>
                    <a:pt x="715" y="357"/>
                    <a:pt x="694" y="349"/>
                  </a:cubicBezTo>
                  <a:cubicBezTo>
                    <a:pt x="695" y="342"/>
                    <a:pt x="707" y="264"/>
                    <a:pt x="707" y="264"/>
                  </a:cubicBezTo>
                  <a:cubicBezTo>
                    <a:pt x="707" y="263"/>
                    <a:pt x="707" y="263"/>
                    <a:pt x="707" y="263"/>
                  </a:cubicBezTo>
                  <a:cubicBezTo>
                    <a:pt x="707" y="261"/>
                    <a:pt x="706" y="260"/>
                    <a:pt x="705" y="259"/>
                  </a:cubicBezTo>
                  <a:cubicBezTo>
                    <a:pt x="704" y="258"/>
                    <a:pt x="702" y="257"/>
                    <a:pt x="701" y="258"/>
                  </a:cubicBezTo>
                  <a:cubicBezTo>
                    <a:pt x="680" y="263"/>
                    <a:pt x="653" y="317"/>
                    <a:pt x="645" y="334"/>
                  </a:cubicBezTo>
                  <a:cubicBezTo>
                    <a:pt x="562" y="303"/>
                    <a:pt x="219" y="257"/>
                    <a:pt x="204" y="255"/>
                  </a:cubicBezTo>
                  <a:cubicBezTo>
                    <a:pt x="173" y="253"/>
                    <a:pt x="56" y="351"/>
                    <a:pt x="15" y="386"/>
                  </a:cubicBezTo>
                  <a:cubicBezTo>
                    <a:pt x="76" y="138"/>
                    <a:pt x="274" y="46"/>
                    <a:pt x="383" y="32"/>
                  </a:cubicBezTo>
                  <a:cubicBezTo>
                    <a:pt x="543" y="11"/>
                    <a:pt x="703" y="55"/>
                    <a:pt x="801" y="147"/>
                  </a:cubicBezTo>
                  <a:cubicBezTo>
                    <a:pt x="817" y="163"/>
                    <a:pt x="833" y="181"/>
                    <a:pt x="848" y="200"/>
                  </a:cubicBezTo>
                  <a:cubicBezTo>
                    <a:pt x="849" y="202"/>
                    <a:pt x="852" y="202"/>
                    <a:pt x="855" y="201"/>
                  </a:cubicBezTo>
                  <a:cubicBezTo>
                    <a:pt x="857" y="199"/>
                    <a:pt x="858" y="196"/>
                    <a:pt x="856" y="193"/>
                  </a:cubicBezTo>
                  <a:cubicBezTo>
                    <a:pt x="841" y="174"/>
                    <a:pt x="825" y="156"/>
                    <a:pt x="808" y="140"/>
                  </a:cubicBezTo>
                  <a:cubicBezTo>
                    <a:pt x="707" y="45"/>
                    <a:pt x="544" y="0"/>
                    <a:pt x="382" y="2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Freeform 63"/>
            <p:cNvSpPr>
              <a:spLocks noChangeArrowheads="1"/>
            </p:cNvSpPr>
            <p:nvPr/>
          </p:nvSpPr>
          <p:spPr bwMode="auto">
            <a:xfrm>
              <a:off x="179" y="-489"/>
              <a:ext cx="124" cy="501"/>
            </a:xfrm>
            <a:custGeom>
              <a:avLst/>
              <a:gdLst>
                <a:gd name="T0" fmla="*/ 3 w 76"/>
                <a:gd name="T1" fmla="*/ 2 h 309"/>
                <a:gd name="T2" fmla="*/ 1 w 76"/>
                <a:gd name="T3" fmla="*/ 9 h 309"/>
                <a:gd name="T4" fmla="*/ 48 w 76"/>
                <a:gd name="T5" fmla="*/ 302 h 309"/>
                <a:gd name="T6" fmla="*/ 52 w 76"/>
                <a:gd name="T7" fmla="*/ 309 h 309"/>
                <a:gd name="T8" fmla="*/ 59 w 76"/>
                <a:gd name="T9" fmla="*/ 305 h 309"/>
                <a:gd name="T10" fmla="*/ 11 w 76"/>
                <a:gd name="T11" fmla="*/ 4 h 309"/>
                <a:gd name="T12" fmla="*/ 3 w 76"/>
                <a:gd name="T13" fmla="*/ 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09">
                  <a:moveTo>
                    <a:pt x="3" y="2"/>
                  </a:moveTo>
                  <a:cubicBezTo>
                    <a:pt x="1" y="3"/>
                    <a:pt x="0" y="6"/>
                    <a:pt x="1" y="9"/>
                  </a:cubicBezTo>
                  <a:cubicBezTo>
                    <a:pt x="45" y="90"/>
                    <a:pt x="66" y="222"/>
                    <a:pt x="48" y="302"/>
                  </a:cubicBezTo>
                  <a:cubicBezTo>
                    <a:pt x="48" y="305"/>
                    <a:pt x="50" y="308"/>
                    <a:pt x="52" y="309"/>
                  </a:cubicBezTo>
                  <a:cubicBezTo>
                    <a:pt x="55" y="309"/>
                    <a:pt x="58" y="307"/>
                    <a:pt x="59" y="305"/>
                  </a:cubicBezTo>
                  <a:cubicBezTo>
                    <a:pt x="76" y="222"/>
                    <a:pt x="55" y="87"/>
                    <a:pt x="11" y="4"/>
                  </a:cubicBezTo>
                  <a:cubicBezTo>
                    <a:pt x="9" y="1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Freeform 64"/>
            <p:cNvSpPr>
              <a:spLocks noChangeArrowheads="1"/>
            </p:cNvSpPr>
            <p:nvPr/>
          </p:nvSpPr>
          <p:spPr bwMode="auto">
            <a:xfrm>
              <a:off x="-1117" y="383"/>
              <a:ext cx="409" cy="495"/>
            </a:xfrm>
            <a:custGeom>
              <a:avLst/>
              <a:gdLst>
                <a:gd name="T0" fmla="*/ 160 w 251"/>
                <a:gd name="T1" fmla="*/ 178 h 305"/>
                <a:gd name="T2" fmla="*/ 1 w 251"/>
                <a:gd name="T3" fmla="*/ 30 h 305"/>
                <a:gd name="T4" fmla="*/ 160 w 251"/>
                <a:gd name="T5" fmla="*/ 1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" h="305">
                  <a:moveTo>
                    <a:pt x="160" y="178"/>
                  </a:moveTo>
                  <a:cubicBezTo>
                    <a:pt x="58" y="305"/>
                    <a:pt x="0" y="30"/>
                    <a:pt x="1" y="30"/>
                  </a:cubicBezTo>
                  <a:cubicBezTo>
                    <a:pt x="93" y="0"/>
                    <a:pt x="251" y="64"/>
                    <a:pt x="160" y="178"/>
                  </a:cubicBezTo>
                  <a:close/>
                </a:path>
              </a:pathLst>
            </a:custGeom>
            <a:solidFill>
              <a:srgbClr val="F4B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Freeform 65"/>
            <p:cNvSpPr>
              <a:spLocks noChangeArrowheads="1"/>
            </p:cNvSpPr>
            <p:nvPr/>
          </p:nvSpPr>
          <p:spPr bwMode="auto">
            <a:xfrm>
              <a:off x="-223" y="504"/>
              <a:ext cx="418" cy="434"/>
            </a:xfrm>
            <a:custGeom>
              <a:avLst/>
              <a:gdLst>
                <a:gd name="T0" fmla="*/ 56 w 257"/>
                <a:gd name="T1" fmla="*/ 174 h 267"/>
                <a:gd name="T2" fmla="*/ 249 w 257"/>
                <a:gd name="T3" fmla="*/ 93 h 267"/>
                <a:gd name="T4" fmla="*/ 56 w 257"/>
                <a:gd name="T5" fmla="*/ 17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7" h="267">
                  <a:moveTo>
                    <a:pt x="56" y="174"/>
                  </a:moveTo>
                  <a:cubicBezTo>
                    <a:pt x="94" y="267"/>
                    <a:pt x="257" y="163"/>
                    <a:pt x="249" y="93"/>
                  </a:cubicBezTo>
                  <a:cubicBezTo>
                    <a:pt x="238" y="0"/>
                    <a:pt x="0" y="34"/>
                    <a:pt x="56" y="174"/>
                  </a:cubicBezTo>
                  <a:close/>
                </a:path>
              </a:pathLst>
            </a:custGeom>
            <a:solidFill>
              <a:srgbClr val="F4B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Freeform 66"/>
            <p:cNvSpPr>
              <a:spLocks noChangeArrowheads="1"/>
            </p:cNvSpPr>
            <p:nvPr/>
          </p:nvSpPr>
          <p:spPr bwMode="auto">
            <a:xfrm>
              <a:off x="-132" y="-736"/>
              <a:ext cx="583" cy="414"/>
            </a:xfrm>
            <a:custGeom>
              <a:avLst/>
              <a:gdLst>
                <a:gd name="T0" fmla="*/ 0 w 358"/>
                <a:gd name="T1" fmla="*/ 68 h 255"/>
                <a:gd name="T2" fmla="*/ 224 w 358"/>
                <a:gd name="T3" fmla="*/ 112 h 255"/>
                <a:gd name="T4" fmla="*/ 312 w 358"/>
                <a:gd name="T5" fmla="*/ 255 h 255"/>
                <a:gd name="T6" fmla="*/ 10 w 358"/>
                <a:gd name="T7" fmla="*/ 66 h 255"/>
                <a:gd name="T8" fmla="*/ 0 w 358"/>
                <a:gd name="T9" fmla="*/ 6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255">
                  <a:moveTo>
                    <a:pt x="0" y="68"/>
                  </a:moveTo>
                  <a:cubicBezTo>
                    <a:pt x="29" y="0"/>
                    <a:pt x="181" y="84"/>
                    <a:pt x="224" y="112"/>
                  </a:cubicBezTo>
                  <a:cubicBezTo>
                    <a:pt x="276" y="147"/>
                    <a:pt x="358" y="187"/>
                    <a:pt x="312" y="255"/>
                  </a:cubicBezTo>
                  <a:cubicBezTo>
                    <a:pt x="222" y="176"/>
                    <a:pt x="136" y="79"/>
                    <a:pt x="10" y="66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EF8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Freeform 67"/>
            <p:cNvSpPr>
              <a:spLocks noEditPoints="1" noChangeArrowheads="1"/>
            </p:cNvSpPr>
            <p:nvPr/>
          </p:nvSpPr>
          <p:spPr bwMode="auto">
            <a:xfrm>
              <a:off x="-142" y="-704"/>
              <a:ext cx="552" cy="392"/>
            </a:xfrm>
            <a:custGeom>
              <a:avLst/>
              <a:gdLst>
                <a:gd name="T0" fmla="*/ 31 w 339"/>
                <a:gd name="T1" fmla="*/ 20 h 241"/>
                <a:gd name="T2" fmla="*/ 1 w 339"/>
                <a:gd name="T3" fmla="*/ 46 h 241"/>
                <a:gd name="T4" fmla="*/ 2 w 339"/>
                <a:gd name="T5" fmla="*/ 52 h 241"/>
                <a:gd name="T6" fmla="*/ 7 w 339"/>
                <a:gd name="T7" fmla="*/ 53 h 241"/>
                <a:gd name="T8" fmla="*/ 16 w 339"/>
                <a:gd name="T9" fmla="*/ 51 h 241"/>
                <a:gd name="T10" fmla="*/ 277 w 339"/>
                <a:gd name="T11" fmla="*/ 205 h 241"/>
                <a:gd name="T12" fmla="*/ 314 w 339"/>
                <a:gd name="T13" fmla="*/ 239 h 241"/>
                <a:gd name="T14" fmla="*/ 318 w 339"/>
                <a:gd name="T15" fmla="*/ 241 h 241"/>
                <a:gd name="T16" fmla="*/ 322 w 339"/>
                <a:gd name="T17" fmla="*/ 238 h 241"/>
                <a:gd name="T18" fmla="*/ 335 w 339"/>
                <a:gd name="T19" fmla="*/ 184 h 241"/>
                <a:gd name="T20" fmla="*/ 249 w 339"/>
                <a:gd name="T21" fmla="*/ 99 h 241"/>
                <a:gd name="T22" fmla="*/ 233 w 339"/>
                <a:gd name="T23" fmla="*/ 88 h 241"/>
                <a:gd name="T24" fmla="*/ 31 w 339"/>
                <a:gd name="T25" fmla="*/ 20 h 241"/>
                <a:gd name="T26" fmla="*/ 34 w 339"/>
                <a:gd name="T27" fmla="*/ 30 h 241"/>
                <a:gd name="T28" fmla="*/ 227 w 339"/>
                <a:gd name="T29" fmla="*/ 97 h 241"/>
                <a:gd name="T30" fmla="*/ 244 w 339"/>
                <a:gd name="T31" fmla="*/ 107 h 241"/>
                <a:gd name="T32" fmla="*/ 325 w 339"/>
                <a:gd name="T33" fmla="*/ 186 h 241"/>
                <a:gd name="T34" fmla="*/ 326 w 339"/>
                <a:gd name="T35" fmla="*/ 196 h 241"/>
                <a:gd name="T36" fmla="*/ 316 w 339"/>
                <a:gd name="T37" fmla="*/ 227 h 241"/>
                <a:gd name="T38" fmla="*/ 284 w 339"/>
                <a:gd name="T39" fmla="*/ 197 h 241"/>
                <a:gd name="T40" fmla="*/ 17 w 339"/>
                <a:gd name="T41" fmla="*/ 41 h 241"/>
                <a:gd name="T42" fmla="*/ 17 w 339"/>
                <a:gd name="T43" fmla="*/ 41 h 241"/>
                <a:gd name="T44" fmla="*/ 34 w 339"/>
                <a:gd name="T45" fmla="*/ 3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9" h="241">
                  <a:moveTo>
                    <a:pt x="31" y="20"/>
                  </a:moveTo>
                  <a:cubicBezTo>
                    <a:pt x="16" y="24"/>
                    <a:pt x="6" y="33"/>
                    <a:pt x="1" y="46"/>
                  </a:cubicBezTo>
                  <a:cubicBezTo>
                    <a:pt x="0" y="48"/>
                    <a:pt x="0" y="50"/>
                    <a:pt x="2" y="52"/>
                  </a:cubicBezTo>
                  <a:cubicBezTo>
                    <a:pt x="3" y="53"/>
                    <a:pt x="5" y="54"/>
                    <a:pt x="7" y="53"/>
                  </a:cubicBezTo>
                  <a:cubicBezTo>
                    <a:pt x="7" y="53"/>
                    <a:pt x="15" y="52"/>
                    <a:pt x="16" y="51"/>
                  </a:cubicBezTo>
                  <a:cubicBezTo>
                    <a:pt x="122" y="63"/>
                    <a:pt x="201" y="135"/>
                    <a:pt x="277" y="205"/>
                  </a:cubicBezTo>
                  <a:cubicBezTo>
                    <a:pt x="314" y="239"/>
                    <a:pt x="314" y="239"/>
                    <a:pt x="314" y="239"/>
                  </a:cubicBezTo>
                  <a:cubicBezTo>
                    <a:pt x="315" y="240"/>
                    <a:pt x="317" y="241"/>
                    <a:pt x="318" y="241"/>
                  </a:cubicBezTo>
                  <a:cubicBezTo>
                    <a:pt x="320" y="240"/>
                    <a:pt x="321" y="240"/>
                    <a:pt x="322" y="238"/>
                  </a:cubicBezTo>
                  <a:cubicBezTo>
                    <a:pt x="335" y="220"/>
                    <a:pt x="339" y="202"/>
                    <a:pt x="335" y="184"/>
                  </a:cubicBezTo>
                  <a:cubicBezTo>
                    <a:pt x="328" y="148"/>
                    <a:pt x="286" y="122"/>
                    <a:pt x="249" y="99"/>
                  </a:cubicBezTo>
                  <a:cubicBezTo>
                    <a:pt x="233" y="88"/>
                    <a:pt x="233" y="88"/>
                    <a:pt x="233" y="88"/>
                  </a:cubicBezTo>
                  <a:cubicBezTo>
                    <a:pt x="231" y="87"/>
                    <a:pt x="96" y="0"/>
                    <a:pt x="31" y="20"/>
                  </a:cubicBezTo>
                  <a:moveTo>
                    <a:pt x="34" y="30"/>
                  </a:moveTo>
                  <a:cubicBezTo>
                    <a:pt x="84" y="14"/>
                    <a:pt x="190" y="73"/>
                    <a:pt x="227" y="97"/>
                  </a:cubicBezTo>
                  <a:cubicBezTo>
                    <a:pt x="244" y="107"/>
                    <a:pt x="244" y="107"/>
                    <a:pt x="244" y="107"/>
                  </a:cubicBezTo>
                  <a:cubicBezTo>
                    <a:pt x="279" y="129"/>
                    <a:pt x="318" y="154"/>
                    <a:pt x="325" y="186"/>
                  </a:cubicBezTo>
                  <a:cubicBezTo>
                    <a:pt x="326" y="190"/>
                    <a:pt x="326" y="193"/>
                    <a:pt x="326" y="196"/>
                  </a:cubicBezTo>
                  <a:cubicBezTo>
                    <a:pt x="326" y="206"/>
                    <a:pt x="323" y="216"/>
                    <a:pt x="316" y="227"/>
                  </a:cubicBezTo>
                  <a:cubicBezTo>
                    <a:pt x="309" y="220"/>
                    <a:pt x="284" y="197"/>
                    <a:pt x="284" y="197"/>
                  </a:cubicBezTo>
                  <a:cubicBezTo>
                    <a:pt x="206" y="126"/>
                    <a:pt x="127" y="52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21" y="36"/>
                    <a:pt x="26" y="32"/>
                    <a:pt x="34" y="3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Freeform 68"/>
            <p:cNvSpPr>
              <a:spLocks noChangeArrowheads="1"/>
            </p:cNvSpPr>
            <p:nvPr/>
          </p:nvSpPr>
          <p:spPr bwMode="auto">
            <a:xfrm>
              <a:off x="145" y="-960"/>
              <a:ext cx="285" cy="362"/>
            </a:xfrm>
            <a:custGeom>
              <a:avLst/>
              <a:gdLst>
                <a:gd name="T0" fmla="*/ 166 w 175"/>
                <a:gd name="T1" fmla="*/ 2 h 223"/>
                <a:gd name="T2" fmla="*/ 138 w 175"/>
                <a:gd name="T3" fmla="*/ 18 h 223"/>
                <a:gd name="T4" fmla="*/ 104 w 175"/>
                <a:gd name="T5" fmla="*/ 37 h 223"/>
                <a:gd name="T6" fmla="*/ 52 w 175"/>
                <a:gd name="T7" fmla="*/ 99 h 223"/>
                <a:gd name="T8" fmla="*/ 0 w 175"/>
                <a:gd name="T9" fmla="*/ 217 h 223"/>
                <a:gd name="T10" fmla="*/ 5 w 175"/>
                <a:gd name="T11" fmla="*/ 223 h 223"/>
                <a:gd name="T12" fmla="*/ 10 w 175"/>
                <a:gd name="T13" fmla="*/ 218 h 223"/>
                <a:gd name="T14" fmla="*/ 60 w 175"/>
                <a:gd name="T15" fmla="*/ 104 h 223"/>
                <a:gd name="T16" fmla="*/ 111 w 175"/>
                <a:gd name="T17" fmla="*/ 45 h 223"/>
                <a:gd name="T18" fmla="*/ 142 w 175"/>
                <a:gd name="T19" fmla="*/ 27 h 223"/>
                <a:gd name="T20" fmla="*/ 172 w 175"/>
                <a:gd name="T21" fmla="*/ 10 h 223"/>
                <a:gd name="T22" fmla="*/ 173 w 175"/>
                <a:gd name="T23" fmla="*/ 3 h 223"/>
                <a:gd name="T24" fmla="*/ 166 w 175"/>
                <a:gd name="T25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223">
                  <a:moveTo>
                    <a:pt x="166" y="2"/>
                  </a:moveTo>
                  <a:cubicBezTo>
                    <a:pt x="158" y="9"/>
                    <a:pt x="148" y="13"/>
                    <a:pt x="138" y="18"/>
                  </a:cubicBezTo>
                  <a:cubicBezTo>
                    <a:pt x="126" y="23"/>
                    <a:pt x="114" y="29"/>
                    <a:pt x="104" y="37"/>
                  </a:cubicBezTo>
                  <a:cubicBezTo>
                    <a:pt x="84" y="55"/>
                    <a:pt x="66" y="76"/>
                    <a:pt x="52" y="99"/>
                  </a:cubicBezTo>
                  <a:cubicBezTo>
                    <a:pt x="31" y="132"/>
                    <a:pt x="3" y="177"/>
                    <a:pt x="0" y="217"/>
                  </a:cubicBezTo>
                  <a:cubicBezTo>
                    <a:pt x="0" y="220"/>
                    <a:pt x="2" y="223"/>
                    <a:pt x="5" y="223"/>
                  </a:cubicBezTo>
                  <a:cubicBezTo>
                    <a:pt x="7" y="223"/>
                    <a:pt x="10" y="221"/>
                    <a:pt x="10" y="218"/>
                  </a:cubicBezTo>
                  <a:cubicBezTo>
                    <a:pt x="13" y="180"/>
                    <a:pt x="40" y="137"/>
                    <a:pt x="60" y="104"/>
                  </a:cubicBezTo>
                  <a:cubicBezTo>
                    <a:pt x="74" y="82"/>
                    <a:pt x="92" y="62"/>
                    <a:pt x="111" y="45"/>
                  </a:cubicBezTo>
                  <a:cubicBezTo>
                    <a:pt x="120" y="37"/>
                    <a:pt x="131" y="32"/>
                    <a:pt x="142" y="27"/>
                  </a:cubicBezTo>
                  <a:cubicBezTo>
                    <a:pt x="153" y="23"/>
                    <a:pt x="164" y="18"/>
                    <a:pt x="172" y="10"/>
                  </a:cubicBezTo>
                  <a:cubicBezTo>
                    <a:pt x="174" y="8"/>
                    <a:pt x="175" y="5"/>
                    <a:pt x="173" y="3"/>
                  </a:cubicBezTo>
                  <a:cubicBezTo>
                    <a:pt x="171" y="1"/>
                    <a:pt x="168" y="0"/>
                    <a:pt x="166" y="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Freeform 69"/>
            <p:cNvSpPr>
              <a:spLocks noChangeArrowheads="1"/>
            </p:cNvSpPr>
            <p:nvPr/>
          </p:nvSpPr>
          <p:spPr bwMode="auto">
            <a:xfrm>
              <a:off x="256" y="-954"/>
              <a:ext cx="197" cy="413"/>
            </a:xfrm>
            <a:custGeom>
              <a:avLst/>
              <a:gdLst>
                <a:gd name="T0" fmla="*/ 98 w 121"/>
                <a:gd name="T1" fmla="*/ 1 h 254"/>
                <a:gd name="T2" fmla="*/ 96 w 121"/>
                <a:gd name="T3" fmla="*/ 8 h 254"/>
                <a:gd name="T4" fmla="*/ 74 w 121"/>
                <a:gd name="T5" fmla="*/ 147 h 254"/>
                <a:gd name="T6" fmla="*/ 3 w 121"/>
                <a:gd name="T7" fmla="*/ 244 h 254"/>
                <a:gd name="T8" fmla="*/ 2 w 121"/>
                <a:gd name="T9" fmla="*/ 251 h 254"/>
                <a:gd name="T10" fmla="*/ 9 w 121"/>
                <a:gd name="T11" fmla="*/ 253 h 254"/>
                <a:gd name="T12" fmla="*/ 83 w 121"/>
                <a:gd name="T13" fmla="*/ 151 h 254"/>
                <a:gd name="T14" fmla="*/ 105 w 121"/>
                <a:gd name="T15" fmla="*/ 3 h 254"/>
                <a:gd name="T16" fmla="*/ 98 w 121"/>
                <a:gd name="T17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254">
                  <a:moveTo>
                    <a:pt x="98" y="1"/>
                  </a:moveTo>
                  <a:cubicBezTo>
                    <a:pt x="95" y="3"/>
                    <a:pt x="95" y="6"/>
                    <a:pt x="96" y="8"/>
                  </a:cubicBezTo>
                  <a:cubicBezTo>
                    <a:pt x="106" y="24"/>
                    <a:pt x="110" y="61"/>
                    <a:pt x="74" y="147"/>
                  </a:cubicBezTo>
                  <a:cubicBezTo>
                    <a:pt x="52" y="198"/>
                    <a:pt x="29" y="229"/>
                    <a:pt x="3" y="244"/>
                  </a:cubicBezTo>
                  <a:cubicBezTo>
                    <a:pt x="1" y="245"/>
                    <a:pt x="0" y="248"/>
                    <a:pt x="2" y="251"/>
                  </a:cubicBezTo>
                  <a:cubicBezTo>
                    <a:pt x="3" y="254"/>
                    <a:pt x="6" y="254"/>
                    <a:pt x="9" y="253"/>
                  </a:cubicBezTo>
                  <a:cubicBezTo>
                    <a:pt x="36" y="237"/>
                    <a:pt x="61" y="204"/>
                    <a:pt x="83" y="151"/>
                  </a:cubicBezTo>
                  <a:cubicBezTo>
                    <a:pt x="114" y="78"/>
                    <a:pt x="121" y="29"/>
                    <a:pt x="105" y="3"/>
                  </a:cubicBezTo>
                  <a:cubicBezTo>
                    <a:pt x="103" y="0"/>
                    <a:pt x="100" y="0"/>
                    <a:pt x="98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Freeform 70"/>
            <p:cNvSpPr>
              <a:spLocks noChangeArrowheads="1"/>
            </p:cNvSpPr>
            <p:nvPr/>
          </p:nvSpPr>
          <p:spPr bwMode="auto">
            <a:xfrm>
              <a:off x="-795" y="-670"/>
              <a:ext cx="681" cy="392"/>
            </a:xfrm>
            <a:custGeom>
              <a:avLst/>
              <a:gdLst>
                <a:gd name="T0" fmla="*/ 1 w 418"/>
                <a:gd name="T1" fmla="*/ 232 h 241"/>
                <a:gd name="T2" fmla="*/ 2 w 418"/>
                <a:gd name="T3" fmla="*/ 239 h 241"/>
                <a:gd name="T4" fmla="*/ 10 w 418"/>
                <a:gd name="T5" fmla="*/ 238 h 241"/>
                <a:gd name="T6" fmla="*/ 412 w 418"/>
                <a:gd name="T7" fmla="*/ 19 h 241"/>
                <a:gd name="T8" fmla="*/ 418 w 418"/>
                <a:gd name="T9" fmla="*/ 14 h 241"/>
                <a:gd name="T10" fmla="*/ 413 w 418"/>
                <a:gd name="T11" fmla="*/ 8 h 241"/>
                <a:gd name="T12" fmla="*/ 1 w 418"/>
                <a:gd name="T13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241">
                  <a:moveTo>
                    <a:pt x="1" y="232"/>
                  </a:moveTo>
                  <a:cubicBezTo>
                    <a:pt x="0" y="234"/>
                    <a:pt x="0" y="237"/>
                    <a:pt x="2" y="239"/>
                  </a:cubicBezTo>
                  <a:cubicBezTo>
                    <a:pt x="4" y="241"/>
                    <a:pt x="8" y="240"/>
                    <a:pt x="10" y="238"/>
                  </a:cubicBezTo>
                  <a:cubicBezTo>
                    <a:pt x="196" y="11"/>
                    <a:pt x="410" y="19"/>
                    <a:pt x="412" y="19"/>
                  </a:cubicBezTo>
                  <a:cubicBezTo>
                    <a:pt x="415" y="19"/>
                    <a:pt x="418" y="17"/>
                    <a:pt x="418" y="14"/>
                  </a:cubicBezTo>
                  <a:cubicBezTo>
                    <a:pt x="418" y="11"/>
                    <a:pt x="416" y="8"/>
                    <a:pt x="413" y="8"/>
                  </a:cubicBezTo>
                  <a:cubicBezTo>
                    <a:pt x="411" y="8"/>
                    <a:pt x="191" y="0"/>
                    <a:pt x="1" y="23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71"/>
            <p:cNvSpPr>
              <a:spLocks noChangeArrowheads="1"/>
            </p:cNvSpPr>
            <p:nvPr/>
          </p:nvSpPr>
          <p:spPr bwMode="auto">
            <a:xfrm>
              <a:off x="-135" y="-736"/>
              <a:ext cx="586" cy="364"/>
            </a:xfrm>
            <a:custGeom>
              <a:avLst/>
              <a:gdLst>
                <a:gd name="T0" fmla="*/ 22 w 360"/>
                <a:gd name="T1" fmla="*/ 39 h 224"/>
                <a:gd name="T2" fmla="*/ 360 w 360"/>
                <a:gd name="T3" fmla="*/ 213 h 224"/>
                <a:gd name="T4" fmla="*/ 338 w 360"/>
                <a:gd name="T5" fmla="*/ 224 h 224"/>
                <a:gd name="T6" fmla="*/ 2 w 360"/>
                <a:gd name="T7" fmla="*/ 68 h 224"/>
                <a:gd name="T8" fmla="*/ 22 w 360"/>
                <a:gd name="T9" fmla="*/ 3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224">
                  <a:moveTo>
                    <a:pt x="22" y="39"/>
                  </a:moveTo>
                  <a:cubicBezTo>
                    <a:pt x="22" y="39"/>
                    <a:pt x="272" y="0"/>
                    <a:pt x="360" y="213"/>
                  </a:cubicBezTo>
                  <a:cubicBezTo>
                    <a:pt x="338" y="224"/>
                    <a:pt x="338" y="224"/>
                    <a:pt x="338" y="224"/>
                  </a:cubicBezTo>
                  <a:cubicBezTo>
                    <a:pt x="338" y="224"/>
                    <a:pt x="228" y="23"/>
                    <a:pt x="2" y="68"/>
                  </a:cubicBezTo>
                  <a:cubicBezTo>
                    <a:pt x="2" y="68"/>
                    <a:pt x="0" y="47"/>
                    <a:pt x="22" y="39"/>
                  </a:cubicBezTo>
                  <a:close/>
                </a:path>
              </a:pathLst>
            </a:custGeom>
            <a:solidFill>
              <a:srgbClr val="EF8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Freeform 72"/>
            <p:cNvSpPr>
              <a:spLocks noEditPoints="1" noChangeArrowheads="1"/>
            </p:cNvSpPr>
            <p:nvPr/>
          </p:nvSpPr>
          <p:spPr bwMode="auto">
            <a:xfrm>
              <a:off x="-142" y="-743"/>
              <a:ext cx="603" cy="380"/>
            </a:xfrm>
            <a:custGeom>
              <a:avLst/>
              <a:gdLst>
                <a:gd name="T0" fmla="*/ 25 w 370"/>
                <a:gd name="T1" fmla="*/ 38 h 234"/>
                <a:gd name="T2" fmla="*/ 24 w 370"/>
                <a:gd name="T3" fmla="*/ 38 h 234"/>
                <a:gd name="T4" fmla="*/ 0 w 370"/>
                <a:gd name="T5" fmla="*/ 73 h 234"/>
                <a:gd name="T6" fmla="*/ 3 w 370"/>
                <a:gd name="T7" fmla="*/ 76 h 234"/>
                <a:gd name="T8" fmla="*/ 7 w 370"/>
                <a:gd name="T9" fmla="*/ 77 h 234"/>
                <a:gd name="T10" fmla="*/ 338 w 370"/>
                <a:gd name="T11" fmla="*/ 231 h 234"/>
                <a:gd name="T12" fmla="*/ 345 w 370"/>
                <a:gd name="T13" fmla="*/ 233 h 234"/>
                <a:gd name="T14" fmla="*/ 367 w 370"/>
                <a:gd name="T15" fmla="*/ 222 h 234"/>
                <a:gd name="T16" fmla="*/ 369 w 370"/>
                <a:gd name="T17" fmla="*/ 215 h 234"/>
                <a:gd name="T18" fmla="*/ 25 w 370"/>
                <a:gd name="T19" fmla="*/ 38 h 234"/>
                <a:gd name="T20" fmla="*/ 358 w 370"/>
                <a:gd name="T21" fmla="*/ 215 h 234"/>
                <a:gd name="T22" fmla="*/ 344 w 370"/>
                <a:gd name="T23" fmla="*/ 222 h 234"/>
                <a:gd name="T24" fmla="*/ 12 w 370"/>
                <a:gd name="T25" fmla="*/ 66 h 234"/>
                <a:gd name="T26" fmla="*/ 28 w 370"/>
                <a:gd name="T27" fmla="*/ 48 h 234"/>
                <a:gd name="T28" fmla="*/ 358 w 370"/>
                <a:gd name="T29" fmla="*/ 21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0" h="234">
                  <a:moveTo>
                    <a:pt x="25" y="38"/>
                  </a:moveTo>
                  <a:cubicBezTo>
                    <a:pt x="25" y="38"/>
                    <a:pt x="25" y="38"/>
                    <a:pt x="24" y="38"/>
                  </a:cubicBezTo>
                  <a:cubicBezTo>
                    <a:pt x="4" y="46"/>
                    <a:pt x="0" y="64"/>
                    <a:pt x="0" y="73"/>
                  </a:cubicBezTo>
                  <a:cubicBezTo>
                    <a:pt x="1" y="74"/>
                    <a:pt x="1" y="76"/>
                    <a:pt x="3" y="76"/>
                  </a:cubicBezTo>
                  <a:cubicBezTo>
                    <a:pt x="4" y="77"/>
                    <a:pt x="5" y="78"/>
                    <a:pt x="7" y="77"/>
                  </a:cubicBezTo>
                  <a:cubicBezTo>
                    <a:pt x="226" y="33"/>
                    <a:pt x="337" y="229"/>
                    <a:pt x="338" y="231"/>
                  </a:cubicBezTo>
                  <a:cubicBezTo>
                    <a:pt x="339" y="233"/>
                    <a:pt x="342" y="234"/>
                    <a:pt x="345" y="233"/>
                  </a:cubicBezTo>
                  <a:cubicBezTo>
                    <a:pt x="367" y="222"/>
                    <a:pt x="367" y="222"/>
                    <a:pt x="367" y="222"/>
                  </a:cubicBezTo>
                  <a:cubicBezTo>
                    <a:pt x="369" y="220"/>
                    <a:pt x="370" y="217"/>
                    <a:pt x="369" y="215"/>
                  </a:cubicBezTo>
                  <a:cubicBezTo>
                    <a:pt x="280" y="0"/>
                    <a:pt x="28" y="38"/>
                    <a:pt x="25" y="38"/>
                  </a:cubicBezTo>
                  <a:moveTo>
                    <a:pt x="358" y="215"/>
                  </a:moveTo>
                  <a:cubicBezTo>
                    <a:pt x="353" y="217"/>
                    <a:pt x="349" y="219"/>
                    <a:pt x="344" y="222"/>
                  </a:cubicBezTo>
                  <a:cubicBezTo>
                    <a:pt x="327" y="193"/>
                    <a:pt x="217" y="29"/>
                    <a:pt x="12" y="66"/>
                  </a:cubicBezTo>
                  <a:cubicBezTo>
                    <a:pt x="13" y="61"/>
                    <a:pt x="17" y="53"/>
                    <a:pt x="28" y="48"/>
                  </a:cubicBezTo>
                  <a:cubicBezTo>
                    <a:pt x="36" y="47"/>
                    <a:pt x="271" y="15"/>
                    <a:pt x="358" y="21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Freeform 73"/>
            <p:cNvSpPr>
              <a:spLocks noChangeArrowheads="1"/>
            </p:cNvSpPr>
            <p:nvPr/>
          </p:nvSpPr>
          <p:spPr bwMode="auto">
            <a:xfrm>
              <a:off x="-378" y="-613"/>
              <a:ext cx="352" cy="388"/>
            </a:xfrm>
            <a:custGeom>
              <a:avLst/>
              <a:gdLst>
                <a:gd name="T0" fmla="*/ 209 w 216"/>
                <a:gd name="T1" fmla="*/ 0 h 239"/>
                <a:gd name="T2" fmla="*/ 2 w 216"/>
                <a:gd name="T3" fmla="*/ 231 h 239"/>
                <a:gd name="T4" fmla="*/ 4 w 216"/>
                <a:gd name="T5" fmla="*/ 238 h 239"/>
                <a:gd name="T6" fmla="*/ 11 w 216"/>
                <a:gd name="T7" fmla="*/ 235 h 239"/>
                <a:gd name="T8" fmla="*/ 211 w 216"/>
                <a:gd name="T9" fmla="*/ 10 h 239"/>
                <a:gd name="T10" fmla="*/ 215 w 216"/>
                <a:gd name="T11" fmla="*/ 4 h 239"/>
                <a:gd name="T12" fmla="*/ 209 w 216"/>
                <a:gd name="T1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39">
                  <a:moveTo>
                    <a:pt x="209" y="0"/>
                  </a:moveTo>
                  <a:cubicBezTo>
                    <a:pt x="205" y="1"/>
                    <a:pt x="101" y="22"/>
                    <a:pt x="2" y="231"/>
                  </a:cubicBezTo>
                  <a:cubicBezTo>
                    <a:pt x="0" y="233"/>
                    <a:pt x="2" y="237"/>
                    <a:pt x="4" y="238"/>
                  </a:cubicBezTo>
                  <a:cubicBezTo>
                    <a:pt x="7" y="239"/>
                    <a:pt x="10" y="238"/>
                    <a:pt x="11" y="235"/>
                  </a:cubicBezTo>
                  <a:cubicBezTo>
                    <a:pt x="108" y="32"/>
                    <a:pt x="210" y="11"/>
                    <a:pt x="211" y="10"/>
                  </a:cubicBezTo>
                  <a:cubicBezTo>
                    <a:pt x="214" y="10"/>
                    <a:pt x="216" y="7"/>
                    <a:pt x="215" y="4"/>
                  </a:cubicBezTo>
                  <a:cubicBezTo>
                    <a:pt x="215" y="2"/>
                    <a:pt x="212" y="0"/>
                    <a:pt x="209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Freeform 74"/>
            <p:cNvSpPr>
              <a:spLocks noChangeArrowheads="1"/>
            </p:cNvSpPr>
            <p:nvPr/>
          </p:nvSpPr>
          <p:spPr bwMode="auto">
            <a:xfrm>
              <a:off x="-1104" y="-587"/>
              <a:ext cx="431" cy="609"/>
            </a:xfrm>
            <a:custGeom>
              <a:avLst/>
              <a:gdLst>
                <a:gd name="T0" fmla="*/ 134 w 265"/>
                <a:gd name="T1" fmla="*/ 214 h 375"/>
                <a:gd name="T2" fmla="*/ 60 w 265"/>
                <a:gd name="T3" fmla="*/ 317 h 375"/>
                <a:gd name="T4" fmla="*/ 0 w 265"/>
                <a:gd name="T5" fmla="*/ 339 h 375"/>
                <a:gd name="T6" fmla="*/ 265 w 265"/>
                <a:gd name="T7" fmla="*/ 0 h 375"/>
                <a:gd name="T8" fmla="*/ 134 w 265"/>
                <a:gd name="T9" fmla="*/ 21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375">
                  <a:moveTo>
                    <a:pt x="134" y="214"/>
                  </a:moveTo>
                  <a:cubicBezTo>
                    <a:pt x="134" y="214"/>
                    <a:pt x="83" y="260"/>
                    <a:pt x="60" y="317"/>
                  </a:cubicBezTo>
                  <a:cubicBezTo>
                    <a:pt x="36" y="375"/>
                    <a:pt x="0" y="339"/>
                    <a:pt x="0" y="339"/>
                  </a:cubicBezTo>
                  <a:cubicBezTo>
                    <a:pt x="0" y="339"/>
                    <a:pt x="4" y="122"/>
                    <a:pt x="265" y="0"/>
                  </a:cubicBezTo>
                  <a:lnTo>
                    <a:pt x="134" y="214"/>
                  </a:lnTo>
                  <a:close/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Freeform 75"/>
            <p:cNvSpPr>
              <a:spLocks noChangeArrowheads="1"/>
            </p:cNvSpPr>
            <p:nvPr/>
          </p:nvSpPr>
          <p:spPr bwMode="auto">
            <a:xfrm>
              <a:off x="-1042" y="-684"/>
              <a:ext cx="767" cy="633"/>
            </a:xfrm>
            <a:custGeom>
              <a:avLst/>
              <a:gdLst>
                <a:gd name="T0" fmla="*/ 262 w 471"/>
                <a:gd name="T1" fmla="*/ 43 h 390"/>
                <a:gd name="T2" fmla="*/ 1 w 471"/>
                <a:gd name="T3" fmla="*/ 384 h 390"/>
                <a:gd name="T4" fmla="*/ 5 w 471"/>
                <a:gd name="T5" fmla="*/ 390 h 390"/>
                <a:gd name="T6" fmla="*/ 11 w 471"/>
                <a:gd name="T7" fmla="*/ 386 h 390"/>
                <a:gd name="T8" fmla="*/ 265 w 471"/>
                <a:gd name="T9" fmla="*/ 53 h 390"/>
                <a:gd name="T10" fmla="*/ 465 w 471"/>
                <a:gd name="T11" fmla="*/ 16 h 390"/>
                <a:gd name="T12" fmla="*/ 470 w 471"/>
                <a:gd name="T13" fmla="*/ 11 h 390"/>
                <a:gd name="T14" fmla="*/ 466 w 471"/>
                <a:gd name="T15" fmla="*/ 6 h 390"/>
                <a:gd name="T16" fmla="*/ 262 w 471"/>
                <a:gd name="T17" fmla="*/ 4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390">
                  <a:moveTo>
                    <a:pt x="262" y="43"/>
                  </a:moveTo>
                  <a:cubicBezTo>
                    <a:pt x="164" y="83"/>
                    <a:pt x="40" y="175"/>
                    <a:pt x="1" y="384"/>
                  </a:cubicBezTo>
                  <a:cubicBezTo>
                    <a:pt x="0" y="387"/>
                    <a:pt x="2" y="389"/>
                    <a:pt x="5" y="390"/>
                  </a:cubicBezTo>
                  <a:cubicBezTo>
                    <a:pt x="8" y="390"/>
                    <a:pt x="11" y="389"/>
                    <a:pt x="11" y="386"/>
                  </a:cubicBezTo>
                  <a:cubicBezTo>
                    <a:pt x="49" y="182"/>
                    <a:pt x="170" y="92"/>
                    <a:pt x="265" y="53"/>
                  </a:cubicBezTo>
                  <a:cubicBezTo>
                    <a:pt x="368" y="10"/>
                    <a:pt x="464" y="16"/>
                    <a:pt x="465" y="16"/>
                  </a:cubicBezTo>
                  <a:cubicBezTo>
                    <a:pt x="468" y="16"/>
                    <a:pt x="470" y="14"/>
                    <a:pt x="470" y="11"/>
                  </a:cubicBezTo>
                  <a:cubicBezTo>
                    <a:pt x="471" y="8"/>
                    <a:pt x="468" y="6"/>
                    <a:pt x="466" y="6"/>
                  </a:cubicBezTo>
                  <a:cubicBezTo>
                    <a:pt x="465" y="6"/>
                    <a:pt x="367" y="0"/>
                    <a:pt x="262" y="4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Freeform 76"/>
            <p:cNvSpPr>
              <a:spLocks noChangeArrowheads="1"/>
            </p:cNvSpPr>
            <p:nvPr/>
          </p:nvSpPr>
          <p:spPr bwMode="auto">
            <a:xfrm>
              <a:off x="18" y="-546"/>
              <a:ext cx="54" cy="290"/>
            </a:xfrm>
            <a:custGeom>
              <a:avLst/>
              <a:gdLst>
                <a:gd name="T0" fmla="*/ 22 w 33"/>
                <a:gd name="T1" fmla="*/ 5 h 179"/>
                <a:gd name="T2" fmla="*/ 1 w 33"/>
                <a:gd name="T3" fmla="*/ 171 h 179"/>
                <a:gd name="T4" fmla="*/ 4 w 33"/>
                <a:gd name="T5" fmla="*/ 178 h 179"/>
                <a:gd name="T6" fmla="*/ 10 w 33"/>
                <a:gd name="T7" fmla="*/ 174 h 179"/>
                <a:gd name="T8" fmla="*/ 33 w 33"/>
                <a:gd name="T9" fmla="*/ 6 h 179"/>
                <a:gd name="T10" fmla="*/ 28 w 33"/>
                <a:gd name="T11" fmla="*/ 0 h 179"/>
                <a:gd name="T12" fmla="*/ 22 w 33"/>
                <a:gd name="T13" fmla="*/ 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79">
                  <a:moveTo>
                    <a:pt x="22" y="5"/>
                  </a:moveTo>
                  <a:cubicBezTo>
                    <a:pt x="22" y="6"/>
                    <a:pt x="9" y="145"/>
                    <a:pt x="1" y="171"/>
                  </a:cubicBezTo>
                  <a:cubicBezTo>
                    <a:pt x="0" y="174"/>
                    <a:pt x="1" y="177"/>
                    <a:pt x="4" y="178"/>
                  </a:cubicBezTo>
                  <a:cubicBezTo>
                    <a:pt x="7" y="179"/>
                    <a:pt x="10" y="177"/>
                    <a:pt x="10" y="174"/>
                  </a:cubicBezTo>
                  <a:cubicBezTo>
                    <a:pt x="19" y="147"/>
                    <a:pt x="32" y="11"/>
                    <a:pt x="33" y="6"/>
                  </a:cubicBezTo>
                  <a:cubicBezTo>
                    <a:pt x="33" y="3"/>
                    <a:pt x="31" y="0"/>
                    <a:pt x="28" y="0"/>
                  </a:cubicBezTo>
                  <a:cubicBezTo>
                    <a:pt x="25" y="0"/>
                    <a:pt x="23" y="2"/>
                    <a:pt x="22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77"/>
            <p:cNvSpPr>
              <a:spLocks noEditPoints="1" noChangeArrowheads="1"/>
            </p:cNvSpPr>
            <p:nvPr/>
          </p:nvSpPr>
          <p:spPr bwMode="auto">
            <a:xfrm>
              <a:off x="-645" y="449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6 h 13"/>
                <a:gd name="T4" fmla="*/ 0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8 w 10"/>
                <a:gd name="T11" fmla="*/ 11 h 13"/>
                <a:gd name="T12" fmla="*/ 10 w 10"/>
                <a:gd name="T13" fmla="*/ 5 h 13"/>
                <a:gd name="T14" fmla="*/ 6 w 10"/>
                <a:gd name="T15" fmla="*/ 2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6 w 10"/>
                <a:gd name="T23" fmla="*/ 2 h 13"/>
                <a:gd name="T24" fmla="*/ 6 w 10"/>
                <a:gd name="T25" fmla="*/ 2 h 13"/>
                <a:gd name="T26" fmla="*/ 6 w 10"/>
                <a:gd name="T27" fmla="*/ 2 h 13"/>
                <a:gd name="T28" fmla="*/ 7 w 10"/>
                <a:gd name="T29" fmla="*/ 3 h 13"/>
                <a:gd name="T30" fmla="*/ 7 w 10"/>
                <a:gd name="T31" fmla="*/ 4 h 13"/>
                <a:gd name="T32" fmla="*/ 6 w 10"/>
                <a:gd name="T33" fmla="*/ 2 h 13"/>
                <a:gd name="T34" fmla="*/ 5 w 10"/>
                <a:gd name="T35" fmla="*/ 6 h 13"/>
                <a:gd name="T36" fmla="*/ 5 w 10"/>
                <a:gd name="T37" fmla="*/ 6 h 13"/>
                <a:gd name="T38" fmla="*/ 5 w 10"/>
                <a:gd name="T39" fmla="*/ 6 h 13"/>
                <a:gd name="T40" fmla="*/ 4 w 10"/>
                <a:gd name="T41" fmla="*/ 6 h 13"/>
                <a:gd name="T42" fmla="*/ 5 w 10"/>
                <a:gd name="T4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1" y="0"/>
                    <a:pt x="0" y="3"/>
                    <a:pt x="0" y="4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3"/>
                    <a:pt x="6" y="2"/>
                    <a:pt x="6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5" y="6"/>
                    <a:pt x="5" y="5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Freeform 78"/>
            <p:cNvSpPr>
              <a:spLocks noEditPoints="1" noChangeArrowheads="1"/>
            </p:cNvSpPr>
            <p:nvPr/>
          </p:nvSpPr>
          <p:spPr bwMode="auto">
            <a:xfrm>
              <a:off x="-454" y="448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5 h 13"/>
                <a:gd name="T4" fmla="*/ 1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9 w 10"/>
                <a:gd name="T11" fmla="*/ 11 h 13"/>
                <a:gd name="T12" fmla="*/ 10 w 10"/>
                <a:gd name="T13" fmla="*/ 5 h 13"/>
                <a:gd name="T14" fmla="*/ 7 w 10"/>
                <a:gd name="T15" fmla="*/ 1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7 w 10"/>
                <a:gd name="T23" fmla="*/ 2 h 13"/>
                <a:gd name="T24" fmla="*/ 7 w 10"/>
                <a:gd name="T25" fmla="*/ 2 h 13"/>
                <a:gd name="T26" fmla="*/ 7 w 10"/>
                <a:gd name="T27" fmla="*/ 2 h 13"/>
                <a:gd name="T28" fmla="*/ 7 w 10"/>
                <a:gd name="T29" fmla="*/ 2 h 13"/>
                <a:gd name="T30" fmla="*/ 7 w 10"/>
                <a:gd name="T31" fmla="*/ 3 h 13"/>
                <a:gd name="T32" fmla="*/ 7 w 10"/>
                <a:gd name="T33" fmla="*/ 4 h 13"/>
                <a:gd name="T34" fmla="*/ 7 w 10"/>
                <a:gd name="T35" fmla="*/ 2 h 13"/>
                <a:gd name="T36" fmla="*/ 6 w 10"/>
                <a:gd name="T37" fmla="*/ 5 h 13"/>
                <a:gd name="T38" fmla="*/ 5 w 10"/>
                <a:gd name="T39" fmla="*/ 5 h 13"/>
                <a:gd name="T40" fmla="*/ 6 w 10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7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6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79"/>
            <p:cNvSpPr>
              <a:spLocks noEditPoints="1" noChangeArrowheads="1"/>
            </p:cNvSpPr>
            <p:nvPr/>
          </p:nvSpPr>
          <p:spPr bwMode="auto">
            <a:xfrm>
              <a:off x="-526" y="538"/>
              <a:ext cx="16" cy="23"/>
            </a:xfrm>
            <a:custGeom>
              <a:avLst/>
              <a:gdLst>
                <a:gd name="T0" fmla="*/ 0 w 10"/>
                <a:gd name="T1" fmla="*/ 5 h 14"/>
                <a:gd name="T2" fmla="*/ 0 w 10"/>
                <a:gd name="T3" fmla="*/ 5 h 14"/>
                <a:gd name="T4" fmla="*/ 0 w 10"/>
                <a:gd name="T5" fmla="*/ 6 h 14"/>
                <a:gd name="T6" fmla="*/ 1 w 10"/>
                <a:gd name="T7" fmla="*/ 10 h 14"/>
                <a:gd name="T8" fmla="*/ 5 w 10"/>
                <a:gd name="T9" fmla="*/ 13 h 14"/>
                <a:gd name="T10" fmla="*/ 7 w 10"/>
                <a:gd name="T11" fmla="*/ 13 h 14"/>
                <a:gd name="T12" fmla="*/ 8 w 10"/>
                <a:gd name="T13" fmla="*/ 11 h 14"/>
                <a:gd name="T14" fmla="*/ 10 w 10"/>
                <a:gd name="T15" fmla="*/ 5 h 14"/>
                <a:gd name="T16" fmla="*/ 7 w 10"/>
                <a:gd name="T17" fmla="*/ 2 h 14"/>
                <a:gd name="T18" fmla="*/ 6 w 10"/>
                <a:gd name="T19" fmla="*/ 2 h 14"/>
                <a:gd name="T20" fmla="*/ 3 w 10"/>
                <a:gd name="T21" fmla="*/ 0 h 14"/>
                <a:gd name="T22" fmla="*/ 0 w 10"/>
                <a:gd name="T23" fmla="*/ 5 h 14"/>
                <a:gd name="T24" fmla="*/ 7 w 10"/>
                <a:gd name="T25" fmla="*/ 2 h 14"/>
                <a:gd name="T26" fmla="*/ 7 w 10"/>
                <a:gd name="T27" fmla="*/ 2 h 14"/>
                <a:gd name="T28" fmla="*/ 7 w 10"/>
                <a:gd name="T29" fmla="*/ 3 h 14"/>
                <a:gd name="T30" fmla="*/ 7 w 10"/>
                <a:gd name="T31" fmla="*/ 4 h 14"/>
                <a:gd name="T32" fmla="*/ 7 w 10"/>
                <a:gd name="T33" fmla="*/ 2 h 14"/>
                <a:gd name="T34" fmla="*/ 5 w 10"/>
                <a:gd name="T35" fmla="*/ 6 h 14"/>
                <a:gd name="T36" fmla="*/ 5 w 10"/>
                <a:gd name="T37" fmla="*/ 6 h 14"/>
                <a:gd name="T38" fmla="*/ 5 w 10"/>
                <a:gd name="T39" fmla="*/ 6 h 14"/>
                <a:gd name="T40" fmla="*/ 5 w 10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4"/>
                    <a:pt x="7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3"/>
                    <a:pt x="0" y="5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80"/>
            <p:cNvSpPr>
              <a:spLocks noEditPoints="1" noChangeArrowheads="1"/>
            </p:cNvSpPr>
            <p:nvPr/>
          </p:nvSpPr>
          <p:spPr bwMode="auto">
            <a:xfrm>
              <a:off x="-295" y="527"/>
              <a:ext cx="15" cy="23"/>
            </a:xfrm>
            <a:custGeom>
              <a:avLst/>
              <a:gdLst>
                <a:gd name="T0" fmla="*/ 0 w 9"/>
                <a:gd name="T1" fmla="*/ 5 h 14"/>
                <a:gd name="T2" fmla="*/ 0 w 9"/>
                <a:gd name="T3" fmla="*/ 6 h 14"/>
                <a:gd name="T4" fmla="*/ 0 w 9"/>
                <a:gd name="T5" fmla="*/ 10 h 14"/>
                <a:gd name="T6" fmla="*/ 5 w 9"/>
                <a:gd name="T7" fmla="*/ 13 h 14"/>
                <a:gd name="T8" fmla="*/ 7 w 9"/>
                <a:gd name="T9" fmla="*/ 13 h 14"/>
                <a:gd name="T10" fmla="*/ 8 w 9"/>
                <a:gd name="T11" fmla="*/ 11 h 14"/>
                <a:gd name="T12" fmla="*/ 9 w 9"/>
                <a:gd name="T13" fmla="*/ 5 h 14"/>
                <a:gd name="T14" fmla="*/ 6 w 9"/>
                <a:gd name="T15" fmla="*/ 2 h 14"/>
                <a:gd name="T16" fmla="*/ 6 w 9"/>
                <a:gd name="T17" fmla="*/ 2 h 14"/>
                <a:gd name="T18" fmla="*/ 3 w 9"/>
                <a:gd name="T19" fmla="*/ 0 h 14"/>
                <a:gd name="T20" fmla="*/ 0 w 9"/>
                <a:gd name="T21" fmla="*/ 5 h 14"/>
                <a:gd name="T22" fmla="*/ 6 w 9"/>
                <a:gd name="T23" fmla="*/ 2 h 14"/>
                <a:gd name="T24" fmla="*/ 6 w 9"/>
                <a:gd name="T25" fmla="*/ 2 h 14"/>
                <a:gd name="T26" fmla="*/ 6 w 9"/>
                <a:gd name="T27" fmla="*/ 2 h 14"/>
                <a:gd name="T28" fmla="*/ 7 w 9"/>
                <a:gd name="T29" fmla="*/ 4 h 14"/>
                <a:gd name="T30" fmla="*/ 6 w 9"/>
                <a:gd name="T31" fmla="*/ 4 h 14"/>
                <a:gd name="T32" fmla="*/ 6 w 9"/>
                <a:gd name="T33" fmla="*/ 2 h 14"/>
                <a:gd name="T34" fmla="*/ 5 w 9"/>
                <a:gd name="T35" fmla="*/ 6 h 14"/>
                <a:gd name="T36" fmla="*/ 5 w 9"/>
                <a:gd name="T37" fmla="*/ 6 h 14"/>
                <a:gd name="T38" fmla="*/ 4 w 9"/>
                <a:gd name="T39" fmla="*/ 6 h 14"/>
                <a:gd name="T40" fmla="*/ 5 w 9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4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4"/>
                    <a:pt x="7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3"/>
                    <a:pt x="0" y="5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3"/>
                    <a:pt x="6" y="2"/>
                    <a:pt x="6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81"/>
            <p:cNvSpPr>
              <a:spLocks noEditPoints="1" noChangeArrowheads="1"/>
            </p:cNvSpPr>
            <p:nvPr/>
          </p:nvSpPr>
          <p:spPr bwMode="auto">
            <a:xfrm>
              <a:off x="-179" y="545"/>
              <a:ext cx="16" cy="21"/>
            </a:xfrm>
            <a:custGeom>
              <a:avLst/>
              <a:gdLst>
                <a:gd name="T0" fmla="*/ 1 w 10"/>
                <a:gd name="T1" fmla="*/ 4 h 13"/>
                <a:gd name="T2" fmla="*/ 0 w 10"/>
                <a:gd name="T3" fmla="*/ 5 h 13"/>
                <a:gd name="T4" fmla="*/ 1 w 10"/>
                <a:gd name="T5" fmla="*/ 10 h 13"/>
                <a:gd name="T6" fmla="*/ 5 w 10"/>
                <a:gd name="T7" fmla="*/ 12 h 13"/>
                <a:gd name="T8" fmla="*/ 8 w 10"/>
                <a:gd name="T9" fmla="*/ 13 h 13"/>
                <a:gd name="T10" fmla="*/ 9 w 10"/>
                <a:gd name="T11" fmla="*/ 11 h 13"/>
                <a:gd name="T12" fmla="*/ 10 w 10"/>
                <a:gd name="T13" fmla="*/ 5 h 13"/>
                <a:gd name="T14" fmla="*/ 7 w 10"/>
                <a:gd name="T15" fmla="*/ 1 h 13"/>
                <a:gd name="T16" fmla="*/ 7 w 10"/>
                <a:gd name="T17" fmla="*/ 1 h 13"/>
                <a:gd name="T18" fmla="*/ 4 w 10"/>
                <a:gd name="T19" fmla="*/ 0 h 13"/>
                <a:gd name="T20" fmla="*/ 1 w 10"/>
                <a:gd name="T21" fmla="*/ 4 h 13"/>
                <a:gd name="T22" fmla="*/ 7 w 10"/>
                <a:gd name="T23" fmla="*/ 2 h 13"/>
                <a:gd name="T24" fmla="*/ 7 w 10"/>
                <a:gd name="T25" fmla="*/ 2 h 13"/>
                <a:gd name="T26" fmla="*/ 7 w 10"/>
                <a:gd name="T27" fmla="*/ 2 h 13"/>
                <a:gd name="T28" fmla="*/ 7 w 10"/>
                <a:gd name="T29" fmla="*/ 2 h 13"/>
                <a:gd name="T30" fmla="*/ 8 w 10"/>
                <a:gd name="T31" fmla="*/ 3 h 13"/>
                <a:gd name="T32" fmla="*/ 7 w 10"/>
                <a:gd name="T33" fmla="*/ 3 h 13"/>
                <a:gd name="T34" fmla="*/ 7 w 10"/>
                <a:gd name="T35" fmla="*/ 2 h 13"/>
                <a:gd name="T36" fmla="*/ 6 w 10"/>
                <a:gd name="T37" fmla="*/ 5 h 13"/>
                <a:gd name="T38" fmla="*/ 6 w 10"/>
                <a:gd name="T39" fmla="*/ 5 h 13"/>
                <a:gd name="T40" fmla="*/ 5 w 10"/>
                <a:gd name="T41" fmla="*/ 6 h 13"/>
                <a:gd name="T42" fmla="*/ 6 w 10"/>
                <a:gd name="T4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1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7" y="2"/>
                  </a:move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82"/>
            <p:cNvSpPr>
              <a:spLocks noEditPoints="1" noChangeArrowheads="1"/>
            </p:cNvSpPr>
            <p:nvPr/>
          </p:nvSpPr>
          <p:spPr bwMode="auto">
            <a:xfrm>
              <a:off x="-827" y="490"/>
              <a:ext cx="16" cy="22"/>
            </a:xfrm>
            <a:custGeom>
              <a:avLst/>
              <a:gdLst>
                <a:gd name="T0" fmla="*/ 0 w 10"/>
                <a:gd name="T1" fmla="*/ 5 h 14"/>
                <a:gd name="T2" fmla="*/ 0 w 10"/>
                <a:gd name="T3" fmla="*/ 6 h 14"/>
                <a:gd name="T4" fmla="*/ 1 w 10"/>
                <a:gd name="T5" fmla="*/ 11 h 14"/>
                <a:gd name="T6" fmla="*/ 5 w 10"/>
                <a:gd name="T7" fmla="*/ 13 h 14"/>
                <a:gd name="T8" fmla="*/ 8 w 10"/>
                <a:gd name="T9" fmla="*/ 13 h 14"/>
                <a:gd name="T10" fmla="*/ 9 w 10"/>
                <a:gd name="T11" fmla="*/ 11 h 14"/>
                <a:gd name="T12" fmla="*/ 10 w 10"/>
                <a:gd name="T13" fmla="*/ 5 h 14"/>
                <a:gd name="T14" fmla="*/ 7 w 10"/>
                <a:gd name="T15" fmla="*/ 2 h 14"/>
                <a:gd name="T16" fmla="*/ 7 w 10"/>
                <a:gd name="T17" fmla="*/ 2 h 14"/>
                <a:gd name="T18" fmla="*/ 4 w 10"/>
                <a:gd name="T19" fmla="*/ 1 h 14"/>
                <a:gd name="T20" fmla="*/ 0 w 10"/>
                <a:gd name="T21" fmla="*/ 5 h 14"/>
                <a:gd name="T22" fmla="*/ 7 w 10"/>
                <a:gd name="T23" fmla="*/ 3 h 14"/>
                <a:gd name="T24" fmla="*/ 7 w 10"/>
                <a:gd name="T25" fmla="*/ 3 h 14"/>
                <a:gd name="T26" fmla="*/ 7 w 10"/>
                <a:gd name="T27" fmla="*/ 3 h 14"/>
                <a:gd name="T28" fmla="*/ 7 w 10"/>
                <a:gd name="T29" fmla="*/ 4 h 14"/>
                <a:gd name="T30" fmla="*/ 7 w 10"/>
                <a:gd name="T31" fmla="*/ 4 h 14"/>
                <a:gd name="T32" fmla="*/ 7 w 10"/>
                <a:gd name="T33" fmla="*/ 3 h 14"/>
                <a:gd name="T34" fmla="*/ 6 w 10"/>
                <a:gd name="T35" fmla="*/ 6 h 14"/>
                <a:gd name="T36" fmla="*/ 6 w 10"/>
                <a:gd name="T37" fmla="*/ 6 h 14"/>
                <a:gd name="T38" fmla="*/ 5 w 10"/>
                <a:gd name="T39" fmla="*/ 6 h 14"/>
                <a:gd name="T40" fmla="*/ 6 w 10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4"/>
                    <a:pt x="7" y="14"/>
                    <a:pt x="8" y="13"/>
                  </a:cubicBezTo>
                  <a:cubicBezTo>
                    <a:pt x="8" y="13"/>
                    <a:pt x="8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0"/>
                    <a:pt x="1" y="3"/>
                    <a:pt x="0" y="5"/>
                  </a:cubicBezTo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83"/>
            <p:cNvSpPr>
              <a:spLocks noEditPoints="1" noChangeArrowheads="1"/>
            </p:cNvSpPr>
            <p:nvPr/>
          </p:nvSpPr>
          <p:spPr bwMode="auto">
            <a:xfrm>
              <a:off x="-744" y="529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5 h 13"/>
                <a:gd name="T4" fmla="*/ 0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8 w 10"/>
                <a:gd name="T11" fmla="*/ 11 h 13"/>
                <a:gd name="T12" fmla="*/ 10 w 10"/>
                <a:gd name="T13" fmla="*/ 5 h 13"/>
                <a:gd name="T14" fmla="*/ 6 w 10"/>
                <a:gd name="T15" fmla="*/ 1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6 w 10"/>
                <a:gd name="T23" fmla="*/ 2 h 13"/>
                <a:gd name="T24" fmla="*/ 6 w 10"/>
                <a:gd name="T25" fmla="*/ 2 h 13"/>
                <a:gd name="T26" fmla="*/ 6 w 10"/>
                <a:gd name="T27" fmla="*/ 2 h 13"/>
                <a:gd name="T28" fmla="*/ 6 w 10"/>
                <a:gd name="T29" fmla="*/ 2 h 13"/>
                <a:gd name="T30" fmla="*/ 7 w 10"/>
                <a:gd name="T31" fmla="*/ 3 h 13"/>
                <a:gd name="T32" fmla="*/ 7 w 10"/>
                <a:gd name="T33" fmla="*/ 4 h 13"/>
                <a:gd name="T34" fmla="*/ 6 w 10"/>
                <a:gd name="T35" fmla="*/ 2 h 13"/>
                <a:gd name="T36" fmla="*/ 5 w 10"/>
                <a:gd name="T37" fmla="*/ 5 h 13"/>
                <a:gd name="T38" fmla="*/ 5 w 10"/>
                <a:gd name="T39" fmla="*/ 5 h 13"/>
                <a:gd name="T40" fmla="*/ 4 w 10"/>
                <a:gd name="T41" fmla="*/ 6 h 13"/>
                <a:gd name="T42" fmla="*/ 5 w 10"/>
                <a:gd name="T4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6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3"/>
                    <a:pt x="6" y="2"/>
                    <a:pt x="6" y="2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Freeform 84"/>
            <p:cNvSpPr>
              <a:spLocks noChangeArrowheads="1"/>
            </p:cNvSpPr>
            <p:nvPr/>
          </p:nvSpPr>
          <p:spPr bwMode="auto">
            <a:xfrm>
              <a:off x="306" y="358"/>
              <a:ext cx="199" cy="231"/>
            </a:xfrm>
            <a:custGeom>
              <a:avLst/>
              <a:gdLst>
                <a:gd name="T0" fmla="*/ 0 w 122"/>
                <a:gd name="T1" fmla="*/ 15 h 142"/>
                <a:gd name="T2" fmla="*/ 5 w 122"/>
                <a:gd name="T3" fmla="*/ 8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2" h="142">
                  <a:moveTo>
                    <a:pt x="0" y="15"/>
                  </a:moveTo>
                  <a:cubicBezTo>
                    <a:pt x="122" y="0"/>
                    <a:pt x="94" y="142"/>
                    <a:pt x="5" y="83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Freeform 85"/>
            <p:cNvSpPr>
              <a:spLocks noChangeArrowheads="1"/>
            </p:cNvSpPr>
            <p:nvPr/>
          </p:nvSpPr>
          <p:spPr bwMode="auto">
            <a:xfrm>
              <a:off x="296" y="365"/>
              <a:ext cx="158" cy="167"/>
            </a:xfrm>
            <a:custGeom>
              <a:avLst/>
              <a:gdLst>
                <a:gd name="T0" fmla="*/ 5 w 97"/>
                <a:gd name="T1" fmla="*/ 5 h 103"/>
                <a:gd name="T2" fmla="*/ 1 w 97"/>
                <a:gd name="T3" fmla="*/ 11 h 103"/>
                <a:gd name="T4" fmla="*/ 6 w 97"/>
                <a:gd name="T5" fmla="*/ 16 h 103"/>
                <a:gd name="T6" fmla="*/ 80 w 97"/>
                <a:gd name="T7" fmla="*/ 43 h 103"/>
                <a:gd name="T8" fmla="*/ 72 w 97"/>
                <a:gd name="T9" fmla="*/ 81 h 103"/>
                <a:gd name="T10" fmla="*/ 14 w 97"/>
                <a:gd name="T11" fmla="*/ 75 h 103"/>
                <a:gd name="T12" fmla="*/ 7 w 97"/>
                <a:gd name="T13" fmla="*/ 76 h 103"/>
                <a:gd name="T14" fmla="*/ 8 w 97"/>
                <a:gd name="T15" fmla="*/ 84 h 103"/>
                <a:gd name="T16" fmla="*/ 79 w 97"/>
                <a:gd name="T17" fmla="*/ 89 h 103"/>
                <a:gd name="T18" fmla="*/ 89 w 97"/>
                <a:gd name="T19" fmla="*/ 39 h 103"/>
                <a:gd name="T20" fmla="*/ 5 w 97"/>
                <a:gd name="T21" fmla="*/ 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03">
                  <a:moveTo>
                    <a:pt x="5" y="5"/>
                  </a:moveTo>
                  <a:cubicBezTo>
                    <a:pt x="2" y="6"/>
                    <a:pt x="0" y="8"/>
                    <a:pt x="1" y="11"/>
                  </a:cubicBezTo>
                  <a:cubicBezTo>
                    <a:pt x="1" y="14"/>
                    <a:pt x="4" y="16"/>
                    <a:pt x="6" y="16"/>
                  </a:cubicBezTo>
                  <a:cubicBezTo>
                    <a:pt x="43" y="11"/>
                    <a:pt x="71" y="21"/>
                    <a:pt x="80" y="43"/>
                  </a:cubicBezTo>
                  <a:cubicBezTo>
                    <a:pt x="86" y="57"/>
                    <a:pt x="82" y="72"/>
                    <a:pt x="72" y="81"/>
                  </a:cubicBezTo>
                  <a:cubicBezTo>
                    <a:pt x="58" y="93"/>
                    <a:pt x="37" y="90"/>
                    <a:pt x="14" y="75"/>
                  </a:cubicBezTo>
                  <a:cubicBezTo>
                    <a:pt x="12" y="73"/>
                    <a:pt x="8" y="74"/>
                    <a:pt x="7" y="76"/>
                  </a:cubicBezTo>
                  <a:cubicBezTo>
                    <a:pt x="5" y="79"/>
                    <a:pt x="6" y="82"/>
                    <a:pt x="8" y="84"/>
                  </a:cubicBezTo>
                  <a:cubicBezTo>
                    <a:pt x="35" y="101"/>
                    <a:pt x="61" y="103"/>
                    <a:pt x="79" y="89"/>
                  </a:cubicBezTo>
                  <a:cubicBezTo>
                    <a:pt x="93" y="77"/>
                    <a:pt x="97" y="57"/>
                    <a:pt x="89" y="39"/>
                  </a:cubicBezTo>
                  <a:cubicBezTo>
                    <a:pt x="78" y="13"/>
                    <a:pt x="47" y="0"/>
                    <a:pt x="5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Freeform 86"/>
            <p:cNvSpPr>
              <a:spLocks noChangeArrowheads="1"/>
            </p:cNvSpPr>
            <p:nvPr/>
          </p:nvSpPr>
          <p:spPr bwMode="auto">
            <a:xfrm>
              <a:off x="-1199" y="167"/>
              <a:ext cx="108" cy="128"/>
            </a:xfrm>
            <a:custGeom>
              <a:avLst/>
              <a:gdLst>
                <a:gd name="T0" fmla="*/ 66 w 66"/>
                <a:gd name="T1" fmla="*/ 3 h 79"/>
                <a:gd name="T2" fmla="*/ 20 w 66"/>
                <a:gd name="T3" fmla="*/ 7 h 79"/>
                <a:gd name="T4" fmla="*/ 59 w 66"/>
                <a:gd name="T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79">
                  <a:moveTo>
                    <a:pt x="66" y="3"/>
                  </a:moveTo>
                  <a:cubicBezTo>
                    <a:pt x="52" y="0"/>
                    <a:pt x="33" y="5"/>
                    <a:pt x="20" y="7"/>
                  </a:cubicBezTo>
                  <a:cubicBezTo>
                    <a:pt x="0" y="44"/>
                    <a:pt x="30" y="67"/>
                    <a:pt x="59" y="79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Freeform 87"/>
            <p:cNvSpPr>
              <a:spLocks noChangeArrowheads="1"/>
            </p:cNvSpPr>
            <p:nvPr/>
          </p:nvSpPr>
          <p:spPr bwMode="auto">
            <a:xfrm>
              <a:off x="-1189" y="159"/>
              <a:ext cx="108" cy="146"/>
            </a:xfrm>
            <a:custGeom>
              <a:avLst/>
              <a:gdLst>
                <a:gd name="T0" fmla="*/ 20 w 66"/>
                <a:gd name="T1" fmla="*/ 6 h 90"/>
                <a:gd name="T2" fmla="*/ 13 w 66"/>
                <a:gd name="T3" fmla="*/ 7 h 90"/>
                <a:gd name="T4" fmla="*/ 9 w 66"/>
                <a:gd name="T5" fmla="*/ 10 h 90"/>
                <a:gd name="T6" fmla="*/ 5 w 66"/>
                <a:gd name="T7" fmla="*/ 49 h 90"/>
                <a:gd name="T8" fmla="*/ 50 w 66"/>
                <a:gd name="T9" fmla="*/ 89 h 90"/>
                <a:gd name="T10" fmla="*/ 57 w 66"/>
                <a:gd name="T11" fmla="*/ 86 h 90"/>
                <a:gd name="T12" fmla="*/ 58 w 66"/>
                <a:gd name="T13" fmla="*/ 84 h 90"/>
                <a:gd name="T14" fmla="*/ 55 w 66"/>
                <a:gd name="T15" fmla="*/ 79 h 90"/>
                <a:gd name="T16" fmla="*/ 14 w 66"/>
                <a:gd name="T17" fmla="*/ 45 h 90"/>
                <a:gd name="T18" fmla="*/ 13 w 66"/>
                <a:gd name="T19" fmla="*/ 35 h 90"/>
                <a:gd name="T20" fmla="*/ 17 w 66"/>
                <a:gd name="T21" fmla="*/ 17 h 90"/>
                <a:gd name="T22" fmla="*/ 22 w 66"/>
                <a:gd name="T23" fmla="*/ 16 h 90"/>
                <a:gd name="T24" fmla="*/ 59 w 66"/>
                <a:gd name="T25" fmla="*/ 13 h 90"/>
                <a:gd name="T26" fmla="*/ 65 w 66"/>
                <a:gd name="T27" fmla="*/ 8 h 90"/>
                <a:gd name="T28" fmla="*/ 61 w 66"/>
                <a:gd name="T29" fmla="*/ 2 h 90"/>
                <a:gd name="T30" fmla="*/ 20 w 66"/>
                <a:gd name="T31" fmla="*/ 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0">
                  <a:moveTo>
                    <a:pt x="20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8"/>
                    <a:pt x="10" y="9"/>
                    <a:pt x="9" y="10"/>
                  </a:cubicBezTo>
                  <a:cubicBezTo>
                    <a:pt x="2" y="24"/>
                    <a:pt x="0" y="37"/>
                    <a:pt x="5" y="49"/>
                  </a:cubicBezTo>
                  <a:cubicBezTo>
                    <a:pt x="12" y="69"/>
                    <a:pt x="33" y="82"/>
                    <a:pt x="50" y="89"/>
                  </a:cubicBezTo>
                  <a:cubicBezTo>
                    <a:pt x="53" y="90"/>
                    <a:pt x="56" y="89"/>
                    <a:pt x="57" y="86"/>
                  </a:cubicBezTo>
                  <a:cubicBezTo>
                    <a:pt x="58" y="85"/>
                    <a:pt x="58" y="85"/>
                    <a:pt x="58" y="84"/>
                  </a:cubicBezTo>
                  <a:cubicBezTo>
                    <a:pt x="58" y="82"/>
                    <a:pt x="56" y="80"/>
                    <a:pt x="55" y="79"/>
                  </a:cubicBezTo>
                  <a:cubicBezTo>
                    <a:pt x="39" y="73"/>
                    <a:pt x="20" y="62"/>
                    <a:pt x="14" y="45"/>
                  </a:cubicBezTo>
                  <a:cubicBezTo>
                    <a:pt x="13" y="42"/>
                    <a:pt x="13" y="38"/>
                    <a:pt x="13" y="35"/>
                  </a:cubicBezTo>
                  <a:cubicBezTo>
                    <a:pt x="13" y="29"/>
                    <a:pt x="14" y="23"/>
                    <a:pt x="17" y="17"/>
                  </a:cubicBezTo>
                  <a:cubicBezTo>
                    <a:pt x="19" y="17"/>
                    <a:pt x="22" y="16"/>
                    <a:pt x="22" y="16"/>
                  </a:cubicBezTo>
                  <a:cubicBezTo>
                    <a:pt x="34" y="14"/>
                    <a:pt x="49" y="11"/>
                    <a:pt x="59" y="13"/>
                  </a:cubicBezTo>
                  <a:cubicBezTo>
                    <a:pt x="62" y="13"/>
                    <a:pt x="65" y="11"/>
                    <a:pt x="65" y="8"/>
                  </a:cubicBezTo>
                  <a:cubicBezTo>
                    <a:pt x="66" y="5"/>
                    <a:pt x="64" y="3"/>
                    <a:pt x="61" y="2"/>
                  </a:cubicBezTo>
                  <a:cubicBezTo>
                    <a:pt x="49" y="0"/>
                    <a:pt x="33" y="3"/>
                    <a:pt x="20" y="6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Freeform 88"/>
            <p:cNvSpPr>
              <a:spLocks noChangeArrowheads="1"/>
            </p:cNvSpPr>
            <p:nvPr/>
          </p:nvSpPr>
          <p:spPr bwMode="auto">
            <a:xfrm>
              <a:off x="-687" y="784"/>
              <a:ext cx="164" cy="251"/>
            </a:xfrm>
            <a:custGeom>
              <a:avLst/>
              <a:gdLst>
                <a:gd name="T0" fmla="*/ 0 w 101"/>
                <a:gd name="T1" fmla="*/ 129 h 155"/>
                <a:gd name="T2" fmla="*/ 46 w 101"/>
                <a:gd name="T3" fmla="*/ 79 h 155"/>
                <a:gd name="T4" fmla="*/ 74 w 101"/>
                <a:gd name="T5" fmla="*/ 2 h 155"/>
                <a:gd name="T6" fmla="*/ 96 w 101"/>
                <a:gd name="T7" fmla="*/ 29 h 155"/>
                <a:gd name="T8" fmla="*/ 71 w 101"/>
                <a:gd name="T9" fmla="*/ 128 h 155"/>
                <a:gd name="T10" fmla="*/ 29 w 101"/>
                <a:gd name="T1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55">
                  <a:moveTo>
                    <a:pt x="0" y="129"/>
                  </a:moveTo>
                  <a:cubicBezTo>
                    <a:pt x="21" y="117"/>
                    <a:pt x="38" y="102"/>
                    <a:pt x="46" y="79"/>
                  </a:cubicBezTo>
                  <a:cubicBezTo>
                    <a:pt x="53" y="61"/>
                    <a:pt x="45" y="5"/>
                    <a:pt x="74" y="2"/>
                  </a:cubicBezTo>
                  <a:cubicBezTo>
                    <a:pt x="90" y="0"/>
                    <a:pt x="93" y="16"/>
                    <a:pt x="96" y="29"/>
                  </a:cubicBezTo>
                  <a:cubicBezTo>
                    <a:pt x="101" y="53"/>
                    <a:pt x="94" y="113"/>
                    <a:pt x="71" y="128"/>
                  </a:cubicBezTo>
                  <a:cubicBezTo>
                    <a:pt x="56" y="138"/>
                    <a:pt x="42" y="143"/>
                    <a:pt x="29" y="155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Freeform 89"/>
            <p:cNvSpPr>
              <a:spLocks noChangeArrowheads="1"/>
            </p:cNvSpPr>
            <p:nvPr/>
          </p:nvSpPr>
          <p:spPr bwMode="auto">
            <a:xfrm>
              <a:off x="-697" y="774"/>
              <a:ext cx="182" cy="271"/>
            </a:xfrm>
            <a:custGeom>
              <a:avLst/>
              <a:gdLst>
                <a:gd name="T0" fmla="*/ 79 w 112"/>
                <a:gd name="T1" fmla="*/ 3 h 167"/>
                <a:gd name="T2" fmla="*/ 51 w 112"/>
                <a:gd name="T3" fmla="*/ 61 h 167"/>
                <a:gd name="T4" fmla="*/ 47 w 112"/>
                <a:gd name="T5" fmla="*/ 83 h 167"/>
                <a:gd name="T6" fmla="*/ 4 w 112"/>
                <a:gd name="T7" fmla="*/ 131 h 167"/>
                <a:gd name="T8" fmla="*/ 2 w 112"/>
                <a:gd name="T9" fmla="*/ 138 h 167"/>
                <a:gd name="T10" fmla="*/ 9 w 112"/>
                <a:gd name="T11" fmla="*/ 140 h 167"/>
                <a:gd name="T12" fmla="*/ 57 w 112"/>
                <a:gd name="T13" fmla="*/ 87 h 167"/>
                <a:gd name="T14" fmla="*/ 61 w 112"/>
                <a:gd name="T15" fmla="*/ 61 h 167"/>
                <a:gd name="T16" fmla="*/ 80 w 112"/>
                <a:gd name="T17" fmla="*/ 13 h 167"/>
                <a:gd name="T18" fmla="*/ 97 w 112"/>
                <a:gd name="T19" fmla="*/ 36 h 167"/>
                <a:gd name="T20" fmla="*/ 74 w 112"/>
                <a:gd name="T21" fmla="*/ 130 h 167"/>
                <a:gd name="T22" fmla="*/ 59 w 112"/>
                <a:gd name="T23" fmla="*/ 139 h 167"/>
                <a:gd name="T24" fmla="*/ 32 w 112"/>
                <a:gd name="T25" fmla="*/ 157 h 167"/>
                <a:gd name="T26" fmla="*/ 31 w 112"/>
                <a:gd name="T27" fmla="*/ 164 h 167"/>
                <a:gd name="T28" fmla="*/ 39 w 112"/>
                <a:gd name="T29" fmla="*/ 165 h 167"/>
                <a:gd name="T30" fmla="*/ 64 w 112"/>
                <a:gd name="T31" fmla="*/ 148 h 167"/>
                <a:gd name="T32" fmla="*/ 79 w 112"/>
                <a:gd name="T33" fmla="*/ 139 h 167"/>
                <a:gd name="T34" fmla="*/ 107 w 112"/>
                <a:gd name="T35" fmla="*/ 34 h 167"/>
                <a:gd name="T36" fmla="*/ 79 w 112"/>
                <a:gd name="T37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67">
                  <a:moveTo>
                    <a:pt x="79" y="3"/>
                  </a:moveTo>
                  <a:cubicBezTo>
                    <a:pt x="55" y="6"/>
                    <a:pt x="53" y="36"/>
                    <a:pt x="51" y="61"/>
                  </a:cubicBezTo>
                  <a:cubicBezTo>
                    <a:pt x="50" y="70"/>
                    <a:pt x="49" y="79"/>
                    <a:pt x="47" y="83"/>
                  </a:cubicBezTo>
                  <a:cubicBezTo>
                    <a:pt x="39" y="106"/>
                    <a:pt x="21" y="120"/>
                    <a:pt x="4" y="131"/>
                  </a:cubicBezTo>
                  <a:cubicBezTo>
                    <a:pt x="1" y="132"/>
                    <a:pt x="0" y="135"/>
                    <a:pt x="2" y="138"/>
                  </a:cubicBezTo>
                  <a:cubicBezTo>
                    <a:pt x="3" y="140"/>
                    <a:pt x="6" y="141"/>
                    <a:pt x="9" y="140"/>
                  </a:cubicBezTo>
                  <a:cubicBezTo>
                    <a:pt x="28" y="128"/>
                    <a:pt x="48" y="113"/>
                    <a:pt x="57" y="87"/>
                  </a:cubicBezTo>
                  <a:cubicBezTo>
                    <a:pt x="59" y="81"/>
                    <a:pt x="60" y="72"/>
                    <a:pt x="61" y="61"/>
                  </a:cubicBezTo>
                  <a:cubicBezTo>
                    <a:pt x="63" y="41"/>
                    <a:pt x="65" y="15"/>
                    <a:pt x="80" y="13"/>
                  </a:cubicBezTo>
                  <a:cubicBezTo>
                    <a:pt x="91" y="12"/>
                    <a:pt x="94" y="19"/>
                    <a:pt x="97" y="36"/>
                  </a:cubicBezTo>
                  <a:cubicBezTo>
                    <a:pt x="101" y="59"/>
                    <a:pt x="94" y="116"/>
                    <a:pt x="74" y="130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0" y="144"/>
                    <a:pt x="41" y="149"/>
                    <a:pt x="32" y="157"/>
                  </a:cubicBezTo>
                  <a:cubicBezTo>
                    <a:pt x="30" y="159"/>
                    <a:pt x="29" y="162"/>
                    <a:pt x="31" y="164"/>
                  </a:cubicBezTo>
                  <a:cubicBezTo>
                    <a:pt x="33" y="167"/>
                    <a:pt x="37" y="167"/>
                    <a:pt x="39" y="165"/>
                  </a:cubicBezTo>
                  <a:cubicBezTo>
                    <a:pt x="47" y="158"/>
                    <a:pt x="55" y="153"/>
                    <a:pt x="64" y="148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105" y="122"/>
                    <a:pt x="112" y="60"/>
                    <a:pt x="107" y="34"/>
                  </a:cubicBezTo>
                  <a:cubicBezTo>
                    <a:pt x="104" y="20"/>
                    <a:pt x="101" y="0"/>
                    <a:pt x="79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90"/>
            <p:cNvSpPr>
              <a:spLocks noChangeArrowheads="1"/>
            </p:cNvSpPr>
            <p:nvPr/>
          </p:nvSpPr>
          <p:spPr bwMode="auto">
            <a:xfrm>
              <a:off x="-520" y="776"/>
              <a:ext cx="149" cy="263"/>
            </a:xfrm>
            <a:custGeom>
              <a:avLst/>
              <a:gdLst>
                <a:gd name="T0" fmla="*/ 91 w 91"/>
                <a:gd name="T1" fmla="*/ 140 h 162"/>
                <a:gd name="T2" fmla="*/ 51 w 91"/>
                <a:gd name="T3" fmla="*/ 84 h 162"/>
                <a:gd name="T4" fmla="*/ 34 w 91"/>
                <a:gd name="T5" fmla="*/ 4 h 162"/>
                <a:gd name="T6" fmla="*/ 9 w 91"/>
                <a:gd name="T7" fmla="*/ 28 h 162"/>
                <a:gd name="T8" fmla="*/ 21 w 91"/>
                <a:gd name="T9" fmla="*/ 130 h 162"/>
                <a:gd name="T10" fmla="*/ 59 w 91"/>
                <a:gd name="T11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62">
                  <a:moveTo>
                    <a:pt x="91" y="140"/>
                  </a:moveTo>
                  <a:cubicBezTo>
                    <a:pt x="72" y="125"/>
                    <a:pt x="56" y="108"/>
                    <a:pt x="51" y="84"/>
                  </a:cubicBezTo>
                  <a:cubicBezTo>
                    <a:pt x="47" y="65"/>
                    <a:pt x="62" y="11"/>
                    <a:pt x="34" y="4"/>
                  </a:cubicBezTo>
                  <a:cubicBezTo>
                    <a:pt x="18" y="0"/>
                    <a:pt x="13" y="15"/>
                    <a:pt x="9" y="28"/>
                  </a:cubicBezTo>
                  <a:cubicBezTo>
                    <a:pt x="1" y="52"/>
                    <a:pt x="0" y="112"/>
                    <a:pt x="21" y="130"/>
                  </a:cubicBezTo>
                  <a:cubicBezTo>
                    <a:pt x="34" y="141"/>
                    <a:pt x="47" y="148"/>
                    <a:pt x="59" y="162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Freeform 91"/>
            <p:cNvSpPr>
              <a:spLocks noChangeArrowheads="1"/>
            </p:cNvSpPr>
            <p:nvPr/>
          </p:nvSpPr>
          <p:spPr bwMode="auto">
            <a:xfrm>
              <a:off x="-529" y="766"/>
              <a:ext cx="166" cy="281"/>
            </a:xfrm>
            <a:custGeom>
              <a:avLst/>
              <a:gdLst>
                <a:gd name="T0" fmla="*/ 10 w 102"/>
                <a:gd name="T1" fmla="*/ 32 h 173"/>
                <a:gd name="T2" fmla="*/ 24 w 102"/>
                <a:gd name="T3" fmla="*/ 140 h 173"/>
                <a:gd name="T4" fmla="*/ 37 w 102"/>
                <a:gd name="T5" fmla="*/ 151 h 173"/>
                <a:gd name="T6" fmla="*/ 61 w 102"/>
                <a:gd name="T7" fmla="*/ 171 h 173"/>
                <a:gd name="T8" fmla="*/ 68 w 102"/>
                <a:gd name="T9" fmla="*/ 172 h 173"/>
                <a:gd name="T10" fmla="*/ 68 w 102"/>
                <a:gd name="T11" fmla="*/ 164 h 173"/>
                <a:gd name="T12" fmla="*/ 44 w 102"/>
                <a:gd name="T13" fmla="*/ 142 h 173"/>
                <a:gd name="T14" fmla="*/ 30 w 102"/>
                <a:gd name="T15" fmla="*/ 132 h 173"/>
                <a:gd name="T16" fmla="*/ 19 w 102"/>
                <a:gd name="T17" fmla="*/ 36 h 173"/>
                <a:gd name="T18" fmla="*/ 39 w 102"/>
                <a:gd name="T19" fmla="*/ 16 h 173"/>
                <a:gd name="T20" fmla="*/ 52 w 102"/>
                <a:gd name="T21" fmla="*/ 66 h 173"/>
                <a:gd name="T22" fmla="*/ 52 w 102"/>
                <a:gd name="T23" fmla="*/ 92 h 173"/>
                <a:gd name="T24" fmla="*/ 93 w 102"/>
                <a:gd name="T25" fmla="*/ 150 h 173"/>
                <a:gd name="T26" fmla="*/ 101 w 102"/>
                <a:gd name="T27" fmla="*/ 149 h 173"/>
                <a:gd name="T28" fmla="*/ 100 w 102"/>
                <a:gd name="T29" fmla="*/ 142 h 173"/>
                <a:gd name="T30" fmla="*/ 62 w 102"/>
                <a:gd name="T31" fmla="*/ 89 h 173"/>
                <a:gd name="T32" fmla="*/ 62 w 102"/>
                <a:gd name="T33" fmla="*/ 66 h 173"/>
                <a:gd name="T34" fmla="*/ 41 w 102"/>
                <a:gd name="T35" fmla="*/ 5 h 173"/>
                <a:gd name="T36" fmla="*/ 10 w 102"/>
                <a:gd name="T37" fmla="*/ 3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173">
                  <a:moveTo>
                    <a:pt x="10" y="32"/>
                  </a:moveTo>
                  <a:cubicBezTo>
                    <a:pt x="1" y="58"/>
                    <a:pt x="0" y="120"/>
                    <a:pt x="24" y="140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46" y="157"/>
                    <a:pt x="53" y="163"/>
                    <a:pt x="61" y="171"/>
                  </a:cubicBezTo>
                  <a:cubicBezTo>
                    <a:pt x="62" y="173"/>
                    <a:pt x="66" y="173"/>
                    <a:pt x="68" y="172"/>
                  </a:cubicBezTo>
                  <a:cubicBezTo>
                    <a:pt x="70" y="170"/>
                    <a:pt x="70" y="166"/>
                    <a:pt x="68" y="164"/>
                  </a:cubicBezTo>
                  <a:cubicBezTo>
                    <a:pt x="61" y="155"/>
                    <a:pt x="52" y="149"/>
                    <a:pt x="44" y="142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11" y="116"/>
                    <a:pt x="12" y="58"/>
                    <a:pt x="19" y="36"/>
                  </a:cubicBezTo>
                  <a:cubicBezTo>
                    <a:pt x="25" y="19"/>
                    <a:pt x="29" y="13"/>
                    <a:pt x="39" y="16"/>
                  </a:cubicBezTo>
                  <a:cubicBezTo>
                    <a:pt x="54" y="19"/>
                    <a:pt x="53" y="45"/>
                    <a:pt x="52" y="66"/>
                  </a:cubicBezTo>
                  <a:cubicBezTo>
                    <a:pt x="51" y="76"/>
                    <a:pt x="51" y="85"/>
                    <a:pt x="52" y="92"/>
                  </a:cubicBezTo>
                  <a:cubicBezTo>
                    <a:pt x="58" y="119"/>
                    <a:pt x="76" y="136"/>
                    <a:pt x="93" y="150"/>
                  </a:cubicBezTo>
                  <a:cubicBezTo>
                    <a:pt x="96" y="152"/>
                    <a:pt x="99" y="151"/>
                    <a:pt x="101" y="149"/>
                  </a:cubicBezTo>
                  <a:cubicBezTo>
                    <a:pt x="102" y="147"/>
                    <a:pt x="102" y="143"/>
                    <a:pt x="100" y="142"/>
                  </a:cubicBezTo>
                  <a:cubicBezTo>
                    <a:pt x="84" y="129"/>
                    <a:pt x="67" y="113"/>
                    <a:pt x="62" y="89"/>
                  </a:cubicBezTo>
                  <a:cubicBezTo>
                    <a:pt x="61" y="84"/>
                    <a:pt x="62" y="75"/>
                    <a:pt x="62" y="66"/>
                  </a:cubicBezTo>
                  <a:cubicBezTo>
                    <a:pt x="63" y="42"/>
                    <a:pt x="65" y="11"/>
                    <a:pt x="41" y="5"/>
                  </a:cubicBezTo>
                  <a:cubicBezTo>
                    <a:pt x="20" y="0"/>
                    <a:pt x="14" y="20"/>
                    <a:pt x="10" y="3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4" name="Freeform 92"/>
            <p:cNvSpPr>
              <a:spLocks noChangeArrowheads="1"/>
            </p:cNvSpPr>
            <p:nvPr/>
          </p:nvSpPr>
          <p:spPr bwMode="auto">
            <a:xfrm>
              <a:off x="-1013" y="355"/>
              <a:ext cx="241" cy="104"/>
            </a:xfrm>
            <a:custGeom>
              <a:avLst/>
              <a:gdLst>
                <a:gd name="T0" fmla="*/ 4 w 148"/>
                <a:gd name="T1" fmla="*/ 1 h 64"/>
                <a:gd name="T2" fmla="*/ 2 w 148"/>
                <a:gd name="T3" fmla="*/ 8 h 64"/>
                <a:gd name="T4" fmla="*/ 67 w 148"/>
                <a:gd name="T5" fmla="*/ 59 h 64"/>
                <a:gd name="T6" fmla="*/ 147 w 148"/>
                <a:gd name="T7" fmla="*/ 34 h 64"/>
                <a:gd name="T8" fmla="*/ 144 w 148"/>
                <a:gd name="T9" fmla="*/ 27 h 64"/>
                <a:gd name="T10" fmla="*/ 137 w 148"/>
                <a:gd name="T11" fmla="*/ 29 h 64"/>
                <a:gd name="T12" fmla="*/ 69 w 148"/>
                <a:gd name="T13" fmla="*/ 49 h 64"/>
                <a:gd name="T14" fmla="*/ 11 w 148"/>
                <a:gd name="T15" fmla="*/ 3 h 64"/>
                <a:gd name="T16" fmla="*/ 4 w 148"/>
                <a:gd name="T1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64">
                  <a:moveTo>
                    <a:pt x="4" y="1"/>
                  </a:moveTo>
                  <a:cubicBezTo>
                    <a:pt x="2" y="2"/>
                    <a:pt x="0" y="5"/>
                    <a:pt x="2" y="8"/>
                  </a:cubicBezTo>
                  <a:cubicBezTo>
                    <a:pt x="16" y="36"/>
                    <a:pt x="38" y="54"/>
                    <a:pt x="67" y="59"/>
                  </a:cubicBezTo>
                  <a:cubicBezTo>
                    <a:pt x="95" y="64"/>
                    <a:pt x="133" y="61"/>
                    <a:pt x="147" y="34"/>
                  </a:cubicBezTo>
                  <a:cubicBezTo>
                    <a:pt x="148" y="31"/>
                    <a:pt x="147" y="28"/>
                    <a:pt x="144" y="27"/>
                  </a:cubicBezTo>
                  <a:cubicBezTo>
                    <a:pt x="142" y="25"/>
                    <a:pt x="139" y="26"/>
                    <a:pt x="137" y="29"/>
                  </a:cubicBezTo>
                  <a:cubicBezTo>
                    <a:pt x="126" y="52"/>
                    <a:pt x="89" y="52"/>
                    <a:pt x="69" y="49"/>
                  </a:cubicBezTo>
                  <a:cubicBezTo>
                    <a:pt x="43" y="44"/>
                    <a:pt x="24" y="29"/>
                    <a:pt x="11" y="3"/>
                  </a:cubicBezTo>
                  <a:cubicBezTo>
                    <a:pt x="10" y="1"/>
                    <a:pt x="7" y="0"/>
                    <a:pt x="4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5" name="Freeform 93"/>
            <p:cNvSpPr>
              <a:spLocks noChangeArrowheads="1"/>
            </p:cNvSpPr>
            <p:nvPr/>
          </p:nvSpPr>
          <p:spPr bwMode="auto">
            <a:xfrm>
              <a:off x="-1038" y="386"/>
              <a:ext cx="56" cy="50"/>
            </a:xfrm>
            <a:custGeom>
              <a:avLst/>
              <a:gdLst>
                <a:gd name="T0" fmla="*/ 27 w 34"/>
                <a:gd name="T1" fmla="*/ 1 h 31"/>
                <a:gd name="T2" fmla="*/ 14 w 34"/>
                <a:gd name="T3" fmla="*/ 12 h 31"/>
                <a:gd name="T4" fmla="*/ 4 w 34"/>
                <a:gd name="T5" fmla="*/ 20 h 31"/>
                <a:gd name="T6" fmla="*/ 0 w 34"/>
                <a:gd name="T7" fmla="*/ 26 h 31"/>
                <a:gd name="T8" fmla="*/ 6 w 34"/>
                <a:gd name="T9" fmla="*/ 30 h 31"/>
                <a:gd name="T10" fmla="*/ 23 w 34"/>
                <a:gd name="T11" fmla="*/ 18 h 31"/>
                <a:gd name="T12" fmla="*/ 29 w 34"/>
                <a:gd name="T13" fmla="*/ 11 h 31"/>
                <a:gd name="T14" fmla="*/ 33 w 34"/>
                <a:gd name="T15" fmla="*/ 5 h 31"/>
                <a:gd name="T16" fmla="*/ 27 w 34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1">
                  <a:moveTo>
                    <a:pt x="27" y="1"/>
                  </a:moveTo>
                  <a:cubicBezTo>
                    <a:pt x="20" y="3"/>
                    <a:pt x="17" y="8"/>
                    <a:pt x="14" y="12"/>
                  </a:cubicBezTo>
                  <a:cubicBezTo>
                    <a:pt x="11" y="17"/>
                    <a:pt x="9" y="19"/>
                    <a:pt x="4" y="20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1" y="29"/>
                    <a:pt x="3" y="31"/>
                    <a:pt x="6" y="30"/>
                  </a:cubicBezTo>
                  <a:cubicBezTo>
                    <a:pt x="15" y="29"/>
                    <a:pt x="20" y="22"/>
                    <a:pt x="23" y="18"/>
                  </a:cubicBezTo>
                  <a:cubicBezTo>
                    <a:pt x="25" y="14"/>
                    <a:pt x="27" y="12"/>
                    <a:pt x="29" y="11"/>
                  </a:cubicBezTo>
                  <a:cubicBezTo>
                    <a:pt x="32" y="10"/>
                    <a:pt x="34" y="7"/>
                    <a:pt x="33" y="5"/>
                  </a:cubicBezTo>
                  <a:cubicBezTo>
                    <a:pt x="32" y="2"/>
                    <a:pt x="29" y="0"/>
                    <a:pt x="27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Freeform 94"/>
            <p:cNvSpPr>
              <a:spLocks noChangeArrowheads="1"/>
            </p:cNvSpPr>
            <p:nvPr/>
          </p:nvSpPr>
          <p:spPr bwMode="auto">
            <a:xfrm>
              <a:off x="-971" y="433"/>
              <a:ext cx="46" cy="62"/>
            </a:xfrm>
            <a:custGeom>
              <a:avLst/>
              <a:gdLst>
                <a:gd name="T0" fmla="*/ 18 w 28"/>
                <a:gd name="T1" fmla="*/ 3 h 38"/>
                <a:gd name="T2" fmla="*/ 2 w 28"/>
                <a:gd name="T3" fmla="*/ 29 h 38"/>
                <a:gd name="T4" fmla="*/ 3 w 28"/>
                <a:gd name="T5" fmla="*/ 36 h 38"/>
                <a:gd name="T6" fmla="*/ 11 w 28"/>
                <a:gd name="T7" fmla="*/ 35 h 38"/>
                <a:gd name="T8" fmla="*/ 27 w 28"/>
                <a:gd name="T9" fmla="*/ 8 h 38"/>
                <a:gd name="T10" fmla="*/ 25 w 28"/>
                <a:gd name="T11" fmla="*/ 1 h 38"/>
                <a:gd name="T12" fmla="*/ 18 w 28"/>
                <a:gd name="T1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8">
                  <a:moveTo>
                    <a:pt x="18" y="3"/>
                  </a:moveTo>
                  <a:cubicBezTo>
                    <a:pt x="13" y="12"/>
                    <a:pt x="7" y="21"/>
                    <a:pt x="2" y="29"/>
                  </a:cubicBezTo>
                  <a:cubicBezTo>
                    <a:pt x="0" y="31"/>
                    <a:pt x="1" y="34"/>
                    <a:pt x="3" y="36"/>
                  </a:cubicBezTo>
                  <a:cubicBezTo>
                    <a:pt x="6" y="38"/>
                    <a:pt x="9" y="37"/>
                    <a:pt x="11" y="35"/>
                  </a:cubicBezTo>
                  <a:cubicBezTo>
                    <a:pt x="16" y="26"/>
                    <a:pt x="22" y="18"/>
                    <a:pt x="27" y="8"/>
                  </a:cubicBezTo>
                  <a:cubicBezTo>
                    <a:pt x="28" y="6"/>
                    <a:pt x="27" y="3"/>
                    <a:pt x="25" y="1"/>
                  </a:cubicBezTo>
                  <a:cubicBezTo>
                    <a:pt x="22" y="0"/>
                    <a:pt x="19" y="1"/>
                    <a:pt x="18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Freeform 95"/>
            <p:cNvSpPr>
              <a:spLocks noChangeArrowheads="1"/>
            </p:cNvSpPr>
            <p:nvPr/>
          </p:nvSpPr>
          <p:spPr bwMode="auto">
            <a:xfrm>
              <a:off x="-886" y="438"/>
              <a:ext cx="29" cy="62"/>
            </a:xfrm>
            <a:custGeom>
              <a:avLst/>
              <a:gdLst>
                <a:gd name="T0" fmla="*/ 8 w 18"/>
                <a:gd name="T1" fmla="*/ 4 h 38"/>
                <a:gd name="T2" fmla="*/ 3 w 18"/>
                <a:gd name="T3" fmla="*/ 20 h 38"/>
                <a:gd name="T4" fmla="*/ 1 w 18"/>
                <a:gd name="T5" fmla="*/ 30 h 38"/>
                <a:gd name="T6" fmla="*/ 5 w 18"/>
                <a:gd name="T7" fmla="*/ 37 h 38"/>
                <a:gd name="T8" fmla="*/ 11 w 18"/>
                <a:gd name="T9" fmla="*/ 34 h 38"/>
                <a:gd name="T10" fmla="*/ 14 w 18"/>
                <a:gd name="T11" fmla="*/ 22 h 38"/>
                <a:gd name="T12" fmla="*/ 17 w 18"/>
                <a:gd name="T13" fmla="*/ 8 h 38"/>
                <a:gd name="T14" fmla="*/ 14 w 18"/>
                <a:gd name="T15" fmla="*/ 1 h 38"/>
                <a:gd name="T16" fmla="*/ 8 w 1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8">
                  <a:moveTo>
                    <a:pt x="8" y="4"/>
                  </a:moveTo>
                  <a:cubicBezTo>
                    <a:pt x="5" y="9"/>
                    <a:pt x="4" y="15"/>
                    <a:pt x="3" y="2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3"/>
                    <a:pt x="2" y="36"/>
                    <a:pt x="5" y="37"/>
                  </a:cubicBezTo>
                  <a:cubicBezTo>
                    <a:pt x="7" y="38"/>
                    <a:pt x="10" y="37"/>
                    <a:pt x="11" y="34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17"/>
                    <a:pt x="15" y="12"/>
                    <a:pt x="17" y="8"/>
                  </a:cubicBezTo>
                  <a:cubicBezTo>
                    <a:pt x="18" y="6"/>
                    <a:pt x="17" y="3"/>
                    <a:pt x="14" y="1"/>
                  </a:cubicBezTo>
                  <a:cubicBezTo>
                    <a:pt x="12" y="0"/>
                    <a:pt x="9" y="2"/>
                    <a:pt x="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8" name="Freeform 96"/>
            <p:cNvSpPr>
              <a:spLocks noChangeArrowheads="1"/>
            </p:cNvSpPr>
            <p:nvPr/>
          </p:nvSpPr>
          <p:spPr bwMode="auto">
            <a:xfrm>
              <a:off x="-818" y="418"/>
              <a:ext cx="41" cy="60"/>
            </a:xfrm>
            <a:custGeom>
              <a:avLst/>
              <a:gdLst>
                <a:gd name="T0" fmla="*/ 5 w 25"/>
                <a:gd name="T1" fmla="*/ 0 h 37"/>
                <a:gd name="T2" fmla="*/ 1 w 25"/>
                <a:gd name="T3" fmla="*/ 6 h 37"/>
                <a:gd name="T4" fmla="*/ 15 w 25"/>
                <a:gd name="T5" fmla="*/ 34 h 37"/>
                <a:gd name="T6" fmla="*/ 22 w 25"/>
                <a:gd name="T7" fmla="*/ 35 h 37"/>
                <a:gd name="T8" fmla="*/ 23 w 25"/>
                <a:gd name="T9" fmla="*/ 28 h 37"/>
                <a:gd name="T10" fmla="*/ 11 w 25"/>
                <a:gd name="T11" fmla="*/ 4 h 37"/>
                <a:gd name="T12" fmla="*/ 5 w 2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5" y="0"/>
                  </a:moveTo>
                  <a:cubicBezTo>
                    <a:pt x="2" y="1"/>
                    <a:pt x="0" y="4"/>
                    <a:pt x="1" y="6"/>
                  </a:cubicBezTo>
                  <a:cubicBezTo>
                    <a:pt x="3" y="18"/>
                    <a:pt x="9" y="27"/>
                    <a:pt x="15" y="34"/>
                  </a:cubicBezTo>
                  <a:cubicBezTo>
                    <a:pt x="16" y="36"/>
                    <a:pt x="20" y="37"/>
                    <a:pt x="22" y="35"/>
                  </a:cubicBezTo>
                  <a:cubicBezTo>
                    <a:pt x="24" y="34"/>
                    <a:pt x="25" y="30"/>
                    <a:pt x="23" y="28"/>
                  </a:cubicBezTo>
                  <a:cubicBezTo>
                    <a:pt x="18" y="21"/>
                    <a:pt x="13" y="13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Freeform 97"/>
            <p:cNvSpPr>
              <a:spLocks noChangeArrowheads="1"/>
            </p:cNvSpPr>
            <p:nvPr/>
          </p:nvSpPr>
          <p:spPr bwMode="auto">
            <a:xfrm>
              <a:off x="-186" y="496"/>
              <a:ext cx="240" cy="104"/>
            </a:xfrm>
            <a:custGeom>
              <a:avLst/>
              <a:gdLst>
                <a:gd name="T0" fmla="*/ 3 w 147"/>
                <a:gd name="T1" fmla="*/ 1 h 64"/>
                <a:gd name="T2" fmla="*/ 1 w 147"/>
                <a:gd name="T3" fmla="*/ 8 h 64"/>
                <a:gd name="T4" fmla="*/ 66 w 147"/>
                <a:gd name="T5" fmla="*/ 59 h 64"/>
                <a:gd name="T6" fmla="*/ 146 w 147"/>
                <a:gd name="T7" fmla="*/ 34 h 64"/>
                <a:gd name="T8" fmla="*/ 143 w 147"/>
                <a:gd name="T9" fmla="*/ 27 h 64"/>
                <a:gd name="T10" fmla="*/ 136 w 147"/>
                <a:gd name="T11" fmla="*/ 29 h 64"/>
                <a:gd name="T12" fmla="*/ 68 w 147"/>
                <a:gd name="T13" fmla="*/ 49 h 64"/>
                <a:gd name="T14" fmla="*/ 10 w 147"/>
                <a:gd name="T15" fmla="*/ 3 h 64"/>
                <a:gd name="T16" fmla="*/ 3 w 147"/>
                <a:gd name="T1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64">
                  <a:moveTo>
                    <a:pt x="3" y="1"/>
                  </a:moveTo>
                  <a:cubicBezTo>
                    <a:pt x="1" y="2"/>
                    <a:pt x="0" y="5"/>
                    <a:pt x="1" y="8"/>
                  </a:cubicBezTo>
                  <a:cubicBezTo>
                    <a:pt x="15" y="37"/>
                    <a:pt x="37" y="54"/>
                    <a:pt x="66" y="59"/>
                  </a:cubicBezTo>
                  <a:cubicBezTo>
                    <a:pt x="94" y="64"/>
                    <a:pt x="132" y="61"/>
                    <a:pt x="146" y="34"/>
                  </a:cubicBezTo>
                  <a:cubicBezTo>
                    <a:pt x="147" y="31"/>
                    <a:pt x="146" y="28"/>
                    <a:pt x="143" y="27"/>
                  </a:cubicBezTo>
                  <a:cubicBezTo>
                    <a:pt x="141" y="26"/>
                    <a:pt x="138" y="27"/>
                    <a:pt x="136" y="29"/>
                  </a:cubicBezTo>
                  <a:cubicBezTo>
                    <a:pt x="125" y="53"/>
                    <a:pt x="88" y="53"/>
                    <a:pt x="68" y="49"/>
                  </a:cubicBezTo>
                  <a:cubicBezTo>
                    <a:pt x="42" y="44"/>
                    <a:pt x="23" y="29"/>
                    <a:pt x="10" y="3"/>
                  </a:cubicBezTo>
                  <a:cubicBezTo>
                    <a:pt x="9" y="1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0" name="Freeform 98"/>
            <p:cNvSpPr>
              <a:spLocks noChangeArrowheads="1"/>
            </p:cNvSpPr>
            <p:nvPr/>
          </p:nvSpPr>
          <p:spPr bwMode="auto">
            <a:xfrm>
              <a:off x="-212" y="527"/>
              <a:ext cx="56" cy="50"/>
            </a:xfrm>
            <a:custGeom>
              <a:avLst/>
              <a:gdLst>
                <a:gd name="T0" fmla="*/ 27 w 34"/>
                <a:gd name="T1" fmla="*/ 1 h 31"/>
                <a:gd name="T2" fmla="*/ 14 w 34"/>
                <a:gd name="T3" fmla="*/ 12 h 31"/>
                <a:gd name="T4" fmla="*/ 5 w 34"/>
                <a:gd name="T5" fmla="*/ 20 h 31"/>
                <a:gd name="T6" fmla="*/ 0 w 34"/>
                <a:gd name="T7" fmla="*/ 26 h 31"/>
                <a:gd name="T8" fmla="*/ 6 w 34"/>
                <a:gd name="T9" fmla="*/ 31 h 31"/>
                <a:gd name="T10" fmla="*/ 23 w 34"/>
                <a:gd name="T11" fmla="*/ 18 h 31"/>
                <a:gd name="T12" fmla="*/ 29 w 34"/>
                <a:gd name="T13" fmla="*/ 11 h 31"/>
                <a:gd name="T14" fmla="*/ 33 w 34"/>
                <a:gd name="T15" fmla="*/ 5 h 31"/>
                <a:gd name="T16" fmla="*/ 27 w 34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1">
                  <a:moveTo>
                    <a:pt x="27" y="1"/>
                  </a:moveTo>
                  <a:cubicBezTo>
                    <a:pt x="20" y="3"/>
                    <a:pt x="17" y="8"/>
                    <a:pt x="14" y="12"/>
                  </a:cubicBezTo>
                  <a:cubicBezTo>
                    <a:pt x="11" y="17"/>
                    <a:pt x="9" y="20"/>
                    <a:pt x="5" y="20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1" y="29"/>
                    <a:pt x="3" y="31"/>
                    <a:pt x="6" y="31"/>
                  </a:cubicBezTo>
                  <a:cubicBezTo>
                    <a:pt x="15" y="29"/>
                    <a:pt x="20" y="23"/>
                    <a:pt x="23" y="18"/>
                  </a:cubicBezTo>
                  <a:cubicBezTo>
                    <a:pt x="25" y="14"/>
                    <a:pt x="27" y="12"/>
                    <a:pt x="29" y="11"/>
                  </a:cubicBezTo>
                  <a:cubicBezTo>
                    <a:pt x="32" y="10"/>
                    <a:pt x="34" y="8"/>
                    <a:pt x="33" y="5"/>
                  </a:cubicBezTo>
                  <a:cubicBezTo>
                    <a:pt x="32" y="2"/>
                    <a:pt x="29" y="0"/>
                    <a:pt x="27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Freeform 99"/>
            <p:cNvSpPr>
              <a:spLocks noChangeArrowheads="1"/>
            </p:cNvSpPr>
            <p:nvPr/>
          </p:nvSpPr>
          <p:spPr bwMode="auto">
            <a:xfrm>
              <a:off x="-145" y="574"/>
              <a:ext cx="46" cy="62"/>
            </a:xfrm>
            <a:custGeom>
              <a:avLst/>
              <a:gdLst>
                <a:gd name="T0" fmla="*/ 18 w 28"/>
                <a:gd name="T1" fmla="*/ 4 h 38"/>
                <a:gd name="T2" fmla="*/ 2 w 28"/>
                <a:gd name="T3" fmla="*/ 29 h 38"/>
                <a:gd name="T4" fmla="*/ 3 w 28"/>
                <a:gd name="T5" fmla="*/ 36 h 38"/>
                <a:gd name="T6" fmla="*/ 11 w 28"/>
                <a:gd name="T7" fmla="*/ 35 h 38"/>
                <a:gd name="T8" fmla="*/ 27 w 28"/>
                <a:gd name="T9" fmla="*/ 9 h 38"/>
                <a:gd name="T10" fmla="*/ 25 w 28"/>
                <a:gd name="T11" fmla="*/ 2 h 38"/>
                <a:gd name="T12" fmla="*/ 18 w 28"/>
                <a:gd name="T13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8">
                  <a:moveTo>
                    <a:pt x="18" y="4"/>
                  </a:moveTo>
                  <a:cubicBezTo>
                    <a:pt x="13" y="12"/>
                    <a:pt x="7" y="21"/>
                    <a:pt x="2" y="29"/>
                  </a:cubicBezTo>
                  <a:cubicBezTo>
                    <a:pt x="0" y="31"/>
                    <a:pt x="1" y="35"/>
                    <a:pt x="3" y="36"/>
                  </a:cubicBezTo>
                  <a:cubicBezTo>
                    <a:pt x="6" y="38"/>
                    <a:pt x="9" y="37"/>
                    <a:pt x="11" y="35"/>
                  </a:cubicBezTo>
                  <a:cubicBezTo>
                    <a:pt x="16" y="27"/>
                    <a:pt x="22" y="18"/>
                    <a:pt x="27" y="9"/>
                  </a:cubicBezTo>
                  <a:cubicBezTo>
                    <a:pt x="28" y="6"/>
                    <a:pt x="27" y="3"/>
                    <a:pt x="25" y="2"/>
                  </a:cubicBezTo>
                  <a:cubicBezTo>
                    <a:pt x="22" y="0"/>
                    <a:pt x="19" y="1"/>
                    <a:pt x="1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Freeform 100"/>
            <p:cNvSpPr>
              <a:spLocks noChangeArrowheads="1"/>
            </p:cNvSpPr>
            <p:nvPr/>
          </p:nvSpPr>
          <p:spPr bwMode="auto">
            <a:xfrm>
              <a:off x="-60" y="579"/>
              <a:ext cx="29" cy="62"/>
            </a:xfrm>
            <a:custGeom>
              <a:avLst/>
              <a:gdLst>
                <a:gd name="T0" fmla="*/ 8 w 18"/>
                <a:gd name="T1" fmla="*/ 4 h 38"/>
                <a:gd name="T2" fmla="*/ 3 w 18"/>
                <a:gd name="T3" fmla="*/ 20 h 38"/>
                <a:gd name="T4" fmla="*/ 1 w 18"/>
                <a:gd name="T5" fmla="*/ 30 h 38"/>
                <a:gd name="T6" fmla="*/ 5 w 18"/>
                <a:gd name="T7" fmla="*/ 37 h 38"/>
                <a:gd name="T8" fmla="*/ 11 w 18"/>
                <a:gd name="T9" fmla="*/ 34 h 38"/>
                <a:gd name="T10" fmla="*/ 14 w 18"/>
                <a:gd name="T11" fmla="*/ 22 h 38"/>
                <a:gd name="T12" fmla="*/ 17 w 18"/>
                <a:gd name="T13" fmla="*/ 8 h 38"/>
                <a:gd name="T14" fmla="*/ 14 w 18"/>
                <a:gd name="T15" fmla="*/ 2 h 38"/>
                <a:gd name="T16" fmla="*/ 8 w 1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8">
                  <a:moveTo>
                    <a:pt x="8" y="4"/>
                  </a:moveTo>
                  <a:cubicBezTo>
                    <a:pt x="6" y="9"/>
                    <a:pt x="4" y="15"/>
                    <a:pt x="3" y="2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3"/>
                    <a:pt x="2" y="37"/>
                    <a:pt x="5" y="37"/>
                  </a:cubicBezTo>
                  <a:cubicBezTo>
                    <a:pt x="8" y="38"/>
                    <a:pt x="10" y="37"/>
                    <a:pt x="11" y="34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17"/>
                    <a:pt x="16" y="12"/>
                    <a:pt x="17" y="8"/>
                  </a:cubicBezTo>
                  <a:cubicBezTo>
                    <a:pt x="18" y="6"/>
                    <a:pt x="17" y="3"/>
                    <a:pt x="14" y="2"/>
                  </a:cubicBezTo>
                  <a:cubicBezTo>
                    <a:pt x="12" y="0"/>
                    <a:pt x="9" y="2"/>
                    <a:pt x="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Freeform 101"/>
            <p:cNvSpPr>
              <a:spLocks noChangeArrowheads="1"/>
            </p:cNvSpPr>
            <p:nvPr/>
          </p:nvSpPr>
          <p:spPr bwMode="auto">
            <a:xfrm>
              <a:off x="8" y="560"/>
              <a:ext cx="41" cy="60"/>
            </a:xfrm>
            <a:custGeom>
              <a:avLst/>
              <a:gdLst>
                <a:gd name="T0" fmla="*/ 5 w 25"/>
                <a:gd name="T1" fmla="*/ 0 h 37"/>
                <a:gd name="T2" fmla="*/ 1 w 25"/>
                <a:gd name="T3" fmla="*/ 7 h 37"/>
                <a:gd name="T4" fmla="*/ 15 w 25"/>
                <a:gd name="T5" fmla="*/ 34 h 37"/>
                <a:gd name="T6" fmla="*/ 22 w 25"/>
                <a:gd name="T7" fmla="*/ 36 h 37"/>
                <a:gd name="T8" fmla="*/ 23 w 25"/>
                <a:gd name="T9" fmla="*/ 28 h 37"/>
                <a:gd name="T10" fmla="*/ 11 w 25"/>
                <a:gd name="T11" fmla="*/ 4 h 37"/>
                <a:gd name="T12" fmla="*/ 5 w 2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5" y="0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3" y="18"/>
                    <a:pt x="9" y="27"/>
                    <a:pt x="15" y="34"/>
                  </a:cubicBezTo>
                  <a:cubicBezTo>
                    <a:pt x="16" y="37"/>
                    <a:pt x="20" y="37"/>
                    <a:pt x="22" y="36"/>
                  </a:cubicBezTo>
                  <a:cubicBezTo>
                    <a:pt x="24" y="34"/>
                    <a:pt x="25" y="31"/>
                    <a:pt x="23" y="28"/>
                  </a:cubicBezTo>
                  <a:cubicBezTo>
                    <a:pt x="18" y="21"/>
                    <a:pt x="13" y="14"/>
                    <a:pt x="11" y="4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Freeform 102"/>
            <p:cNvSpPr>
              <a:spLocks noChangeArrowheads="1"/>
            </p:cNvSpPr>
            <p:nvPr/>
          </p:nvSpPr>
          <p:spPr bwMode="auto">
            <a:xfrm>
              <a:off x="-928" y="55"/>
              <a:ext cx="105" cy="61"/>
            </a:xfrm>
            <a:custGeom>
              <a:avLst/>
              <a:gdLst>
                <a:gd name="T0" fmla="*/ 1 w 65"/>
                <a:gd name="T1" fmla="*/ 28 h 38"/>
                <a:gd name="T2" fmla="*/ 5 w 65"/>
                <a:gd name="T3" fmla="*/ 34 h 38"/>
                <a:gd name="T4" fmla="*/ 11 w 65"/>
                <a:gd name="T5" fmla="*/ 30 h 38"/>
                <a:gd name="T6" fmla="*/ 40 w 65"/>
                <a:gd name="T7" fmla="*/ 13 h 38"/>
                <a:gd name="T8" fmla="*/ 53 w 65"/>
                <a:gd name="T9" fmla="*/ 31 h 38"/>
                <a:gd name="T10" fmla="*/ 57 w 65"/>
                <a:gd name="T11" fmla="*/ 37 h 38"/>
                <a:gd name="T12" fmla="*/ 63 w 65"/>
                <a:gd name="T13" fmla="*/ 33 h 38"/>
                <a:gd name="T14" fmla="*/ 42 w 65"/>
                <a:gd name="T15" fmla="*/ 3 h 38"/>
                <a:gd name="T16" fmla="*/ 1 w 65"/>
                <a:gd name="T1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38">
                  <a:moveTo>
                    <a:pt x="1" y="28"/>
                  </a:moveTo>
                  <a:cubicBezTo>
                    <a:pt x="0" y="31"/>
                    <a:pt x="2" y="33"/>
                    <a:pt x="5" y="34"/>
                  </a:cubicBezTo>
                  <a:cubicBezTo>
                    <a:pt x="8" y="35"/>
                    <a:pt x="11" y="33"/>
                    <a:pt x="11" y="30"/>
                  </a:cubicBezTo>
                  <a:cubicBezTo>
                    <a:pt x="14" y="17"/>
                    <a:pt x="29" y="11"/>
                    <a:pt x="40" y="13"/>
                  </a:cubicBezTo>
                  <a:cubicBezTo>
                    <a:pt x="46" y="14"/>
                    <a:pt x="55" y="18"/>
                    <a:pt x="53" y="31"/>
                  </a:cubicBezTo>
                  <a:cubicBezTo>
                    <a:pt x="52" y="34"/>
                    <a:pt x="54" y="37"/>
                    <a:pt x="57" y="37"/>
                  </a:cubicBezTo>
                  <a:cubicBezTo>
                    <a:pt x="60" y="38"/>
                    <a:pt x="63" y="36"/>
                    <a:pt x="63" y="33"/>
                  </a:cubicBezTo>
                  <a:cubicBezTo>
                    <a:pt x="65" y="17"/>
                    <a:pt x="57" y="6"/>
                    <a:pt x="42" y="3"/>
                  </a:cubicBezTo>
                  <a:cubicBezTo>
                    <a:pt x="26" y="0"/>
                    <a:pt x="5" y="9"/>
                    <a:pt x="1" y="28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Freeform 103"/>
            <p:cNvSpPr>
              <a:spLocks noChangeArrowheads="1"/>
            </p:cNvSpPr>
            <p:nvPr/>
          </p:nvSpPr>
          <p:spPr bwMode="auto">
            <a:xfrm>
              <a:off x="-91" y="225"/>
              <a:ext cx="119" cy="80"/>
            </a:xfrm>
            <a:custGeom>
              <a:avLst/>
              <a:gdLst>
                <a:gd name="T0" fmla="*/ 1 w 73"/>
                <a:gd name="T1" fmla="*/ 23 h 49"/>
                <a:gd name="T2" fmla="*/ 4 w 73"/>
                <a:gd name="T3" fmla="*/ 29 h 49"/>
                <a:gd name="T4" fmla="*/ 11 w 73"/>
                <a:gd name="T5" fmla="*/ 26 h 49"/>
                <a:gd name="T6" fmla="*/ 33 w 73"/>
                <a:gd name="T7" fmla="*/ 12 h 49"/>
                <a:gd name="T8" fmla="*/ 62 w 73"/>
                <a:gd name="T9" fmla="*/ 43 h 49"/>
                <a:gd name="T10" fmla="*/ 67 w 73"/>
                <a:gd name="T11" fmla="*/ 49 h 49"/>
                <a:gd name="T12" fmla="*/ 72 w 73"/>
                <a:gd name="T13" fmla="*/ 44 h 49"/>
                <a:gd name="T14" fmla="*/ 35 w 73"/>
                <a:gd name="T15" fmla="*/ 2 h 49"/>
                <a:gd name="T16" fmla="*/ 1 w 73"/>
                <a:gd name="T17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49">
                  <a:moveTo>
                    <a:pt x="1" y="23"/>
                  </a:moveTo>
                  <a:cubicBezTo>
                    <a:pt x="0" y="25"/>
                    <a:pt x="1" y="28"/>
                    <a:pt x="4" y="29"/>
                  </a:cubicBezTo>
                  <a:cubicBezTo>
                    <a:pt x="7" y="30"/>
                    <a:pt x="10" y="28"/>
                    <a:pt x="11" y="26"/>
                  </a:cubicBezTo>
                  <a:cubicBezTo>
                    <a:pt x="15" y="11"/>
                    <a:pt x="28" y="12"/>
                    <a:pt x="33" y="12"/>
                  </a:cubicBezTo>
                  <a:cubicBezTo>
                    <a:pt x="47" y="15"/>
                    <a:pt x="62" y="27"/>
                    <a:pt x="62" y="43"/>
                  </a:cubicBezTo>
                  <a:cubicBezTo>
                    <a:pt x="62" y="46"/>
                    <a:pt x="64" y="49"/>
                    <a:pt x="67" y="49"/>
                  </a:cubicBezTo>
                  <a:cubicBezTo>
                    <a:pt x="70" y="49"/>
                    <a:pt x="72" y="46"/>
                    <a:pt x="72" y="44"/>
                  </a:cubicBezTo>
                  <a:cubicBezTo>
                    <a:pt x="73" y="21"/>
                    <a:pt x="53" y="5"/>
                    <a:pt x="35" y="2"/>
                  </a:cubicBezTo>
                  <a:cubicBezTo>
                    <a:pt x="18" y="0"/>
                    <a:pt x="5" y="7"/>
                    <a:pt x="1" y="2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Freeform 104"/>
            <p:cNvSpPr>
              <a:spLocks noChangeArrowheads="1"/>
            </p:cNvSpPr>
            <p:nvPr/>
          </p:nvSpPr>
          <p:spPr bwMode="auto">
            <a:xfrm>
              <a:off x="-617" y="715"/>
              <a:ext cx="218" cy="52"/>
            </a:xfrm>
            <a:custGeom>
              <a:avLst/>
              <a:gdLst>
                <a:gd name="T0" fmla="*/ 1 w 134"/>
                <a:gd name="T1" fmla="*/ 3 h 32"/>
                <a:gd name="T2" fmla="*/ 3 w 134"/>
                <a:gd name="T3" fmla="*/ 11 h 32"/>
                <a:gd name="T4" fmla="*/ 102 w 134"/>
                <a:gd name="T5" fmla="*/ 29 h 32"/>
                <a:gd name="T6" fmla="*/ 128 w 134"/>
                <a:gd name="T7" fmla="*/ 28 h 32"/>
                <a:gd name="T8" fmla="*/ 134 w 134"/>
                <a:gd name="T9" fmla="*/ 22 h 32"/>
                <a:gd name="T10" fmla="*/ 128 w 134"/>
                <a:gd name="T11" fmla="*/ 17 h 32"/>
                <a:gd name="T12" fmla="*/ 101 w 134"/>
                <a:gd name="T13" fmla="*/ 18 h 32"/>
                <a:gd name="T14" fmla="*/ 9 w 134"/>
                <a:gd name="T15" fmla="*/ 2 h 32"/>
                <a:gd name="T16" fmla="*/ 1 w 134"/>
                <a:gd name="T17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32">
                  <a:moveTo>
                    <a:pt x="1" y="3"/>
                  </a:moveTo>
                  <a:cubicBezTo>
                    <a:pt x="0" y="6"/>
                    <a:pt x="0" y="9"/>
                    <a:pt x="3" y="11"/>
                  </a:cubicBezTo>
                  <a:cubicBezTo>
                    <a:pt x="32" y="32"/>
                    <a:pt x="68" y="30"/>
                    <a:pt x="102" y="29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31" y="28"/>
                    <a:pt x="134" y="25"/>
                    <a:pt x="134" y="22"/>
                  </a:cubicBezTo>
                  <a:cubicBezTo>
                    <a:pt x="134" y="19"/>
                    <a:pt x="131" y="17"/>
                    <a:pt x="128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69" y="20"/>
                    <a:pt x="36" y="21"/>
                    <a:pt x="9" y="2"/>
                  </a:cubicBezTo>
                  <a:cubicBezTo>
                    <a:pt x="6" y="0"/>
                    <a:pt x="3" y="1"/>
                    <a:pt x="1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Freeform 105"/>
            <p:cNvSpPr>
              <a:spLocks noChangeArrowheads="1"/>
            </p:cNvSpPr>
            <p:nvPr/>
          </p:nvSpPr>
          <p:spPr bwMode="auto">
            <a:xfrm>
              <a:off x="-995" y="834"/>
              <a:ext cx="405" cy="602"/>
            </a:xfrm>
            <a:custGeom>
              <a:avLst/>
              <a:gdLst>
                <a:gd name="T0" fmla="*/ 249 w 249"/>
                <a:gd name="T1" fmla="*/ 125 h 371"/>
                <a:gd name="T2" fmla="*/ 249 w 249"/>
                <a:gd name="T3" fmla="*/ 124 h 371"/>
                <a:gd name="T4" fmla="*/ 204 w 249"/>
                <a:gd name="T5" fmla="*/ 76 h 371"/>
                <a:gd name="T6" fmla="*/ 154 w 249"/>
                <a:gd name="T7" fmla="*/ 135 h 371"/>
                <a:gd name="T8" fmla="*/ 170 w 249"/>
                <a:gd name="T9" fmla="*/ 19 h 371"/>
                <a:gd name="T10" fmla="*/ 111 w 249"/>
                <a:gd name="T11" fmla="*/ 24 h 371"/>
                <a:gd name="T12" fmla="*/ 21 w 249"/>
                <a:gd name="T13" fmla="*/ 246 h 371"/>
                <a:gd name="T14" fmla="*/ 3 w 249"/>
                <a:gd name="T15" fmla="*/ 330 h 371"/>
                <a:gd name="T16" fmla="*/ 78 w 249"/>
                <a:gd name="T17" fmla="*/ 343 h 371"/>
                <a:gd name="T18" fmla="*/ 171 w 249"/>
                <a:gd name="T19" fmla="*/ 238 h 371"/>
                <a:gd name="T20" fmla="*/ 249 w 249"/>
                <a:gd name="T21" fmla="*/ 125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371">
                  <a:moveTo>
                    <a:pt x="249" y="125"/>
                  </a:moveTo>
                  <a:cubicBezTo>
                    <a:pt x="249" y="125"/>
                    <a:pt x="249" y="125"/>
                    <a:pt x="249" y="124"/>
                  </a:cubicBezTo>
                  <a:cubicBezTo>
                    <a:pt x="226" y="126"/>
                    <a:pt x="216" y="91"/>
                    <a:pt x="204" y="76"/>
                  </a:cubicBezTo>
                  <a:cubicBezTo>
                    <a:pt x="183" y="91"/>
                    <a:pt x="171" y="116"/>
                    <a:pt x="154" y="135"/>
                  </a:cubicBezTo>
                  <a:cubicBezTo>
                    <a:pt x="170" y="110"/>
                    <a:pt x="192" y="43"/>
                    <a:pt x="170" y="19"/>
                  </a:cubicBezTo>
                  <a:cubicBezTo>
                    <a:pt x="152" y="0"/>
                    <a:pt x="125" y="5"/>
                    <a:pt x="111" y="24"/>
                  </a:cubicBezTo>
                  <a:cubicBezTo>
                    <a:pt x="64" y="88"/>
                    <a:pt x="43" y="171"/>
                    <a:pt x="21" y="246"/>
                  </a:cubicBezTo>
                  <a:cubicBezTo>
                    <a:pt x="13" y="272"/>
                    <a:pt x="0" y="302"/>
                    <a:pt x="3" y="330"/>
                  </a:cubicBezTo>
                  <a:cubicBezTo>
                    <a:pt x="6" y="371"/>
                    <a:pt x="52" y="359"/>
                    <a:pt x="78" y="343"/>
                  </a:cubicBezTo>
                  <a:cubicBezTo>
                    <a:pt x="117" y="318"/>
                    <a:pt x="145" y="276"/>
                    <a:pt x="171" y="238"/>
                  </a:cubicBezTo>
                  <a:cubicBezTo>
                    <a:pt x="196" y="200"/>
                    <a:pt x="226" y="165"/>
                    <a:pt x="249" y="125"/>
                  </a:cubicBezTo>
                  <a:close/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Freeform 106"/>
            <p:cNvSpPr>
              <a:spLocks noEditPoints="1" noChangeArrowheads="1"/>
            </p:cNvSpPr>
            <p:nvPr/>
          </p:nvSpPr>
          <p:spPr bwMode="auto">
            <a:xfrm>
              <a:off x="-1002" y="836"/>
              <a:ext cx="421" cy="596"/>
            </a:xfrm>
            <a:custGeom>
              <a:avLst/>
              <a:gdLst>
                <a:gd name="T0" fmla="*/ 145 w 258"/>
                <a:gd name="T1" fmla="*/ 1 h 367"/>
                <a:gd name="T2" fmla="*/ 111 w 258"/>
                <a:gd name="T3" fmla="*/ 20 h 367"/>
                <a:gd name="T4" fmla="*/ 25 w 258"/>
                <a:gd name="T5" fmla="*/ 225 h 367"/>
                <a:gd name="T6" fmla="*/ 20 w 258"/>
                <a:gd name="T7" fmla="*/ 244 h 367"/>
                <a:gd name="T8" fmla="*/ 14 w 258"/>
                <a:gd name="T9" fmla="*/ 261 h 367"/>
                <a:gd name="T10" fmla="*/ 2 w 258"/>
                <a:gd name="T11" fmla="*/ 329 h 367"/>
                <a:gd name="T12" fmla="*/ 19 w 258"/>
                <a:gd name="T13" fmla="*/ 358 h 367"/>
                <a:gd name="T14" fmla="*/ 85 w 258"/>
                <a:gd name="T15" fmla="*/ 346 h 367"/>
                <a:gd name="T16" fmla="*/ 177 w 258"/>
                <a:gd name="T17" fmla="*/ 243 h 367"/>
                <a:gd name="T18" fmla="*/ 179 w 258"/>
                <a:gd name="T19" fmla="*/ 240 h 367"/>
                <a:gd name="T20" fmla="*/ 207 w 258"/>
                <a:gd name="T21" fmla="*/ 200 h 367"/>
                <a:gd name="T22" fmla="*/ 257 w 258"/>
                <a:gd name="T23" fmla="*/ 127 h 367"/>
                <a:gd name="T24" fmla="*/ 258 w 258"/>
                <a:gd name="T25" fmla="*/ 126 h 367"/>
                <a:gd name="T26" fmla="*/ 258 w 258"/>
                <a:gd name="T27" fmla="*/ 123 h 367"/>
                <a:gd name="T28" fmla="*/ 257 w 258"/>
                <a:gd name="T29" fmla="*/ 121 h 367"/>
                <a:gd name="T30" fmla="*/ 253 w 258"/>
                <a:gd name="T31" fmla="*/ 118 h 367"/>
                <a:gd name="T32" fmla="*/ 223 w 258"/>
                <a:gd name="T33" fmla="*/ 89 h 367"/>
                <a:gd name="T34" fmla="*/ 213 w 258"/>
                <a:gd name="T35" fmla="*/ 72 h 367"/>
                <a:gd name="T36" fmla="*/ 205 w 258"/>
                <a:gd name="T37" fmla="*/ 71 h 367"/>
                <a:gd name="T38" fmla="*/ 180 w 258"/>
                <a:gd name="T39" fmla="*/ 97 h 367"/>
                <a:gd name="T40" fmla="*/ 188 w 258"/>
                <a:gd name="T41" fmla="*/ 49 h 367"/>
                <a:gd name="T42" fmla="*/ 178 w 258"/>
                <a:gd name="T43" fmla="*/ 14 h 367"/>
                <a:gd name="T44" fmla="*/ 145 w 258"/>
                <a:gd name="T45" fmla="*/ 1 h 367"/>
                <a:gd name="T46" fmla="*/ 24 w 258"/>
                <a:gd name="T47" fmla="*/ 349 h 367"/>
                <a:gd name="T48" fmla="*/ 12 w 258"/>
                <a:gd name="T49" fmla="*/ 328 h 367"/>
                <a:gd name="T50" fmla="*/ 24 w 258"/>
                <a:gd name="T51" fmla="*/ 265 h 367"/>
                <a:gd name="T52" fmla="*/ 30 w 258"/>
                <a:gd name="T53" fmla="*/ 247 h 367"/>
                <a:gd name="T54" fmla="*/ 35 w 258"/>
                <a:gd name="T55" fmla="*/ 227 h 367"/>
                <a:gd name="T56" fmla="*/ 119 w 258"/>
                <a:gd name="T57" fmla="*/ 26 h 367"/>
                <a:gd name="T58" fmla="*/ 146 w 258"/>
                <a:gd name="T59" fmla="*/ 11 h 367"/>
                <a:gd name="T60" fmla="*/ 170 w 258"/>
                <a:gd name="T61" fmla="*/ 21 h 367"/>
                <a:gd name="T62" fmla="*/ 154 w 258"/>
                <a:gd name="T63" fmla="*/ 131 h 367"/>
                <a:gd name="T64" fmla="*/ 155 w 258"/>
                <a:gd name="T65" fmla="*/ 138 h 367"/>
                <a:gd name="T66" fmla="*/ 162 w 258"/>
                <a:gd name="T67" fmla="*/ 137 h 367"/>
                <a:gd name="T68" fmla="*/ 180 w 258"/>
                <a:gd name="T69" fmla="*/ 114 h 367"/>
                <a:gd name="T70" fmla="*/ 207 w 258"/>
                <a:gd name="T71" fmla="*/ 83 h 367"/>
                <a:gd name="T72" fmla="*/ 214 w 258"/>
                <a:gd name="T73" fmla="*/ 94 h 367"/>
                <a:gd name="T74" fmla="*/ 244 w 258"/>
                <a:gd name="T75" fmla="*/ 128 h 367"/>
                <a:gd name="T76" fmla="*/ 199 w 258"/>
                <a:gd name="T77" fmla="*/ 194 h 367"/>
                <a:gd name="T78" fmla="*/ 171 w 258"/>
                <a:gd name="T79" fmla="*/ 234 h 367"/>
                <a:gd name="T80" fmla="*/ 168 w 258"/>
                <a:gd name="T81" fmla="*/ 237 h 367"/>
                <a:gd name="T82" fmla="*/ 79 w 258"/>
                <a:gd name="T83" fmla="*/ 337 h 367"/>
                <a:gd name="T84" fmla="*/ 24 w 258"/>
                <a:gd name="T85" fmla="*/ 349 h 367"/>
                <a:gd name="T86" fmla="*/ 257 w 258"/>
                <a:gd name="T87" fmla="*/ 127 h 367"/>
                <a:gd name="T88" fmla="*/ 257 w 258"/>
                <a:gd name="T89" fmla="*/ 127 h 367"/>
                <a:gd name="T90" fmla="*/ 257 w 258"/>
                <a:gd name="T91" fmla="*/ 127 h 367"/>
                <a:gd name="T92" fmla="*/ 257 w 258"/>
                <a:gd name="T93" fmla="*/ 127 h 367"/>
                <a:gd name="T94" fmla="*/ 257 w 258"/>
                <a:gd name="T95" fmla="*/ 127 h 367"/>
                <a:gd name="T96" fmla="*/ 257 w 258"/>
                <a:gd name="T97" fmla="*/ 12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67">
                  <a:moveTo>
                    <a:pt x="145" y="1"/>
                  </a:moveTo>
                  <a:cubicBezTo>
                    <a:pt x="132" y="1"/>
                    <a:pt x="119" y="8"/>
                    <a:pt x="111" y="20"/>
                  </a:cubicBezTo>
                  <a:cubicBezTo>
                    <a:pt x="67" y="79"/>
                    <a:pt x="46" y="153"/>
                    <a:pt x="25" y="225"/>
                  </a:cubicBezTo>
                  <a:cubicBezTo>
                    <a:pt x="20" y="244"/>
                    <a:pt x="20" y="244"/>
                    <a:pt x="20" y="244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7" y="284"/>
                    <a:pt x="0" y="307"/>
                    <a:pt x="2" y="329"/>
                  </a:cubicBezTo>
                  <a:cubicBezTo>
                    <a:pt x="3" y="347"/>
                    <a:pt x="12" y="355"/>
                    <a:pt x="19" y="358"/>
                  </a:cubicBezTo>
                  <a:cubicBezTo>
                    <a:pt x="37" y="367"/>
                    <a:pt x="65" y="359"/>
                    <a:pt x="85" y="346"/>
                  </a:cubicBezTo>
                  <a:cubicBezTo>
                    <a:pt x="124" y="321"/>
                    <a:pt x="151" y="282"/>
                    <a:pt x="177" y="243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225" y="177"/>
                    <a:pt x="242" y="153"/>
                    <a:pt x="257" y="127"/>
                  </a:cubicBezTo>
                  <a:cubicBezTo>
                    <a:pt x="257" y="127"/>
                    <a:pt x="258" y="126"/>
                    <a:pt x="258" y="126"/>
                  </a:cubicBezTo>
                  <a:cubicBezTo>
                    <a:pt x="258" y="125"/>
                    <a:pt x="258" y="124"/>
                    <a:pt x="258" y="123"/>
                  </a:cubicBezTo>
                  <a:cubicBezTo>
                    <a:pt x="258" y="122"/>
                    <a:pt x="258" y="121"/>
                    <a:pt x="257" y="121"/>
                  </a:cubicBezTo>
                  <a:cubicBezTo>
                    <a:pt x="256" y="119"/>
                    <a:pt x="255" y="118"/>
                    <a:pt x="253" y="118"/>
                  </a:cubicBezTo>
                  <a:cubicBezTo>
                    <a:pt x="239" y="119"/>
                    <a:pt x="231" y="104"/>
                    <a:pt x="223" y="89"/>
                  </a:cubicBezTo>
                  <a:cubicBezTo>
                    <a:pt x="219" y="82"/>
                    <a:pt x="216" y="76"/>
                    <a:pt x="213" y="72"/>
                  </a:cubicBezTo>
                  <a:cubicBezTo>
                    <a:pt x="211" y="70"/>
                    <a:pt x="208" y="69"/>
                    <a:pt x="205" y="71"/>
                  </a:cubicBezTo>
                  <a:cubicBezTo>
                    <a:pt x="195" y="78"/>
                    <a:pt x="187" y="87"/>
                    <a:pt x="180" y="97"/>
                  </a:cubicBezTo>
                  <a:cubicBezTo>
                    <a:pt x="185" y="81"/>
                    <a:pt x="188" y="64"/>
                    <a:pt x="188" y="49"/>
                  </a:cubicBezTo>
                  <a:cubicBezTo>
                    <a:pt x="188" y="35"/>
                    <a:pt x="185" y="23"/>
                    <a:pt x="178" y="14"/>
                  </a:cubicBezTo>
                  <a:cubicBezTo>
                    <a:pt x="169" y="5"/>
                    <a:pt x="157" y="0"/>
                    <a:pt x="145" y="1"/>
                  </a:cubicBezTo>
                  <a:moveTo>
                    <a:pt x="24" y="349"/>
                  </a:moveTo>
                  <a:cubicBezTo>
                    <a:pt x="17" y="346"/>
                    <a:pt x="13" y="339"/>
                    <a:pt x="12" y="328"/>
                  </a:cubicBezTo>
                  <a:cubicBezTo>
                    <a:pt x="10" y="308"/>
                    <a:pt x="17" y="286"/>
                    <a:pt x="24" y="26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5" y="227"/>
                    <a:pt x="35" y="227"/>
                    <a:pt x="35" y="227"/>
                  </a:cubicBezTo>
                  <a:cubicBezTo>
                    <a:pt x="56" y="157"/>
                    <a:pt x="77" y="83"/>
                    <a:pt x="119" y="26"/>
                  </a:cubicBezTo>
                  <a:cubicBezTo>
                    <a:pt x="126" y="17"/>
                    <a:pt x="136" y="11"/>
                    <a:pt x="146" y="11"/>
                  </a:cubicBezTo>
                  <a:cubicBezTo>
                    <a:pt x="155" y="10"/>
                    <a:pt x="163" y="14"/>
                    <a:pt x="170" y="21"/>
                  </a:cubicBezTo>
                  <a:cubicBezTo>
                    <a:pt x="189" y="42"/>
                    <a:pt x="171" y="104"/>
                    <a:pt x="154" y="131"/>
                  </a:cubicBezTo>
                  <a:cubicBezTo>
                    <a:pt x="153" y="133"/>
                    <a:pt x="153" y="136"/>
                    <a:pt x="155" y="138"/>
                  </a:cubicBezTo>
                  <a:cubicBezTo>
                    <a:pt x="157" y="139"/>
                    <a:pt x="160" y="139"/>
                    <a:pt x="162" y="137"/>
                  </a:cubicBezTo>
                  <a:cubicBezTo>
                    <a:pt x="169" y="130"/>
                    <a:pt x="175" y="122"/>
                    <a:pt x="180" y="114"/>
                  </a:cubicBezTo>
                  <a:cubicBezTo>
                    <a:pt x="188" y="103"/>
                    <a:pt x="197" y="91"/>
                    <a:pt x="207" y="83"/>
                  </a:cubicBezTo>
                  <a:cubicBezTo>
                    <a:pt x="209" y="86"/>
                    <a:pt x="212" y="90"/>
                    <a:pt x="214" y="94"/>
                  </a:cubicBezTo>
                  <a:cubicBezTo>
                    <a:pt x="221" y="107"/>
                    <a:pt x="230" y="124"/>
                    <a:pt x="244" y="128"/>
                  </a:cubicBezTo>
                  <a:cubicBezTo>
                    <a:pt x="231" y="151"/>
                    <a:pt x="215" y="173"/>
                    <a:pt x="199" y="194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168" y="237"/>
                    <a:pt x="168" y="237"/>
                    <a:pt x="168" y="237"/>
                  </a:cubicBezTo>
                  <a:cubicBezTo>
                    <a:pt x="143" y="275"/>
                    <a:pt x="116" y="313"/>
                    <a:pt x="79" y="337"/>
                  </a:cubicBezTo>
                  <a:cubicBezTo>
                    <a:pt x="62" y="348"/>
                    <a:pt x="37" y="356"/>
                    <a:pt x="24" y="349"/>
                  </a:cubicBezTo>
                  <a:moveTo>
                    <a:pt x="257" y="127"/>
                  </a:moveTo>
                  <a:cubicBezTo>
                    <a:pt x="257" y="127"/>
                    <a:pt x="257" y="127"/>
                    <a:pt x="257" y="127"/>
                  </a:cubicBezTo>
                  <a:cubicBezTo>
                    <a:pt x="257" y="127"/>
                    <a:pt x="257" y="127"/>
                    <a:pt x="257" y="127"/>
                  </a:cubicBezTo>
                  <a:moveTo>
                    <a:pt x="257" y="127"/>
                  </a:moveTo>
                  <a:cubicBezTo>
                    <a:pt x="257" y="127"/>
                    <a:pt x="257" y="127"/>
                    <a:pt x="257" y="127"/>
                  </a:cubicBezTo>
                  <a:cubicBezTo>
                    <a:pt x="257" y="127"/>
                    <a:pt x="257" y="127"/>
                    <a:pt x="257" y="12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Freeform 107"/>
            <p:cNvSpPr>
              <a:spLocks noChangeArrowheads="1"/>
            </p:cNvSpPr>
            <p:nvPr/>
          </p:nvSpPr>
          <p:spPr bwMode="auto">
            <a:xfrm>
              <a:off x="-489" y="850"/>
              <a:ext cx="403" cy="630"/>
            </a:xfrm>
            <a:custGeom>
              <a:avLst/>
              <a:gdLst>
                <a:gd name="T0" fmla="*/ 154 w 247"/>
                <a:gd name="T1" fmla="*/ 39 h 388"/>
                <a:gd name="T2" fmla="*/ 246 w 247"/>
                <a:gd name="T3" fmla="*/ 287 h 388"/>
                <a:gd name="T4" fmla="*/ 227 w 247"/>
                <a:gd name="T5" fmla="*/ 360 h 388"/>
                <a:gd name="T6" fmla="*/ 154 w 247"/>
                <a:gd name="T7" fmla="*/ 341 h 388"/>
                <a:gd name="T8" fmla="*/ 76 w 247"/>
                <a:gd name="T9" fmla="*/ 226 h 388"/>
                <a:gd name="T10" fmla="*/ 1 w 247"/>
                <a:gd name="T11" fmla="*/ 102 h 388"/>
                <a:gd name="T12" fmla="*/ 1 w 247"/>
                <a:gd name="T13" fmla="*/ 103 h 388"/>
                <a:gd name="T14" fmla="*/ 43 w 247"/>
                <a:gd name="T15" fmla="*/ 80 h 388"/>
                <a:gd name="T16" fmla="*/ 69 w 247"/>
                <a:gd name="T17" fmla="*/ 60 h 388"/>
                <a:gd name="T18" fmla="*/ 92 w 247"/>
                <a:gd name="T19" fmla="*/ 113 h 388"/>
                <a:gd name="T20" fmla="*/ 137 w 247"/>
                <a:gd name="T21" fmla="*/ 195 h 388"/>
                <a:gd name="T22" fmla="*/ 171 w 247"/>
                <a:gd name="T23" fmla="*/ 251 h 388"/>
                <a:gd name="T24" fmla="*/ 142 w 247"/>
                <a:gd name="T25" fmla="*/ 11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388">
                  <a:moveTo>
                    <a:pt x="154" y="39"/>
                  </a:moveTo>
                  <a:cubicBezTo>
                    <a:pt x="228" y="0"/>
                    <a:pt x="247" y="253"/>
                    <a:pt x="246" y="287"/>
                  </a:cubicBezTo>
                  <a:cubicBezTo>
                    <a:pt x="246" y="310"/>
                    <a:pt x="241" y="342"/>
                    <a:pt x="227" y="360"/>
                  </a:cubicBezTo>
                  <a:cubicBezTo>
                    <a:pt x="204" y="388"/>
                    <a:pt x="173" y="360"/>
                    <a:pt x="154" y="341"/>
                  </a:cubicBezTo>
                  <a:cubicBezTo>
                    <a:pt x="121" y="308"/>
                    <a:pt x="98" y="267"/>
                    <a:pt x="76" y="226"/>
                  </a:cubicBezTo>
                  <a:cubicBezTo>
                    <a:pt x="70" y="214"/>
                    <a:pt x="2" y="101"/>
                    <a:pt x="1" y="102"/>
                  </a:cubicBezTo>
                  <a:cubicBezTo>
                    <a:pt x="0" y="102"/>
                    <a:pt x="0" y="103"/>
                    <a:pt x="1" y="103"/>
                  </a:cubicBezTo>
                  <a:cubicBezTo>
                    <a:pt x="14" y="94"/>
                    <a:pt x="30" y="89"/>
                    <a:pt x="43" y="80"/>
                  </a:cubicBezTo>
                  <a:cubicBezTo>
                    <a:pt x="52" y="74"/>
                    <a:pt x="62" y="67"/>
                    <a:pt x="69" y="60"/>
                  </a:cubicBezTo>
                  <a:cubicBezTo>
                    <a:pt x="78" y="77"/>
                    <a:pt x="83" y="97"/>
                    <a:pt x="92" y="113"/>
                  </a:cubicBezTo>
                  <a:cubicBezTo>
                    <a:pt x="108" y="139"/>
                    <a:pt x="123" y="167"/>
                    <a:pt x="137" y="195"/>
                  </a:cubicBezTo>
                  <a:cubicBezTo>
                    <a:pt x="147" y="213"/>
                    <a:pt x="159" y="236"/>
                    <a:pt x="171" y="251"/>
                  </a:cubicBezTo>
                  <a:cubicBezTo>
                    <a:pt x="175" y="201"/>
                    <a:pt x="153" y="158"/>
                    <a:pt x="142" y="111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108"/>
            <p:cNvSpPr>
              <a:spLocks noChangeArrowheads="1"/>
            </p:cNvSpPr>
            <p:nvPr/>
          </p:nvSpPr>
          <p:spPr bwMode="auto">
            <a:xfrm>
              <a:off x="-497" y="896"/>
              <a:ext cx="419" cy="568"/>
            </a:xfrm>
            <a:custGeom>
              <a:avLst/>
              <a:gdLst>
                <a:gd name="T0" fmla="*/ 157 w 257"/>
                <a:gd name="T1" fmla="*/ 7 h 350"/>
                <a:gd name="T2" fmla="*/ 155 w 257"/>
                <a:gd name="T3" fmla="*/ 14 h 350"/>
                <a:gd name="T4" fmla="*/ 162 w 257"/>
                <a:gd name="T5" fmla="*/ 16 h 350"/>
                <a:gd name="T6" fmla="*/ 186 w 257"/>
                <a:gd name="T7" fmla="*/ 16 h 350"/>
                <a:gd name="T8" fmla="*/ 246 w 257"/>
                <a:gd name="T9" fmla="*/ 259 h 350"/>
                <a:gd name="T10" fmla="*/ 228 w 257"/>
                <a:gd name="T11" fmla="*/ 329 h 350"/>
                <a:gd name="T12" fmla="*/ 211 w 257"/>
                <a:gd name="T13" fmla="*/ 339 h 350"/>
                <a:gd name="T14" fmla="*/ 162 w 257"/>
                <a:gd name="T15" fmla="*/ 309 h 350"/>
                <a:gd name="T16" fmla="*/ 86 w 257"/>
                <a:gd name="T17" fmla="*/ 196 h 350"/>
                <a:gd name="T18" fmla="*/ 14 w 257"/>
                <a:gd name="T19" fmla="*/ 77 h 350"/>
                <a:gd name="T20" fmla="*/ 28 w 257"/>
                <a:gd name="T21" fmla="*/ 69 h 350"/>
                <a:gd name="T22" fmla="*/ 51 w 257"/>
                <a:gd name="T23" fmla="*/ 57 h 350"/>
                <a:gd name="T24" fmla="*/ 72 w 257"/>
                <a:gd name="T25" fmla="*/ 41 h 350"/>
                <a:gd name="T26" fmla="*/ 79 w 257"/>
                <a:gd name="T27" fmla="*/ 57 h 350"/>
                <a:gd name="T28" fmla="*/ 93 w 257"/>
                <a:gd name="T29" fmla="*/ 87 h 350"/>
                <a:gd name="T30" fmla="*/ 138 w 257"/>
                <a:gd name="T31" fmla="*/ 170 h 350"/>
                <a:gd name="T32" fmla="*/ 139 w 257"/>
                <a:gd name="T33" fmla="*/ 172 h 350"/>
                <a:gd name="T34" fmla="*/ 172 w 257"/>
                <a:gd name="T35" fmla="*/ 226 h 350"/>
                <a:gd name="T36" fmla="*/ 177 w 257"/>
                <a:gd name="T37" fmla="*/ 228 h 350"/>
                <a:gd name="T38" fmla="*/ 181 w 257"/>
                <a:gd name="T39" fmla="*/ 224 h 350"/>
                <a:gd name="T40" fmla="*/ 164 w 257"/>
                <a:gd name="T41" fmla="*/ 124 h 350"/>
                <a:gd name="T42" fmla="*/ 152 w 257"/>
                <a:gd name="T43" fmla="*/ 82 h 350"/>
                <a:gd name="T44" fmla="*/ 146 w 257"/>
                <a:gd name="T45" fmla="*/ 78 h 350"/>
                <a:gd name="T46" fmla="*/ 142 w 257"/>
                <a:gd name="T47" fmla="*/ 83 h 350"/>
                <a:gd name="T48" fmla="*/ 142 w 257"/>
                <a:gd name="T49" fmla="*/ 84 h 350"/>
                <a:gd name="T50" fmla="*/ 154 w 257"/>
                <a:gd name="T51" fmla="*/ 127 h 350"/>
                <a:gd name="T52" fmla="*/ 171 w 257"/>
                <a:gd name="T53" fmla="*/ 208 h 350"/>
                <a:gd name="T54" fmla="*/ 148 w 257"/>
                <a:gd name="T55" fmla="*/ 167 h 350"/>
                <a:gd name="T56" fmla="*/ 147 w 257"/>
                <a:gd name="T57" fmla="*/ 165 h 350"/>
                <a:gd name="T58" fmla="*/ 102 w 257"/>
                <a:gd name="T59" fmla="*/ 82 h 350"/>
                <a:gd name="T60" fmla="*/ 89 w 257"/>
                <a:gd name="T61" fmla="*/ 53 h 350"/>
                <a:gd name="T62" fmla="*/ 79 w 257"/>
                <a:gd name="T63" fmla="*/ 30 h 350"/>
                <a:gd name="T64" fmla="*/ 75 w 257"/>
                <a:gd name="T65" fmla="*/ 27 h 350"/>
                <a:gd name="T66" fmla="*/ 70 w 257"/>
                <a:gd name="T67" fmla="*/ 28 h 350"/>
                <a:gd name="T68" fmla="*/ 45 w 257"/>
                <a:gd name="T69" fmla="*/ 48 h 350"/>
                <a:gd name="T70" fmla="*/ 23 w 257"/>
                <a:gd name="T71" fmla="*/ 60 h 350"/>
                <a:gd name="T72" fmla="*/ 6 w 257"/>
                <a:gd name="T73" fmla="*/ 69 h 350"/>
                <a:gd name="T74" fmla="*/ 3 w 257"/>
                <a:gd name="T75" fmla="*/ 69 h 350"/>
                <a:gd name="T76" fmla="*/ 0 w 257"/>
                <a:gd name="T77" fmla="*/ 74 h 350"/>
                <a:gd name="T78" fmla="*/ 0 w 257"/>
                <a:gd name="T79" fmla="*/ 76 h 350"/>
                <a:gd name="T80" fmla="*/ 3 w 257"/>
                <a:gd name="T81" fmla="*/ 79 h 350"/>
                <a:gd name="T82" fmla="*/ 77 w 257"/>
                <a:gd name="T83" fmla="*/ 200 h 350"/>
                <a:gd name="T84" fmla="*/ 155 w 257"/>
                <a:gd name="T85" fmla="*/ 316 h 350"/>
                <a:gd name="T86" fmla="*/ 211 w 257"/>
                <a:gd name="T87" fmla="*/ 349 h 350"/>
                <a:gd name="T88" fmla="*/ 236 w 257"/>
                <a:gd name="T89" fmla="*/ 336 h 350"/>
                <a:gd name="T90" fmla="*/ 257 w 257"/>
                <a:gd name="T91" fmla="*/ 259 h 350"/>
                <a:gd name="T92" fmla="*/ 191 w 257"/>
                <a:gd name="T93" fmla="*/ 7 h 350"/>
                <a:gd name="T94" fmla="*/ 157 w 257"/>
                <a:gd name="T95" fmla="*/ 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7" h="350">
                  <a:moveTo>
                    <a:pt x="157" y="7"/>
                  </a:moveTo>
                  <a:cubicBezTo>
                    <a:pt x="154" y="8"/>
                    <a:pt x="153" y="11"/>
                    <a:pt x="155" y="14"/>
                  </a:cubicBezTo>
                  <a:cubicBezTo>
                    <a:pt x="156" y="16"/>
                    <a:pt x="159" y="17"/>
                    <a:pt x="162" y="16"/>
                  </a:cubicBezTo>
                  <a:cubicBezTo>
                    <a:pt x="171" y="11"/>
                    <a:pt x="178" y="11"/>
                    <a:pt x="186" y="16"/>
                  </a:cubicBezTo>
                  <a:cubicBezTo>
                    <a:pt x="232" y="44"/>
                    <a:pt x="247" y="229"/>
                    <a:pt x="246" y="259"/>
                  </a:cubicBezTo>
                  <a:cubicBezTo>
                    <a:pt x="246" y="270"/>
                    <a:pt x="244" y="308"/>
                    <a:pt x="228" y="329"/>
                  </a:cubicBezTo>
                  <a:cubicBezTo>
                    <a:pt x="222" y="335"/>
                    <a:pt x="217" y="339"/>
                    <a:pt x="211" y="339"/>
                  </a:cubicBezTo>
                  <a:cubicBezTo>
                    <a:pt x="192" y="340"/>
                    <a:pt x="170" y="317"/>
                    <a:pt x="162" y="309"/>
                  </a:cubicBezTo>
                  <a:cubicBezTo>
                    <a:pt x="130" y="276"/>
                    <a:pt x="106" y="235"/>
                    <a:pt x="86" y="196"/>
                  </a:cubicBezTo>
                  <a:cubicBezTo>
                    <a:pt x="85" y="195"/>
                    <a:pt x="33" y="104"/>
                    <a:pt x="14" y="77"/>
                  </a:cubicBezTo>
                  <a:cubicBezTo>
                    <a:pt x="19" y="74"/>
                    <a:pt x="28" y="69"/>
                    <a:pt x="28" y="69"/>
                  </a:cubicBezTo>
                  <a:cubicBezTo>
                    <a:pt x="35" y="66"/>
                    <a:pt x="44" y="62"/>
                    <a:pt x="51" y="57"/>
                  </a:cubicBezTo>
                  <a:cubicBezTo>
                    <a:pt x="58" y="52"/>
                    <a:pt x="65" y="46"/>
                    <a:pt x="72" y="41"/>
                  </a:cubicBezTo>
                  <a:cubicBezTo>
                    <a:pt x="75" y="47"/>
                    <a:pt x="79" y="57"/>
                    <a:pt x="79" y="57"/>
                  </a:cubicBezTo>
                  <a:cubicBezTo>
                    <a:pt x="83" y="67"/>
                    <a:pt x="87" y="78"/>
                    <a:pt x="93" y="87"/>
                  </a:cubicBezTo>
                  <a:cubicBezTo>
                    <a:pt x="106" y="111"/>
                    <a:pt x="121" y="137"/>
                    <a:pt x="138" y="170"/>
                  </a:cubicBezTo>
                  <a:cubicBezTo>
                    <a:pt x="139" y="172"/>
                    <a:pt x="139" y="172"/>
                    <a:pt x="139" y="172"/>
                  </a:cubicBezTo>
                  <a:cubicBezTo>
                    <a:pt x="148" y="190"/>
                    <a:pt x="160" y="212"/>
                    <a:pt x="172" y="226"/>
                  </a:cubicBezTo>
                  <a:cubicBezTo>
                    <a:pt x="173" y="228"/>
                    <a:pt x="175" y="229"/>
                    <a:pt x="177" y="228"/>
                  </a:cubicBezTo>
                  <a:cubicBezTo>
                    <a:pt x="179" y="228"/>
                    <a:pt x="181" y="226"/>
                    <a:pt x="181" y="224"/>
                  </a:cubicBezTo>
                  <a:cubicBezTo>
                    <a:pt x="184" y="188"/>
                    <a:pt x="174" y="155"/>
                    <a:pt x="164" y="124"/>
                  </a:cubicBezTo>
                  <a:cubicBezTo>
                    <a:pt x="160" y="110"/>
                    <a:pt x="156" y="96"/>
                    <a:pt x="152" y="82"/>
                  </a:cubicBezTo>
                  <a:cubicBezTo>
                    <a:pt x="152" y="79"/>
                    <a:pt x="149" y="77"/>
                    <a:pt x="146" y="78"/>
                  </a:cubicBezTo>
                  <a:cubicBezTo>
                    <a:pt x="144" y="78"/>
                    <a:pt x="142" y="81"/>
                    <a:pt x="142" y="83"/>
                  </a:cubicBezTo>
                  <a:cubicBezTo>
                    <a:pt x="142" y="83"/>
                    <a:pt x="142" y="84"/>
                    <a:pt x="142" y="84"/>
                  </a:cubicBezTo>
                  <a:cubicBezTo>
                    <a:pt x="145" y="99"/>
                    <a:pt x="150" y="113"/>
                    <a:pt x="154" y="127"/>
                  </a:cubicBezTo>
                  <a:cubicBezTo>
                    <a:pt x="163" y="154"/>
                    <a:pt x="170" y="180"/>
                    <a:pt x="171" y="208"/>
                  </a:cubicBezTo>
                  <a:cubicBezTo>
                    <a:pt x="163" y="195"/>
                    <a:pt x="155" y="180"/>
                    <a:pt x="148" y="167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30" y="132"/>
                    <a:pt x="116" y="106"/>
                    <a:pt x="102" y="82"/>
                  </a:cubicBezTo>
                  <a:cubicBezTo>
                    <a:pt x="97" y="73"/>
                    <a:pt x="93" y="64"/>
                    <a:pt x="89" y="53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28"/>
                    <a:pt x="77" y="27"/>
                    <a:pt x="75" y="27"/>
                  </a:cubicBezTo>
                  <a:cubicBezTo>
                    <a:pt x="73" y="27"/>
                    <a:pt x="72" y="27"/>
                    <a:pt x="70" y="28"/>
                  </a:cubicBezTo>
                  <a:cubicBezTo>
                    <a:pt x="63" y="35"/>
                    <a:pt x="54" y="42"/>
                    <a:pt x="45" y="48"/>
                  </a:cubicBezTo>
                  <a:cubicBezTo>
                    <a:pt x="38" y="53"/>
                    <a:pt x="31" y="56"/>
                    <a:pt x="23" y="60"/>
                  </a:cubicBezTo>
                  <a:cubicBezTo>
                    <a:pt x="23" y="60"/>
                    <a:pt x="11" y="66"/>
                    <a:pt x="6" y="69"/>
                  </a:cubicBezTo>
                  <a:cubicBezTo>
                    <a:pt x="5" y="69"/>
                    <a:pt x="4" y="69"/>
                    <a:pt x="3" y="69"/>
                  </a:cubicBezTo>
                  <a:cubicBezTo>
                    <a:pt x="1" y="71"/>
                    <a:pt x="0" y="73"/>
                    <a:pt x="0" y="74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1" y="77"/>
                    <a:pt x="2" y="78"/>
                    <a:pt x="3" y="79"/>
                  </a:cubicBezTo>
                  <a:cubicBezTo>
                    <a:pt x="12" y="93"/>
                    <a:pt x="71" y="189"/>
                    <a:pt x="77" y="200"/>
                  </a:cubicBezTo>
                  <a:cubicBezTo>
                    <a:pt x="98" y="240"/>
                    <a:pt x="122" y="282"/>
                    <a:pt x="155" y="316"/>
                  </a:cubicBezTo>
                  <a:cubicBezTo>
                    <a:pt x="169" y="331"/>
                    <a:pt x="190" y="350"/>
                    <a:pt x="211" y="349"/>
                  </a:cubicBezTo>
                  <a:cubicBezTo>
                    <a:pt x="220" y="349"/>
                    <a:pt x="229" y="344"/>
                    <a:pt x="236" y="336"/>
                  </a:cubicBezTo>
                  <a:cubicBezTo>
                    <a:pt x="254" y="312"/>
                    <a:pt x="256" y="271"/>
                    <a:pt x="257" y="259"/>
                  </a:cubicBezTo>
                  <a:cubicBezTo>
                    <a:pt x="257" y="238"/>
                    <a:pt x="246" y="40"/>
                    <a:pt x="191" y="7"/>
                  </a:cubicBezTo>
                  <a:cubicBezTo>
                    <a:pt x="181" y="0"/>
                    <a:pt x="169" y="0"/>
                    <a:pt x="157" y="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Freeform 109"/>
            <p:cNvSpPr>
              <a:spLocks noChangeArrowheads="1"/>
            </p:cNvSpPr>
            <p:nvPr/>
          </p:nvSpPr>
          <p:spPr bwMode="auto">
            <a:xfrm>
              <a:off x="-901" y="1013"/>
              <a:ext cx="191" cy="248"/>
            </a:xfrm>
            <a:custGeom>
              <a:avLst/>
              <a:gdLst>
                <a:gd name="T0" fmla="*/ 117 w 117"/>
                <a:gd name="T1" fmla="*/ 0 h 153"/>
                <a:gd name="T2" fmla="*/ 86 w 117"/>
                <a:gd name="T3" fmla="*/ 40 h 153"/>
                <a:gd name="T4" fmla="*/ 51 w 117"/>
                <a:gd name="T5" fmla="*/ 82 h 153"/>
                <a:gd name="T6" fmla="*/ 0 w 117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53">
                  <a:moveTo>
                    <a:pt x="117" y="0"/>
                  </a:moveTo>
                  <a:cubicBezTo>
                    <a:pt x="109" y="13"/>
                    <a:pt x="96" y="27"/>
                    <a:pt x="86" y="40"/>
                  </a:cubicBezTo>
                  <a:cubicBezTo>
                    <a:pt x="75" y="55"/>
                    <a:pt x="62" y="67"/>
                    <a:pt x="51" y="82"/>
                  </a:cubicBezTo>
                  <a:cubicBezTo>
                    <a:pt x="36" y="104"/>
                    <a:pt x="21" y="135"/>
                    <a:pt x="0" y="153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Freeform 110"/>
            <p:cNvSpPr>
              <a:spLocks noChangeArrowheads="1"/>
            </p:cNvSpPr>
            <p:nvPr/>
          </p:nvSpPr>
          <p:spPr bwMode="auto">
            <a:xfrm>
              <a:off x="-909" y="1003"/>
              <a:ext cx="209" cy="268"/>
            </a:xfrm>
            <a:custGeom>
              <a:avLst/>
              <a:gdLst>
                <a:gd name="T0" fmla="*/ 117 w 128"/>
                <a:gd name="T1" fmla="*/ 4 h 165"/>
                <a:gd name="T2" fmla="*/ 99 w 128"/>
                <a:gd name="T3" fmla="*/ 27 h 165"/>
                <a:gd name="T4" fmla="*/ 87 w 128"/>
                <a:gd name="T5" fmla="*/ 43 h 165"/>
                <a:gd name="T6" fmla="*/ 71 w 128"/>
                <a:gd name="T7" fmla="*/ 62 h 165"/>
                <a:gd name="T8" fmla="*/ 52 w 128"/>
                <a:gd name="T9" fmla="*/ 85 h 165"/>
                <a:gd name="T10" fmla="*/ 37 w 128"/>
                <a:gd name="T11" fmla="*/ 108 h 165"/>
                <a:gd name="T12" fmla="*/ 2 w 128"/>
                <a:gd name="T13" fmla="*/ 155 h 165"/>
                <a:gd name="T14" fmla="*/ 1 w 128"/>
                <a:gd name="T15" fmla="*/ 162 h 165"/>
                <a:gd name="T16" fmla="*/ 9 w 128"/>
                <a:gd name="T17" fmla="*/ 163 h 165"/>
                <a:gd name="T18" fmla="*/ 46 w 128"/>
                <a:gd name="T19" fmla="*/ 113 h 165"/>
                <a:gd name="T20" fmla="*/ 60 w 128"/>
                <a:gd name="T21" fmla="*/ 91 h 165"/>
                <a:gd name="T22" fmla="*/ 78 w 128"/>
                <a:gd name="T23" fmla="*/ 69 h 165"/>
                <a:gd name="T24" fmla="*/ 95 w 128"/>
                <a:gd name="T25" fmla="*/ 49 h 165"/>
                <a:gd name="T26" fmla="*/ 107 w 128"/>
                <a:gd name="T27" fmla="*/ 34 h 165"/>
                <a:gd name="T28" fmla="*/ 126 w 128"/>
                <a:gd name="T29" fmla="*/ 9 h 165"/>
                <a:gd name="T30" fmla="*/ 124 w 128"/>
                <a:gd name="T31" fmla="*/ 2 h 165"/>
                <a:gd name="T32" fmla="*/ 117 w 128"/>
                <a:gd name="T33" fmla="*/ 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65">
                  <a:moveTo>
                    <a:pt x="117" y="4"/>
                  </a:moveTo>
                  <a:cubicBezTo>
                    <a:pt x="113" y="11"/>
                    <a:pt x="106" y="19"/>
                    <a:pt x="99" y="2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64" y="70"/>
                    <a:pt x="58" y="77"/>
                    <a:pt x="52" y="85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7" y="125"/>
                    <a:pt x="15" y="143"/>
                    <a:pt x="2" y="155"/>
                  </a:cubicBezTo>
                  <a:cubicBezTo>
                    <a:pt x="0" y="157"/>
                    <a:pt x="0" y="160"/>
                    <a:pt x="1" y="162"/>
                  </a:cubicBezTo>
                  <a:cubicBezTo>
                    <a:pt x="3" y="164"/>
                    <a:pt x="7" y="165"/>
                    <a:pt x="9" y="163"/>
                  </a:cubicBezTo>
                  <a:cubicBezTo>
                    <a:pt x="23" y="150"/>
                    <a:pt x="35" y="131"/>
                    <a:pt x="46" y="113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6" y="83"/>
                    <a:pt x="72" y="76"/>
                    <a:pt x="78" y="69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14" y="26"/>
                    <a:pt x="121" y="17"/>
                    <a:pt x="126" y="9"/>
                  </a:cubicBezTo>
                  <a:cubicBezTo>
                    <a:pt x="128" y="6"/>
                    <a:pt x="127" y="3"/>
                    <a:pt x="124" y="2"/>
                  </a:cubicBezTo>
                  <a:cubicBezTo>
                    <a:pt x="122" y="0"/>
                    <a:pt x="119" y="1"/>
                    <a:pt x="117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93" name="组合 107"/>
          <p:cNvGrpSpPr/>
          <p:nvPr/>
        </p:nvGrpSpPr>
        <p:grpSpPr bwMode="auto">
          <a:xfrm>
            <a:off x="1487488" y="223838"/>
            <a:ext cx="7216775" cy="1062037"/>
            <a:chOff x="2162629" y="299121"/>
            <a:chExt cx="9622972" cy="1189165"/>
          </a:xfrm>
        </p:grpSpPr>
        <p:sp>
          <p:nvSpPr>
            <p:cNvPr id="2" name="对话气泡: 圆角矩形 108"/>
            <p:cNvSpPr/>
            <p:nvPr/>
          </p:nvSpPr>
          <p:spPr>
            <a:xfrm>
              <a:off x="2162629" y="393329"/>
              <a:ext cx="9622972" cy="1029189"/>
            </a:xfrm>
            <a:prstGeom prst="wedgeRoundRectCallout">
              <a:avLst>
                <a:gd name="adj1" fmla="val -55524"/>
                <a:gd name="adj2" fmla="val 3010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22595" name="文本框 109"/>
            <p:cNvSpPr txBox="1">
              <a:spLocks noChangeArrowheads="1"/>
            </p:cNvSpPr>
            <p:nvPr/>
          </p:nvSpPr>
          <p:spPr bwMode="auto">
            <a:xfrm>
              <a:off x="2433268" y="299121"/>
              <a:ext cx="9140498" cy="1189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如果有</a:t>
              </a:r>
              <a:r>
                <a:rPr lang="en-US" altLang="zh-CN" sz="2100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8</a:t>
              </a:r>
              <a:r>
                <a:rPr lang="zh-CN" altLang="en-US" sz="2100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个乒乓球，其中有</a:t>
              </a:r>
              <a:r>
                <a:rPr lang="en-US" altLang="zh-CN" sz="2100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r>
                <a:rPr lang="zh-CN" altLang="en-US" sz="2100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个比较重，是次品，用天平来测量，至少要称几次才能保证把次品找出来呢？ </a:t>
              </a:r>
              <a:endParaRPr lang="zh-CN" altLang="en-US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1416050" y="1589088"/>
            <a:ext cx="5692775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anose="020B0503020204020204" pitchFamily="34" charset="-122"/>
              </a:rPr>
              <a:t>讨论问题：</a:t>
            </a:r>
            <a:endParaRPr lang="en-US" altLang="zh-CN" b="1" dirty="0">
              <a:latin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</a:rPr>
              <a:t>      1</a:t>
            </a:r>
            <a:r>
              <a:rPr lang="zh-CN" altLang="en-US" b="1" dirty="0">
                <a:latin typeface="微软雅黑" panose="020B0503020204020204" pitchFamily="34" charset="-122"/>
              </a:rPr>
              <a:t>、哪种方法第一次称完次品所在的范围最小？</a:t>
            </a:r>
            <a:endParaRPr lang="en-US" altLang="zh-CN" b="1" dirty="0">
              <a:latin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</a:rPr>
              <a:t>      2</a:t>
            </a:r>
            <a:r>
              <a:rPr lang="zh-CN" altLang="en-US" b="1" dirty="0">
                <a:latin typeface="微软雅黑" panose="020B0503020204020204" pitchFamily="34" charset="-122"/>
              </a:rPr>
              <a:t>、哪种方法次品所在的范围缩小的最快？</a:t>
            </a:r>
            <a:endParaRPr lang="en-US" altLang="zh-CN" b="1" dirty="0">
              <a:latin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</a:rPr>
              <a:t>      3</a:t>
            </a:r>
            <a:r>
              <a:rPr lang="zh-CN" altLang="en-US" b="1" dirty="0">
                <a:latin typeface="微软雅黑" panose="020B0503020204020204" pitchFamily="34" charset="-122"/>
              </a:rPr>
              <a:t>、哪种方法，找次品所需次数最少？</a:t>
            </a:r>
            <a:endParaRPr lang="en-US" altLang="zh-CN" b="1" dirty="0">
              <a:latin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</a:rPr>
              <a:t>      4</a:t>
            </a:r>
            <a:r>
              <a:rPr lang="zh-CN" altLang="en-US" b="1" dirty="0">
                <a:latin typeface="微软雅黑" panose="020B0503020204020204" pitchFamily="34" charset="-122"/>
              </a:rPr>
              <a:t>、找次品次数最少的方法是将物品怎样分的？</a:t>
            </a:r>
            <a:endParaRPr lang="en-US" altLang="zh-CN" b="1" dirty="0">
              <a:latin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</a:rPr>
              <a:t>      5</a:t>
            </a:r>
            <a:r>
              <a:rPr lang="zh-CN" altLang="en-US" b="1" dirty="0">
                <a:latin typeface="微软雅黑" panose="020B0503020204020204" pitchFamily="34" charset="-122"/>
              </a:rPr>
              <a:t>、找次品的关键是什么？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46"/>
          <p:cNvGrpSpPr>
            <a:grpSpLocks noChangeAspect="1"/>
          </p:cNvGrpSpPr>
          <p:nvPr/>
        </p:nvGrpSpPr>
        <p:grpSpPr bwMode="auto">
          <a:xfrm flipH="1">
            <a:off x="0" y="100013"/>
            <a:ext cx="1635125" cy="1357312"/>
            <a:chOff x="-1990" y="-1074"/>
            <a:chExt cx="2837" cy="2652"/>
          </a:xfrm>
        </p:grpSpPr>
        <p:sp>
          <p:nvSpPr>
            <p:cNvPr id="24578" name="Freeform 47"/>
            <p:cNvSpPr>
              <a:spLocks noChangeArrowheads="1"/>
            </p:cNvSpPr>
            <p:nvPr/>
          </p:nvSpPr>
          <p:spPr bwMode="auto">
            <a:xfrm>
              <a:off x="-829" y="826"/>
              <a:ext cx="689" cy="742"/>
            </a:xfrm>
            <a:custGeom>
              <a:avLst/>
              <a:gdLst>
                <a:gd name="T0" fmla="*/ 0 w 423"/>
                <a:gd name="T1" fmla="*/ 437 h 457"/>
                <a:gd name="T2" fmla="*/ 11 w 423"/>
                <a:gd name="T3" fmla="*/ 354 h 457"/>
                <a:gd name="T4" fmla="*/ 25 w 423"/>
                <a:gd name="T5" fmla="*/ 269 h 457"/>
                <a:gd name="T6" fmla="*/ 36 w 423"/>
                <a:gd name="T7" fmla="*/ 131 h 457"/>
                <a:gd name="T8" fmla="*/ 55 w 423"/>
                <a:gd name="T9" fmla="*/ 53 h 457"/>
                <a:gd name="T10" fmla="*/ 94 w 423"/>
                <a:gd name="T11" fmla="*/ 5 h 457"/>
                <a:gd name="T12" fmla="*/ 200 w 423"/>
                <a:gd name="T13" fmla="*/ 7 h 457"/>
                <a:gd name="T14" fmla="*/ 356 w 423"/>
                <a:gd name="T15" fmla="*/ 43 h 457"/>
                <a:gd name="T16" fmla="*/ 375 w 423"/>
                <a:gd name="T17" fmla="*/ 114 h 457"/>
                <a:gd name="T18" fmla="*/ 388 w 423"/>
                <a:gd name="T19" fmla="*/ 192 h 457"/>
                <a:gd name="T20" fmla="*/ 406 w 423"/>
                <a:gd name="T21" fmla="*/ 327 h 457"/>
                <a:gd name="T22" fmla="*/ 423 w 423"/>
                <a:gd name="T23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3" h="457">
                  <a:moveTo>
                    <a:pt x="0" y="437"/>
                  </a:moveTo>
                  <a:cubicBezTo>
                    <a:pt x="11" y="410"/>
                    <a:pt x="7" y="382"/>
                    <a:pt x="11" y="354"/>
                  </a:cubicBezTo>
                  <a:cubicBezTo>
                    <a:pt x="15" y="326"/>
                    <a:pt x="21" y="298"/>
                    <a:pt x="25" y="269"/>
                  </a:cubicBezTo>
                  <a:cubicBezTo>
                    <a:pt x="32" y="223"/>
                    <a:pt x="24" y="175"/>
                    <a:pt x="36" y="131"/>
                  </a:cubicBezTo>
                  <a:cubicBezTo>
                    <a:pt x="43" y="105"/>
                    <a:pt x="50" y="78"/>
                    <a:pt x="55" y="53"/>
                  </a:cubicBezTo>
                  <a:cubicBezTo>
                    <a:pt x="60" y="21"/>
                    <a:pt x="59" y="10"/>
                    <a:pt x="94" y="5"/>
                  </a:cubicBezTo>
                  <a:cubicBezTo>
                    <a:pt x="128" y="0"/>
                    <a:pt x="165" y="3"/>
                    <a:pt x="200" y="7"/>
                  </a:cubicBezTo>
                  <a:cubicBezTo>
                    <a:pt x="243" y="12"/>
                    <a:pt x="326" y="8"/>
                    <a:pt x="356" y="43"/>
                  </a:cubicBezTo>
                  <a:cubicBezTo>
                    <a:pt x="373" y="63"/>
                    <a:pt x="371" y="90"/>
                    <a:pt x="375" y="114"/>
                  </a:cubicBezTo>
                  <a:cubicBezTo>
                    <a:pt x="378" y="141"/>
                    <a:pt x="383" y="165"/>
                    <a:pt x="388" y="192"/>
                  </a:cubicBezTo>
                  <a:cubicBezTo>
                    <a:pt x="396" y="237"/>
                    <a:pt x="402" y="282"/>
                    <a:pt x="406" y="327"/>
                  </a:cubicBezTo>
                  <a:cubicBezTo>
                    <a:pt x="410" y="369"/>
                    <a:pt x="409" y="417"/>
                    <a:pt x="423" y="457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79" name="Freeform 48"/>
            <p:cNvSpPr>
              <a:spLocks noChangeArrowheads="1"/>
            </p:cNvSpPr>
            <p:nvPr/>
          </p:nvSpPr>
          <p:spPr bwMode="auto">
            <a:xfrm>
              <a:off x="-839" y="818"/>
              <a:ext cx="709" cy="760"/>
            </a:xfrm>
            <a:custGeom>
              <a:avLst/>
              <a:gdLst>
                <a:gd name="T0" fmla="*/ 99 w 435"/>
                <a:gd name="T1" fmla="*/ 5 h 468"/>
                <a:gd name="T2" fmla="*/ 57 w 435"/>
                <a:gd name="T3" fmla="*/ 50 h 468"/>
                <a:gd name="T4" fmla="*/ 56 w 435"/>
                <a:gd name="T5" fmla="*/ 57 h 468"/>
                <a:gd name="T6" fmla="*/ 41 w 435"/>
                <a:gd name="T7" fmla="*/ 119 h 468"/>
                <a:gd name="T8" fmla="*/ 37 w 435"/>
                <a:gd name="T9" fmla="*/ 134 h 468"/>
                <a:gd name="T10" fmla="*/ 29 w 435"/>
                <a:gd name="T11" fmla="*/ 214 h 468"/>
                <a:gd name="T12" fmla="*/ 26 w 435"/>
                <a:gd name="T13" fmla="*/ 273 h 468"/>
                <a:gd name="T14" fmla="*/ 20 w 435"/>
                <a:gd name="T15" fmla="*/ 311 h 468"/>
                <a:gd name="T16" fmla="*/ 12 w 435"/>
                <a:gd name="T17" fmla="*/ 358 h 468"/>
                <a:gd name="T18" fmla="*/ 10 w 435"/>
                <a:gd name="T19" fmla="*/ 387 h 468"/>
                <a:gd name="T20" fmla="*/ 1 w 435"/>
                <a:gd name="T21" fmla="*/ 440 h 468"/>
                <a:gd name="T22" fmla="*/ 4 w 435"/>
                <a:gd name="T23" fmla="*/ 447 h 468"/>
                <a:gd name="T24" fmla="*/ 11 w 435"/>
                <a:gd name="T25" fmla="*/ 444 h 468"/>
                <a:gd name="T26" fmla="*/ 20 w 435"/>
                <a:gd name="T27" fmla="*/ 388 h 468"/>
                <a:gd name="T28" fmla="*/ 22 w 435"/>
                <a:gd name="T29" fmla="*/ 360 h 468"/>
                <a:gd name="T30" fmla="*/ 30 w 435"/>
                <a:gd name="T31" fmla="*/ 313 h 468"/>
                <a:gd name="T32" fmla="*/ 36 w 435"/>
                <a:gd name="T33" fmla="*/ 275 h 468"/>
                <a:gd name="T34" fmla="*/ 40 w 435"/>
                <a:gd name="T35" fmla="*/ 214 h 468"/>
                <a:gd name="T36" fmla="*/ 47 w 435"/>
                <a:gd name="T37" fmla="*/ 137 h 468"/>
                <a:gd name="T38" fmla="*/ 51 w 435"/>
                <a:gd name="T39" fmla="*/ 122 h 468"/>
                <a:gd name="T40" fmla="*/ 66 w 435"/>
                <a:gd name="T41" fmla="*/ 59 h 468"/>
                <a:gd name="T42" fmla="*/ 67 w 435"/>
                <a:gd name="T43" fmla="*/ 52 h 468"/>
                <a:gd name="T44" fmla="*/ 101 w 435"/>
                <a:gd name="T45" fmla="*/ 15 h 468"/>
                <a:gd name="T46" fmla="*/ 206 w 435"/>
                <a:gd name="T47" fmla="*/ 17 h 468"/>
                <a:gd name="T48" fmla="*/ 236 w 435"/>
                <a:gd name="T49" fmla="*/ 19 h 468"/>
                <a:gd name="T50" fmla="*/ 358 w 435"/>
                <a:gd name="T51" fmla="*/ 51 h 468"/>
                <a:gd name="T52" fmla="*/ 374 w 435"/>
                <a:gd name="T53" fmla="*/ 104 h 468"/>
                <a:gd name="T54" fmla="*/ 376 w 435"/>
                <a:gd name="T55" fmla="*/ 120 h 468"/>
                <a:gd name="T56" fmla="*/ 385 w 435"/>
                <a:gd name="T57" fmla="*/ 176 h 468"/>
                <a:gd name="T58" fmla="*/ 389 w 435"/>
                <a:gd name="T59" fmla="*/ 198 h 468"/>
                <a:gd name="T60" fmla="*/ 407 w 435"/>
                <a:gd name="T61" fmla="*/ 332 h 468"/>
                <a:gd name="T62" fmla="*/ 410 w 435"/>
                <a:gd name="T63" fmla="*/ 366 h 468"/>
                <a:gd name="T64" fmla="*/ 424 w 435"/>
                <a:gd name="T65" fmla="*/ 463 h 468"/>
                <a:gd name="T66" fmla="*/ 431 w 435"/>
                <a:gd name="T67" fmla="*/ 467 h 468"/>
                <a:gd name="T68" fmla="*/ 434 w 435"/>
                <a:gd name="T69" fmla="*/ 460 h 468"/>
                <a:gd name="T70" fmla="*/ 420 w 435"/>
                <a:gd name="T71" fmla="*/ 366 h 468"/>
                <a:gd name="T72" fmla="*/ 418 w 435"/>
                <a:gd name="T73" fmla="*/ 331 h 468"/>
                <a:gd name="T74" fmla="*/ 399 w 435"/>
                <a:gd name="T75" fmla="*/ 196 h 468"/>
                <a:gd name="T76" fmla="*/ 395 w 435"/>
                <a:gd name="T77" fmla="*/ 174 h 468"/>
                <a:gd name="T78" fmla="*/ 386 w 435"/>
                <a:gd name="T79" fmla="*/ 119 h 468"/>
                <a:gd name="T80" fmla="*/ 384 w 435"/>
                <a:gd name="T81" fmla="*/ 103 h 468"/>
                <a:gd name="T82" fmla="*/ 366 w 435"/>
                <a:gd name="T83" fmla="*/ 44 h 468"/>
                <a:gd name="T84" fmla="*/ 237 w 435"/>
                <a:gd name="T85" fmla="*/ 9 h 468"/>
                <a:gd name="T86" fmla="*/ 207 w 435"/>
                <a:gd name="T87" fmla="*/ 7 h 468"/>
                <a:gd name="T88" fmla="*/ 99 w 435"/>
                <a:gd name="T89" fmla="*/ 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5" h="468">
                  <a:moveTo>
                    <a:pt x="99" y="5"/>
                  </a:moveTo>
                  <a:cubicBezTo>
                    <a:pt x="63" y="10"/>
                    <a:pt x="61" y="23"/>
                    <a:pt x="57" y="50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2" y="77"/>
                    <a:pt x="46" y="99"/>
                    <a:pt x="41" y="119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0" y="160"/>
                    <a:pt x="29" y="188"/>
                    <a:pt x="29" y="214"/>
                  </a:cubicBezTo>
                  <a:cubicBezTo>
                    <a:pt x="29" y="234"/>
                    <a:pt x="29" y="254"/>
                    <a:pt x="26" y="273"/>
                  </a:cubicBezTo>
                  <a:cubicBezTo>
                    <a:pt x="20" y="311"/>
                    <a:pt x="20" y="311"/>
                    <a:pt x="20" y="311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0" y="387"/>
                    <a:pt x="10" y="387"/>
                    <a:pt x="10" y="387"/>
                  </a:cubicBezTo>
                  <a:cubicBezTo>
                    <a:pt x="9" y="406"/>
                    <a:pt x="8" y="423"/>
                    <a:pt x="1" y="440"/>
                  </a:cubicBezTo>
                  <a:cubicBezTo>
                    <a:pt x="0" y="443"/>
                    <a:pt x="1" y="446"/>
                    <a:pt x="4" y="447"/>
                  </a:cubicBezTo>
                  <a:cubicBezTo>
                    <a:pt x="7" y="448"/>
                    <a:pt x="10" y="447"/>
                    <a:pt x="11" y="444"/>
                  </a:cubicBezTo>
                  <a:cubicBezTo>
                    <a:pt x="18" y="425"/>
                    <a:pt x="19" y="406"/>
                    <a:pt x="20" y="388"/>
                  </a:cubicBezTo>
                  <a:cubicBezTo>
                    <a:pt x="22" y="360"/>
                    <a:pt x="22" y="360"/>
                    <a:pt x="22" y="360"/>
                  </a:cubicBezTo>
                  <a:cubicBezTo>
                    <a:pt x="30" y="313"/>
                    <a:pt x="30" y="313"/>
                    <a:pt x="30" y="313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9" y="255"/>
                    <a:pt x="40" y="234"/>
                    <a:pt x="40" y="214"/>
                  </a:cubicBezTo>
                  <a:cubicBezTo>
                    <a:pt x="40" y="187"/>
                    <a:pt x="40" y="162"/>
                    <a:pt x="47" y="137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01"/>
                    <a:pt x="62" y="80"/>
                    <a:pt x="66" y="59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71" y="26"/>
                    <a:pt x="72" y="19"/>
                    <a:pt x="101" y="15"/>
                  </a:cubicBezTo>
                  <a:cubicBezTo>
                    <a:pt x="133" y="10"/>
                    <a:pt x="167" y="13"/>
                    <a:pt x="206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78" y="22"/>
                    <a:pt x="336" y="25"/>
                    <a:pt x="358" y="51"/>
                  </a:cubicBezTo>
                  <a:cubicBezTo>
                    <a:pt x="371" y="66"/>
                    <a:pt x="372" y="84"/>
                    <a:pt x="374" y="104"/>
                  </a:cubicBezTo>
                  <a:cubicBezTo>
                    <a:pt x="376" y="120"/>
                    <a:pt x="376" y="120"/>
                    <a:pt x="376" y="120"/>
                  </a:cubicBezTo>
                  <a:cubicBezTo>
                    <a:pt x="378" y="139"/>
                    <a:pt x="381" y="157"/>
                    <a:pt x="385" y="176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97" y="248"/>
                    <a:pt x="404" y="292"/>
                    <a:pt x="407" y="332"/>
                  </a:cubicBezTo>
                  <a:cubicBezTo>
                    <a:pt x="410" y="366"/>
                    <a:pt x="410" y="366"/>
                    <a:pt x="410" y="366"/>
                  </a:cubicBezTo>
                  <a:cubicBezTo>
                    <a:pt x="412" y="399"/>
                    <a:pt x="413" y="434"/>
                    <a:pt x="424" y="463"/>
                  </a:cubicBezTo>
                  <a:cubicBezTo>
                    <a:pt x="425" y="466"/>
                    <a:pt x="428" y="468"/>
                    <a:pt x="431" y="467"/>
                  </a:cubicBezTo>
                  <a:cubicBezTo>
                    <a:pt x="434" y="466"/>
                    <a:pt x="435" y="463"/>
                    <a:pt x="434" y="460"/>
                  </a:cubicBezTo>
                  <a:cubicBezTo>
                    <a:pt x="424" y="431"/>
                    <a:pt x="422" y="398"/>
                    <a:pt x="420" y="366"/>
                  </a:cubicBezTo>
                  <a:cubicBezTo>
                    <a:pt x="418" y="331"/>
                    <a:pt x="418" y="331"/>
                    <a:pt x="418" y="331"/>
                  </a:cubicBezTo>
                  <a:cubicBezTo>
                    <a:pt x="414" y="291"/>
                    <a:pt x="408" y="246"/>
                    <a:pt x="399" y="196"/>
                  </a:cubicBezTo>
                  <a:cubicBezTo>
                    <a:pt x="395" y="174"/>
                    <a:pt x="395" y="174"/>
                    <a:pt x="395" y="174"/>
                  </a:cubicBezTo>
                  <a:cubicBezTo>
                    <a:pt x="391" y="155"/>
                    <a:pt x="388" y="138"/>
                    <a:pt x="386" y="119"/>
                  </a:cubicBezTo>
                  <a:cubicBezTo>
                    <a:pt x="384" y="103"/>
                    <a:pt x="384" y="103"/>
                    <a:pt x="384" y="103"/>
                  </a:cubicBezTo>
                  <a:cubicBezTo>
                    <a:pt x="383" y="83"/>
                    <a:pt x="381" y="61"/>
                    <a:pt x="366" y="44"/>
                  </a:cubicBezTo>
                  <a:cubicBezTo>
                    <a:pt x="341" y="15"/>
                    <a:pt x="283" y="12"/>
                    <a:pt x="237" y="9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168" y="3"/>
                    <a:pt x="133" y="0"/>
                    <a:pt x="99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0" name="Freeform 49"/>
            <p:cNvSpPr>
              <a:spLocks noChangeArrowheads="1"/>
            </p:cNvSpPr>
            <p:nvPr/>
          </p:nvSpPr>
          <p:spPr bwMode="auto">
            <a:xfrm>
              <a:off x="-800" y="1128"/>
              <a:ext cx="587" cy="200"/>
            </a:xfrm>
            <a:custGeom>
              <a:avLst/>
              <a:gdLst>
                <a:gd name="T0" fmla="*/ 214 w 360"/>
                <a:gd name="T1" fmla="*/ 117 h 123"/>
                <a:gd name="T2" fmla="*/ 2 w 360"/>
                <a:gd name="T3" fmla="*/ 91 h 123"/>
                <a:gd name="T4" fmla="*/ 11 w 360"/>
                <a:gd name="T5" fmla="*/ 0 h 123"/>
                <a:gd name="T6" fmla="*/ 144 w 360"/>
                <a:gd name="T7" fmla="*/ 30 h 123"/>
                <a:gd name="T8" fmla="*/ 346 w 360"/>
                <a:gd name="T9" fmla="*/ 5 h 123"/>
                <a:gd name="T10" fmla="*/ 350 w 360"/>
                <a:gd name="T11" fmla="*/ 62 h 123"/>
                <a:gd name="T12" fmla="*/ 334 w 360"/>
                <a:gd name="T13" fmla="*/ 108 h 123"/>
                <a:gd name="T14" fmla="*/ 214 w 360"/>
                <a:gd name="T15" fmla="*/ 1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123">
                  <a:moveTo>
                    <a:pt x="214" y="117"/>
                  </a:moveTo>
                  <a:cubicBezTo>
                    <a:pt x="141" y="122"/>
                    <a:pt x="72" y="113"/>
                    <a:pt x="2" y="91"/>
                  </a:cubicBezTo>
                  <a:cubicBezTo>
                    <a:pt x="0" y="60"/>
                    <a:pt x="0" y="29"/>
                    <a:pt x="11" y="0"/>
                  </a:cubicBezTo>
                  <a:cubicBezTo>
                    <a:pt x="6" y="15"/>
                    <a:pt x="133" y="29"/>
                    <a:pt x="144" y="30"/>
                  </a:cubicBezTo>
                  <a:cubicBezTo>
                    <a:pt x="169" y="33"/>
                    <a:pt x="349" y="36"/>
                    <a:pt x="346" y="5"/>
                  </a:cubicBezTo>
                  <a:cubicBezTo>
                    <a:pt x="348" y="25"/>
                    <a:pt x="348" y="43"/>
                    <a:pt x="350" y="62"/>
                  </a:cubicBezTo>
                  <a:cubicBezTo>
                    <a:pt x="353" y="87"/>
                    <a:pt x="360" y="97"/>
                    <a:pt x="334" y="108"/>
                  </a:cubicBezTo>
                  <a:cubicBezTo>
                    <a:pt x="298" y="123"/>
                    <a:pt x="254" y="115"/>
                    <a:pt x="214" y="117"/>
                  </a:cubicBezTo>
                  <a:close/>
                </a:path>
              </a:pathLst>
            </a:custGeom>
            <a:solidFill>
              <a:srgbClr val="CB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1" name="Freeform 50"/>
            <p:cNvSpPr>
              <a:spLocks noEditPoints="1" noChangeArrowheads="1"/>
            </p:cNvSpPr>
            <p:nvPr/>
          </p:nvSpPr>
          <p:spPr bwMode="auto">
            <a:xfrm>
              <a:off x="-806" y="1118"/>
              <a:ext cx="589" cy="216"/>
            </a:xfrm>
            <a:custGeom>
              <a:avLst/>
              <a:gdLst>
                <a:gd name="T0" fmla="*/ 10 w 362"/>
                <a:gd name="T1" fmla="*/ 4 h 133"/>
                <a:gd name="T2" fmla="*/ 10 w 362"/>
                <a:gd name="T3" fmla="*/ 4 h 133"/>
                <a:gd name="T4" fmla="*/ 10 w 362"/>
                <a:gd name="T5" fmla="*/ 4 h 133"/>
                <a:gd name="T6" fmla="*/ 0 w 362"/>
                <a:gd name="T7" fmla="*/ 70 h 133"/>
                <a:gd name="T8" fmla="*/ 1 w 362"/>
                <a:gd name="T9" fmla="*/ 97 h 133"/>
                <a:gd name="T10" fmla="*/ 4 w 362"/>
                <a:gd name="T11" fmla="*/ 102 h 133"/>
                <a:gd name="T12" fmla="*/ 219 w 362"/>
                <a:gd name="T13" fmla="*/ 128 h 133"/>
                <a:gd name="T14" fmla="*/ 219 w 362"/>
                <a:gd name="T15" fmla="*/ 128 h 133"/>
                <a:gd name="T16" fmla="*/ 257 w 362"/>
                <a:gd name="T17" fmla="*/ 128 h 133"/>
                <a:gd name="T18" fmla="*/ 340 w 362"/>
                <a:gd name="T19" fmla="*/ 118 h 133"/>
                <a:gd name="T20" fmla="*/ 362 w 362"/>
                <a:gd name="T21" fmla="*/ 92 h 133"/>
                <a:gd name="T22" fmla="*/ 361 w 362"/>
                <a:gd name="T23" fmla="*/ 79 h 133"/>
                <a:gd name="T24" fmla="*/ 359 w 362"/>
                <a:gd name="T25" fmla="*/ 68 h 133"/>
                <a:gd name="T26" fmla="*/ 357 w 362"/>
                <a:gd name="T27" fmla="*/ 37 h 133"/>
                <a:gd name="T28" fmla="*/ 355 w 362"/>
                <a:gd name="T29" fmla="*/ 10 h 133"/>
                <a:gd name="T30" fmla="*/ 350 w 362"/>
                <a:gd name="T31" fmla="*/ 5 h 133"/>
                <a:gd name="T32" fmla="*/ 345 w 362"/>
                <a:gd name="T33" fmla="*/ 11 h 133"/>
                <a:gd name="T34" fmla="*/ 345 w 362"/>
                <a:gd name="T35" fmla="*/ 11 h 133"/>
                <a:gd name="T36" fmla="*/ 345 w 362"/>
                <a:gd name="T37" fmla="*/ 11 h 133"/>
                <a:gd name="T38" fmla="*/ 344 w 362"/>
                <a:gd name="T39" fmla="*/ 14 h 133"/>
                <a:gd name="T40" fmla="*/ 148 w 362"/>
                <a:gd name="T41" fmla="*/ 31 h 133"/>
                <a:gd name="T42" fmla="*/ 21 w 362"/>
                <a:gd name="T43" fmla="*/ 6 h 133"/>
                <a:gd name="T44" fmla="*/ 21 w 362"/>
                <a:gd name="T45" fmla="*/ 6 h 133"/>
                <a:gd name="T46" fmla="*/ 17 w 362"/>
                <a:gd name="T47" fmla="*/ 1 h 133"/>
                <a:gd name="T48" fmla="*/ 10 w 362"/>
                <a:gd name="T49" fmla="*/ 4 h 133"/>
                <a:gd name="T50" fmla="*/ 10 w 362"/>
                <a:gd name="T51" fmla="*/ 70 h 133"/>
                <a:gd name="T52" fmla="*/ 18 w 362"/>
                <a:gd name="T53" fmla="*/ 16 h 133"/>
                <a:gd name="T54" fmla="*/ 147 w 362"/>
                <a:gd name="T55" fmla="*/ 41 h 133"/>
                <a:gd name="T56" fmla="*/ 346 w 362"/>
                <a:gd name="T57" fmla="*/ 25 h 133"/>
                <a:gd name="T58" fmla="*/ 347 w 362"/>
                <a:gd name="T59" fmla="*/ 37 h 133"/>
                <a:gd name="T60" fmla="*/ 349 w 362"/>
                <a:gd name="T61" fmla="*/ 69 h 133"/>
                <a:gd name="T62" fmla="*/ 351 w 362"/>
                <a:gd name="T63" fmla="*/ 80 h 133"/>
                <a:gd name="T64" fmla="*/ 352 w 362"/>
                <a:gd name="T65" fmla="*/ 92 h 133"/>
                <a:gd name="T66" fmla="*/ 336 w 362"/>
                <a:gd name="T67" fmla="*/ 109 h 133"/>
                <a:gd name="T68" fmla="*/ 257 w 362"/>
                <a:gd name="T69" fmla="*/ 118 h 133"/>
                <a:gd name="T70" fmla="*/ 218 w 362"/>
                <a:gd name="T71" fmla="*/ 118 h 133"/>
                <a:gd name="T72" fmla="*/ 218 w 362"/>
                <a:gd name="T73" fmla="*/ 118 h 133"/>
                <a:gd name="T74" fmla="*/ 11 w 362"/>
                <a:gd name="T75" fmla="*/ 93 h 133"/>
                <a:gd name="T76" fmla="*/ 10 w 362"/>
                <a:gd name="T77" fmla="*/ 7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2" h="133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2" y="27"/>
                    <a:pt x="0" y="50"/>
                    <a:pt x="0" y="70"/>
                  </a:cubicBezTo>
                  <a:cubicBezTo>
                    <a:pt x="0" y="80"/>
                    <a:pt x="0" y="89"/>
                    <a:pt x="1" y="97"/>
                  </a:cubicBezTo>
                  <a:cubicBezTo>
                    <a:pt x="1" y="99"/>
                    <a:pt x="2" y="101"/>
                    <a:pt x="4" y="102"/>
                  </a:cubicBezTo>
                  <a:cubicBezTo>
                    <a:pt x="75" y="124"/>
                    <a:pt x="145" y="133"/>
                    <a:pt x="219" y="128"/>
                  </a:cubicBezTo>
                  <a:cubicBezTo>
                    <a:pt x="219" y="128"/>
                    <a:pt x="219" y="128"/>
                    <a:pt x="219" y="128"/>
                  </a:cubicBezTo>
                  <a:cubicBezTo>
                    <a:pt x="231" y="128"/>
                    <a:pt x="244" y="128"/>
                    <a:pt x="257" y="128"/>
                  </a:cubicBezTo>
                  <a:cubicBezTo>
                    <a:pt x="285" y="129"/>
                    <a:pt x="314" y="129"/>
                    <a:pt x="340" y="118"/>
                  </a:cubicBezTo>
                  <a:cubicBezTo>
                    <a:pt x="358" y="111"/>
                    <a:pt x="362" y="103"/>
                    <a:pt x="362" y="92"/>
                  </a:cubicBezTo>
                  <a:cubicBezTo>
                    <a:pt x="362" y="88"/>
                    <a:pt x="362" y="84"/>
                    <a:pt x="361" y="79"/>
                  </a:cubicBezTo>
                  <a:cubicBezTo>
                    <a:pt x="359" y="68"/>
                    <a:pt x="359" y="68"/>
                    <a:pt x="359" y="68"/>
                  </a:cubicBezTo>
                  <a:cubicBezTo>
                    <a:pt x="357" y="37"/>
                    <a:pt x="357" y="37"/>
                    <a:pt x="357" y="37"/>
                  </a:cubicBezTo>
                  <a:cubicBezTo>
                    <a:pt x="355" y="10"/>
                    <a:pt x="355" y="10"/>
                    <a:pt x="355" y="10"/>
                  </a:cubicBezTo>
                  <a:cubicBezTo>
                    <a:pt x="355" y="7"/>
                    <a:pt x="353" y="5"/>
                    <a:pt x="350" y="5"/>
                  </a:cubicBezTo>
                  <a:cubicBezTo>
                    <a:pt x="347" y="6"/>
                    <a:pt x="345" y="8"/>
                    <a:pt x="345" y="11"/>
                  </a:cubicBezTo>
                  <a:cubicBezTo>
                    <a:pt x="345" y="11"/>
                    <a:pt x="345" y="11"/>
                    <a:pt x="345" y="11"/>
                  </a:cubicBezTo>
                  <a:cubicBezTo>
                    <a:pt x="345" y="11"/>
                    <a:pt x="345" y="11"/>
                    <a:pt x="345" y="11"/>
                  </a:cubicBezTo>
                  <a:cubicBezTo>
                    <a:pt x="345" y="11"/>
                    <a:pt x="345" y="13"/>
                    <a:pt x="344" y="14"/>
                  </a:cubicBezTo>
                  <a:cubicBezTo>
                    <a:pt x="323" y="35"/>
                    <a:pt x="179" y="34"/>
                    <a:pt x="148" y="31"/>
                  </a:cubicBezTo>
                  <a:cubicBezTo>
                    <a:pt x="80" y="23"/>
                    <a:pt x="27" y="13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19" y="2"/>
                    <a:pt x="17" y="1"/>
                  </a:cubicBezTo>
                  <a:cubicBezTo>
                    <a:pt x="15" y="0"/>
                    <a:pt x="11" y="2"/>
                    <a:pt x="10" y="4"/>
                  </a:cubicBezTo>
                  <a:moveTo>
                    <a:pt x="10" y="70"/>
                  </a:moveTo>
                  <a:cubicBezTo>
                    <a:pt x="10" y="53"/>
                    <a:pt x="12" y="35"/>
                    <a:pt x="18" y="16"/>
                  </a:cubicBezTo>
                  <a:cubicBezTo>
                    <a:pt x="38" y="27"/>
                    <a:pt x="97" y="36"/>
                    <a:pt x="147" y="41"/>
                  </a:cubicBezTo>
                  <a:cubicBezTo>
                    <a:pt x="166" y="43"/>
                    <a:pt x="310" y="47"/>
                    <a:pt x="346" y="25"/>
                  </a:cubicBezTo>
                  <a:cubicBezTo>
                    <a:pt x="346" y="31"/>
                    <a:pt x="347" y="37"/>
                    <a:pt x="347" y="37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51" y="85"/>
                    <a:pt x="352" y="89"/>
                    <a:pt x="352" y="92"/>
                  </a:cubicBezTo>
                  <a:cubicBezTo>
                    <a:pt x="352" y="100"/>
                    <a:pt x="349" y="104"/>
                    <a:pt x="336" y="109"/>
                  </a:cubicBezTo>
                  <a:cubicBezTo>
                    <a:pt x="312" y="119"/>
                    <a:pt x="284" y="118"/>
                    <a:pt x="257" y="118"/>
                  </a:cubicBezTo>
                  <a:cubicBezTo>
                    <a:pt x="244" y="117"/>
                    <a:pt x="231" y="117"/>
                    <a:pt x="218" y="118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147" y="123"/>
                    <a:pt x="79" y="114"/>
                    <a:pt x="11" y="93"/>
                  </a:cubicBezTo>
                  <a:cubicBezTo>
                    <a:pt x="10" y="86"/>
                    <a:pt x="10" y="78"/>
                    <a:pt x="10" y="7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2" name="Freeform 51"/>
            <p:cNvSpPr>
              <a:spLocks noChangeArrowheads="1"/>
            </p:cNvSpPr>
            <p:nvPr/>
          </p:nvSpPr>
          <p:spPr bwMode="auto">
            <a:xfrm>
              <a:off x="-656" y="831"/>
              <a:ext cx="330" cy="247"/>
            </a:xfrm>
            <a:custGeom>
              <a:avLst/>
              <a:gdLst>
                <a:gd name="T0" fmla="*/ 17 w 203"/>
                <a:gd name="T1" fmla="*/ 0 h 152"/>
                <a:gd name="T2" fmla="*/ 107 w 203"/>
                <a:gd name="T3" fmla="*/ 145 h 152"/>
                <a:gd name="T4" fmla="*/ 201 w 203"/>
                <a:gd name="T5" fmla="*/ 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3" h="152">
                  <a:moveTo>
                    <a:pt x="17" y="0"/>
                  </a:moveTo>
                  <a:cubicBezTo>
                    <a:pt x="0" y="62"/>
                    <a:pt x="32" y="152"/>
                    <a:pt x="107" y="145"/>
                  </a:cubicBezTo>
                  <a:cubicBezTo>
                    <a:pt x="170" y="140"/>
                    <a:pt x="203" y="61"/>
                    <a:pt x="201" y="6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3" name="Freeform 52"/>
            <p:cNvSpPr>
              <a:spLocks noChangeArrowheads="1"/>
            </p:cNvSpPr>
            <p:nvPr/>
          </p:nvSpPr>
          <p:spPr bwMode="auto">
            <a:xfrm>
              <a:off x="-656" y="821"/>
              <a:ext cx="338" cy="258"/>
            </a:xfrm>
            <a:custGeom>
              <a:avLst/>
              <a:gdLst>
                <a:gd name="T0" fmla="*/ 12 w 208"/>
                <a:gd name="T1" fmla="*/ 5 h 159"/>
                <a:gd name="T2" fmla="*/ 35 w 208"/>
                <a:gd name="T3" fmla="*/ 126 h 159"/>
                <a:gd name="T4" fmla="*/ 108 w 208"/>
                <a:gd name="T5" fmla="*/ 156 h 159"/>
                <a:gd name="T6" fmla="*/ 206 w 208"/>
                <a:gd name="T7" fmla="*/ 12 h 159"/>
                <a:gd name="T8" fmla="*/ 201 w 208"/>
                <a:gd name="T9" fmla="*/ 7 h 159"/>
                <a:gd name="T10" fmla="*/ 196 w 208"/>
                <a:gd name="T11" fmla="*/ 13 h 159"/>
                <a:gd name="T12" fmla="*/ 107 w 208"/>
                <a:gd name="T13" fmla="*/ 146 h 159"/>
                <a:gd name="T14" fmla="*/ 43 w 208"/>
                <a:gd name="T15" fmla="*/ 119 h 159"/>
                <a:gd name="T16" fmla="*/ 22 w 208"/>
                <a:gd name="T17" fmla="*/ 7 h 159"/>
                <a:gd name="T18" fmla="*/ 18 w 208"/>
                <a:gd name="T19" fmla="*/ 1 h 159"/>
                <a:gd name="T20" fmla="*/ 12 w 208"/>
                <a:gd name="T21" fmla="*/ 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" h="159">
                  <a:moveTo>
                    <a:pt x="12" y="5"/>
                  </a:moveTo>
                  <a:cubicBezTo>
                    <a:pt x="0" y="46"/>
                    <a:pt x="10" y="96"/>
                    <a:pt x="35" y="126"/>
                  </a:cubicBezTo>
                  <a:cubicBezTo>
                    <a:pt x="54" y="148"/>
                    <a:pt x="79" y="159"/>
                    <a:pt x="108" y="156"/>
                  </a:cubicBezTo>
                  <a:cubicBezTo>
                    <a:pt x="175" y="151"/>
                    <a:pt x="208" y="68"/>
                    <a:pt x="206" y="12"/>
                  </a:cubicBezTo>
                  <a:cubicBezTo>
                    <a:pt x="206" y="9"/>
                    <a:pt x="203" y="7"/>
                    <a:pt x="201" y="7"/>
                  </a:cubicBezTo>
                  <a:cubicBezTo>
                    <a:pt x="198" y="7"/>
                    <a:pt x="196" y="10"/>
                    <a:pt x="196" y="13"/>
                  </a:cubicBezTo>
                  <a:cubicBezTo>
                    <a:pt x="198" y="64"/>
                    <a:pt x="168" y="141"/>
                    <a:pt x="107" y="146"/>
                  </a:cubicBezTo>
                  <a:cubicBezTo>
                    <a:pt x="82" y="148"/>
                    <a:pt x="60" y="139"/>
                    <a:pt x="43" y="119"/>
                  </a:cubicBezTo>
                  <a:cubicBezTo>
                    <a:pt x="20" y="91"/>
                    <a:pt x="11" y="45"/>
                    <a:pt x="22" y="7"/>
                  </a:cubicBezTo>
                  <a:cubicBezTo>
                    <a:pt x="22" y="5"/>
                    <a:pt x="21" y="2"/>
                    <a:pt x="18" y="1"/>
                  </a:cubicBezTo>
                  <a:cubicBezTo>
                    <a:pt x="15" y="0"/>
                    <a:pt x="13" y="2"/>
                    <a:pt x="12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4" name="Freeform 54"/>
            <p:cNvSpPr>
              <a:spLocks noChangeArrowheads="1"/>
            </p:cNvSpPr>
            <p:nvPr/>
          </p:nvSpPr>
          <p:spPr bwMode="auto">
            <a:xfrm>
              <a:off x="-1990" y="1378"/>
              <a:ext cx="2837" cy="96"/>
            </a:xfrm>
            <a:custGeom>
              <a:avLst/>
              <a:gdLst>
                <a:gd name="T0" fmla="*/ 5 w 1309"/>
                <a:gd name="T1" fmla="*/ 20 h 59"/>
                <a:gd name="T2" fmla="*/ 0 w 1309"/>
                <a:gd name="T3" fmla="*/ 25 h 59"/>
                <a:gd name="T4" fmla="*/ 6 w 1309"/>
                <a:gd name="T5" fmla="*/ 30 h 59"/>
                <a:gd name="T6" fmla="*/ 543 w 1309"/>
                <a:gd name="T7" fmla="*/ 23 h 59"/>
                <a:gd name="T8" fmla="*/ 812 w 1309"/>
                <a:gd name="T9" fmla="*/ 30 h 59"/>
                <a:gd name="T10" fmla="*/ 1303 w 1309"/>
                <a:gd name="T11" fmla="*/ 59 h 59"/>
                <a:gd name="T12" fmla="*/ 1309 w 1309"/>
                <a:gd name="T13" fmla="*/ 54 h 59"/>
                <a:gd name="T14" fmla="*/ 1304 w 1309"/>
                <a:gd name="T15" fmla="*/ 49 h 59"/>
                <a:gd name="T16" fmla="*/ 812 w 1309"/>
                <a:gd name="T17" fmla="*/ 19 h 59"/>
                <a:gd name="T18" fmla="*/ 543 w 1309"/>
                <a:gd name="T19" fmla="*/ 13 h 59"/>
                <a:gd name="T20" fmla="*/ 5 w 1309"/>
                <a:gd name="T21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9" h="59">
                  <a:moveTo>
                    <a:pt x="5" y="20"/>
                  </a:moveTo>
                  <a:cubicBezTo>
                    <a:pt x="2" y="20"/>
                    <a:pt x="0" y="22"/>
                    <a:pt x="0" y="25"/>
                  </a:cubicBezTo>
                  <a:cubicBezTo>
                    <a:pt x="1" y="28"/>
                    <a:pt x="3" y="30"/>
                    <a:pt x="6" y="30"/>
                  </a:cubicBezTo>
                  <a:cubicBezTo>
                    <a:pt x="184" y="11"/>
                    <a:pt x="366" y="17"/>
                    <a:pt x="543" y="23"/>
                  </a:cubicBezTo>
                  <a:cubicBezTo>
                    <a:pt x="631" y="27"/>
                    <a:pt x="723" y="30"/>
                    <a:pt x="812" y="30"/>
                  </a:cubicBezTo>
                  <a:cubicBezTo>
                    <a:pt x="956" y="30"/>
                    <a:pt x="1112" y="39"/>
                    <a:pt x="1303" y="59"/>
                  </a:cubicBezTo>
                  <a:cubicBezTo>
                    <a:pt x="1306" y="59"/>
                    <a:pt x="1308" y="57"/>
                    <a:pt x="1309" y="54"/>
                  </a:cubicBezTo>
                  <a:cubicBezTo>
                    <a:pt x="1309" y="51"/>
                    <a:pt x="1307" y="49"/>
                    <a:pt x="1304" y="49"/>
                  </a:cubicBezTo>
                  <a:cubicBezTo>
                    <a:pt x="1112" y="29"/>
                    <a:pt x="956" y="19"/>
                    <a:pt x="812" y="19"/>
                  </a:cubicBezTo>
                  <a:cubicBezTo>
                    <a:pt x="723" y="19"/>
                    <a:pt x="631" y="16"/>
                    <a:pt x="543" y="13"/>
                  </a:cubicBezTo>
                  <a:cubicBezTo>
                    <a:pt x="366" y="7"/>
                    <a:pt x="184" y="0"/>
                    <a:pt x="5" y="2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Freeform 55"/>
            <p:cNvSpPr>
              <a:spLocks noChangeArrowheads="1"/>
            </p:cNvSpPr>
            <p:nvPr/>
          </p:nvSpPr>
          <p:spPr bwMode="auto">
            <a:xfrm>
              <a:off x="-132" y="-1074"/>
              <a:ext cx="756" cy="736"/>
            </a:xfrm>
            <a:custGeom>
              <a:avLst/>
              <a:gdLst>
                <a:gd name="T0" fmla="*/ 426 w 464"/>
                <a:gd name="T1" fmla="*/ 368 h 453"/>
                <a:gd name="T2" fmla="*/ 201 w 464"/>
                <a:gd name="T3" fmla="*/ 436 h 453"/>
                <a:gd name="T4" fmla="*/ 117 w 464"/>
                <a:gd name="T5" fmla="*/ 399 h 453"/>
                <a:gd name="T6" fmla="*/ 5 w 464"/>
                <a:gd name="T7" fmla="*/ 201 h 453"/>
                <a:gd name="T8" fmla="*/ 326 w 464"/>
                <a:gd name="T9" fmla="*/ 68 h 453"/>
                <a:gd name="T10" fmla="*/ 450 w 464"/>
                <a:gd name="T11" fmla="*/ 206 h 453"/>
                <a:gd name="T12" fmla="*/ 426 w 464"/>
                <a:gd name="T13" fmla="*/ 36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453">
                  <a:moveTo>
                    <a:pt x="426" y="368"/>
                  </a:moveTo>
                  <a:cubicBezTo>
                    <a:pt x="384" y="439"/>
                    <a:pt x="274" y="453"/>
                    <a:pt x="201" y="436"/>
                  </a:cubicBezTo>
                  <a:cubicBezTo>
                    <a:pt x="174" y="430"/>
                    <a:pt x="141" y="414"/>
                    <a:pt x="117" y="399"/>
                  </a:cubicBezTo>
                  <a:cubicBezTo>
                    <a:pt x="55" y="361"/>
                    <a:pt x="0" y="275"/>
                    <a:pt x="5" y="201"/>
                  </a:cubicBezTo>
                  <a:cubicBezTo>
                    <a:pt x="13" y="45"/>
                    <a:pt x="206" y="0"/>
                    <a:pt x="326" y="68"/>
                  </a:cubicBezTo>
                  <a:cubicBezTo>
                    <a:pt x="386" y="102"/>
                    <a:pt x="433" y="135"/>
                    <a:pt x="450" y="206"/>
                  </a:cubicBezTo>
                  <a:cubicBezTo>
                    <a:pt x="464" y="261"/>
                    <a:pt x="456" y="320"/>
                    <a:pt x="426" y="368"/>
                  </a:cubicBezTo>
                  <a:close/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Freeform 56"/>
            <p:cNvSpPr>
              <a:spLocks noEditPoints="1" noChangeArrowheads="1"/>
            </p:cNvSpPr>
            <p:nvPr/>
          </p:nvSpPr>
          <p:spPr bwMode="auto">
            <a:xfrm>
              <a:off x="-140" y="-1040"/>
              <a:ext cx="761" cy="711"/>
            </a:xfrm>
            <a:custGeom>
              <a:avLst/>
              <a:gdLst>
                <a:gd name="T0" fmla="*/ 95 w 467"/>
                <a:gd name="T1" fmla="*/ 39 h 438"/>
                <a:gd name="T2" fmla="*/ 4 w 467"/>
                <a:gd name="T3" fmla="*/ 179 h 438"/>
                <a:gd name="T4" fmla="*/ 120 w 467"/>
                <a:gd name="T5" fmla="*/ 383 h 438"/>
                <a:gd name="T6" fmla="*/ 205 w 467"/>
                <a:gd name="T7" fmla="*/ 420 h 438"/>
                <a:gd name="T8" fmla="*/ 436 w 467"/>
                <a:gd name="T9" fmla="*/ 350 h 438"/>
                <a:gd name="T10" fmla="*/ 467 w 467"/>
                <a:gd name="T11" fmla="*/ 237 h 438"/>
                <a:gd name="T12" fmla="*/ 460 w 467"/>
                <a:gd name="T13" fmla="*/ 183 h 438"/>
                <a:gd name="T14" fmla="*/ 333 w 467"/>
                <a:gd name="T15" fmla="*/ 42 h 438"/>
                <a:gd name="T16" fmla="*/ 95 w 467"/>
                <a:gd name="T17" fmla="*/ 39 h 438"/>
                <a:gd name="T18" fmla="*/ 207 w 467"/>
                <a:gd name="T19" fmla="*/ 410 h 438"/>
                <a:gd name="T20" fmla="*/ 125 w 467"/>
                <a:gd name="T21" fmla="*/ 374 h 438"/>
                <a:gd name="T22" fmla="*/ 15 w 467"/>
                <a:gd name="T23" fmla="*/ 180 h 438"/>
                <a:gd name="T24" fmla="*/ 100 w 467"/>
                <a:gd name="T25" fmla="*/ 48 h 438"/>
                <a:gd name="T26" fmla="*/ 328 w 467"/>
                <a:gd name="T27" fmla="*/ 51 h 438"/>
                <a:gd name="T28" fmla="*/ 450 w 467"/>
                <a:gd name="T29" fmla="*/ 186 h 438"/>
                <a:gd name="T30" fmla="*/ 427 w 467"/>
                <a:gd name="T31" fmla="*/ 345 h 438"/>
                <a:gd name="T32" fmla="*/ 427 w 467"/>
                <a:gd name="T33" fmla="*/ 345 h 438"/>
                <a:gd name="T34" fmla="*/ 207 w 467"/>
                <a:gd name="T35" fmla="*/ 410 h 438"/>
                <a:gd name="T36" fmla="*/ 436 w 467"/>
                <a:gd name="T37" fmla="*/ 350 h 438"/>
                <a:gd name="T38" fmla="*/ 436 w 467"/>
                <a:gd name="T39" fmla="*/ 350 h 438"/>
                <a:gd name="T40" fmla="*/ 436 w 467"/>
                <a:gd name="T41" fmla="*/ 35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7" h="438">
                  <a:moveTo>
                    <a:pt x="95" y="39"/>
                  </a:moveTo>
                  <a:cubicBezTo>
                    <a:pt x="40" y="68"/>
                    <a:pt x="8" y="118"/>
                    <a:pt x="4" y="179"/>
                  </a:cubicBezTo>
                  <a:cubicBezTo>
                    <a:pt x="0" y="260"/>
                    <a:pt x="60" y="346"/>
                    <a:pt x="120" y="383"/>
                  </a:cubicBezTo>
                  <a:cubicBezTo>
                    <a:pt x="141" y="396"/>
                    <a:pt x="175" y="413"/>
                    <a:pt x="205" y="420"/>
                  </a:cubicBezTo>
                  <a:cubicBezTo>
                    <a:pt x="286" y="438"/>
                    <a:pt x="394" y="420"/>
                    <a:pt x="436" y="350"/>
                  </a:cubicBezTo>
                  <a:cubicBezTo>
                    <a:pt x="456" y="316"/>
                    <a:pt x="467" y="277"/>
                    <a:pt x="467" y="237"/>
                  </a:cubicBezTo>
                  <a:cubicBezTo>
                    <a:pt x="467" y="219"/>
                    <a:pt x="465" y="201"/>
                    <a:pt x="460" y="183"/>
                  </a:cubicBezTo>
                  <a:cubicBezTo>
                    <a:pt x="443" y="110"/>
                    <a:pt x="390" y="75"/>
                    <a:pt x="333" y="42"/>
                  </a:cubicBezTo>
                  <a:cubicBezTo>
                    <a:pt x="262" y="1"/>
                    <a:pt x="166" y="0"/>
                    <a:pt x="95" y="39"/>
                  </a:cubicBezTo>
                  <a:moveTo>
                    <a:pt x="207" y="410"/>
                  </a:moveTo>
                  <a:cubicBezTo>
                    <a:pt x="179" y="403"/>
                    <a:pt x="145" y="386"/>
                    <a:pt x="125" y="374"/>
                  </a:cubicBezTo>
                  <a:cubicBezTo>
                    <a:pt x="68" y="339"/>
                    <a:pt x="11" y="256"/>
                    <a:pt x="15" y="180"/>
                  </a:cubicBezTo>
                  <a:cubicBezTo>
                    <a:pt x="18" y="123"/>
                    <a:pt x="48" y="76"/>
                    <a:pt x="100" y="48"/>
                  </a:cubicBezTo>
                  <a:cubicBezTo>
                    <a:pt x="167" y="11"/>
                    <a:pt x="261" y="13"/>
                    <a:pt x="328" y="51"/>
                  </a:cubicBezTo>
                  <a:cubicBezTo>
                    <a:pt x="385" y="84"/>
                    <a:pt x="433" y="116"/>
                    <a:pt x="450" y="186"/>
                  </a:cubicBezTo>
                  <a:cubicBezTo>
                    <a:pt x="464" y="241"/>
                    <a:pt x="455" y="297"/>
                    <a:pt x="427" y="345"/>
                  </a:cubicBezTo>
                  <a:cubicBezTo>
                    <a:pt x="427" y="345"/>
                    <a:pt x="427" y="345"/>
                    <a:pt x="427" y="345"/>
                  </a:cubicBezTo>
                  <a:cubicBezTo>
                    <a:pt x="387" y="411"/>
                    <a:pt x="284" y="427"/>
                    <a:pt x="207" y="410"/>
                  </a:cubicBezTo>
                  <a:moveTo>
                    <a:pt x="436" y="350"/>
                  </a:moveTo>
                  <a:cubicBezTo>
                    <a:pt x="436" y="350"/>
                    <a:pt x="436" y="350"/>
                    <a:pt x="436" y="350"/>
                  </a:cubicBezTo>
                  <a:cubicBezTo>
                    <a:pt x="436" y="350"/>
                    <a:pt x="436" y="350"/>
                    <a:pt x="436" y="35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Freeform 57"/>
            <p:cNvSpPr>
              <a:spLocks noChangeArrowheads="1"/>
            </p:cNvSpPr>
            <p:nvPr/>
          </p:nvSpPr>
          <p:spPr bwMode="auto">
            <a:xfrm>
              <a:off x="-1153" y="-683"/>
              <a:ext cx="1643" cy="1441"/>
            </a:xfrm>
            <a:custGeom>
              <a:avLst/>
              <a:gdLst>
                <a:gd name="T0" fmla="*/ 58 w 1009"/>
                <a:gd name="T1" fmla="*/ 675 h 887"/>
                <a:gd name="T2" fmla="*/ 14 w 1009"/>
                <a:gd name="T3" fmla="*/ 507 h 887"/>
                <a:gd name="T4" fmla="*/ 100 w 1009"/>
                <a:gd name="T5" fmla="*/ 194 h 887"/>
                <a:gd name="T6" fmla="*/ 567 w 1009"/>
                <a:gd name="T7" fmla="*/ 13 h 887"/>
                <a:gd name="T8" fmla="*/ 905 w 1009"/>
                <a:gd name="T9" fmla="*/ 189 h 887"/>
                <a:gd name="T10" fmla="*/ 1007 w 1009"/>
                <a:gd name="T11" fmla="*/ 523 h 887"/>
                <a:gd name="T12" fmla="*/ 976 w 1009"/>
                <a:gd name="T13" fmla="*/ 666 h 887"/>
                <a:gd name="T14" fmla="*/ 896 w 1009"/>
                <a:gd name="T15" fmla="*/ 785 h 887"/>
                <a:gd name="T16" fmla="*/ 765 w 1009"/>
                <a:gd name="T17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9" h="887">
                  <a:moveTo>
                    <a:pt x="58" y="675"/>
                  </a:moveTo>
                  <a:cubicBezTo>
                    <a:pt x="50" y="616"/>
                    <a:pt x="21" y="564"/>
                    <a:pt x="14" y="507"/>
                  </a:cubicBezTo>
                  <a:cubicBezTo>
                    <a:pt x="0" y="394"/>
                    <a:pt x="28" y="282"/>
                    <a:pt x="100" y="194"/>
                  </a:cubicBezTo>
                  <a:cubicBezTo>
                    <a:pt x="209" y="60"/>
                    <a:pt x="400" y="0"/>
                    <a:pt x="567" y="13"/>
                  </a:cubicBezTo>
                  <a:cubicBezTo>
                    <a:pt x="701" y="24"/>
                    <a:pt x="823" y="82"/>
                    <a:pt x="905" y="189"/>
                  </a:cubicBezTo>
                  <a:cubicBezTo>
                    <a:pt x="985" y="291"/>
                    <a:pt x="1009" y="397"/>
                    <a:pt x="1007" y="523"/>
                  </a:cubicBezTo>
                  <a:cubicBezTo>
                    <a:pt x="1005" y="576"/>
                    <a:pt x="994" y="616"/>
                    <a:pt x="976" y="666"/>
                  </a:cubicBezTo>
                  <a:cubicBezTo>
                    <a:pt x="960" y="709"/>
                    <a:pt x="925" y="749"/>
                    <a:pt x="896" y="785"/>
                  </a:cubicBezTo>
                  <a:cubicBezTo>
                    <a:pt x="865" y="825"/>
                    <a:pt x="815" y="872"/>
                    <a:pt x="765" y="887"/>
                  </a:cubicBezTo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Freeform 58"/>
            <p:cNvSpPr>
              <a:spLocks noChangeArrowheads="1"/>
            </p:cNvSpPr>
            <p:nvPr/>
          </p:nvSpPr>
          <p:spPr bwMode="auto">
            <a:xfrm>
              <a:off x="-1161" y="-694"/>
              <a:ext cx="1661" cy="1460"/>
            </a:xfrm>
            <a:custGeom>
              <a:avLst/>
              <a:gdLst>
                <a:gd name="T0" fmla="*/ 101 w 1020"/>
                <a:gd name="T1" fmla="*/ 197 h 899"/>
                <a:gd name="T2" fmla="*/ 14 w 1020"/>
                <a:gd name="T3" fmla="*/ 515 h 899"/>
                <a:gd name="T4" fmla="*/ 36 w 1020"/>
                <a:gd name="T5" fmla="*/ 600 h 899"/>
                <a:gd name="T6" fmla="*/ 58 w 1020"/>
                <a:gd name="T7" fmla="*/ 682 h 899"/>
                <a:gd name="T8" fmla="*/ 64 w 1020"/>
                <a:gd name="T9" fmla="*/ 687 h 899"/>
                <a:gd name="T10" fmla="*/ 69 w 1020"/>
                <a:gd name="T11" fmla="*/ 681 h 899"/>
                <a:gd name="T12" fmla="*/ 46 w 1020"/>
                <a:gd name="T13" fmla="*/ 597 h 899"/>
                <a:gd name="T14" fmla="*/ 24 w 1020"/>
                <a:gd name="T15" fmla="*/ 513 h 899"/>
                <a:gd name="T16" fmla="*/ 109 w 1020"/>
                <a:gd name="T17" fmla="*/ 204 h 899"/>
                <a:gd name="T18" fmla="*/ 572 w 1020"/>
                <a:gd name="T19" fmla="*/ 25 h 899"/>
                <a:gd name="T20" fmla="*/ 906 w 1020"/>
                <a:gd name="T21" fmla="*/ 199 h 899"/>
                <a:gd name="T22" fmla="*/ 1006 w 1020"/>
                <a:gd name="T23" fmla="*/ 530 h 899"/>
                <a:gd name="T24" fmla="*/ 976 w 1020"/>
                <a:gd name="T25" fmla="*/ 671 h 899"/>
                <a:gd name="T26" fmla="*/ 909 w 1020"/>
                <a:gd name="T27" fmla="*/ 775 h 899"/>
                <a:gd name="T28" fmla="*/ 897 w 1020"/>
                <a:gd name="T29" fmla="*/ 789 h 899"/>
                <a:gd name="T30" fmla="*/ 769 w 1020"/>
                <a:gd name="T31" fmla="*/ 889 h 899"/>
                <a:gd name="T32" fmla="*/ 765 w 1020"/>
                <a:gd name="T33" fmla="*/ 895 h 899"/>
                <a:gd name="T34" fmla="*/ 771 w 1020"/>
                <a:gd name="T35" fmla="*/ 899 h 899"/>
                <a:gd name="T36" fmla="*/ 906 w 1020"/>
                <a:gd name="T37" fmla="*/ 796 h 899"/>
                <a:gd name="T38" fmla="*/ 917 w 1020"/>
                <a:gd name="T39" fmla="*/ 782 h 899"/>
                <a:gd name="T40" fmla="*/ 985 w 1020"/>
                <a:gd name="T41" fmla="*/ 675 h 899"/>
                <a:gd name="T42" fmla="*/ 1017 w 1020"/>
                <a:gd name="T43" fmla="*/ 530 h 899"/>
                <a:gd name="T44" fmla="*/ 915 w 1020"/>
                <a:gd name="T45" fmla="*/ 193 h 899"/>
                <a:gd name="T46" fmla="*/ 573 w 1020"/>
                <a:gd name="T47" fmla="*/ 15 h 899"/>
                <a:gd name="T48" fmla="*/ 101 w 1020"/>
                <a:gd name="T49" fmla="*/ 197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0" h="899">
                  <a:moveTo>
                    <a:pt x="101" y="197"/>
                  </a:moveTo>
                  <a:cubicBezTo>
                    <a:pt x="31" y="284"/>
                    <a:pt x="0" y="397"/>
                    <a:pt x="14" y="515"/>
                  </a:cubicBezTo>
                  <a:cubicBezTo>
                    <a:pt x="18" y="544"/>
                    <a:pt x="27" y="572"/>
                    <a:pt x="36" y="600"/>
                  </a:cubicBezTo>
                  <a:cubicBezTo>
                    <a:pt x="45" y="626"/>
                    <a:pt x="54" y="654"/>
                    <a:pt x="58" y="682"/>
                  </a:cubicBezTo>
                  <a:cubicBezTo>
                    <a:pt x="59" y="685"/>
                    <a:pt x="61" y="687"/>
                    <a:pt x="64" y="687"/>
                  </a:cubicBezTo>
                  <a:cubicBezTo>
                    <a:pt x="67" y="686"/>
                    <a:pt x="69" y="684"/>
                    <a:pt x="69" y="681"/>
                  </a:cubicBezTo>
                  <a:cubicBezTo>
                    <a:pt x="65" y="652"/>
                    <a:pt x="55" y="624"/>
                    <a:pt x="46" y="597"/>
                  </a:cubicBezTo>
                  <a:cubicBezTo>
                    <a:pt x="37" y="568"/>
                    <a:pt x="28" y="542"/>
                    <a:pt x="24" y="513"/>
                  </a:cubicBezTo>
                  <a:cubicBezTo>
                    <a:pt x="10" y="399"/>
                    <a:pt x="41" y="289"/>
                    <a:pt x="109" y="204"/>
                  </a:cubicBezTo>
                  <a:cubicBezTo>
                    <a:pt x="209" y="81"/>
                    <a:pt x="391" y="11"/>
                    <a:pt x="572" y="25"/>
                  </a:cubicBezTo>
                  <a:cubicBezTo>
                    <a:pt x="709" y="36"/>
                    <a:pt x="828" y="98"/>
                    <a:pt x="906" y="199"/>
                  </a:cubicBezTo>
                  <a:cubicBezTo>
                    <a:pt x="979" y="293"/>
                    <a:pt x="1009" y="395"/>
                    <a:pt x="1006" y="530"/>
                  </a:cubicBezTo>
                  <a:cubicBezTo>
                    <a:pt x="1005" y="580"/>
                    <a:pt x="995" y="618"/>
                    <a:pt x="976" y="671"/>
                  </a:cubicBezTo>
                  <a:cubicBezTo>
                    <a:pt x="962" y="708"/>
                    <a:pt x="934" y="744"/>
                    <a:pt x="909" y="775"/>
                  </a:cubicBezTo>
                  <a:cubicBezTo>
                    <a:pt x="897" y="789"/>
                    <a:pt x="897" y="789"/>
                    <a:pt x="897" y="789"/>
                  </a:cubicBezTo>
                  <a:cubicBezTo>
                    <a:pt x="883" y="808"/>
                    <a:pt x="829" y="871"/>
                    <a:pt x="769" y="889"/>
                  </a:cubicBezTo>
                  <a:cubicBezTo>
                    <a:pt x="766" y="889"/>
                    <a:pt x="764" y="892"/>
                    <a:pt x="765" y="895"/>
                  </a:cubicBezTo>
                  <a:cubicBezTo>
                    <a:pt x="766" y="898"/>
                    <a:pt x="769" y="899"/>
                    <a:pt x="771" y="899"/>
                  </a:cubicBezTo>
                  <a:cubicBezTo>
                    <a:pt x="835" y="880"/>
                    <a:pt x="890" y="815"/>
                    <a:pt x="906" y="796"/>
                  </a:cubicBezTo>
                  <a:cubicBezTo>
                    <a:pt x="917" y="782"/>
                    <a:pt x="917" y="782"/>
                    <a:pt x="917" y="782"/>
                  </a:cubicBezTo>
                  <a:cubicBezTo>
                    <a:pt x="942" y="750"/>
                    <a:pt x="971" y="713"/>
                    <a:pt x="985" y="675"/>
                  </a:cubicBezTo>
                  <a:cubicBezTo>
                    <a:pt x="1005" y="621"/>
                    <a:pt x="1016" y="581"/>
                    <a:pt x="1017" y="530"/>
                  </a:cubicBezTo>
                  <a:cubicBezTo>
                    <a:pt x="1020" y="392"/>
                    <a:pt x="988" y="288"/>
                    <a:pt x="915" y="193"/>
                  </a:cubicBezTo>
                  <a:cubicBezTo>
                    <a:pt x="835" y="89"/>
                    <a:pt x="713" y="26"/>
                    <a:pt x="573" y="15"/>
                  </a:cubicBezTo>
                  <a:cubicBezTo>
                    <a:pt x="388" y="0"/>
                    <a:pt x="203" y="72"/>
                    <a:pt x="101" y="19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Freeform 59"/>
            <p:cNvSpPr>
              <a:spLocks noChangeArrowheads="1"/>
            </p:cNvSpPr>
            <p:nvPr/>
          </p:nvSpPr>
          <p:spPr bwMode="auto">
            <a:xfrm>
              <a:off x="-1143" y="-585"/>
              <a:ext cx="1423" cy="1500"/>
            </a:xfrm>
            <a:custGeom>
              <a:avLst/>
              <a:gdLst>
                <a:gd name="T0" fmla="*/ 872 w 874"/>
                <a:gd name="T1" fmla="*/ 470 h 924"/>
                <a:gd name="T2" fmla="*/ 858 w 874"/>
                <a:gd name="T3" fmla="*/ 310 h 924"/>
                <a:gd name="T4" fmla="*/ 733 w 874"/>
                <a:gd name="T5" fmla="*/ 72 h 924"/>
                <a:gd name="T6" fmla="*/ 420 w 874"/>
                <a:gd name="T7" fmla="*/ 10 h 924"/>
                <a:gd name="T8" fmla="*/ 165 w 874"/>
                <a:gd name="T9" fmla="*/ 168 h 924"/>
                <a:gd name="T10" fmla="*/ 94 w 874"/>
                <a:gd name="T11" fmla="*/ 298 h 924"/>
                <a:gd name="T12" fmla="*/ 35 w 874"/>
                <a:gd name="T13" fmla="*/ 496 h 924"/>
                <a:gd name="T14" fmla="*/ 33 w 874"/>
                <a:gd name="T15" fmla="*/ 727 h 924"/>
                <a:gd name="T16" fmla="*/ 241 w 874"/>
                <a:gd name="T17" fmla="*/ 877 h 924"/>
                <a:gd name="T18" fmla="*/ 622 w 874"/>
                <a:gd name="T19" fmla="*/ 909 h 924"/>
                <a:gd name="T20" fmla="*/ 815 w 874"/>
                <a:gd name="T21" fmla="*/ 816 h 924"/>
                <a:gd name="T22" fmla="*/ 860 w 874"/>
                <a:gd name="T23" fmla="*/ 612 h 924"/>
                <a:gd name="T24" fmla="*/ 868 w 874"/>
                <a:gd name="T25" fmla="*/ 530 h 924"/>
                <a:gd name="T26" fmla="*/ 872 w 874"/>
                <a:gd name="T27" fmla="*/ 47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4" h="924">
                  <a:moveTo>
                    <a:pt x="872" y="470"/>
                  </a:moveTo>
                  <a:cubicBezTo>
                    <a:pt x="874" y="417"/>
                    <a:pt x="870" y="363"/>
                    <a:pt x="858" y="310"/>
                  </a:cubicBezTo>
                  <a:cubicBezTo>
                    <a:pt x="832" y="202"/>
                    <a:pt x="835" y="131"/>
                    <a:pt x="733" y="72"/>
                  </a:cubicBezTo>
                  <a:cubicBezTo>
                    <a:pt x="640" y="18"/>
                    <a:pt x="526" y="0"/>
                    <a:pt x="420" y="10"/>
                  </a:cubicBezTo>
                  <a:cubicBezTo>
                    <a:pt x="313" y="19"/>
                    <a:pt x="228" y="85"/>
                    <a:pt x="165" y="168"/>
                  </a:cubicBezTo>
                  <a:cubicBezTo>
                    <a:pt x="134" y="209"/>
                    <a:pt x="109" y="250"/>
                    <a:pt x="94" y="298"/>
                  </a:cubicBezTo>
                  <a:cubicBezTo>
                    <a:pt x="75" y="364"/>
                    <a:pt x="58" y="432"/>
                    <a:pt x="35" y="496"/>
                  </a:cubicBezTo>
                  <a:cubicBezTo>
                    <a:pt x="10" y="567"/>
                    <a:pt x="0" y="655"/>
                    <a:pt x="33" y="727"/>
                  </a:cubicBezTo>
                  <a:cubicBezTo>
                    <a:pt x="71" y="809"/>
                    <a:pt x="159" y="850"/>
                    <a:pt x="241" y="877"/>
                  </a:cubicBezTo>
                  <a:cubicBezTo>
                    <a:pt x="368" y="918"/>
                    <a:pt x="489" y="924"/>
                    <a:pt x="622" y="909"/>
                  </a:cubicBezTo>
                  <a:cubicBezTo>
                    <a:pt x="687" y="901"/>
                    <a:pt x="775" y="869"/>
                    <a:pt x="815" y="816"/>
                  </a:cubicBezTo>
                  <a:cubicBezTo>
                    <a:pt x="862" y="754"/>
                    <a:pt x="857" y="686"/>
                    <a:pt x="860" y="612"/>
                  </a:cubicBezTo>
                  <a:cubicBezTo>
                    <a:pt x="862" y="584"/>
                    <a:pt x="865" y="557"/>
                    <a:pt x="868" y="530"/>
                  </a:cubicBezTo>
                  <a:cubicBezTo>
                    <a:pt x="870" y="510"/>
                    <a:pt x="872" y="490"/>
                    <a:pt x="872" y="470"/>
                  </a:cubicBezTo>
                  <a:close/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0" name="Freeform 60"/>
            <p:cNvSpPr>
              <a:spLocks noEditPoints="1" noChangeArrowheads="1"/>
            </p:cNvSpPr>
            <p:nvPr/>
          </p:nvSpPr>
          <p:spPr bwMode="auto">
            <a:xfrm>
              <a:off x="-1145" y="-595"/>
              <a:ext cx="1435" cy="1522"/>
            </a:xfrm>
            <a:custGeom>
              <a:avLst/>
              <a:gdLst>
                <a:gd name="T0" fmla="*/ 420 w 881"/>
                <a:gd name="T1" fmla="*/ 11 h 937"/>
                <a:gd name="T2" fmla="*/ 162 w 881"/>
                <a:gd name="T3" fmla="*/ 171 h 937"/>
                <a:gd name="T4" fmla="*/ 90 w 881"/>
                <a:gd name="T5" fmla="*/ 303 h 937"/>
                <a:gd name="T6" fmla="*/ 72 w 881"/>
                <a:gd name="T7" fmla="*/ 368 h 937"/>
                <a:gd name="T8" fmla="*/ 31 w 881"/>
                <a:gd name="T9" fmla="*/ 500 h 937"/>
                <a:gd name="T10" fmla="*/ 29 w 881"/>
                <a:gd name="T11" fmla="*/ 735 h 937"/>
                <a:gd name="T12" fmla="*/ 240 w 881"/>
                <a:gd name="T13" fmla="*/ 888 h 937"/>
                <a:gd name="T14" fmla="*/ 623 w 881"/>
                <a:gd name="T15" fmla="*/ 920 h 937"/>
                <a:gd name="T16" fmla="*/ 820 w 881"/>
                <a:gd name="T17" fmla="*/ 825 h 937"/>
                <a:gd name="T18" fmla="*/ 865 w 881"/>
                <a:gd name="T19" fmla="*/ 649 h 937"/>
                <a:gd name="T20" fmla="*/ 867 w 881"/>
                <a:gd name="T21" fmla="*/ 618 h 937"/>
                <a:gd name="T22" fmla="*/ 874 w 881"/>
                <a:gd name="T23" fmla="*/ 536 h 937"/>
                <a:gd name="T24" fmla="*/ 879 w 881"/>
                <a:gd name="T25" fmla="*/ 476 h 937"/>
                <a:gd name="T26" fmla="*/ 879 w 881"/>
                <a:gd name="T27" fmla="*/ 476 h 937"/>
                <a:gd name="T28" fmla="*/ 864 w 881"/>
                <a:gd name="T29" fmla="*/ 315 h 937"/>
                <a:gd name="T30" fmla="*/ 853 w 881"/>
                <a:gd name="T31" fmla="*/ 266 h 937"/>
                <a:gd name="T32" fmla="*/ 736 w 881"/>
                <a:gd name="T33" fmla="*/ 74 h 937"/>
                <a:gd name="T34" fmla="*/ 420 w 881"/>
                <a:gd name="T35" fmla="*/ 11 h 937"/>
                <a:gd name="T36" fmla="*/ 244 w 881"/>
                <a:gd name="T37" fmla="*/ 878 h 937"/>
                <a:gd name="T38" fmla="*/ 39 w 881"/>
                <a:gd name="T39" fmla="*/ 730 h 937"/>
                <a:gd name="T40" fmla="*/ 41 w 881"/>
                <a:gd name="T41" fmla="*/ 504 h 937"/>
                <a:gd name="T42" fmla="*/ 82 w 881"/>
                <a:gd name="T43" fmla="*/ 371 h 937"/>
                <a:gd name="T44" fmla="*/ 100 w 881"/>
                <a:gd name="T45" fmla="*/ 306 h 937"/>
                <a:gd name="T46" fmla="*/ 171 w 881"/>
                <a:gd name="T47" fmla="*/ 177 h 937"/>
                <a:gd name="T48" fmla="*/ 421 w 881"/>
                <a:gd name="T49" fmla="*/ 21 h 937"/>
                <a:gd name="T50" fmla="*/ 731 w 881"/>
                <a:gd name="T51" fmla="*/ 83 h 937"/>
                <a:gd name="T52" fmla="*/ 843 w 881"/>
                <a:gd name="T53" fmla="*/ 268 h 937"/>
                <a:gd name="T54" fmla="*/ 854 w 881"/>
                <a:gd name="T55" fmla="*/ 318 h 937"/>
                <a:gd name="T56" fmla="*/ 869 w 881"/>
                <a:gd name="T57" fmla="*/ 452 h 937"/>
                <a:gd name="T58" fmla="*/ 868 w 881"/>
                <a:gd name="T59" fmla="*/ 476 h 937"/>
                <a:gd name="T60" fmla="*/ 864 w 881"/>
                <a:gd name="T61" fmla="*/ 535 h 937"/>
                <a:gd name="T62" fmla="*/ 856 w 881"/>
                <a:gd name="T63" fmla="*/ 618 h 937"/>
                <a:gd name="T64" fmla="*/ 855 w 881"/>
                <a:gd name="T65" fmla="*/ 648 h 937"/>
                <a:gd name="T66" fmla="*/ 812 w 881"/>
                <a:gd name="T67" fmla="*/ 819 h 937"/>
                <a:gd name="T68" fmla="*/ 622 w 881"/>
                <a:gd name="T69" fmla="*/ 910 h 937"/>
                <a:gd name="T70" fmla="*/ 244 w 881"/>
                <a:gd name="T71" fmla="*/ 87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1" h="937">
                  <a:moveTo>
                    <a:pt x="420" y="11"/>
                  </a:moveTo>
                  <a:cubicBezTo>
                    <a:pt x="324" y="19"/>
                    <a:pt x="235" y="75"/>
                    <a:pt x="162" y="171"/>
                  </a:cubicBezTo>
                  <a:cubicBezTo>
                    <a:pt x="136" y="206"/>
                    <a:pt x="106" y="250"/>
                    <a:pt x="90" y="303"/>
                  </a:cubicBezTo>
                  <a:cubicBezTo>
                    <a:pt x="72" y="368"/>
                    <a:pt x="72" y="368"/>
                    <a:pt x="72" y="368"/>
                  </a:cubicBezTo>
                  <a:cubicBezTo>
                    <a:pt x="59" y="412"/>
                    <a:pt x="47" y="457"/>
                    <a:pt x="31" y="500"/>
                  </a:cubicBezTo>
                  <a:cubicBezTo>
                    <a:pt x="1" y="586"/>
                    <a:pt x="0" y="671"/>
                    <a:pt x="29" y="735"/>
                  </a:cubicBezTo>
                  <a:cubicBezTo>
                    <a:pt x="69" y="822"/>
                    <a:pt x="163" y="862"/>
                    <a:pt x="240" y="888"/>
                  </a:cubicBezTo>
                  <a:cubicBezTo>
                    <a:pt x="360" y="927"/>
                    <a:pt x="478" y="937"/>
                    <a:pt x="623" y="920"/>
                  </a:cubicBezTo>
                  <a:cubicBezTo>
                    <a:pt x="689" y="913"/>
                    <a:pt x="779" y="880"/>
                    <a:pt x="820" y="825"/>
                  </a:cubicBezTo>
                  <a:cubicBezTo>
                    <a:pt x="861" y="770"/>
                    <a:pt x="863" y="711"/>
                    <a:pt x="865" y="649"/>
                  </a:cubicBezTo>
                  <a:cubicBezTo>
                    <a:pt x="867" y="618"/>
                    <a:pt x="867" y="618"/>
                    <a:pt x="867" y="618"/>
                  </a:cubicBezTo>
                  <a:cubicBezTo>
                    <a:pt x="868" y="589"/>
                    <a:pt x="871" y="562"/>
                    <a:pt x="874" y="536"/>
                  </a:cubicBezTo>
                  <a:cubicBezTo>
                    <a:pt x="876" y="517"/>
                    <a:pt x="878" y="496"/>
                    <a:pt x="879" y="476"/>
                  </a:cubicBezTo>
                  <a:cubicBezTo>
                    <a:pt x="879" y="476"/>
                    <a:pt x="879" y="476"/>
                    <a:pt x="879" y="476"/>
                  </a:cubicBezTo>
                  <a:cubicBezTo>
                    <a:pt x="881" y="419"/>
                    <a:pt x="876" y="365"/>
                    <a:pt x="864" y="315"/>
                  </a:cubicBezTo>
                  <a:cubicBezTo>
                    <a:pt x="853" y="266"/>
                    <a:pt x="853" y="266"/>
                    <a:pt x="853" y="266"/>
                  </a:cubicBezTo>
                  <a:cubicBezTo>
                    <a:pt x="836" y="184"/>
                    <a:pt x="824" y="124"/>
                    <a:pt x="736" y="74"/>
                  </a:cubicBezTo>
                  <a:cubicBezTo>
                    <a:pt x="649" y="23"/>
                    <a:pt x="536" y="0"/>
                    <a:pt x="420" y="11"/>
                  </a:cubicBezTo>
                  <a:moveTo>
                    <a:pt x="244" y="878"/>
                  </a:moveTo>
                  <a:cubicBezTo>
                    <a:pt x="168" y="853"/>
                    <a:pt x="77" y="814"/>
                    <a:pt x="39" y="730"/>
                  </a:cubicBezTo>
                  <a:cubicBezTo>
                    <a:pt x="11" y="669"/>
                    <a:pt x="11" y="587"/>
                    <a:pt x="41" y="504"/>
                  </a:cubicBezTo>
                  <a:cubicBezTo>
                    <a:pt x="57" y="460"/>
                    <a:pt x="69" y="415"/>
                    <a:pt x="82" y="371"/>
                  </a:cubicBezTo>
                  <a:cubicBezTo>
                    <a:pt x="100" y="306"/>
                    <a:pt x="100" y="306"/>
                    <a:pt x="100" y="306"/>
                  </a:cubicBezTo>
                  <a:cubicBezTo>
                    <a:pt x="116" y="254"/>
                    <a:pt x="144" y="212"/>
                    <a:pt x="171" y="177"/>
                  </a:cubicBezTo>
                  <a:cubicBezTo>
                    <a:pt x="242" y="83"/>
                    <a:pt x="328" y="29"/>
                    <a:pt x="421" y="21"/>
                  </a:cubicBezTo>
                  <a:cubicBezTo>
                    <a:pt x="535" y="11"/>
                    <a:pt x="645" y="33"/>
                    <a:pt x="731" y="83"/>
                  </a:cubicBezTo>
                  <a:cubicBezTo>
                    <a:pt x="815" y="131"/>
                    <a:pt x="827" y="188"/>
                    <a:pt x="843" y="268"/>
                  </a:cubicBezTo>
                  <a:cubicBezTo>
                    <a:pt x="854" y="318"/>
                    <a:pt x="854" y="318"/>
                    <a:pt x="854" y="318"/>
                  </a:cubicBezTo>
                  <a:cubicBezTo>
                    <a:pt x="864" y="359"/>
                    <a:pt x="869" y="404"/>
                    <a:pt x="869" y="452"/>
                  </a:cubicBezTo>
                  <a:cubicBezTo>
                    <a:pt x="869" y="460"/>
                    <a:pt x="868" y="468"/>
                    <a:pt x="868" y="476"/>
                  </a:cubicBezTo>
                  <a:cubicBezTo>
                    <a:pt x="867" y="496"/>
                    <a:pt x="866" y="516"/>
                    <a:pt x="864" y="535"/>
                  </a:cubicBezTo>
                  <a:cubicBezTo>
                    <a:pt x="861" y="561"/>
                    <a:pt x="858" y="588"/>
                    <a:pt x="856" y="618"/>
                  </a:cubicBezTo>
                  <a:cubicBezTo>
                    <a:pt x="855" y="648"/>
                    <a:pt x="855" y="648"/>
                    <a:pt x="855" y="648"/>
                  </a:cubicBezTo>
                  <a:cubicBezTo>
                    <a:pt x="853" y="712"/>
                    <a:pt x="851" y="766"/>
                    <a:pt x="812" y="819"/>
                  </a:cubicBezTo>
                  <a:cubicBezTo>
                    <a:pt x="772" y="871"/>
                    <a:pt x="686" y="903"/>
                    <a:pt x="622" y="910"/>
                  </a:cubicBezTo>
                  <a:cubicBezTo>
                    <a:pt x="478" y="926"/>
                    <a:pt x="361" y="917"/>
                    <a:pt x="244" y="878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1" name="Freeform 61"/>
            <p:cNvSpPr>
              <a:spLocks noChangeArrowheads="1"/>
            </p:cNvSpPr>
            <p:nvPr/>
          </p:nvSpPr>
          <p:spPr bwMode="auto">
            <a:xfrm>
              <a:off x="-1108" y="-700"/>
              <a:ext cx="1393" cy="706"/>
            </a:xfrm>
            <a:custGeom>
              <a:avLst/>
              <a:gdLst>
                <a:gd name="T0" fmla="*/ 846 w 855"/>
                <a:gd name="T1" fmla="*/ 190 h 435"/>
                <a:gd name="T2" fmla="*/ 798 w 855"/>
                <a:gd name="T3" fmla="*/ 138 h 435"/>
                <a:gd name="T4" fmla="*/ 377 w 855"/>
                <a:gd name="T5" fmla="*/ 21 h 435"/>
                <a:gd name="T6" fmla="*/ 0 w 855"/>
                <a:gd name="T7" fmla="*/ 395 h 435"/>
                <a:gd name="T8" fmla="*/ 198 w 855"/>
                <a:gd name="T9" fmla="*/ 254 h 435"/>
                <a:gd name="T10" fmla="*/ 642 w 855"/>
                <a:gd name="T11" fmla="*/ 334 h 435"/>
                <a:gd name="T12" fmla="*/ 696 w 855"/>
                <a:gd name="T13" fmla="*/ 257 h 435"/>
                <a:gd name="T14" fmla="*/ 682 w 855"/>
                <a:gd name="T15" fmla="*/ 346 h 435"/>
                <a:gd name="T16" fmla="*/ 853 w 855"/>
                <a:gd name="T17" fmla="*/ 430 h 435"/>
                <a:gd name="T18" fmla="*/ 855 w 855"/>
                <a:gd name="T19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5" h="435">
                  <a:moveTo>
                    <a:pt x="846" y="190"/>
                  </a:moveTo>
                  <a:cubicBezTo>
                    <a:pt x="831" y="172"/>
                    <a:pt x="816" y="154"/>
                    <a:pt x="798" y="138"/>
                  </a:cubicBezTo>
                  <a:cubicBezTo>
                    <a:pt x="697" y="42"/>
                    <a:pt x="536" y="0"/>
                    <a:pt x="377" y="21"/>
                  </a:cubicBezTo>
                  <a:cubicBezTo>
                    <a:pt x="300" y="31"/>
                    <a:pt x="62" y="102"/>
                    <a:pt x="0" y="395"/>
                  </a:cubicBezTo>
                  <a:cubicBezTo>
                    <a:pt x="0" y="395"/>
                    <a:pt x="163" y="252"/>
                    <a:pt x="198" y="254"/>
                  </a:cubicBezTo>
                  <a:cubicBezTo>
                    <a:pt x="198" y="254"/>
                    <a:pt x="567" y="303"/>
                    <a:pt x="642" y="334"/>
                  </a:cubicBezTo>
                  <a:cubicBezTo>
                    <a:pt x="642" y="334"/>
                    <a:pt x="675" y="263"/>
                    <a:pt x="696" y="257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346"/>
                    <a:pt x="806" y="393"/>
                    <a:pt x="853" y="430"/>
                  </a:cubicBezTo>
                  <a:cubicBezTo>
                    <a:pt x="853" y="430"/>
                    <a:pt x="854" y="432"/>
                    <a:pt x="855" y="435"/>
                  </a:cubicBezTo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2" name="Freeform 62"/>
            <p:cNvSpPr>
              <a:spLocks noChangeArrowheads="1"/>
            </p:cNvSpPr>
            <p:nvPr/>
          </p:nvSpPr>
          <p:spPr bwMode="auto">
            <a:xfrm>
              <a:off x="-1117" y="-710"/>
              <a:ext cx="1410" cy="719"/>
            </a:xfrm>
            <a:custGeom>
              <a:avLst/>
              <a:gdLst>
                <a:gd name="T0" fmla="*/ 382 w 866"/>
                <a:gd name="T1" fmla="*/ 22 h 443"/>
                <a:gd name="T2" fmla="*/ 1 w 866"/>
                <a:gd name="T3" fmla="*/ 400 h 443"/>
                <a:gd name="T4" fmla="*/ 3 w 866"/>
                <a:gd name="T5" fmla="*/ 406 h 443"/>
                <a:gd name="T6" fmla="*/ 9 w 866"/>
                <a:gd name="T7" fmla="*/ 405 h 443"/>
                <a:gd name="T8" fmla="*/ 203 w 866"/>
                <a:gd name="T9" fmla="*/ 265 h 443"/>
                <a:gd name="T10" fmla="*/ 646 w 866"/>
                <a:gd name="T11" fmla="*/ 345 h 443"/>
                <a:gd name="T12" fmla="*/ 652 w 866"/>
                <a:gd name="T13" fmla="*/ 342 h 443"/>
                <a:gd name="T14" fmla="*/ 695 w 866"/>
                <a:gd name="T15" fmla="*/ 274 h 443"/>
                <a:gd name="T16" fmla="*/ 683 w 866"/>
                <a:gd name="T17" fmla="*/ 352 h 443"/>
                <a:gd name="T18" fmla="*/ 683 w 866"/>
                <a:gd name="T19" fmla="*/ 352 h 443"/>
                <a:gd name="T20" fmla="*/ 687 w 866"/>
                <a:gd name="T21" fmla="*/ 357 h 443"/>
                <a:gd name="T22" fmla="*/ 855 w 866"/>
                <a:gd name="T23" fmla="*/ 439 h 443"/>
                <a:gd name="T24" fmla="*/ 857 w 866"/>
                <a:gd name="T25" fmla="*/ 443 h 443"/>
                <a:gd name="T26" fmla="*/ 859 w 866"/>
                <a:gd name="T27" fmla="*/ 436 h 443"/>
                <a:gd name="T28" fmla="*/ 866 w 866"/>
                <a:gd name="T29" fmla="*/ 439 h 443"/>
                <a:gd name="T30" fmla="*/ 864 w 866"/>
                <a:gd name="T31" fmla="*/ 434 h 443"/>
                <a:gd name="T32" fmla="*/ 862 w 866"/>
                <a:gd name="T33" fmla="*/ 432 h 443"/>
                <a:gd name="T34" fmla="*/ 694 w 866"/>
                <a:gd name="T35" fmla="*/ 349 h 443"/>
                <a:gd name="T36" fmla="*/ 707 w 866"/>
                <a:gd name="T37" fmla="*/ 264 h 443"/>
                <a:gd name="T38" fmla="*/ 707 w 866"/>
                <a:gd name="T39" fmla="*/ 263 h 443"/>
                <a:gd name="T40" fmla="*/ 705 w 866"/>
                <a:gd name="T41" fmla="*/ 259 h 443"/>
                <a:gd name="T42" fmla="*/ 701 w 866"/>
                <a:gd name="T43" fmla="*/ 258 h 443"/>
                <a:gd name="T44" fmla="*/ 645 w 866"/>
                <a:gd name="T45" fmla="*/ 334 h 443"/>
                <a:gd name="T46" fmla="*/ 204 w 866"/>
                <a:gd name="T47" fmla="*/ 255 h 443"/>
                <a:gd name="T48" fmla="*/ 15 w 866"/>
                <a:gd name="T49" fmla="*/ 386 h 443"/>
                <a:gd name="T50" fmla="*/ 383 w 866"/>
                <a:gd name="T51" fmla="*/ 32 h 443"/>
                <a:gd name="T52" fmla="*/ 801 w 866"/>
                <a:gd name="T53" fmla="*/ 147 h 443"/>
                <a:gd name="T54" fmla="*/ 848 w 866"/>
                <a:gd name="T55" fmla="*/ 200 h 443"/>
                <a:gd name="T56" fmla="*/ 855 w 866"/>
                <a:gd name="T57" fmla="*/ 201 h 443"/>
                <a:gd name="T58" fmla="*/ 856 w 866"/>
                <a:gd name="T59" fmla="*/ 193 h 443"/>
                <a:gd name="T60" fmla="*/ 808 w 866"/>
                <a:gd name="T61" fmla="*/ 140 h 443"/>
                <a:gd name="T62" fmla="*/ 382 w 866"/>
                <a:gd name="T63" fmla="*/ 22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6" h="443">
                  <a:moveTo>
                    <a:pt x="382" y="22"/>
                  </a:moveTo>
                  <a:cubicBezTo>
                    <a:pt x="267" y="37"/>
                    <a:pt x="58" y="134"/>
                    <a:pt x="1" y="400"/>
                  </a:cubicBezTo>
                  <a:cubicBezTo>
                    <a:pt x="0" y="402"/>
                    <a:pt x="1" y="405"/>
                    <a:pt x="3" y="406"/>
                  </a:cubicBezTo>
                  <a:cubicBezTo>
                    <a:pt x="5" y="407"/>
                    <a:pt x="8" y="407"/>
                    <a:pt x="9" y="405"/>
                  </a:cubicBezTo>
                  <a:cubicBezTo>
                    <a:pt x="74" y="348"/>
                    <a:pt x="180" y="264"/>
                    <a:pt x="203" y="265"/>
                  </a:cubicBezTo>
                  <a:cubicBezTo>
                    <a:pt x="207" y="266"/>
                    <a:pt x="573" y="314"/>
                    <a:pt x="646" y="345"/>
                  </a:cubicBezTo>
                  <a:cubicBezTo>
                    <a:pt x="648" y="346"/>
                    <a:pt x="651" y="345"/>
                    <a:pt x="652" y="342"/>
                  </a:cubicBezTo>
                  <a:cubicBezTo>
                    <a:pt x="663" y="320"/>
                    <a:pt x="681" y="287"/>
                    <a:pt x="695" y="274"/>
                  </a:cubicBezTo>
                  <a:cubicBezTo>
                    <a:pt x="692" y="291"/>
                    <a:pt x="683" y="352"/>
                    <a:pt x="683" y="352"/>
                  </a:cubicBezTo>
                  <a:cubicBezTo>
                    <a:pt x="683" y="352"/>
                    <a:pt x="683" y="352"/>
                    <a:pt x="683" y="352"/>
                  </a:cubicBezTo>
                  <a:cubicBezTo>
                    <a:pt x="683" y="355"/>
                    <a:pt x="684" y="357"/>
                    <a:pt x="687" y="357"/>
                  </a:cubicBezTo>
                  <a:cubicBezTo>
                    <a:pt x="688" y="358"/>
                    <a:pt x="809" y="404"/>
                    <a:pt x="855" y="439"/>
                  </a:cubicBezTo>
                  <a:cubicBezTo>
                    <a:pt x="855" y="441"/>
                    <a:pt x="857" y="443"/>
                    <a:pt x="857" y="443"/>
                  </a:cubicBezTo>
                  <a:cubicBezTo>
                    <a:pt x="855" y="441"/>
                    <a:pt x="857" y="437"/>
                    <a:pt x="859" y="436"/>
                  </a:cubicBezTo>
                  <a:cubicBezTo>
                    <a:pt x="862" y="435"/>
                    <a:pt x="865" y="436"/>
                    <a:pt x="866" y="439"/>
                  </a:cubicBezTo>
                  <a:cubicBezTo>
                    <a:pt x="864" y="434"/>
                    <a:pt x="864" y="434"/>
                    <a:pt x="864" y="434"/>
                  </a:cubicBezTo>
                  <a:cubicBezTo>
                    <a:pt x="863" y="433"/>
                    <a:pt x="863" y="432"/>
                    <a:pt x="862" y="432"/>
                  </a:cubicBezTo>
                  <a:cubicBezTo>
                    <a:pt x="820" y="398"/>
                    <a:pt x="715" y="357"/>
                    <a:pt x="694" y="349"/>
                  </a:cubicBezTo>
                  <a:cubicBezTo>
                    <a:pt x="695" y="342"/>
                    <a:pt x="707" y="264"/>
                    <a:pt x="707" y="264"/>
                  </a:cubicBezTo>
                  <a:cubicBezTo>
                    <a:pt x="707" y="263"/>
                    <a:pt x="707" y="263"/>
                    <a:pt x="707" y="263"/>
                  </a:cubicBezTo>
                  <a:cubicBezTo>
                    <a:pt x="707" y="261"/>
                    <a:pt x="706" y="260"/>
                    <a:pt x="705" y="259"/>
                  </a:cubicBezTo>
                  <a:cubicBezTo>
                    <a:pt x="704" y="258"/>
                    <a:pt x="702" y="257"/>
                    <a:pt x="701" y="258"/>
                  </a:cubicBezTo>
                  <a:cubicBezTo>
                    <a:pt x="680" y="263"/>
                    <a:pt x="653" y="317"/>
                    <a:pt x="645" y="334"/>
                  </a:cubicBezTo>
                  <a:cubicBezTo>
                    <a:pt x="562" y="303"/>
                    <a:pt x="219" y="257"/>
                    <a:pt x="204" y="255"/>
                  </a:cubicBezTo>
                  <a:cubicBezTo>
                    <a:pt x="173" y="253"/>
                    <a:pt x="56" y="351"/>
                    <a:pt x="15" y="386"/>
                  </a:cubicBezTo>
                  <a:cubicBezTo>
                    <a:pt x="76" y="138"/>
                    <a:pt x="274" y="46"/>
                    <a:pt x="383" y="32"/>
                  </a:cubicBezTo>
                  <a:cubicBezTo>
                    <a:pt x="543" y="11"/>
                    <a:pt x="703" y="55"/>
                    <a:pt x="801" y="147"/>
                  </a:cubicBezTo>
                  <a:cubicBezTo>
                    <a:pt x="817" y="163"/>
                    <a:pt x="833" y="181"/>
                    <a:pt x="848" y="200"/>
                  </a:cubicBezTo>
                  <a:cubicBezTo>
                    <a:pt x="849" y="202"/>
                    <a:pt x="852" y="202"/>
                    <a:pt x="855" y="201"/>
                  </a:cubicBezTo>
                  <a:cubicBezTo>
                    <a:pt x="857" y="199"/>
                    <a:pt x="858" y="196"/>
                    <a:pt x="856" y="193"/>
                  </a:cubicBezTo>
                  <a:cubicBezTo>
                    <a:pt x="841" y="174"/>
                    <a:pt x="825" y="156"/>
                    <a:pt x="808" y="140"/>
                  </a:cubicBezTo>
                  <a:cubicBezTo>
                    <a:pt x="707" y="45"/>
                    <a:pt x="544" y="0"/>
                    <a:pt x="382" y="2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3" name="Freeform 63"/>
            <p:cNvSpPr>
              <a:spLocks noChangeArrowheads="1"/>
            </p:cNvSpPr>
            <p:nvPr/>
          </p:nvSpPr>
          <p:spPr bwMode="auto">
            <a:xfrm>
              <a:off x="179" y="-489"/>
              <a:ext cx="124" cy="501"/>
            </a:xfrm>
            <a:custGeom>
              <a:avLst/>
              <a:gdLst>
                <a:gd name="T0" fmla="*/ 3 w 76"/>
                <a:gd name="T1" fmla="*/ 2 h 309"/>
                <a:gd name="T2" fmla="*/ 1 w 76"/>
                <a:gd name="T3" fmla="*/ 9 h 309"/>
                <a:gd name="T4" fmla="*/ 48 w 76"/>
                <a:gd name="T5" fmla="*/ 302 h 309"/>
                <a:gd name="T6" fmla="*/ 52 w 76"/>
                <a:gd name="T7" fmla="*/ 309 h 309"/>
                <a:gd name="T8" fmla="*/ 59 w 76"/>
                <a:gd name="T9" fmla="*/ 305 h 309"/>
                <a:gd name="T10" fmla="*/ 11 w 76"/>
                <a:gd name="T11" fmla="*/ 4 h 309"/>
                <a:gd name="T12" fmla="*/ 3 w 76"/>
                <a:gd name="T13" fmla="*/ 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09">
                  <a:moveTo>
                    <a:pt x="3" y="2"/>
                  </a:moveTo>
                  <a:cubicBezTo>
                    <a:pt x="1" y="3"/>
                    <a:pt x="0" y="6"/>
                    <a:pt x="1" y="9"/>
                  </a:cubicBezTo>
                  <a:cubicBezTo>
                    <a:pt x="45" y="90"/>
                    <a:pt x="66" y="222"/>
                    <a:pt x="48" y="302"/>
                  </a:cubicBezTo>
                  <a:cubicBezTo>
                    <a:pt x="48" y="305"/>
                    <a:pt x="50" y="308"/>
                    <a:pt x="52" y="309"/>
                  </a:cubicBezTo>
                  <a:cubicBezTo>
                    <a:pt x="55" y="309"/>
                    <a:pt x="58" y="307"/>
                    <a:pt x="59" y="305"/>
                  </a:cubicBezTo>
                  <a:cubicBezTo>
                    <a:pt x="76" y="222"/>
                    <a:pt x="55" y="87"/>
                    <a:pt x="11" y="4"/>
                  </a:cubicBezTo>
                  <a:cubicBezTo>
                    <a:pt x="9" y="1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4" name="Freeform 64"/>
            <p:cNvSpPr>
              <a:spLocks noChangeArrowheads="1"/>
            </p:cNvSpPr>
            <p:nvPr/>
          </p:nvSpPr>
          <p:spPr bwMode="auto">
            <a:xfrm>
              <a:off x="-1117" y="383"/>
              <a:ext cx="409" cy="495"/>
            </a:xfrm>
            <a:custGeom>
              <a:avLst/>
              <a:gdLst>
                <a:gd name="T0" fmla="*/ 160 w 251"/>
                <a:gd name="T1" fmla="*/ 178 h 305"/>
                <a:gd name="T2" fmla="*/ 1 w 251"/>
                <a:gd name="T3" fmla="*/ 30 h 305"/>
                <a:gd name="T4" fmla="*/ 160 w 251"/>
                <a:gd name="T5" fmla="*/ 1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" h="305">
                  <a:moveTo>
                    <a:pt x="160" y="178"/>
                  </a:moveTo>
                  <a:cubicBezTo>
                    <a:pt x="58" y="305"/>
                    <a:pt x="0" y="30"/>
                    <a:pt x="1" y="30"/>
                  </a:cubicBezTo>
                  <a:cubicBezTo>
                    <a:pt x="93" y="0"/>
                    <a:pt x="251" y="64"/>
                    <a:pt x="160" y="178"/>
                  </a:cubicBezTo>
                  <a:close/>
                </a:path>
              </a:pathLst>
            </a:custGeom>
            <a:solidFill>
              <a:srgbClr val="F4B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5" name="Freeform 65"/>
            <p:cNvSpPr>
              <a:spLocks noChangeArrowheads="1"/>
            </p:cNvSpPr>
            <p:nvPr/>
          </p:nvSpPr>
          <p:spPr bwMode="auto">
            <a:xfrm>
              <a:off x="-223" y="504"/>
              <a:ext cx="418" cy="434"/>
            </a:xfrm>
            <a:custGeom>
              <a:avLst/>
              <a:gdLst>
                <a:gd name="T0" fmla="*/ 56 w 257"/>
                <a:gd name="T1" fmla="*/ 174 h 267"/>
                <a:gd name="T2" fmla="*/ 249 w 257"/>
                <a:gd name="T3" fmla="*/ 93 h 267"/>
                <a:gd name="T4" fmla="*/ 56 w 257"/>
                <a:gd name="T5" fmla="*/ 17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7" h="267">
                  <a:moveTo>
                    <a:pt x="56" y="174"/>
                  </a:moveTo>
                  <a:cubicBezTo>
                    <a:pt x="94" y="267"/>
                    <a:pt x="257" y="163"/>
                    <a:pt x="249" y="93"/>
                  </a:cubicBezTo>
                  <a:cubicBezTo>
                    <a:pt x="238" y="0"/>
                    <a:pt x="0" y="34"/>
                    <a:pt x="56" y="174"/>
                  </a:cubicBezTo>
                  <a:close/>
                </a:path>
              </a:pathLst>
            </a:custGeom>
            <a:solidFill>
              <a:srgbClr val="F4B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Freeform 66"/>
            <p:cNvSpPr>
              <a:spLocks noChangeArrowheads="1"/>
            </p:cNvSpPr>
            <p:nvPr/>
          </p:nvSpPr>
          <p:spPr bwMode="auto">
            <a:xfrm>
              <a:off x="-132" y="-736"/>
              <a:ext cx="583" cy="414"/>
            </a:xfrm>
            <a:custGeom>
              <a:avLst/>
              <a:gdLst>
                <a:gd name="T0" fmla="*/ 0 w 358"/>
                <a:gd name="T1" fmla="*/ 68 h 255"/>
                <a:gd name="T2" fmla="*/ 224 w 358"/>
                <a:gd name="T3" fmla="*/ 112 h 255"/>
                <a:gd name="T4" fmla="*/ 312 w 358"/>
                <a:gd name="T5" fmla="*/ 255 h 255"/>
                <a:gd name="T6" fmla="*/ 10 w 358"/>
                <a:gd name="T7" fmla="*/ 66 h 255"/>
                <a:gd name="T8" fmla="*/ 0 w 358"/>
                <a:gd name="T9" fmla="*/ 6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255">
                  <a:moveTo>
                    <a:pt x="0" y="68"/>
                  </a:moveTo>
                  <a:cubicBezTo>
                    <a:pt x="29" y="0"/>
                    <a:pt x="181" y="84"/>
                    <a:pt x="224" y="112"/>
                  </a:cubicBezTo>
                  <a:cubicBezTo>
                    <a:pt x="276" y="147"/>
                    <a:pt x="358" y="187"/>
                    <a:pt x="312" y="255"/>
                  </a:cubicBezTo>
                  <a:cubicBezTo>
                    <a:pt x="222" y="176"/>
                    <a:pt x="136" y="79"/>
                    <a:pt x="10" y="66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EF8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67"/>
            <p:cNvSpPr>
              <a:spLocks noEditPoints="1" noChangeArrowheads="1"/>
            </p:cNvSpPr>
            <p:nvPr/>
          </p:nvSpPr>
          <p:spPr bwMode="auto">
            <a:xfrm>
              <a:off x="-142" y="-704"/>
              <a:ext cx="552" cy="392"/>
            </a:xfrm>
            <a:custGeom>
              <a:avLst/>
              <a:gdLst>
                <a:gd name="T0" fmla="*/ 31 w 339"/>
                <a:gd name="T1" fmla="*/ 20 h 241"/>
                <a:gd name="T2" fmla="*/ 1 w 339"/>
                <a:gd name="T3" fmla="*/ 46 h 241"/>
                <a:gd name="T4" fmla="*/ 2 w 339"/>
                <a:gd name="T5" fmla="*/ 52 h 241"/>
                <a:gd name="T6" fmla="*/ 7 w 339"/>
                <a:gd name="T7" fmla="*/ 53 h 241"/>
                <a:gd name="T8" fmla="*/ 16 w 339"/>
                <a:gd name="T9" fmla="*/ 51 h 241"/>
                <a:gd name="T10" fmla="*/ 277 w 339"/>
                <a:gd name="T11" fmla="*/ 205 h 241"/>
                <a:gd name="T12" fmla="*/ 314 w 339"/>
                <a:gd name="T13" fmla="*/ 239 h 241"/>
                <a:gd name="T14" fmla="*/ 318 w 339"/>
                <a:gd name="T15" fmla="*/ 241 h 241"/>
                <a:gd name="T16" fmla="*/ 322 w 339"/>
                <a:gd name="T17" fmla="*/ 238 h 241"/>
                <a:gd name="T18" fmla="*/ 335 w 339"/>
                <a:gd name="T19" fmla="*/ 184 h 241"/>
                <a:gd name="T20" fmla="*/ 249 w 339"/>
                <a:gd name="T21" fmla="*/ 99 h 241"/>
                <a:gd name="T22" fmla="*/ 233 w 339"/>
                <a:gd name="T23" fmla="*/ 88 h 241"/>
                <a:gd name="T24" fmla="*/ 31 w 339"/>
                <a:gd name="T25" fmla="*/ 20 h 241"/>
                <a:gd name="T26" fmla="*/ 34 w 339"/>
                <a:gd name="T27" fmla="*/ 30 h 241"/>
                <a:gd name="T28" fmla="*/ 227 w 339"/>
                <a:gd name="T29" fmla="*/ 97 h 241"/>
                <a:gd name="T30" fmla="*/ 244 w 339"/>
                <a:gd name="T31" fmla="*/ 107 h 241"/>
                <a:gd name="T32" fmla="*/ 325 w 339"/>
                <a:gd name="T33" fmla="*/ 186 h 241"/>
                <a:gd name="T34" fmla="*/ 326 w 339"/>
                <a:gd name="T35" fmla="*/ 196 h 241"/>
                <a:gd name="T36" fmla="*/ 316 w 339"/>
                <a:gd name="T37" fmla="*/ 227 h 241"/>
                <a:gd name="T38" fmla="*/ 284 w 339"/>
                <a:gd name="T39" fmla="*/ 197 h 241"/>
                <a:gd name="T40" fmla="*/ 17 w 339"/>
                <a:gd name="T41" fmla="*/ 41 h 241"/>
                <a:gd name="T42" fmla="*/ 17 w 339"/>
                <a:gd name="T43" fmla="*/ 41 h 241"/>
                <a:gd name="T44" fmla="*/ 34 w 339"/>
                <a:gd name="T45" fmla="*/ 3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9" h="241">
                  <a:moveTo>
                    <a:pt x="31" y="20"/>
                  </a:moveTo>
                  <a:cubicBezTo>
                    <a:pt x="16" y="24"/>
                    <a:pt x="6" y="33"/>
                    <a:pt x="1" y="46"/>
                  </a:cubicBezTo>
                  <a:cubicBezTo>
                    <a:pt x="0" y="48"/>
                    <a:pt x="0" y="50"/>
                    <a:pt x="2" y="52"/>
                  </a:cubicBezTo>
                  <a:cubicBezTo>
                    <a:pt x="3" y="53"/>
                    <a:pt x="5" y="54"/>
                    <a:pt x="7" y="53"/>
                  </a:cubicBezTo>
                  <a:cubicBezTo>
                    <a:pt x="7" y="53"/>
                    <a:pt x="15" y="52"/>
                    <a:pt x="16" y="51"/>
                  </a:cubicBezTo>
                  <a:cubicBezTo>
                    <a:pt x="122" y="63"/>
                    <a:pt x="201" y="135"/>
                    <a:pt x="277" y="205"/>
                  </a:cubicBezTo>
                  <a:cubicBezTo>
                    <a:pt x="314" y="239"/>
                    <a:pt x="314" y="239"/>
                    <a:pt x="314" y="239"/>
                  </a:cubicBezTo>
                  <a:cubicBezTo>
                    <a:pt x="315" y="240"/>
                    <a:pt x="317" y="241"/>
                    <a:pt x="318" y="241"/>
                  </a:cubicBezTo>
                  <a:cubicBezTo>
                    <a:pt x="320" y="240"/>
                    <a:pt x="321" y="240"/>
                    <a:pt x="322" y="238"/>
                  </a:cubicBezTo>
                  <a:cubicBezTo>
                    <a:pt x="335" y="220"/>
                    <a:pt x="339" y="202"/>
                    <a:pt x="335" y="184"/>
                  </a:cubicBezTo>
                  <a:cubicBezTo>
                    <a:pt x="328" y="148"/>
                    <a:pt x="286" y="122"/>
                    <a:pt x="249" y="99"/>
                  </a:cubicBezTo>
                  <a:cubicBezTo>
                    <a:pt x="233" y="88"/>
                    <a:pt x="233" y="88"/>
                    <a:pt x="233" y="88"/>
                  </a:cubicBezTo>
                  <a:cubicBezTo>
                    <a:pt x="231" y="87"/>
                    <a:pt x="96" y="0"/>
                    <a:pt x="31" y="20"/>
                  </a:cubicBezTo>
                  <a:moveTo>
                    <a:pt x="34" y="30"/>
                  </a:moveTo>
                  <a:cubicBezTo>
                    <a:pt x="84" y="14"/>
                    <a:pt x="190" y="73"/>
                    <a:pt x="227" y="97"/>
                  </a:cubicBezTo>
                  <a:cubicBezTo>
                    <a:pt x="244" y="107"/>
                    <a:pt x="244" y="107"/>
                    <a:pt x="244" y="107"/>
                  </a:cubicBezTo>
                  <a:cubicBezTo>
                    <a:pt x="279" y="129"/>
                    <a:pt x="318" y="154"/>
                    <a:pt x="325" y="186"/>
                  </a:cubicBezTo>
                  <a:cubicBezTo>
                    <a:pt x="326" y="190"/>
                    <a:pt x="326" y="193"/>
                    <a:pt x="326" y="196"/>
                  </a:cubicBezTo>
                  <a:cubicBezTo>
                    <a:pt x="326" y="206"/>
                    <a:pt x="323" y="216"/>
                    <a:pt x="316" y="227"/>
                  </a:cubicBezTo>
                  <a:cubicBezTo>
                    <a:pt x="309" y="220"/>
                    <a:pt x="284" y="197"/>
                    <a:pt x="284" y="197"/>
                  </a:cubicBezTo>
                  <a:cubicBezTo>
                    <a:pt x="206" y="126"/>
                    <a:pt x="127" y="52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21" y="36"/>
                    <a:pt x="26" y="32"/>
                    <a:pt x="34" y="3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Freeform 68"/>
            <p:cNvSpPr>
              <a:spLocks noChangeArrowheads="1"/>
            </p:cNvSpPr>
            <p:nvPr/>
          </p:nvSpPr>
          <p:spPr bwMode="auto">
            <a:xfrm>
              <a:off x="145" y="-960"/>
              <a:ext cx="285" cy="362"/>
            </a:xfrm>
            <a:custGeom>
              <a:avLst/>
              <a:gdLst>
                <a:gd name="T0" fmla="*/ 166 w 175"/>
                <a:gd name="T1" fmla="*/ 2 h 223"/>
                <a:gd name="T2" fmla="*/ 138 w 175"/>
                <a:gd name="T3" fmla="*/ 18 h 223"/>
                <a:gd name="T4" fmla="*/ 104 w 175"/>
                <a:gd name="T5" fmla="*/ 37 h 223"/>
                <a:gd name="T6" fmla="*/ 52 w 175"/>
                <a:gd name="T7" fmla="*/ 99 h 223"/>
                <a:gd name="T8" fmla="*/ 0 w 175"/>
                <a:gd name="T9" fmla="*/ 217 h 223"/>
                <a:gd name="T10" fmla="*/ 5 w 175"/>
                <a:gd name="T11" fmla="*/ 223 h 223"/>
                <a:gd name="T12" fmla="*/ 10 w 175"/>
                <a:gd name="T13" fmla="*/ 218 h 223"/>
                <a:gd name="T14" fmla="*/ 60 w 175"/>
                <a:gd name="T15" fmla="*/ 104 h 223"/>
                <a:gd name="T16" fmla="*/ 111 w 175"/>
                <a:gd name="T17" fmla="*/ 45 h 223"/>
                <a:gd name="T18" fmla="*/ 142 w 175"/>
                <a:gd name="T19" fmla="*/ 27 h 223"/>
                <a:gd name="T20" fmla="*/ 172 w 175"/>
                <a:gd name="T21" fmla="*/ 10 h 223"/>
                <a:gd name="T22" fmla="*/ 173 w 175"/>
                <a:gd name="T23" fmla="*/ 3 h 223"/>
                <a:gd name="T24" fmla="*/ 166 w 175"/>
                <a:gd name="T25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223">
                  <a:moveTo>
                    <a:pt x="166" y="2"/>
                  </a:moveTo>
                  <a:cubicBezTo>
                    <a:pt x="158" y="9"/>
                    <a:pt x="148" y="13"/>
                    <a:pt x="138" y="18"/>
                  </a:cubicBezTo>
                  <a:cubicBezTo>
                    <a:pt x="126" y="23"/>
                    <a:pt x="114" y="29"/>
                    <a:pt x="104" y="37"/>
                  </a:cubicBezTo>
                  <a:cubicBezTo>
                    <a:pt x="84" y="55"/>
                    <a:pt x="66" y="76"/>
                    <a:pt x="52" y="99"/>
                  </a:cubicBezTo>
                  <a:cubicBezTo>
                    <a:pt x="31" y="132"/>
                    <a:pt x="3" y="177"/>
                    <a:pt x="0" y="217"/>
                  </a:cubicBezTo>
                  <a:cubicBezTo>
                    <a:pt x="0" y="220"/>
                    <a:pt x="2" y="223"/>
                    <a:pt x="5" y="223"/>
                  </a:cubicBezTo>
                  <a:cubicBezTo>
                    <a:pt x="7" y="223"/>
                    <a:pt x="10" y="221"/>
                    <a:pt x="10" y="218"/>
                  </a:cubicBezTo>
                  <a:cubicBezTo>
                    <a:pt x="13" y="180"/>
                    <a:pt x="40" y="137"/>
                    <a:pt x="60" y="104"/>
                  </a:cubicBezTo>
                  <a:cubicBezTo>
                    <a:pt x="74" y="82"/>
                    <a:pt x="92" y="62"/>
                    <a:pt x="111" y="45"/>
                  </a:cubicBezTo>
                  <a:cubicBezTo>
                    <a:pt x="120" y="37"/>
                    <a:pt x="131" y="32"/>
                    <a:pt x="142" y="27"/>
                  </a:cubicBezTo>
                  <a:cubicBezTo>
                    <a:pt x="153" y="23"/>
                    <a:pt x="164" y="18"/>
                    <a:pt x="172" y="10"/>
                  </a:cubicBezTo>
                  <a:cubicBezTo>
                    <a:pt x="174" y="8"/>
                    <a:pt x="175" y="5"/>
                    <a:pt x="173" y="3"/>
                  </a:cubicBezTo>
                  <a:cubicBezTo>
                    <a:pt x="171" y="1"/>
                    <a:pt x="168" y="0"/>
                    <a:pt x="166" y="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9" name="Freeform 69"/>
            <p:cNvSpPr>
              <a:spLocks noChangeArrowheads="1"/>
            </p:cNvSpPr>
            <p:nvPr/>
          </p:nvSpPr>
          <p:spPr bwMode="auto">
            <a:xfrm>
              <a:off x="256" y="-954"/>
              <a:ext cx="197" cy="413"/>
            </a:xfrm>
            <a:custGeom>
              <a:avLst/>
              <a:gdLst>
                <a:gd name="T0" fmla="*/ 98 w 121"/>
                <a:gd name="T1" fmla="*/ 1 h 254"/>
                <a:gd name="T2" fmla="*/ 96 w 121"/>
                <a:gd name="T3" fmla="*/ 8 h 254"/>
                <a:gd name="T4" fmla="*/ 74 w 121"/>
                <a:gd name="T5" fmla="*/ 147 h 254"/>
                <a:gd name="T6" fmla="*/ 3 w 121"/>
                <a:gd name="T7" fmla="*/ 244 h 254"/>
                <a:gd name="T8" fmla="*/ 2 w 121"/>
                <a:gd name="T9" fmla="*/ 251 h 254"/>
                <a:gd name="T10" fmla="*/ 9 w 121"/>
                <a:gd name="T11" fmla="*/ 253 h 254"/>
                <a:gd name="T12" fmla="*/ 83 w 121"/>
                <a:gd name="T13" fmla="*/ 151 h 254"/>
                <a:gd name="T14" fmla="*/ 105 w 121"/>
                <a:gd name="T15" fmla="*/ 3 h 254"/>
                <a:gd name="T16" fmla="*/ 98 w 121"/>
                <a:gd name="T17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254">
                  <a:moveTo>
                    <a:pt x="98" y="1"/>
                  </a:moveTo>
                  <a:cubicBezTo>
                    <a:pt x="95" y="3"/>
                    <a:pt x="95" y="6"/>
                    <a:pt x="96" y="8"/>
                  </a:cubicBezTo>
                  <a:cubicBezTo>
                    <a:pt x="106" y="24"/>
                    <a:pt x="110" y="61"/>
                    <a:pt x="74" y="147"/>
                  </a:cubicBezTo>
                  <a:cubicBezTo>
                    <a:pt x="52" y="198"/>
                    <a:pt x="29" y="229"/>
                    <a:pt x="3" y="244"/>
                  </a:cubicBezTo>
                  <a:cubicBezTo>
                    <a:pt x="1" y="245"/>
                    <a:pt x="0" y="248"/>
                    <a:pt x="2" y="251"/>
                  </a:cubicBezTo>
                  <a:cubicBezTo>
                    <a:pt x="3" y="254"/>
                    <a:pt x="6" y="254"/>
                    <a:pt x="9" y="253"/>
                  </a:cubicBezTo>
                  <a:cubicBezTo>
                    <a:pt x="36" y="237"/>
                    <a:pt x="61" y="204"/>
                    <a:pt x="83" y="151"/>
                  </a:cubicBezTo>
                  <a:cubicBezTo>
                    <a:pt x="114" y="78"/>
                    <a:pt x="121" y="29"/>
                    <a:pt x="105" y="3"/>
                  </a:cubicBezTo>
                  <a:cubicBezTo>
                    <a:pt x="103" y="0"/>
                    <a:pt x="100" y="0"/>
                    <a:pt x="98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Freeform 70"/>
            <p:cNvSpPr>
              <a:spLocks noChangeArrowheads="1"/>
            </p:cNvSpPr>
            <p:nvPr/>
          </p:nvSpPr>
          <p:spPr bwMode="auto">
            <a:xfrm>
              <a:off x="-795" y="-670"/>
              <a:ext cx="681" cy="392"/>
            </a:xfrm>
            <a:custGeom>
              <a:avLst/>
              <a:gdLst>
                <a:gd name="T0" fmla="*/ 1 w 418"/>
                <a:gd name="T1" fmla="*/ 232 h 241"/>
                <a:gd name="T2" fmla="*/ 2 w 418"/>
                <a:gd name="T3" fmla="*/ 239 h 241"/>
                <a:gd name="T4" fmla="*/ 10 w 418"/>
                <a:gd name="T5" fmla="*/ 238 h 241"/>
                <a:gd name="T6" fmla="*/ 412 w 418"/>
                <a:gd name="T7" fmla="*/ 19 h 241"/>
                <a:gd name="T8" fmla="*/ 418 w 418"/>
                <a:gd name="T9" fmla="*/ 14 h 241"/>
                <a:gd name="T10" fmla="*/ 413 w 418"/>
                <a:gd name="T11" fmla="*/ 8 h 241"/>
                <a:gd name="T12" fmla="*/ 1 w 418"/>
                <a:gd name="T13" fmla="*/ 2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241">
                  <a:moveTo>
                    <a:pt x="1" y="232"/>
                  </a:moveTo>
                  <a:cubicBezTo>
                    <a:pt x="0" y="234"/>
                    <a:pt x="0" y="237"/>
                    <a:pt x="2" y="239"/>
                  </a:cubicBezTo>
                  <a:cubicBezTo>
                    <a:pt x="4" y="241"/>
                    <a:pt x="8" y="240"/>
                    <a:pt x="10" y="238"/>
                  </a:cubicBezTo>
                  <a:cubicBezTo>
                    <a:pt x="196" y="11"/>
                    <a:pt x="410" y="19"/>
                    <a:pt x="412" y="19"/>
                  </a:cubicBezTo>
                  <a:cubicBezTo>
                    <a:pt x="415" y="19"/>
                    <a:pt x="418" y="17"/>
                    <a:pt x="418" y="14"/>
                  </a:cubicBezTo>
                  <a:cubicBezTo>
                    <a:pt x="418" y="11"/>
                    <a:pt x="416" y="8"/>
                    <a:pt x="413" y="8"/>
                  </a:cubicBezTo>
                  <a:cubicBezTo>
                    <a:pt x="411" y="8"/>
                    <a:pt x="191" y="0"/>
                    <a:pt x="1" y="23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1" name="Freeform 71"/>
            <p:cNvSpPr>
              <a:spLocks noChangeArrowheads="1"/>
            </p:cNvSpPr>
            <p:nvPr/>
          </p:nvSpPr>
          <p:spPr bwMode="auto">
            <a:xfrm>
              <a:off x="-135" y="-736"/>
              <a:ext cx="586" cy="364"/>
            </a:xfrm>
            <a:custGeom>
              <a:avLst/>
              <a:gdLst>
                <a:gd name="T0" fmla="*/ 22 w 360"/>
                <a:gd name="T1" fmla="*/ 39 h 224"/>
                <a:gd name="T2" fmla="*/ 360 w 360"/>
                <a:gd name="T3" fmla="*/ 213 h 224"/>
                <a:gd name="T4" fmla="*/ 338 w 360"/>
                <a:gd name="T5" fmla="*/ 224 h 224"/>
                <a:gd name="T6" fmla="*/ 2 w 360"/>
                <a:gd name="T7" fmla="*/ 68 h 224"/>
                <a:gd name="T8" fmla="*/ 22 w 360"/>
                <a:gd name="T9" fmla="*/ 3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224">
                  <a:moveTo>
                    <a:pt x="22" y="39"/>
                  </a:moveTo>
                  <a:cubicBezTo>
                    <a:pt x="22" y="39"/>
                    <a:pt x="272" y="0"/>
                    <a:pt x="360" y="213"/>
                  </a:cubicBezTo>
                  <a:cubicBezTo>
                    <a:pt x="338" y="224"/>
                    <a:pt x="338" y="224"/>
                    <a:pt x="338" y="224"/>
                  </a:cubicBezTo>
                  <a:cubicBezTo>
                    <a:pt x="338" y="224"/>
                    <a:pt x="228" y="23"/>
                    <a:pt x="2" y="68"/>
                  </a:cubicBezTo>
                  <a:cubicBezTo>
                    <a:pt x="2" y="68"/>
                    <a:pt x="0" y="47"/>
                    <a:pt x="22" y="39"/>
                  </a:cubicBezTo>
                  <a:close/>
                </a:path>
              </a:pathLst>
            </a:custGeom>
            <a:solidFill>
              <a:srgbClr val="EF8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Freeform 72"/>
            <p:cNvSpPr>
              <a:spLocks noEditPoints="1" noChangeArrowheads="1"/>
            </p:cNvSpPr>
            <p:nvPr/>
          </p:nvSpPr>
          <p:spPr bwMode="auto">
            <a:xfrm>
              <a:off x="-142" y="-743"/>
              <a:ext cx="603" cy="380"/>
            </a:xfrm>
            <a:custGeom>
              <a:avLst/>
              <a:gdLst>
                <a:gd name="T0" fmla="*/ 25 w 370"/>
                <a:gd name="T1" fmla="*/ 38 h 234"/>
                <a:gd name="T2" fmla="*/ 24 w 370"/>
                <a:gd name="T3" fmla="*/ 38 h 234"/>
                <a:gd name="T4" fmla="*/ 0 w 370"/>
                <a:gd name="T5" fmla="*/ 73 h 234"/>
                <a:gd name="T6" fmla="*/ 3 w 370"/>
                <a:gd name="T7" fmla="*/ 76 h 234"/>
                <a:gd name="T8" fmla="*/ 7 w 370"/>
                <a:gd name="T9" fmla="*/ 77 h 234"/>
                <a:gd name="T10" fmla="*/ 338 w 370"/>
                <a:gd name="T11" fmla="*/ 231 h 234"/>
                <a:gd name="T12" fmla="*/ 345 w 370"/>
                <a:gd name="T13" fmla="*/ 233 h 234"/>
                <a:gd name="T14" fmla="*/ 367 w 370"/>
                <a:gd name="T15" fmla="*/ 222 h 234"/>
                <a:gd name="T16" fmla="*/ 369 w 370"/>
                <a:gd name="T17" fmla="*/ 215 h 234"/>
                <a:gd name="T18" fmla="*/ 25 w 370"/>
                <a:gd name="T19" fmla="*/ 38 h 234"/>
                <a:gd name="T20" fmla="*/ 358 w 370"/>
                <a:gd name="T21" fmla="*/ 215 h 234"/>
                <a:gd name="T22" fmla="*/ 344 w 370"/>
                <a:gd name="T23" fmla="*/ 222 h 234"/>
                <a:gd name="T24" fmla="*/ 12 w 370"/>
                <a:gd name="T25" fmla="*/ 66 h 234"/>
                <a:gd name="T26" fmla="*/ 28 w 370"/>
                <a:gd name="T27" fmla="*/ 48 h 234"/>
                <a:gd name="T28" fmla="*/ 358 w 370"/>
                <a:gd name="T29" fmla="*/ 21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0" h="234">
                  <a:moveTo>
                    <a:pt x="25" y="38"/>
                  </a:moveTo>
                  <a:cubicBezTo>
                    <a:pt x="25" y="38"/>
                    <a:pt x="25" y="38"/>
                    <a:pt x="24" y="38"/>
                  </a:cubicBezTo>
                  <a:cubicBezTo>
                    <a:pt x="4" y="46"/>
                    <a:pt x="0" y="64"/>
                    <a:pt x="0" y="73"/>
                  </a:cubicBezTo>
                  <a:cubicBezTo>
                    <a:pt x="1" y="74"/>
                    <a:pt x="1" y="76"/>
                    <a:pt x="3" y="76"/>
                  </a:cubicBezTo>
                  <a:cubicBezTo>
                    <a:pt x="4" y="77"/>
                    <a:pt x="5" y="78"/>
                    <a:pt x="7" y="77"/>
                  </a:cubicBezTo>
                  <a:cubicBezTo>
                    <a:pt x="226" y="33"/>
                    <a:pt x="337" y="229"/>
                    <a:pt x="338" y="231"/>
                  </a:cubicBezTo>
                  <a:cubicBezTo>
                    <a:pt x="339" y="233"/>
                    <a:pt x="342" y="234"/>
                    <a:pt x="345" y="233"/>
                  </a:cubicBezTo>
                  <a:cubicBezTo>
                    <a:pt x="367" y="222"/>
                    <a:pt x="367" y="222"/>
                    <a:pt x="367" y="222"/>
                  </a:cubicBezTo>
                  <a:cubicBezTo>
                    <a:pt x="369" y="220"/>
                    <a:pt x="370" y="217"/>
                    <a:pt x="369" y="215"/>
                  </a:cubicBezTo>
                  <a:cubicBezTo>
                    <a:pt x="280" y="0"/>
                    <a:pt x="28" y="38"/>
                    <a:pt x="25" y="38"/>
                  </a:cubicBezTo>
                  <a:moveTo>
                    <a:pt x="358" y="215"/>
                  </a:moveTo>
                  <a:cubicBezTo>
                    <a:pt x="353" y="217"/>
                    <a:pt x="349" y="219"/>
                    <a:pt x="344" y="222"/>
                  </a:cubicBezTo>
                  <a:cubicBezTo>
                    <a:pt x="327" y="193"/>
                    <a:pt x="217" y="29"/>
                    <a:pt x="12" y="66"/>
                  </a:cubicBezTo>
                  <a:cubicBezTo>
                    <a:pt x="13" y="61"/>
                    <a:pt x="17" y="53"/>
                    <a:pt x="28" y="48"/>
                  </a:cubicBezTo>
                  <a:cubicBezTo>
                    <a:pt x="36" y="47"/>
                    <a:pt x="271" y="15"/>
                    <a:pt x="358" y="21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3" name="Freeform 73"/>
            <p:cNvSpPr>
              <a:spLocks noChangeArrowheads="1"/>
            </p:cNvSpPr>
            <p:nvPr/>
          </p:nvSpPr>
          <p:spPr bwMode="auto">
            <a:xfrm>
              <a:off x="-378" y="-613"/>
              <a:ext cx="352" cy="388"/>
            </a:xfrm>
            <a:custGeom>
              <a:avLst/>
              <a:gdLst>
                <a:gd name="T0" fmla="*/ 209 w 216"/>
                <a:gd name="T1" fmla="*/ 0 h 239"/>
                <a:gd name="T2" fmla="*/ 2 w 216"/>
                <a:gd name="T3" fmla="*/ 231 h 239"/>
                <a:gd name="T4" fmla="*/ 4 w 216"/>
                <a:gd name="T5" fmla="*/ 238 h 239"/>
                <a:gd name="T6" fmla="*/ 11 w 216"/>
                <a:gd name="T7" fmla="*/ 235 h 239"/>
                <a:gd name="T8" fmla="*/ 211 w 216"/>
                <a:gd name="T9" fmla="*/ 10 h 239"/>
                <a:gd name="T10" fmla="*/ 215 w 216"/>
                <a:gd name="T11" fmla="*/ 4 h 239"/>
                <a:gd name="T12" fmla="*/ 209 w 216"/>
                <a:gd name="T1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39">
                  <a:moveTo>
                    <a:pt x="209" y="0"/>
                  </a:moveTo>
                  <a:cubicBezTo>
                    <a:pt x="205" y="1"/>
                    <a:pt x="101" y="22"/>
                    <a:pt x="2" y="231"/>
                  </a:cubicBezTo>
                  <a:cubicBezTo>
                    <a:pt x="0" y="233"/>
                    <a:pt x="2" y="237"/>
                    <a:pt x="4" y="238"/>
                  </a:cubicBezTo>
                  <a:cubicBezTo>
                    <a:pt x="7" y="239"/>
                    <a:pt x="10" y="238"/>
                    <a:pt x="11" y="235"/>
                  </a:cubicBezTo>
                  <a:cubicBezTo>
                    <a:pt x="108" y="32"/>
                    <a:pt x="210" y="11"/>
                    <a:pt x="211" y="10"/>
                  </a:cubicBezTo>
                  <a:cubicBezTo>
                    <a:pt x="214" y="10"/>
                    <a:pt x="216" y="7"/>
                    <a:pt x="215" y="4"/>
                  </a:cubicBezTo>
                  <a:cubicBezTo>
                    <a:pt x="215" y="2"/>
                    <a:pt x="212" y="0"/>
                    <a:pt x="209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74"/>
            <p:cNvSpPr>
              <a:spLocks noChangeArrowheads="1"/>
            </p:cNvSpPr>
            <p:nvPr/>
          </p:nvSpPr>
          <p:spPr bwMode="auto">
            <a:xfrm>
              <a:off x="-1104" y="-587"/>
              <a:ext cx="431" cy="609"/>
            </a:xfrm>
            <a:custGeom>
              <a:avLst/>
              <a:gdLst>
                <a:gd name="T0" fmla="*/ 134 w 265"/>
                <a:gd name="T1" fmla="*/ 214 h 375"/>
                <a:gd name="T2" fmla="*/ 60 w 265"/>
                <a:gd name="T3" fmla="*/ 317 h 375"/>
                <a:gd name="T4" fmla="*/ 0 w 265"/>
                <a:gd name="T5" fmla="*/ 339 h 375"/>
                <a:gd name="T6" fmla="*/ 265 w 265"/>
                <a:gd name="T7" fmla="*/ 0 h 375"/>
                <a:gd name="T8" fmla="*/ 134 w 265"/>
                <a:gd name="T9" fmla="*/ 21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375">
                  <a:moveTo>
                    <a:pt x="134" y="214"/>
                  </a:moveTo>
                  <a:cubicBezTo>
                    <a:pt x="134" y="214"/>
                    <a:pt x="83" y="260"/>
                    <a:pt x="60" y="317"/>
                  </a:cubicBezTo>
                  <a:cubicBezTo>
                    <a:pt x="36" y="375"/>
                    <a:pt x="0" y="339"/>
                    <a:pt x="0" y="339"/>
                  </a:cubicBezTo>
                  <a:cubicBezTo>
                    <a:pt x="0" y="339"/>
                    <a:pt x="4" y="122"/>
                    <a:pt x="265" y="0"/>
                  </a:cubicBezTo>
                  <a:lnTo>
                    <a:pt x="134" y="214"/>
                  </a:lnTo>
                  <a:close/>
                </a:path>
              </a:pathLst>
            </a:custGeom>
            <a:solidFill>
              <a:srgbClr val="B57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75"/>
            <p:cNvSpPr>
              <a:spLocks noChangeArrowheads="1"/>
            </p:cNvSpPr>
            <p:nvPr/>
          </p:nvSpPr>
          <p:spPr bwMode="auto">
            <a:xfrm>
              <a:off x="-1042" y="-684"/>
              <a:ext cx="767" cy="633"/>
            </a:xfrm>
            <a:custGeom>
              <a:avLst/>
              <a:gdLst>
                <a:gd name="T0" fmla="*/ 262 w 471"/>
                <a:gd name="T1" fmla="*/ 43 h 390"/>
                <a:gd name="T2" fmla="*/ 1 w 471"/>
                <a:gd name="T3" fmla="*/ 384 h 390"/>
                <a:gd name="T4" fmla="*/ 5 w 471"/>
                <a:gd name="T5" fmla="*/ 390 h 390"/>
                <a:gd name="T6" fmla="*/ 11 w 471"/>
                <a:gd name="T7" fmla="*/ 386 h 390"/>
                <a:gd name="T8" fmla="*/ 265 w 471"/>
                <a:gd name="T9" fmla="*/ 53 h 390"/>
                <a:gd name="T10" fmla="*/ 465 w 471"/>
                <a:gd name="T11" fmla="*/ 16 h 390"/>
                <a:gd name="T12" fmla="*/ 470 w 471"/>
                <a:gd name="T13" fmla="*/ 11 h 390"/>
                <a:gd name="T14" fmla="*/ 466 w 471"/>
                <a:gd name="T15" fmla="*/ 6 h 390"/>
                <a:gd name="T16" fmla="*/ 262 w 471"/>
                <a:gd name="T17" fmla="*/ 4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390">
                  <a:moveTo>
                    <a:pt x="262" y="43"/>
                  </a:moveTo>
                  <a:cubicBezTo>
                    <a:pt x="164" y="83"/>
                    <a:pt x="40" y="175"/>
                    <a:pt x="1" y="384"/>
                  </a:cubicBezTo>
                  <a:cubicBezTo>
                    <a:pt x="0" y="387"/>
                    <a:pt x="2" y="389"/>
                    <a:pt x="5" y="390"/>
                  </a:cubicBezTo>
                  <a:cubicBezTo>
                    <a:pt x="8" y="390"/>
                    <a:pt x="11" y="389"/>
                    <a:pt x="11" y="386"/>
                  </a:cubicBezTo>
                  <a:cubicBezTo>
                    <a:pt x="49" y="182"/>
                    <a:pt x="170" y="92"/>
                    <a:pt x="265" y="53"/>
                  </a:cubicBezTo>
                  <a:cubicBezTo>
                    <a:pt x="368" y="10"/>
                    <a:pt x="464" y="16"/>
                    <a:pt x="465" y="16"/>
                  </a:cubicBezTo>
                  <a:cubicBezTo>
                    <a:pt x="468" y="16"/>
                    <a:pt x="470" y="14"/>
                    <a:pt x="470" y="11"/>
                  </a:cubicBezTo>
                  <a:cubicBezTo>
                    <a:pt x="471" y="8"/>
                    <a:pt x="468" y="6"/>
                    <a:pt x="466" y="6"/>
                  </a:cubicBezTo>
                  <a:cubicBezTo>
                    <a:pt x="465" y="6"/>
                    <a:pt x="367" y="0"/>
                    <a:pt x="262" y="4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76"/>
            <p:cNvSpPr>
              <a:spLocks noChangeArrowheads="1"/>
            </p:cNvSpPr>
            <p:nvPr/>
          </p:nvSpPr>
          <p:spPr bwMode="auto">
            <a:xfrm>
              <a:off x="18" y="-546"/>
              <a:ext cx="54" cy="290"/>
            </a:xfrm>
            <a:custGeom>
              <a:avLst/>
              <a:gdLst>
                <a:gd name="T0" fmla="*/ 22 w 33"/>
                <a:gd name="T1" fmla="*/ 5 h 179"/>
                <a:gd name="T2" fmla="*/ 1 w 33"/>
                <a:gd name="T3" fmla="*/ 171 h 179"/>
                <a:gd name="T4" fmla="*/ 4 w 33"/>
                <a:gd name="T5" fmla="*/ 178 h 179"/>
                <a:gd name="T6" fmla="*/ 10 w 33"/>
                <a:gd name="T7" fmla="*/ 174 h 179"/>
                <a:gd name="T8" fmla="*/ 33 w 33"/>
                <a:gd name="T9" fmla="*/ 6 h 179"/>
                <a:gd name="T10" fmla="*/ 28 w 33"/>
                <a:gd name="T11" fmla="*/ 0 h 179"/>
                <a:gd name="T12" fmla="*/ 22 w 33"/>
                <a:gd name="T13" fmla="*/ 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79">
                  <a:moveTo>
                    <a:pt x="22" y="5"/>
                  </a:moveTo>
                  <a:cubicBezTo>
                    <a:pt x="22" y="6"/>
                    <a:pt x="9" y="145"/>
                    <a:pt x="1" y="171"/>
                  </a:cubicBezTo>
                  <a:cubicBezTo>
                    <a:pt x="0" y="174"/>
                    <a:pt x="1" y="177"/>
                    <a:pt x="4" y="178"/>
                  </a:cubicBezTo>
                  <a:cubicBezTo>
                    <a:pt x="7" y="179"/>
                    <a:pt x="10" y="177"/>
                    <a:pt x="10" y="174"/>
                  </a:cubicBezTo>
                  <a:cubicBezTo>
                    <a:pt x="19" y="147"/>
                    <a:pt x="32" y="11"/>
                    <a:pt x="33" y="6"/>
                  </a:cubicBezTo>
                  <a:cubicBezTo>
                    <a:pt x="33" y="3"/>
                    <a:pt x="31" y="0"/>
                    <a:pt x="28" y="0"/>
                  </a:cubicBezTo>
                  <a:cubicBezTo>
                    <a:pt x="25" y="0"/>
                    <a:pt x="23" y="2"/>
                    <a:pt x="22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Freeform 77"/>
            <p:cNvSpPr>
              <a:spLocks noEditPoints="1" noChangeArrowheads="1"/>
            </p:cNvSpPr>
            <p:nvPr/>
          </p:nvSpPr>
          <p:spPr bwMode="auto">
            <a:xfrm>
              <a:off x="-645" y="449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6 h 13"/>
                <a:gd name="T4" fmla="*/ 0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8 w 10"/>
                <a:gd name="T11" fmla="*/ 11 h 13"/>
                <a:gd name="T12" fmla="*/ 10 w 10"/>
                <a:gd name="T13" fmla="*/ 5 h 13"/>
                <a:gd name="T14" fmla="*/ 6 w 10"/>
                <a:gd name="T15" fmla="*/ 2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6 w 10"/>
                <a:gd name="T23" fmla="*/ 2 h 13"/>
                <a:gd name="T24" fmla="*/ 6 w 10"/>
                <a:gd name="T25" fmla="*/ 2 h 13"/>
                <a:gd name="T26" fmla="*/ 6 w 10"/>
                <a:gd name="T27" fmla="*/ 2 h 13"/>
                <a:gd name="T28" fmla="*/ 7 w 10"/>
                <a:gd name="T29" fmla="*/ 3 h 13"/>
                <a:gd name="T30" fmla="*/ 7 w 10"/>
                <a:gd name="T31" fmla="*/ 4 h 13"/>
                <a:gd name="T32" fmla="*/ 6 w 10"/>
                <a:gd name="T33" fmla="*/ 2 h 13"/>
                <a:gd name="T34" fmla="*/ 5 w 10"/>
                <a:gd name="T35" fmla="*/ 6 h 13"/>
                <a:gd name="T36" fmla="*/ 5 w 10"/>
                <a:gd name="T37" fmla="*/ 6 h 13"/>
                <a:gd name="T38" fmla="*/ 5 w 10"/>
                <a:gd name="T39" fmla="*/ 6 h 13"/>
                <a:gd name="T40" fmla="*/ 4 w 10"/>
                <a:gd name="T41" fmla="*/ 6 h 13"/>
                <a:gd name="T42" fmla="*/ 5 w 10"/>
                <a:gd name="T4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1" y="0"/>
                    <a:pt x="0" y="3"/>
                    <a:pt x="0" y="4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3"/>
                    <a:pt x="6" y="2"/>
                    <a:pt x="6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5" y="6"/>
                    <a:pt x="5" y="5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8" name="Freeform 78"/>
            <p:cNvSpPr>
              <a:spLocks noEditPoints="1" noChangeArrowheads="1"/>
            </p:cNvSpPr>
            <p:nvPr/>
          </p:nvSpPr>
          <p:spPr bwMode="auto">
            <a:xfrm>
              <a:off x="-454" y="448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5 h 13"/>
                <a:gd name="T4" fmla="*/ 1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9 w 10"/>
                <a:gd name="T11" fmla="*/ 11 h 13"/>
                <a:gd name="T12" fmla="*/ 10 w 10"/>
                <a:gd name="T13" fmla="*/ 5 h 13"/>
                <a:gd name="T14" fmla="*/ 7 w 10"/>
                <a:gd name="T15" fmla="*/ 1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7 w 10"/>
                <a:gd name="T23" fmla="*/ 2 h 13"/>
                <a:gd name="T24" fmla="*/ 7 w 10"/>
                <a:gd name="T25" fmla="*/ 2 h 13"/>
                <a:gd name="T26" fmla="*/ 7 w 10"/>
                <a:gd name="T27" fmla="*/ 2 h 13"/>
                <a:gd name="T28" fmla="*/ 7 w 10"/>
                <a:gd name="T29" fmla="*/ 2 h 13"/>
                <a:gd name="T30" fmla="*/ 7 w 10"/>
                <a:gd name="T31" fmla="*/ 3 h 13"/>
                <a:gd name="T32" fmla="*/ 7 w 10"/>
                <a:gd name="T33" fmla="*/ 4 h 13"/>
                <a:gd name="T34" fmla="*/ 7 w 10"/>
                <a:gd name="T35" fmla="*/ 2 h 13"/>
                <a:gd name="T36" fmla="*/ 6 w 10"/>
                <a:gd name="T37" fmla="*/ 5 h 13"/>
                <a:gd name="T38" fmla="*/ 5 w 10"/>
                <a:gd name="T39" fmla="*/ 5 h 13"/>
                <a:gd name="T40" fmla="*/ 6 w 10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7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6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79"/>
            <p:cNvSpPr>
              <a:spLocks noEditPoints="1" noChangeArrowheads="1"/>
            </p:cNvSpPr>
            <p:nvPr/>
          </p:nvSpPr>
          <p:spPr bwMode="auto">
            <a:xfrm>
              <a:off x="-526" y="538"/>
              <a:ext cx="16" cy="23"/>
            </a:xfrm>
            <a:custGeom>
              <a:avLst/>
              <a:gdLst>
                <a:gd name="T0" fmla="*/ 0 w 10"/>
                <a:gd name="T1" fmla="*/ 5 h 14"/>
                <a:gd name="T2" fmla="*/ 0 w 10"/>
                <a:gd name="T3" fmla="*/ 5 h 14"/>
                <a:gd name="T4" fmla="*/ 0 w 10"/>
                <a:gd name="T5" fmla="*/ 6 h 14"/>
                <a:gd name="T6" fmla="*/ 1 w 10"/>
                <a:gd name="T7" fmla="*/ 10 h 14"/>
                <a:gd name="T8" fmla="*/ 5 w 10"/>
                <a:gd name="T9" fmla="*/ 13 h 14"/>
                <a:gd name="T10" fmla="*/ 7 w 10"/>
                <a:gd name="T11" fmla="*/ 13 h 14"/>
                <a:gd name="T12" fmla="*/ 8 w 10"/>
                <a:gd name="T13" fmla="*/ 11 h 14"/>
                <a:gd name="T14" fmla="*/ 10 w 10"/>
                <a:gd name="T15" fmla="*/ 5 h 14"/>
                <a:gd name="T16" fmla="*/ 7 w 10"/>
                <a:gd name="T17" fmla="*/ 2 h 14"/>
                <a:gd name="T18" fmla="*/ 6 w 10"/>
                <a:gd name="T19" fmla="*/ 2 h 14"/>
                <a:gd name="T20" fmla="*/ 3 w 10"/>
                <a:gd name="T21" fmla="*/ 0 h 14"/>
                <a:gd name="T22" fmla="*/ 0 w 10"/>
                <a:gd name="T23" fmla="*/ 5 h 14"/>
                <a:gd name="T24" fmla="*/ 7 w 10"/>
                <a:gd name="T25" fmla="*/ 2 h 14"/>
                <a:gd name="T26" fmla="*/ 7 w 10"/>
                <a:gd name="T27" fmla="*/ 2 h 14"/>
                <a:gd name="T28" fmla="*/ 7 w 10"/>
                <a:gd name="T29" fmla="*/ 3 h 14"/>
                <a:gd name="T30" fmla="*/ 7 w 10"/>
                <a:gd name="T31" fmla="*/ 4 h 14"/>
                <a:gd name="T32" fmla="*/ 7 w 10"/>
                <a:gd name="T33" fmla="*/ 2 h 14"/>
                <a:gd name="T34" fmla="*/ 5 w 10"/>
                <a:gd name="T35" fmla="*/ 6 h 14"/>
                <a:gd name="T36" fmla="*/ 5 w 10"/>
                <a:gd name="T37" fmla="*/ 6 h 14"/>
                <a:gd name="T38" fmla="*/ 5 w 10"/>
                <a:gd name="T39" fmla="*/ 6 h 14"/>
                <a:gd name="T40" fmla="*/ 5 w 10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4"/>
                    <a:pt x="7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3"/>
                    <a:pt x="0" y="5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Freeform 80"/>
            <p:cNvSpPr>
              <a:spLocks noEditPoints="1" noChangeArrowheads="1"/>
            </p:cNvSpPr>
            <p:nvPr/>
          </p:nvSpPr>
          <p:spPr bwMode="auto">
            <a:xfrm>
              <a:off x="-295" y="527"/>
              <a:ext cx="15" cy="23"/>
            </a:xfrm>
            <a:custGeom>
              <a:avLst/>
              <a:gdLst>
                <a:gd name="T0" fmla="*/ 0 w 9"/>
                <a:gd name="T1" fmla="*/ 5 h 14"/>
                <a:gd name="T2" fmla="*/ 0 w 9"/>
                <a:gd name="T3" fmla="*/ 6 h 14"/>
                <a:gd name="T4" fmla="*/ 0 w 9"/>
                <a:gd name="T5" fmla="*/ 10 h 14"/>
                <a:gd name="T6" fmla="*/ 5 w 9"/>
                <a:gd name="T7" fmla="*/ 13 h 14"/>
                <a:gd name="T8" fmla="*/ 7 w 9"/>
                <a:gd name="T9" fmla="*/ 13 h 14"/>
                <a:gd name="T10" fmla="*/ 8 w 9"/>
                <a:gd name="T11" fmla="*/ 11 h 14"/>
                <a:gd name="T12" fmla="*/ 9 w 9"/>
                <a:gd name="T13" fmla="*/ 5 h 14"/>
                <a:gd name="T14" fmla="*/ 6 w 9"/>
                <a:gd name="T15" fmla="*/ 2 h 14"/>
                <a:gd name="T16" fmla="*/ 6 w 9"/>
                <a:gd name="T17" fmla="*/ 2 h 14"/>
                <a:gd name="T18" fmla="*/ 3 w 9"/>
                <a:gd name="T19" fmla="*/ 0 h 14"/>
                <a:gd name="T20" fmla="*/ 0 w 9"/>
                <a:gd name="T21" fmla="*/ 5 h 14"/>
                <a:gd name="T22" fmla="*/ 6 w 9"/>
                <a:gd name="T23" fmla="*/ 2 h 14"/>
                <a:gd name="T24" fmla="*/ 6 w 9"/>
                <a:gd name="T25" fmla="*/ 2 h 14"/>
                <a:gd name="T26" fmla="*/ 6 w 9"/>
                <a:gd name="T27" fmla="*/ 2 h 14"/>
                <a:gd name="T28" fmla="*/ 7 w 9"/>
                <a:gd name="T29" fmla="*/ 4 h 14"/>
                <a:gd name="T30" fmla="*/ 6 w 9"/>
                <a:gd name="T31" fmla="*/ 4 h 14"/>
                <a:gd name="T32" fmla="*/ 6 w 9"/>
                <a:gd name="T33" fmla="*/ 2 h 14"/>
                <a:gd name="T34" fmla="*/ 5 w 9"/>
                <a:gd name="T35" fmla="*/ 6 h 14"/>
                <a:gd name="T36" fmla="*/ 5 w 9"/>
                <a:gd name="T37" fmla="*/ 6 h 14"/>
                <a:gd name="T38" fmla="*/ 4 w 9"/>
                <a:gd name="T39" fmla="*/ 6 h 14"/>
                <a:gd name="T40" fmla="*/ 5 w 9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4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4"/>
                    <a:pt x="7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3"/>
                    <a:pt x="0" y="5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3"/>
                    <a:pt x="6" y="2"/>
                    <a:pt x="6" y="2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Freeform 81"/>
            <p:cNvSpPr>
              <a:spLocks noEditPoints="1" noChangeArrowheads="1"/>
            </p:cNvSpPr>
            <p:nvPr/>
          </p:nvSpPr>
          <p:spPr bwMode="auto">
            <a:xfrm>
              <a:off x="-179" y="545"/>
              <a:ext cx="16" cy="21"/>
            </a:xfrm>
            <a:custGeom>
              <a:avLst/>
              <a:gdLst>
                <a:gd name="T0" fmla="*/ 1 w 10"/>
                <a:gd name="T1" fmla="*/ 4 h 13"/>
                <a:gd name="T2" fmla="*/ 0 w 10"/>
                <a:gd name="T3" fmla="*/ 5 h 13"/>
                <a:gd name="T4" fmla="*/ 1 w 10"/>
                <a:gd name="T5" fmla="*/ 10 h 13"/>
                <a:gd name="T6" fmla="*/ 5 w 10"/>
                <a:gd name="T7" fmla="*/ 12 h 13"/>
                <a:gd name="T8" fmla="*/ 8 w 10"/>
                <a:gd name="T9" fmla="*/ 13 h 13"/>
                <a:gd name="T10" fmla="*/ 9 w 10"/>
                <a:gd name="T11" fmla="*/ 11 h 13"/>
                <a:gd name="T12" fmla="*/ 10 w 10"/>
                <a:gd name="T13" fmla="*/ 5 h 13"/>
                <a:gd name="T14" fmla="*/ 7 w 10"/>
                <a:gd name="T15" fmla="*/ 1 h 13"/>
                <a:gd name="T16" fmla="*/ 7 w 10"/>
                <a:gd name="T17" fmla="*/ 1 h 13"/>
                <a:gd name="T18" fmla="*/ 4 w 10"/>
                <a:gd name="T19" fmla="*/ 0 h 13"/>
                <a:gd name="T20" fmla="*/ 1 w 10"/>
                <a:gd name="T21" fmla="*/ 4 h 13"/>
                <a:gd name="T22" fmla="*/ 7 w 10"/>
                <a:gd name="T23" fmla="*/ 2 h 13"/>
                <a:gd name="T24" fmla="*/ 7 w 10"/>
                <a:gd name="T25" fmla="*/ 2 h 13"/>
                <a:gd name="T26" fmla="*/ 7 w 10"/>
                <a:gd name="T27" fmla="*/ 2 h 13"/>
                <a:gd name="T28" fmla="*/ 7 w 10"/>
                <a:gd name="T29" fmla="*/ 2 h 13"/>
                <a:gd name="T30" fmla="*/ 8 w 10"/>
                <a:gd name="T31" fmla="*/ 3 h 13"/>
                <a:gd name="T32" fmla="*/ 7 w 10"/>
                <a:gd name="T33" fmla="*/ 3 h 13"/>
                <a:gd name="T34" fmla="*/ 7 w 10"/>
                <a:gd name="T35" fmla="*/ 2 h 13"/>
                <a:gd name="T36" fmla="*/ 6 w 10"/>
                <a:gd name="T37" fmla="*/ 5 h 13"/>
                <a:gd name="T38" fmla="*/ 6 w 10"/>
                <a:gd name="T39" fmla="*/ 5 h 13"/>
                <a:gd name="T40" fmla="*/ 5 w 10"/>
                <a:gd name="T41" fmla="*/ 6 h 13"/>
                <a:gd name="T42" fmla="*/ 6 w 10"/>
                <a:gd name="T4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1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7" y="2"/>
                  </a:move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82"/>
            <p:cNvSpPr>
              <a:spLocks noEditPoints="1" noChangeArrowheads="1"/>
            </p:cNvSpPr>
            <p:nvPr/>
          </p:nvSpPr>
          <p:spPr bwMode="auto">
            <a:xfrm>
              <a:off x="-827" y="490"/>
              <a:ext cx="16" cy="22"/>
            </a:xfrm>
            <a:custGeom>
              <a:avLst/>
              <a:gdLst>
                <a:gd name="T0" fmla="*/ 0 w 10"/>
                <a:gd name="T1" fmla="*/ 5 h 14"/>
                <a:gd name="T2" fmla="*/ 0 w 10"/>
                <a:gd name="T3" fmla="*/ 6 h 14"/>
                <a:gd name="T4" fmla="*/ 1 w 10"/>
                <a:gd name="T5" fmla="*/ 11 h 14"/>
                <a:gd name="T6" fmla="*/ 5 w 10"/>
                <a:gd name="T7" fmla="*/ 13 h 14"/>
                <a:gd name="T8" fmla="*/ 8 w 10"/>
                <a:gd name="T9" fmla="*/ 13 h 14"/>
                <a:gd name="T10" fmla="*/ 9 w 10"/>
                <a:gd name="T11" fmla="*/ 11 h 14"/>
                <a:gd name="T12" fmla="*/ 10 w 10"/>
                <a:gd name="T13" fmla="*/ 5 h 14"/>
                <a:gd name="T14" fmla="*/ 7 w 10"/>
                <a:gd name="T15" fmla="*/ 2 h 14"/>
                <a:gd name="T16" fmla="*/ 7 w 10"/>
                <a:gd name="T17" fmla="*/ 2 h 14"/>
                <a:gd name="T18" fmla="*/ 4 w 10"/>
                <a:gd name="T19" fmla="*/ 1 h 14"/>
                <a:gd name="T20" fmla="*/ 0 w 10"/>
                <a:gd name="T21" fmla="*/ 5 h 14"/>
                <a:gd name="T22" fmla="*/ 7 w 10"/>
                <a:gd name="T23" fmla="*/ 3 h 14"/>
                <a:gd name="T24" fmla="*/ 7 w 10"/>
                <a:gd name="T25" fmla="*/ 3 h 14"/>
                <a:gd name="T26" fmla="*/ 7 w 10"/>
                <a:gd name="T27" fmla="*/ 3 h 14"/>
                <a:gd name="T28" fmla="*/ 7 w 10"/>
                <a:gd name="T29" fmla="*/ 4 h 14"/>
                <a:gd name="T30" fmla="*/ 7 w 10"/>
                <a:gd name="T31" fmla="*/ 4 h 14"/>
                <a:gd name="T32" fmla="*/ 7 w 10"/>
                <a:gd name="T33" fmla="*/ 3 h 14"/>
                <a:gd name="T34" fmla="*/ 6 w 10"/>
                <a:gd name="T35" fmla="*/ 6 h 14"/>
                <a:gd name="T36" fmla="*/ 6 w 10"/>
                <a:gd name="T37" fmla="*/ 6 h 14"/>
                <a:gd name="T38" fmla="*/ 5 w 10"/>
                <a:gd name="T39" fmla="*/ 6 h 14"/>
                <a:gd name="T40" fmla="*/ 6 w 10"/>
                <a:gd name="T4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4"/>
                    <a:pt x="7" y="14"/>
                    <a:pt x="8" y="13"/>
                  </a:cubicBezTo>
                  <a:cubicBezTo>
                    <a:pt x="8" y="13"/>
                    <a:pt x="8" y="12"/>
                    <a:pt x="9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0"/>
                    <a:pt x="1" y="3"/>
                    <a:pt x="0" y="5"/>
                  </a:cubicBezTo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Freeform 83"/>
            <p:cNvSpPr>
              <a:spLocks noEditPoints="1" noChangeArrowheads="1"/>
            </p:cNvSpPr>
            <p:nvPr/>
          </p:nvSpPr>
          <p:spPr bwMode="auto">
            <a:xfrm>
              <a:off x="-744" y="529"/>
              <a:ext cx="16" cy="21"/>
            </a:xfrm>
            <a:custGeom>
              <a:avLst/>
              <a:gdLst>
                <a:gd name="T0" fmla="*/ 0 w 10"/>
                <a:gd name="T1" fmla="*/ 4 h 13"/>
                <a:gd name="T2" fmla="*/ 0 w 10"/>
                <a:gd name="T3" fmla="*/ 5 h 13"/>
                <a:gd name="T4" fmla="*/ 0 w 10"/>
                <a:gd name="T5" fmla="*/ 10 h 13"/>
                <a:gd name="T6" fmla="*/ 5 w 10"/>
                <a:gd name="T7" fmla="*/ 12 h 13"/>
                <a:gd name="T8" fmla="*/ 7 w 10"/>
                <a:gd name="T9" fmla="*/ 13 h 13"/>
                <a:gd name="T10" fmla="*/ 8 w 10"/>
                <a:gd name="T11" fmla="*/ 11 h 13"/>
                <a:gd name="T12" fmla="*/ 10 w 10"/>
                <a:gd name="T13" fmla="*/ 5 h 13"/>
                <a:gd name="T14" fmla="*/ 6 w 10"/>
                <a:gd name="T15" fmla="*/ 1 h 13"/>
                <a:gd name="T16" fmla="*/ 6 w 10"/>
                <a:gd name="T17" fmla="*/ 1 h 13"/>
                <a:gd name="T18" fmla="*/ 3 w 10"/>
                <a:gd name="T19" fmla="*/ 0 h 13"/>
                <a:gd name="T20" fmla="*/ 0 w 10"/>
                <a:gd name="T21" fmla="*/ 4 h 13"/>
                <a:gd name="T22" fmla="*/ 6 w 10"/>
                <a:gd name="T23" fmla="*/ 2 h 13"/>
                <a:gd name="T24" fmla="*/ 6 w 10"/>
                <a:gd name="T25" fmla="*/ 2 h 13"/>
                <a:gd name="T26" fmla="*/ 6 w 10"/>
                <a:gd name="T27" fmla="*/ 2 h 13"/>
                <a:gd name="T28" fmla="*/ 6 w 10"/>
                <a:gd name="T29" fmla="*/ 2 h 13"/>
                <a:gd name="T30" fmla="*/ 7 w 10"/>
                <a:gd name="T31" fmla="*/ 3 h 13"/>
                <a:gd name="T32" fmla="*/ 7 w 10"/>
                <a:gd name="T33" fmla="*/ 4 h 13"/>
                <a:gd name="T34" fmla="*/ 6 w 10"/>
                <a:gd name="T35" fmla="*/ 2 h 13"/>
                <a:gd name="T36" fmla="*/ 5 w 10"/>
                <a:gd name="T37" fmla="*/ 5 h 13"/>
                <a:gd name="T38" fmla="*/ 5 w 10"/>
                <a:gd name="T39" fmla="*/ 5 h 13"/>
                <a:gd name="T40" fmla="*/ 4 w 10"/>
                <a:gd name="T41" fmla="*/ 6 h 13"/>
                <a:gd name="T42" fmla="*/ 5 w 10"/>
                <a:gd name="T4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3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6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3"/>
                    <a:pt x="6" y="2"/>
                    <a:pt x="6" y="2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C2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4" name="Freeform 84"/>
            <p:cNvSpPr>
              <a:spLocks noChangeArrowheads="1"/>
            </p:cNvSpPr>
            <p:nvPr/>
          </p:nvSpPr>
          <p:spPr bwMode="auto">
            <a:xfrm>
              <a:off x="306" y="358"/>
              <a:ext cx="199" cy="231"/>
            </a:xfrm>
            <a:custGeom>
              <a:avLst/>
              <a:gdLst>
                <a:gd name="T0" fmla="*/ 0 w 122"/>
                <a:gd name="T1" fmla="*/ 15 h 142"/>
                <a:gd name="T2" fmla="*/ 5 w 122"/>
                <a:gd name="T3" fmla="*/ 8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2" h="142">
                  <a:moveTo>
                    <a:pt x="0" y="15"/>
                  </a:moveTo>
                  <a:cubicBezTo>
                    <a:pt x="122" y="0"/>
                    <a:pt x="94" y="142"/>
                    <a:pt x="5" y="83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Freeform 85"/>
            <p:cNvSpPr>
              <a:spLocks noChangeArrowheads="1"/>
            </p:cNvSpPr>
            <p:nvPr/>
          </p:nvSpPr>
          <p:spPr bwMode="auto">
            <a:xfrm>
              <a:off x="296" y="365"/>
              <a:ext cx="158" cy="167"/>
            </a:xfrm>
            <a:custGeom>
              <a:avLst/>
              <a:gdLst>
                <a:gd name="T0" fmla="*/ 5 w 97"/>
                <a:gd name="T1" fmla="*/ 5 h 103"/>
                <a:gd name="T2" fmla="*/ 1 w 97"/>
                <a:gd name="T3" fmla="*/ 11 h 103"/>
                <a:gd name="T4" fmla="*/ 6 w 97"/>
                <a:gd name="T5" fmla="*/ 16 h 103"/>
                <a:gd name="T6" fmla="*/ 80 w 97"/>
                <a:gd name="T7" fmla="*/ 43 h 103"/>
                <a:gd name="T8" fmla="*/ 72 w 97"/>
                <a:gd name="T9" fmla="*/ 81 h 103"/>
                <a:gd name="T10" fmla="*/ 14 w 97"/>
                <a:gd name="T11" fmla="*/ 75 h 103"/>
                <a:gd name="T12" fmla="*/ 7 w 97"/>
                <a:gd name="T13" fmla="*/ 76 h 103"/>
                <a:gd name="T14" fmla="*/ 8 w 97"/>
                <a:gd name="T15" fmla="*/ 84 h 103"/>
                <a:gd name="T16" fmla="*/ 79 w 97"/>
                <a:gd name="T17" fmla="*/ 89 h 103"/>
                <a:gd name="T18" fmla="*/ 89 w 97"/>
                <a:gd name="T19" fmla="*/ 39 h 103"/>
                <a:gd name="T20" fmla="*/ 5 w 97"/>
                <a:gd name="T21" fmla="*/ 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03">
                  <a:moveTo>
                    <a:pt x="5" y="5"/>
                  </a:moveTo>
                  <a:cubicBezTo>
                    <a:pt x="2" y="6"/>
                    <a:pt x="0" y="8"/>
                    <a:pt x="1" y="11"/>
                  </a:cubicBezTo>
                  <a:cubicBezTo>
                    <a:pt x="1" y="14"/>
                    <a:pt x="4" y="16"/>
                    <a:pt x="6" y="16"/>
                  </a:cubicBezTo>
                  <a:cubicBezTo>
                    <a:pt x="43" y="11"/>
                    <a:pt x="71" y="21"/>
                    <a:pt x="80" y="43"/>
                  </a:cubicBezTo>
                  <a:cubicBezTo>
                    <a:pt x="86" y="57"/>
                    <a:pt x="82" y="72"/>
                    <a:pt x="72" y="81"/>
                  </a:cubicBezTo>
                  <a:cubicBezTo>
                    <a:pt x="58" y="93"/>
                    <a:pt x="37" y="90"/>
                    <a:pt x="14" y="75"/>
                  </a:cubicBezTo>
                  <a:cubicBezTo>
                    <a:pt x="12" y="73"/>
                    <a:pt x="8" y="74"/>
                    <a:pt x="7" y="76"/>
                  </a:cubicBezTo>
                  <a:cubicBezTo>
                    <a:pt x="5" y="79"/>
                    <a:pt x="6" y="82"/>
                    <a:pt x="8" y="84"/>
                  </a:cubicBezTo>
                  <a:cubicBezTo>
                    <a:pt x="35" y="101"/>
                    <a:pt x="61" y="103"/>
                    <a:pt x="79" y="89"/>
                  </a:cubicBezTo>
                  <a:cubicBezTo>
                    <a:pt x="93" y="77"/>
                    <a:pt x="97" y="57"/>
                    <a:pt x="89" y="39"/>
                  </a:cubicBezTo>
                  <a:cubicBezTo>
                    <a:pt x="78" y="13"/>
                    <a:pt x="47" y="0"/>
                    <a:pt x="5" y="5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6" name="Freeform 86"/>
            <p:cNvSpPr>
              <a:spLocks noChangeArrowheads="1"/>
            </p:cNvSpPr>
            <p:nvPr/>
          </p:nvSpPr>
          <p:spPr bwMode="auto">
            <a:xfrm>
              <a:off x="-1199" y="167"/>
              <a:ext cx="108" cy="128"/>
            </a:xfrm>
            <a:custGeom>
              <a:avLst/>
              <a:gdLst>
                <a:gd name="T0" fmla="*/ 66 w 66"/>
                <a:gd name="T1" fmla="*/ 3 h 79"/>
                <a:gd name="T2" fmla="*/ 20 w 66"/>
                <a:gd name="T3" fmla="*/ 7 h 79"/>
                <a:gd name="T4" fmla="*/ 59 w 66"/>
                <a:gd name="T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79">
                  <a:moveTo>
                    <a:pt x="66" y="3"/>
                  </a:moveTo>
                  <a:cubicBezTo>
                    <a:pt x="52" y="0"/>
                    <a:pt x="33" y="5"/>
                    <a:pt x="20" y="7"/>
                  </a:cubicBezTo>
                  <a:cubicBezTo>
                    <a:pt x="0" y="44"/>
                    <a:pt x="30" y="67"/>
                    <a:pt x="59" y="79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Freeform 87"/>
            <p:cNvSpPr>
              <a:spLocks noChangeArrowheads="1"/>
            </p:cNvSpPr>
            <p:nvPr/>
          </p:nvSpPr>
          <p:spPr bwMode="auto">
            <a:xfrm>
              <a:off x="-1189" y="159"/>
              <a:ext cx="108" cy="146"/>
            </a:xfrm>
            <a:custGeom>
              <a:avLst/>
              <a:gdLst>
                <a:gd name="T0" fmla="*/ 20 w 66"/>
                <a:gd name="T1" fmla="*/ 6 h 90"/>
                <a:gd name="T2" fmla="*/ 13 w 66"/>
                <a:gd name="T3" fmla="*/ 7 h 90"/>
                <a:gd name="T4" fmla="*/ 9 w 66"/>
                <a:gd name="T5" fmla="*/ 10 h 90"/>
                <a:gd name="T6" fmla="*/ 5 w 66"/>
                <a:gd name="T7" fmla="*/ 49 h 90"/>
                <a:gd name="T8" fmla="*/ 50 w 66"/>
                <a:gd name="T9" fmla="*/ 89 h 90"/>
                <a:gd name="T10" fmla="*/ 57 w 66"/>
                <a:gd name="T11" fmla="*/ 86 h 90"/>
                <a:gd name="T12" fmla="*/ 58 w 66"/>
                <a:gd name="T13" fmla="*/ 84 h 90"/>
                <a:gd name="T14" fmla="*/ 55 w 66"/>
                <a:gd name="T15" fmla="*/ 79 h 90"/>
                <a:gd name="T16" fmla="*/ 14 w 66"/>
                <a:gd name="T17" fmla="*/ 45 h 90"/>
                <a:gd name="T18" fmla="*/ 13 w 66"/>
                <a:gd name="T19" fmla="*/ 35 h 90"/>
                <a:gd name="T20" fmla="*/ 17 w 66"/>
                <a:gd name="T21" fmla="*/ 17 h 90"/>
                <a:gd name="T22" fmla="*/ 22 w 66"/>
                <a:gd name="T23" fmla="*/ 16 h 90"/>
                <a:gd name="T24" fmla="*/ 59 w 66"/>
                <a:gd name="T25" fmla="*/ 13 h 90"/>
                <a:gd name="T26" fmla="*/ 65 w 66"/>
                <a:gd name="T27" fmla="*/ 8 h 90"/>
                <a:gd name="T28" fmla="*/ 61 w 66"/>
                <a:gd name="T29" fmla="*/ 2 h 90"/>
                <a:gd name="T30" fmla="*/ 20 w 66"/>
                <a:gd name="T31" fmla="*/ 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0">
                  <a:moveTo>
                    <a:pt x="20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8"/>
                    <a:pt x="10" y="9"/>
                    <a:pt x="9" y="10"/>
                  </a:cubicBezTo>
                  <a:cubicBezTo>
                    <a:pt x="2" y="24"/>
                    <a:pt x="0" y="37"/>
                    <a:pt x="5" y="49"/>
                  </a:cubicBezTo>
                  <a:cubicBezTo>
                    <a:pt x="12" y="69"/>
                    <a:pt x="33" y="82"/>
                    <a:pt x="50" y="89"/>
                  </a:cubicBezTo>
                  <a:cubicBezTo>
                    <a:pt x="53" y="90"/>
                    <a:pt x="56" y="89"/>
                    <a:pt x="57" y="86"/>
                  </a:cubicBezTo>
                  <a:cubicBezTo>
                    <a:pt x="58" y="85"/>
                    <a:pt x="58" y="85"/>
                    <a:pt x="58" y="84"/>
                  </a:cubicBezTo>
                  <a:cubicBezTo>
                    <a:pt x="58" y="82"/>
                    <a:pt x="56" y="80"/>
                    <a:pt x="55" y="79"/>
                  </a:cubicBezTo>
                  <a:cubicBezTo>
                    <a:pt x="39" y="73"/>
                    <a:pt x="20" y="62"/>
                    <a:pt x="14" y="45"/>
                  </a:cubicBezTo>
                  <a:cubicBezTo>
                    <a:pt x="13" y="42"/>
                    <a:pt x="13" y="38"/>
                    <a:pt x="13" y="35"/>
                  </a:cubicBezTo>
                  <a:cubicBezTo>
                    <a:pt x="13" y="29"/>
                    <a:pt x="14" y="23"/>
                    <a:pt x="17" y="17"/>
                  </a:cubicBezTo>
                  <a:cubicBezTo>
                    <a:pt x="19" y="17"/>
                    <a:pt x="22" y="16"/>
                    <a:pt x="22" y="16"/>
                  </a:cubicBezTo>
                  <a:cubicBezTo>
                    <a:pt x="34" y="14"/>
                    <a:pt x="49" y="11"/>
                    <a:pt x="59" y="13"/>
                  </a:cubicBezTo>
                  <a:cubicBezTo>
                    <a:pt x="62" y="13"/>
                    <a:pt x="65" y="11"/>
                    <a:pt x="65" y="8"/>
                  </a:cubicBezTo>
                  <a:cubicBezTo>
                    <a:pt x="66" y="5"/>
                    <a:pt x="64" y="3"/>
                    <a:pt x="61" y="2"/>
                  </a:cubicBezTo>
                  <a:cubicBezTo>
                    <a:pt x="49" y="0"/>
                    <a:pt x="33" y="3"/>
                    <a:pt x="20" y="6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88"/>
            <p:cNvSpPr>
              <a:spLocks noChangeArrowheads="1"/>
            </p:cNvSpPr>
            <p:nvPr/>
          </p:nvSpPr>
          <p:spPr bwMode="auto">
            <a:xfrm>
              <a:off x="-687" y="784"/>
              <a:ext cx="164" cy="251"/>
            </a:xfrm>
            <a:custGeom>
              <a:avLst/>
              <a:gdLst>
                <a:gd name="T0" fmla="*/ 0 w 101"/>
                <a:gd name="T1" fmla="*/ 129 h 155"/>
                <a:gd name="T2" fmla="*/ 46 w 101"/>
                <a:gd name="T3" fmla="*/ 79 h 155"/>
                <a:gd name="T4" fmla="*/ 74 w 101"/>
                <a:gd name="T5" fmla="*/ 2 h 155"/>
                <a:gd name="T6" fmla="*/ 96 w 101"/>
                <a:gd name="T7" fmla="*/ 29 h 155"/>
                <a:gd name="T8" fmla="*/ 71 w 101"/>
                <a:gd name="T9" fmla="*/ 128 h 155"/>
                <a:gd name="T10" fmla="*/ 29 w 101"/>
                <a:gd name="T1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55">
                  <a:moveTo>
                    <a:pt x="0" y="129"/>
                  </a:moveTo>
                  <a:cubicBezTo>
                    <a:pt x="21" y="117"/>
                    <a:pt x="38" y="102"/>
                    <a:pt x="46" y="79"/>
                  </a:cubicBezTo>
                  <a:cubicBezTo>
                    <a:pt x="53" y="61"/>
                    <a:pt x="45" y="5"/>
                    <a:pt x="74" y="2"/>
                  </a:cubicBezTo>
                  <a:cubicBezTo>
                    <a:pt x="90" y="0"/>
                    <a:pt x="93" y="16"/>
                    <a:pt x="96" y="29"/>
                  </a:cubicBezTo>
                  <a:cubicBezTo>
                    <a:pt x="101" y="53"/>
                    <a:pt x="94" y="113"/>
                    <a:pt x="71" y="128"/>
                  </a:cubicBezTo>
                  <a:cubicBezTo>
                    <a:pt x="56" y="138"/>
                    <a:pt x="42" y="143"/>
                    <a:pt x="29" y="155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89"/>
            <p:cNvSpPr>
              <a:spLocks noChangeArrowheads="1"/>
            </p:cNvSpPr>
            <p:nvPr/>
          </p:nvSpPr>
          <p:spPr bwMode="auto">
            <a:xfrm>
              <a:off x="-697" y="774"/>
              <a:ext cx="182" cy="271"/>
            </a:xfrm>
            <a:custGeom>
              <a:avLst/>
              <a:gdLst>
                <a:gd name="T0" fmla="*/ 79 w 112"/>
                <a:gd name="T1" fmla="*/ 3 h 167"/>
                <a:gd name="T2" fmla="*/ 51 w 112"/>
                <a:gd name="T3" fmla="*/ 61 h 167"/>
                <a:gd name="T4" fmla="*/ 47 w 112"/>
                <a:gd name="T5" fmla="*/ 83 h 167"/>
                <a:gd name="T6" fmla="*/ 4 w 112"/>
                <a:gd name="T7" fmla="*/ 131 h 167"/>
                <a:gd name="T8" fmla="*/ 2 w 112"/>
                <a:gd name="T9" fmla="*/ 138 h 167"/>
                <a:gd name="T10" fmla="*/ 9 w 112"/>
                <a:gd name="T11" fmla="*/ 140 h 167"/>
                <a:gd name="T12" fmla="*/ 57 w 112"/>
                <a:gd name="T13" fmla="*/ 87 h 167"/>
                <a:gd name="T14" fmla="*/ 61 w 112"/>
                <a:gd name="T15" fmla="*/ 61 h 167"/>
                <a:gd name="T16" fmla="*/ 80 w 112"/>
                <a:gd name="T17" fmla="*/ 13 h 167"/>
                <a:gd name="T18" fmla="*/ 97 w 112"/>
                <a:gd name="T19" fmla="*/ 36 h 167"/>
                <a:gd name="T20" fmla="*/ 74 w 112"/>
                <a:gd name="T21" fmla="*/ 130 h 167"/>
                <a:gd name="T22" fmla="*/ 59 w 112"/>
                <a:gd name="T23" fmla="*/ 139 h 167"/>
                <a:gd name="T24" fmla="*/ 32 w 112"/>
                <a:gd name="T25" fmla="*/ 157 h 167"/>
                <a:gd name="T26" fmla="*/ 31 w 112"/>
                <a:gd name="T27" fmla="*/ 164 h 167"/>
                <a:gd name="T28" fmla="*/ 39 w 112"/>
                <a:gd name="T29" fmla="*/ 165 h 167"/>
                <a:gd name="T30" fmla="*/ 64 w 112"/>
                <a:gd name="T31" fmla="*/ 148 h 167"/>
                <a:gd name="T32" fmla="*/ 79 w 112"/>
                <a:gd name="T33" fmla="*/ 139 h 167"/>
                <a:gd name="T34" fmla="*/ 107 w 112"/>
                <a:gd name="T35" fmla="*/ 34 h 167"/>
                <a:gd name="T36" fmla="*/ 79 w 112"/>
                <a:gd name="T37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67">
                  <a:moveTo>
                    <a:pt x="79" y="3"/>
                  </a:moveTo>
                  <a:cubicBezTo>
                    <a:pt x="55" y="6"/>
                    <a:pt x="53" y="36"/>
                    <a:pt x="51" y="61"/>
                  </a:cubicBezTo>
                  <a:cubicBezTo>
                    <a:pt x="50" y="70"/>
                    <a:pt x="49" y="79"/>
                    <a:pt x="47" y="83"/>
                  </a:cubicBezTo>
                  <a:cubicBezTo>
                    <a:pt x="39" y="106"/>
                    <a:pt x="21" y="120"/>
                    <a:pt x="4" y="131"/>
                  </a:cubicBezTo>
                  <a:cubicBezTo>
                    <a:pt x="1" y="132"/>
                    <a:pt x="0" y="135"/>
                    <a:pt x="2" y="138"/>
                  </a:cubicBezTo>
                  <a:cubicBezTo>
                    <a:pt x="3" y="140"/>
                    <a:pt x="6" y="141"/>
                    <a:pt x="9" y="140"/>
                  </a:cubicBezTo>
                  <a:cubicBezTo>
                    <a:pt x="28" y="128"/>
                    <a:pt x="48" y="113"/>
                    <a:pt x="57" y="87"/>
                  </a:cubicBezTo>
                  <a:cubicBezTo>
                    <a:pt x="59" y="81"/>
                    <a:pt x="60" y="72"/>
                    <a:pt x="61" y="61"/>
                  </a:cubicBezTo>
                  <a:cubicBezTo>
                    <a:pt x="63" y="41"/>
                    <a:pt x="65" y="15"/>
                    <a:pt x="80" y="13"/>
                  </a:cubicBezTo>
                  <a:cubicBezTo>
                    <a:pt x="91" y="12"/>
                    <a:pt x="94" y="19"/>
                    <a:pt x="97" y="36"/>
                  </a:cubicBezTo>
                  <a:cubicBezTo>
                    <a:pt x="101" y="59"/>
                    <a:pt x="94" y="116"/>
                    <a:pt x="74" y="130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0" y="144"/>
                    <a:pt x="41" y="149"/>
                    <a:pt x="32" y="157"/>
                  </a:cubicBezTo>
                  <a:cubicBezTo>
                    <a:pt x="30" y="159"/>
                    <a:pt x="29" y="162"/>
                    <a:pt x="31" y="164"/>
                  </a:cubicBezTo>
                  <a:cubicBezTo>
                    <a:pt x="33" y="167"/>
                    <a:pt x="37" y="167"/>
                    <a:pt x="39" y="165"/>
                  </a:cubicBezTo>
                  <a:cubicBezTo>
                    <a:pt x="47" y="158"/>
                    <a:pt x="55" y="153"/>
                    <a:pt x="64" y="148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105" y="122"/>
                    <a:pt x="112" y="60"/>
                    <a:pt x="107" y="34"/>
                  </a:cubicBezTo>
                  <a:cubicBezTo>
                    <a:pt x="104" y="20"/>
                    <a:pt x="101" y="0"/>
                    <a:pt x="79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Freeform 90"/>
            <p:cNvSpPr>
              <a:spLocks noChangeArrowheads="1"/>
            </p:cNvSpPr>
            <p:nvPr/>
          </p:nvSpPr>
          <p:spPr bwMode="auto">
            <a:xfrm>
              <a:off x="-520" y="776"/>
              <a:ext cx="149" cy="263"/>
            </a:xfrm>
            <a:custGeom>
              <a:avLst/>
              <a:gdLst>
                <a:gd name="T0" fmla="*/ 91 w 91"/>
                <a:gd name="T1" fmla="*/ 140 h 162"/>
                <a:gd name="T2" fmla="*/ 51 w 91"/>
                <a:gd name="T3" fmla="*/ 84 h 162"/>
                <a:gd name="T4" fmla="*/ 34 w 91"/>
                <a:gd name="T5" fmla="*/ 4 h 162"/>
                <a:gd name="T6" fmla="*/ 9 w 91"/>
                <a:gd name="T7" fmla="*/ 28 h 162"/>
                <a:gd name="T8" fmla="*/ 21 w 91"/>
                <a:gd name="T9" fmla="*/ 130 h 162"/>
                <a:gd name="T10" fmla="*/ 59 w 91"/>
                <a:gd name="T11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62">
                  <a:moveTo>
                    <a:pt x="91" y="140"/>
                  </a:moveTo>
                  <a:cubicBezTo>
                    <a:pt x="72" y="125"/>
                    <a:pt x="56" y="108"/>
                    <a:pt x="51" y="84"/>
                  </a:cubicBezTo>
                  <a:cubicBezTo>
                    <a:pt x="47" y="65"/>
                    <a:pt x="62" y="11"/>
                    <a:pt x="34" y="4"/>
                  </a:cubicBezTo>
                  <a:cubicBezTo>
                    <a:pt x="18" y="0"/>
                    <a:pt x="13" y="15"/>
                    <a:pt x="9" y="28"/>
                  </a:cubicBezTo>
                  <a:cubicBezTo>
                    <a:pt x="1" y="52"/>
                    <a:pt x="0" y="112"/>
                    <a:pt x="21" y="130"/>
                  </a:cubicBezTo>
                  <a:cubicBezTo>
                    <a:pt x="34" y="141"/>
                    <a:pt x="47" y="148"/>
                    <a:pt x="59" y="162"/>
                  </a:cubicBezTo>
                </a:path>
              </a:pathLst>
            </a:custGeom>
            <a:solidFill>
              <a:srgbClr val="FAD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Freeform 91"/>
            <p:cNvSpPr>
              <a:spLocks noChangeArrowheads="1"/>
            </p:cNvSpPr>
            <p:nvPr/>
          </p:nvSpPr>
          <p:spPr bwMode="auto">
            <a:xfrm>
              <a:off x="-529" y="766"/>
              <a:ext cx="166" cy="281"/>
            </a:xfrm>
            <a:custGeom>
              <a:avLst/>
              <a:gdLst>
                <a:gd name="T0" fmla="*/ 10 w 102"/>
                <a:gd name="T1" fmla="*/ 32 h 173"/>
                <a:gd name="T2" fmla="*/ 24 w 102"/>
                <a:gd name="T3" fmla="*/ 140 h 173"/>
                <a:gd name="T4" fmla="*/ 37 w 102"/>
                <a:gd name="T5" fmla="*/ 151 h 173"/>
                <a:gd name="T6" fmla="*/ 61 w 102"/>
                <a:gd name="T7" fmla="*/ 171 h 173"/>
                <a:gd name="T8" fmla="*/ 68 w 102"/>
                <a:gd name="T9" fmla="*/ 172 h 173"/>
                <a:gd name="T10" fmla="*/ 68 w 102"/>
                <a:gd name="T11" fmla="*/ 164 h 173"/>
                <a:gd name="T12" fmla="*/ 44 w 102"/>
                <a:gd name="T13" fmla="*/ 142 h 173"/>
                <a:gd name="T14" fmla="*/ 30 w 102"/>
                <a:gd name="T15" fmla="*/ 132 h 173"/>
                <a:gd name="T16" fmla="*/ 19 w 102"/>
                <a:gd name="T17" fmla="*/ 36 h 173"/>
                <a:gd name="T18" fmla="*/ 39 w 102"/>
                <a:gd name="T19" fmla="*/ 16 h 173"/>
                <a:gd name="T20" fmla="*/ 52 w 102"/>
                <a:gd name="T21" fmla="*/ 66 h 173"/>
                <a:gd name="T22" fmla="*/ 52 w 102"/>
                <a:gd name="T23" fmla="*/ 92 h 173"/>
                <a:gd name="T24" fmla="*/ 93 w 102"/>
                <a:gd name="T25" fmla="*/ 150 h 173"/>
                <a:gd name="T26" fmla="*/ 101 w 102"/>
                <a:gd name="T27" fmla="*/ 149 h 173"/>
                <a:gd name="T28" fmla="*/ 100 w 102"/>
                <a:gd name="T29" fmla="*/ 142 h 173"/>
                <a:gd name="T30" fmla="*/ 62 w 102"/>
                <a:gd name="T31" fmla="*/ 89 h 173"/>
                <a:gd name="T32" fmla="*/ 62 w 102"/>
                <a:gd name="T33" fmla="*/ 66 h 173"/>
                <a:gd name="T34" fmla="*/ 41 w 102"/>
                <a:gd name="T35" fmla="*/ 5 h 173"/>
                <a:gd name="T36" fmla="*/ 10 w 102"/>
                <a:gd name="T37" fmla="*/ 3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173">
                  <a:moveTo>
                    <a:pt x="10" y="32"/>
                  </a:moveTo>
                  <a:cubicBezTo>
                    <a:pt x="1" y="58"/>
                    <a:pt x="0" y="120"/>
                    <a:pt x="24" y="140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46" y="157"/>
                    <a:pt x="53" y="163"/>
                    <a:pt x="61" y="171"/>
                  </a:cubicBezTo>
                  <a:cubicBezTo>
                    <a:pt x="62" y="173"/>
                    <a:pt x="66" y="173"/>
                    <a:pt x="68" y="172"/>
                  </a:cubicBezTo>
                  <a:cubicBezTo>
                    <a:pt x="70" y="170"/>
                    <a:pt x="70" y="166"/>
                    <a:pt x="68" y="164"/>
                  </a:cubicBezTo>
                  <a:cubicBezTo>
                    <a:pt x="61" y="155"/>
                    <a:pt x="52" y="149"/>
                    <a:pt x="44" y="142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11" y="116"/>
                    <a:pt x="12" y="58"/>
                    <a:pt x="19" y="36"/>
                  </a:cubicBezTo>
                  <a:cubicBezTo>
                    <a:pt x="25" y="19"/>
                    <a:pt x="29" y="13"/>
                    <a:pt x="39" y="16"/>
                  </a:cubicBezTo>
                  <a:cubicBezTo>
                    <a:pt x="54" y="19"/>
                    <a:pt x="53" y="45"/>
                    <a:pt x="52" y="66"/>
                  </a:cubicBezTo>
                  <a:cubicBezTo>
                    <a:pt x="51" y="76"/>
                    <a:pt x="51" y="85"/>
                    <a:pt x="52" y="92"/>
                  </a:cubicBezTo>
                  <a:cubicBezTo>
                    <a:pt x="58" y="119"/>
                    <a:pt x="76" y="136"/>
                    <a:pt x="93" y="150"/>
                  </a:cubicBezTo>
                  <a:cubicBezTo>
                    <a:pt x="96" y="152"/>
                    <a:pt x="99" y="151"/>
                    <a:pt x="101" y="149"/>
                  </a:cubicBezTo>
                  <a:cubicBezTo>
                    <a:pt x="102" y="147"/>
                    <a:pt x="102" y="143"/>
                    <a:pt x="100" y="142"/>
                  </a:cubicBezTo>
                  <a:cubicBezTo>
                    <a:pt x="84" y="129"/>
                    <a:pt x="67" y="113"/>
                    <a:pt x="62" y="89"/>
                  </a:cubicBezTo>
                  <a:cubicBezTo>
                    <a:pt x="61" y="84"/>
                    <a:pt x="62" y="75"/>
                    <a:pt x="62" y="66"/>
                  </a:cubicBezTo>
                  <a:cubicBezTo>
                    <a:pt x="63" y="42"/>
                    <a:pt x="65" y="11"/>
                    <a:pt x="41" y="5"/>
                  </a:cubicBezTo>
                  <a:cubicBezTo>
                    <a:pt x="20" y="0"/>
                    <a:pt x="14" y="20"/>
                    <a:pt x="10" y="32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Freeform 92"/>
            <p:cNvSpPr>
              <a:spLocks noChangeArrowheads="1"/>
            </p:cNvSpPr>
            <p:nvPr/>
          </p:nvSpPr>
          <p:spPr bwMode="auto">
            <a:xfrm>
              <a:off x="-1013" y="355"/>
              <a:ext cx="241" cy="104"/>
            </a:xfrm>
            <a:custGeom>
              <a:avLst/>
              <a:gdLst>
                <a:gd name="T0" fmla="*/ 4 w 148"/>
                <a:gd name="T1" fmla="*/ 1 h 64"/>
                <a:gd name="T2" fmla="*/ 2 w 148"/>
                <a:gd name="T3" fmla="*/ 8 h 64"/>
                <a:gd name="T4" fmla="*/ 67 w 148"/>
                <a:gd name="T5" fmla="*/ 59 h 64"/>
                <a:gd name="T6" fmla="*/ 147 w 148"/>
                <a:gd name="T7" fmla="*/ 34 h 64"/>
                <a:gd name="T8" fmla="*/ 144 w 148"/>
                <a:gd name="T9" fmla="*/ 27 h 64"/>
                <a:gd name="T10" fmla="*/ 137 w 148"/>
                <a:gd name="T11" fmla="*/ 29 h 64"/>
                <a:gd name="T12" fmla="*/ 69 w 148"/>
                <a:gd name="T13" fmla="*/ 49 h 64"/>
                <a:gd name="T14" fmla="*/ 11 w 148"/>
                <a:gd name="T15" fmla="*/ 3 h 64"/>
                <a:gd name="T16" fmla="*/ 4 w 148"/>
                <a:gd name="T1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64">
                  <a:moveTo>
                    <a:pt x="4" y="1"/>
                  </a:moveTo>
                  <a:cubicBezTo>
                    <a:pt x="2" y="2"/>
                    <a:pt x="0" y="5"/>
                    <a:pt x="2" y="8"/>
                  </a:cubicBezTo>
                  <a:cubicBezTo>
                    <a:pt x="16" y="36"/>
                    <a:pt x="38" y="54"/>
                    <a:pt x="67" y="59"/>
                  </a:cubicBezTo>
                  <a:cubicBezTo>
                    <a:pt x="95" y="64"/>
                    <a:pt x="133" y="61"/>
                    <a:pt x="147" y="34"/>
                  </a:cubicBezTo>
                  <a:cubicBezTo>
                    <a:pt x="148" y="31"/>
                    <a:pt x="147" y="28"/>
                    <a:pt x="144" y="27"/>
                  </a:cubicBezTo>
                  <a:cubicBezTo>
                    <a:pt x="142" y="25"/>
                    <a:pt x="139" y="26"/>
                    <a:pt x="137" y="29"/>
                  </a:cubicBezTo>
                  <a:cubicBezTo>
                    <a:pt x="126" y="52"/>
                    <a:pt x="89" y="52"/>
                    <a:pt x="69" y="49"/>
                  </a:cubicBezTo>
                  <a:cubicBezTo>
                    <a:pt x="43" y="44"/>
                    <a:pt x="24" y="29"/>
                    <a:pt x="11" y="3"/>
                  </a:cubicBezTo>
                  <a:cubicBezTo>
                    <a:pt x="10" y="1"/>
                    <a:pt x="7" y="0"/>
                    <a:pt x="4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Freeform 93"/>
            <p:cNvSpPr>
              <a:spLocks noChangeArrowheads="1"/>
            </p:cNvSpPr>
            <p:nvPr/>
          </p:nvSpPr>
          <p:spPr bwMode="auto">
            <a:xfrm>
              <a:off x="-1038" y="386"/>
              <a:ext cx="56" cy="50"/>
            </a:xfrm>
            <a:custGeom>
              <a:avLst/>
              <a:gdLst>
                <a:gd name="T0" fmla="*/ 27 w 34"/>
                <a:gd name="T1" fmla="*/ 1 h 31"/>
                <a:gd name="T2" fmla="*/ 14 w 34"/>
                <a:gd name="T3" fmla="*/ 12 h 31"/>
                <a:gd name="T4" fmla="*/ 4 w 34"/>
                <a:gd name="T5" fmla="*/ 20 h 31"/>
                <a:gd name="T6" fmla="*/ 0 w 34"/>
                <a:gd name="T7" fmla="*/ 26 h 31"/>
                <a:gd name="T8" fmla="*/ 6 w 34"/>
                <a:gd name="T9" fmla="*/ 30 h 31"/>
                <a:gd name="T10" fmla="*/ 23 w 34"/>
                <a:gd name="T11" fmla="*/ 18 h 31"/>
                <a:gd name="T12" fmla="*/ 29 w 34"/>
                <a:gd name="T13" fmla="*/ 11 h 31"/>
                <a:gd name="T14" fmla="*/ 33 w 34"/>
                <a:gd name="T15" fmla="*/ 5 h 31"/>
                <a:gd name="T16" fmla="*/ 27 w 34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1">
                  <a:moveTo>
                    <a:pt x="27" y="1"/>
                  </a:moveTo>
                  <a:cubicBezTo>
                    <a:pt x="20" y="3"/>
                    <a:pt x="17" y="8"/>
                    <a:pt x="14" y="12"/>
                  </a:cubicBezTo>
                  <a:cubicBezTo>
                    <a:pt x="11" y="17"/>
                    <a:pt x="9" y="19"/>
                    <a:pt x="4" y="20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1" y="29"/>
                    <a:pt x="3" y="31"/>
                    <a:pt x="6" y="30"/>
                  </a:cubicBezTo>
                  <a:cubicBezTo>
                    <a:pt x="15" y="29"/>
                    <a:pt x="20" y="22"/>
                    <a:pt x="23" y="18"/>
                  </a:cubicBezTo>
                  <a:cubicBezTo>
                    <a:pt x="25" y="14"/>
                    <a:pt x="27" y="12"/>
                    <a:pt x="29" y="11"/>
                  </a:cubicBezTo>
                  <a:cubicBezTo>
                    <a:pt x="32" y="10"/>
                    <a:pt x="34" y="7"/>
                    <a:pt x="33" y="5"/>
                  </a:cubicBezTo>
                  <a:cubicBezTo>
                    <a:pt x="32" y="2"/>
                    <a:pt x="29" y="0"/>
                    <a:pt x="27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4" name="Freeform 94"/>
            <p:cNvSpPr>
              <a:spLocks noChangeArrowheads="1"/>
            </p:cNvSpPr>
            <p:nvPr/>
          </p:nvSpPr>
          <p:spPr bwMode="auto">
            <a:xfrm>
              <a:off x="-971" y="433"/>
              <a:ext cx="46" cy="62"/>
            </a:xfrm>
            <a:custGeom>
              <a:avLst/>
              <a:gdLst>
                <a:gd name="T0" fmla="*/ 18 w 28"/>
                <a:gd name="T1" fmla="*/ 3 h 38"/>
                <a:gd name="T2" fmla="*/ 2 w 28"/>
                <a:gd name="T3" fmla="*/ 29 h 38"/>
                <a:gd name="T4" fmla="*/ 3 w 28"/>
                <a:gd name="T5" fmla="*/ 36 h 38"/>
                <a:gd name="T6" fmla="*/ 11 w 28"/>
                <a:gd name="T7" fmla="*/ 35 h 38"/>
                <a:gd name="T8" fmla="*/ 27 w 28"/>
                <a:gd name="T9" fmla="*/ 8 h 38"/>
                <a:gd name="T10" fmla="*/ 25 w 28"/>
                <a:gd name="T11" fmla="*/ 1 h 38"/>
                <a:gd name="T12" fmla="*/ 18 w 28"/>
                <a:gd name="T1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8">
                  <a:moveTo>
                    <a:pt x="18" y="3"/>
                  </a:moveTo>
                  <a:cubicBezTo>
                    <a:pt x="13" y="12"/>
                    <a:pt x="7" y="21"/>
                    <a:pt x="2" y="29"/>
                  </a:cubicBezTo>
                  <a:cubicBezTo>
                    <a:pt x="0" y="31"/>
                    <a:pt x="1" y="34"/>
                    <a:pt x="3" y="36"/>
                  </a:cubicBezTo>
                  <a:cubicBezTo>
                    <a:pt x="6" y="38"/>
                    <a:pt x="9" y="37"/>
                    <a:pt x="11" y="35"/>
                  </a:cubicBezTo>
                  <a:cubicBezTo>
                    <a:pt x="16" y="26"/>
                    <a:pt x="22" y="18"/>
                    <a:pt x="27" y="8"/>
                  </a:cubicBezTo>
                  <a:cubicBezTo>
                    <a:pt x="28" y="6"/>
                    <a:pt x="27" y="3"/>
                    <a:pt x="25" y="1"/>
                  </a:cubicBezTo>
                  <a:cubicBezTo>
                    <a:pt x="22" y="0"/>
                    <a:pt x="19" y="1"/>
                    <a:pt x="18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5" name="Freeform 95"/>
            <p:cNvSpPr>
              <a:spLocks noChangeArrowheads="1"/>
            </p:cNvSpPr>
            <p:nvPr/>
          </p:nvSpPr>
          <p:spPr bwMode="auto">
            <a:xfrm>
              <a:off x="-886" y="438"/>
              <a:ext cx="29" cy="62"/>
            </a:xfrm>
            <a:custGeom>
              <a:avLst/>
              <a:gdLst>
                <a:gd name="T0" fmla="*/ 8 w 18"/>
                <a:gd name="T1" fmla="*/ 4 h 38"/>
                <a:gd name="T2" fmla="*/ 3 w 18"/>
                <a:gd name="T3" fmla="*/ 20 h 38"/>
                <a:gd name="T4" fmla="*/ 1 w 18"/>
                <a:gd name="T5" fmla="*/ 30 h 38"/>
                <a:gd name="T6" fmla="*/ 5 w 18"/>
                <a:gd name="T7" fmla="*/ 37 h 38"/>
                <a:gd name="T8" fmla="*/ 11 w 18"/>
                <a:gd name="T9" fmla="*/ 34 h 38"/>
                <a:gd name="T10" fmla="*/ 14 w 18"/>
                <a:gd name="T11" fmla="*/ 22 h 38"/>
                <a:gd name="T12" fmla="*/ 17 w 18"/>
                <a:gd name="T13" fmla="*/ 8 h 38"/>
                <a:gd name="T14" fmla="*/ 14 w 18"/>
                <a:gd name="T15" fmla="*/ 1 h 38"/>
                <a:gd name="T16" fmla="*/ 8 w 1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8">
                  <a:moveTo>
                    <a:pt x="8" y="4"/>
                  </a:moveTo>
                  <a:cubicBezTo>
                    <a:pt x="5" y="9"/>
                    <a:pt x="4" y="15"/>
                    <a:pt x="3" y="2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3"/>
                    <a:pt x="2" y="36"/>
                    <a:pt x="5" y="37"/>
                  </a:cubicBezTo>
                  <a:cubicBezTo>
                    <a:pt x="7" y="38"/>
                    <a:pt x="10" y="37"/>
                    <a:pt x="11" y="34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17"/>
                    <a:pt x="15" y="12"/>
                    <a:pt x="17" y="8"/>
                  </a:cubicBezTo>
                  <a:cubicBezTo>
                    <a:pt x="18" y="6"/>
                    <a:pt x="17" y="3"/>
                    <a:pt x="14" y="1"/>
                  </a:cubicBezTo>
                  <a:cubicBezTo>
                    <a:pt x="12" y="0"/>
                    <a:pt x="9" y="2"/>
                    <a:pt x="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Freeform 96"/>
            <p:cNvSpPr>
              <a:spLocks noChangeArrowheads="1"/>
            </p:cNvSpPr>
            <p:nvPr/>
          </p:nvSpPr>
          <p:spPr bwMode="auto">
            <a:xfrm>
              <a:off x="-818" y="418"/>
              <a:ext cx="41" cy="60"/>
            </a:xfrm>
            <a:custGeom>
              <a:avLst/>
              <a:gdLst>
                <a:gd name="T0" fmla="*/ 5 w 25"/>
                <a:gd name="T1" fmla="*/ 0 h 37"/>
                <a:gd name="T2" fmla="*/ 1 w 25"/>
                <a:gd name="T3" fmla="*/ 6 h 37"/>
                <a:gd name="T4" fmla="*/ 15 w 25"/>
                <a:gd name="T5" fmla="*/ 34 h 37"/>
                <a:gd name="T6" fmla="*/ 22 w 25"/>
                <a:gd name="T7" fmla="*/ 35 h 37"/>
                <a:gd name="T8" fmla="*/ 23 w 25"/>
                <a:gd name="T9" fmla="*/ 28 h 37"/>
                <a:gd name="T10" fmla="*/ 11 w 25"/>
                <a:gd name="T11" fmla="*/ 4 h 37"/>
                <a:gd name="T12" fmla="*/ 5 w 2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5" y="0"/>
                  </a:moveTo>
                  <a:cubicBezTo>
                    <a:pt x="2" y="1"/>
                    <a:pt x="0" y="4"/>
                    <a:pt x="1" y="6"/>
                  </a:cubicBezTo>
                  <a:cubicBezTo>
                    <a:pt x="3" y="18"/>
                    <a:pt x="9" y="27"/>
                    <a:pt x="15" y="34"/>
                  </a:cubicBezTo>
                  <a:cubicBezTo>
                    <a:pt x="16" y="36"/>
                    <a:pt x="20" y="37"/>
                    <a:pt x="22" y="35"/>
                  </a:cubicBezTo>
                  <a:cubicBezTo>
                    <a:pt x="24" y="34"/>
                    <a:pt x="25" y="30"/>
                    <a:pt x="23" y="28"/>
                  </a:cubicBezTo>
                  <a:cubicBezTo>
                    <a:pt x="18" y="21"/>
                    <a:pt x="13" y="13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Freeform 97"/>
            <p:cNvSpPr>
              <a:spLocks noChangeArrowheads="1"/>
            </p:cNvSpPr>
            <p:nvPr/>
          </p:nvSpPr>
          <p:spPr bwMode="auto">
            <a:xfrm>
              <a:off x="-186" y="496"/>
              <a:ext cx="240" cy="104"/>
            </a:xfrm>
            <a:custGeom>
              <a:avLst/>
              <a:gdLst>
                <a:gd name="T0" fmla="*/ 3 w 147"/>
                <a:gd name="T1" fmla="*/ 1 h 64"/>
                <a:gd name="T2" fmla="*/ 1 w 147"/>
                <a:gd name="T3" fmla="*/ 8 h 64"/>
                <a:gd name="T4" fmla="*/ 66 w 147"/>
                <a:gd name="T5" fmla="*/ 59 h 64"/>
                <a:gd name="T6" fmla="*/ 146 w 147"/>
                <a:gd name="T7" fmla="*/ 34 h 64"/>
                <a:gd name="T8" fmla="*/ 143 w 147"/>
                <a:gd name="T9" fmla="*/ 27 h 64"/>
                <a:gd name="T10" fmla="*/ 136 w 147"/>
                <a:gd name="T11" fmla="*/ 29 h 64"/>
                <a:gd name="T12" fmla="*/ 68 w 147"/>
                <a:gd name="T13" fmla="*/ 49 h 64"/>
                <a:gd name="T14" fmla="*/ 10 w 147"/>
                <a:gd name="T15" fmla="*/ 3 h 64"/>
                <a:gd name="T16" fmla="*/ 3 w 147"/>
                <a:gd name="T1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64">
                  <a:moveTo>
                    <a:pt x="3" y="1"/>
                  </a:moveTo>
                  <a:cubicBezTo>
                    <a:pt x="1" y="2"/>
                    <a:pt x="0" y="5"/>
                    <a:pt x="1" y="8"/>
                  </a:cubicBezTo>
                  <a:cubicBezTo>
                    <a:pt x="15" y="37"/>
                    <a:pt x="37" y="54"/>
                    <a:pt x="66" y="59"/>
                  </a:cubicBezTo>
                  <a:cubicBezTo>
                    <a:pt x="94" y="64"/>
                    <a:pt x="132" y="61"/>
                    <a:pt x="146" y="34"/>
                  </a:cubicBezTo>
                  <a:cubicBezTo>
                    <a:pt x="147" y="31"/>
                    <a:pt x="146" y="28"/>
                    <a:pt x="143" y="27"/>
                  </a:cubicBezTo>
                  <a:cubicBezTo>
                    <a:pt x="141" y="26"/>
                    <a:pt x="138" y="27"/>
                    <a:pt x="136" y="29"/>
                  </a:cubicBezTo>
                  <a:cubicBezTo>
                    <a:pt x="125" y="53"/>
                    <a:pt x="88" y="53"/>
                    <a:pt x="68" y="49"/>
                  </a:cubicBezTo>
                  <a:cubicBezTo>
                    <a:pt x="42" y="44"/>
                    <a:pt x="23" y="29"/>
                    <a:pt x="10" y="3"/>
                  </a:cubicBezTo>
                  <a:cubicBezTo>
                    <a:pt x="9" y="1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8" name="Freeform 98"/>
            <p:cNvSpPr>
              <a:spLocks noChangeArrowheads="1"/>
            </p:cNvSpPr>
            <p:nvPr/>
          </p:nvSpPr>
          <p:spPr bwMode="auto">
            <a:xfrm>
              <a:off x="-212" y="527"/>
              <a:ext cx="56" cy="50"/>
            </a:xfrm>
            <a:custGeom>
              <a:avLst/>
              <a:gdLst>
                <a:gd name="T0" fmla="*/ 27 w 34"/>
                <a:gd name="T1" fmla="*/ 1 h 31"/>
                <a:gd name="T2" fmla="*/ 14 w 34"/>
                <a:gd name="T3" fmla="*/ 12 h 31"/>
                <a:gd name="T4" fmla="*/ 5 w 34"/>
                <a:gd name="T5" fmla="*/ 20 h 31"/>
                <a:gd name="T6" fmla="*/ 0 w 34"/>
                <a:gd name="T7" fmla="*/ 26 h 31"/>
                <a:gd name="T8" fmla="*/ 6 w 34"/>
                <a:gd name="T9" fmla="*/ 31 h 31"/>
                <a:gd name="T10" fmla="*/ 23 w 34"/>
                <a:gd name="T11" fmla="*/ 18 h 31"/>
                <a:gd name="T12" fmla="*/ 29 w 34"/>
                <a:gd name="T13" fmla="*/ 11 h 31"/>
                <a:gd name="T14" fmla="*/ 33 w 34"/>
                <a:gd name="T15" fmla="*/ 5 h 31"/>
                <a:gd name="T16" fmla="*/ 27 w 34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1">
                  <a:moveTo>
                    <a:pt x="27" y="1"/>
                  </a:moveTo>
                  <a:cubicBezTo>
                    <a:pt x="20" y="3"/>
                    <a:pt x="17" y="8"/>
                    <a:pt x="14" y="12"/>
                  </a:cubicBezTo>
                  <a:cubicBezTo>
                    <a:pt x="11" y="17"/>
                    <a:pt x="9" y="20"/>
                    <a:pt x="5" y="20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1" y="29"/>
                    <a:pt x="3" y="31"/>
                    <a:pt x="6" y="31"/>
                  </a:cubicBezTo>
                  <a:cubicBezTo>
                    <a:pt x="15" y="29"/>
                    <a:pt x="20" y="23"/>
                    <a:pt x="23" y="18"/>
                  </a:cubicBezTo>
                  <a:cubicBezTo>
                    <a:pt x="25" y="14"/>
                    <a:pt x="27" y="12"/>
                    <a:pt x="29" y="11"/>
                  </a:cubicBezTo>
                  <a:cubicBezTo>
                    <a:pt x="32" y="10"/>
                    <a:pt x="34" y="8"/>
                    <a:pt x="33" y="5"/>
                  </a:cubicBezTo>
                  <a:cubicBezTo>
                    <a:pt x="32" y="2"/>
                    <a:pt x="29" y="0"/>
                    <a:pt x="27" y="1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9" name="Freeform 99"/>
            <p:cNvSpPr>
              <a:spLocks noChangeArrowheads="1"/>
            </p:cNvSpPr>
            <p:nvPr/>
          </p:nvSpPr>
          <p:spPr bwMode="auto">
            <a:xfrm>
              <a:off x="-145" y="574"/>
              <a:ext cx="46" cy="62"/>
            </a:xfrm>
            <a:custGeom>
              <a:avLst/>
              <a:gdLst>
                <a:gd name="T0" fmla="*/ 18 w 28"/>
                <a:gd name="T1" fmla="*/ 4 h 38"/>
                <a:gd name="T2" fmla="*/ 2 w 28"/>
                <a:gd name="T3" fmla="*/ 29 h 38"/>
                <a:gd name="T4" fmla="*/ 3 w 28"/>
                <a:gd name="T5" fmla="*/ 36 h 38"/>
                <a:gd name="T6" fmla="*/ 11 w 28"/>
                <a:gd name="T7" fmla="*/ 35 h 38"/>
                <a:gd name="T8" fmla="*/ 27 w 28"/>
                <a:gd name="T9" fmla="*/ 9 h 38"/>
                <a:gd name="T10" fmla="*/ 25 w 28"/>
                <a:gd name="T11" fmla="*/ 2 h 38"/>
                <a:gd name="T12" fmla="*/ 18 w 28"/>
                <a:gd name="T13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8">
                  <a:moveTo>
                    <a:pt x="18" y="4"/>
                  </a:moveTo>
                  <a:cubicBezTo>
                    <a:pt x="13" y="12"/>
                    <a:pt x="7" y="21"/>
                    <a:pt x="2" y="29"/>
                  </a:cubicBezTo>
                  <a:cubicBezTo>
                    <a:pt x="0" y="31"/>
                    <a:pt x="1" y="35"/>
                    <a:pt x="3" y="36"/>
                  </a:cubicBezTo>
                  <a:cubicBezTo>
                    <a:pt x="6" y="38"/>
                    <a:pt x="9" y="37"/>
                    <a:pt x="11" y="35"/>
                  </a:cubicBezTo>
                  <a:cubicBezTo>
                    <a:pt x="16" y="27"/>
                    <a:pt x="22" y="18"/>
                    <a:pt x="27" y="9"/>
                  </a:cubicBezTo>
                  <a:cubicBezTo>
                    <a:pt x="28" y="6"/>
                    <a:pt x="27" y="3"/>
                    <a:pt x="25" y="2"/>
                  </a:cubicBezTo>
                  <a:cubicBezTo>
                    <a:pt x="22" y="0"/>
                    <a:pt x="19" y="1"/>
                    <a:pt x="1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0" name="Freeform 100"/>
            <p:cNvSpPr>
              <a:spLocks noChangeArrowheads="1"/>
            </p:cNvSpPr>
            <p:nvPr/>
          </p:nvSpPr>
          <p:spPr bwMode="auto">
            <a:xfrm>
              <a:off x="-60" y="579"/>
              <a:ext cx="29" cy="62"/>
            </a:xfrm>
            <a:custGeom>
              <a:avLst/>
              <a:gdLst>
                <a:gd name="T0" fmla="*/ 8 w 18"/>
                <a:gd name="T1" fmla="*/ 4 h 38"/>
                <a:gd name="T2" fmla="*/ 3 w 18"/>
                <a:gd name="T3" fmla="*/ 20 h 38"/>
                <a:gd name="T4" fmla="*/ 1 w 18"/>
                <a:gd name="T5" fmla="*/ 30 h 38"/>
                <a:gd name="T6" fmla="*/ 5 w 18"/>
                <a:gd name="T7" fmla="*/ 37 h 38"/>
                <a:gd name="T8" fmla="*/ 11 w 18"/>
                <a:gd name="T9" fmla="*/ 34 h 38"/>
                <a:gd name="T10" fmla="*/ 14 w 18"/>
                <a:gd name="T11" fmla="*/ 22 h 38"/>
                <a:gd name="T12" fmla="*/ 17 w 18"/>
                <a:gd name="T13" fmla="*/ 8 h 38"/>
                <a:gd name="T14" fmla="*/ 14 w 18"/>
                <a:gd name="T15" fmla="*/ 2 h 38"/>
                <a:gd name="T16" fmla="*/ 8 w 1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8">
                  <a:moveTo>
                    <a:pt x="8" y="4"/>
                  </a:moveTo>
                  <a:cubicBezTo>
                    <a:pt x="6" y="9"/>
                    <a:pt x="4" y="15"/>
                    <a:pt x="3" y="2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3"/>
                    <a:pt x="2" y="37"/>
                    <a:pt x="5" y="37"/>
                  </a:cubicBezTo>
                  <a:cubicBezTo>
                    <a:pt x="8" y="38"/>
                    <a:pt x="10" y="37"/>
                    <a:pt x="11" y="34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17"/>
                    <a:pt x="16" y="12"/>
                    <a:pt x="17" y="8"/>
                  </a:cubicBezTo>
                  <a:cubicBezTo>
                    <a:pt x="18" y="6"/>
                    <a:pt x="17" y="3"/>
                    <a:pt x="14" y="2"/>
                  </a:cubicBezTo>
                  <a:cubicBezTo>
                    <a:pt x="12" y="0"/>
                    <a:pt x="9" y="2"/>
                    <a:pt x="8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1" name="Freeform 101"/>
            <p:cNvSpPr>
              <a:spLocks noChangeArrowheads="1"/>
            </p:cNvSpPr>
            <p:nvPr/>
          </p:nvSpPr>
          <p:spPr bwMode="auto">
            <a:xfrm>
              <a:off x="8" y="560"/>
              <a:ext cx="41" cy="60"/>
            </a:xfrm>
            <a:custGeom>
              <a:avLst/>
              <a:gdLst>
                <a:gd name="T0" fmla="*/ 5 w 25"/>
                <a:gd name="T1" fmla="*/ 0 h 37"/>
                <a:gd name="T2" fmla="*/ 1 w 25"/>
                <a:gd name="T3" fmla="*/ 7 h 37"/>
                <a:gd name="T4" fmla="*/ 15 w 25"/>
                <a:gd name="T5" fmla="*/ 34 h 37"/>
                <a:gd name="T6" fmla="*/ 22 w 25"/>
                <a:gd name="T7" fmla="*/ 36 h 37"/>
                <a:gd name="T8" fmla="*/ 23 w 25"/>
                <a:gd name="T9" fmla="*/ 28 h 37"/>
                <a:gd name="T10" fmla="*/ 11 w 25"/>
                <a:gd name="T11" fmla="*/ 4 h 37"/>
                <a:gd name="T12" fmla="*/ 5 w 2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5" y="0"/>
                  </a:moveTo>
                  <a:cubicBezTo>
                    <a:pt x="2" y="1"/>
                    <a:pt x="0" y="4"/>
                    <a:pt x="1" y="7"/>
                  </a:cubicBezTo>
                  <a:cubicBezTo>
                    <a:pt x="3" y="18"/>
                    <a:pt x="9" y="27"/>
                    <a:pt x="15" y="34"/>
                  </a:cubicBezTo>
                  <a:cubicBezTo>
                    <a:pt x="16" y="37"/>
                    <a:pt x="20" y="37"/>
                    <a:pt x="22" y="36"/>
                  </a:cubicBezTo>
                  <a:cubicBezTo>
                    <a:pt x="24" y="34"/>
                    <a:pt x="25" y="31"/>
                    <a:pt x="23" y="28"/>
                  </a:cubicBezTo>
                  <a:cubicBezTo>
                    <a:pt x="18" y="21"/>
                    <a:pt x="13" y="14"/>
                    <a:pt x="11" y="4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2" name="Freeform 102"/>
            <p:cNvSpPr>
              <a:spLocks noChangeArrowheads="1"/>
            </p:cNvSpPr>
            <p:nvPr/>
          </p:nvSpPr>
          <p:spPr bwMode="auto">
            <a:xfrm>
              <a:off x="-928" y="55"/>
              <a:ext cx="105" cy="61"/>
            </a:xfrm>
            <a:custGeom>
              <a:avLst/>
              <a:gdLst>
                <a:gd name="T0" fmla="*/ 1 w 65"/>
                <a:gd name="T1" fmla="*/ 28 h 38"/>
                <a:gd name="T2" fmla="*/ 5 w 65"/>
                <a:gd name="T3" fmla="*/ 34 h 38"/>
                <a:gd name="T4" fmla="*/ 11 w 65"/>
                <a:gd name="T5" fmla="*/ 30 h 38"/>
                <a:gd name="T6" fmla="*/ 40 w 65"/>
                <a:gd name="T7" fmla="*/ 13 h 38"/>
                <a:gd name="T8" fmla="*/ 53 w 65"/>
                <a:gd name="T9" fmla="*/ 31 h 38"/>
                <a:gd name="T10" fmla="*/ 57 w 65"/>
                <a:gd name="T11" fmla="*/ 37 h 38"/>
                <a:gd name="T12" fmla="*/ 63 w 65"/>
                <a:gd name="T13" fmla="*/ 33 h 38"/>
                <a:gd name="T14" fmla="*/ 42 w 65"/>
                <a:gd name="T15" fmla="*/ 3 h 38"/>
                <a:gd name="T16" fmla="*/ 1 w 65"/>
                <a:gd name="T1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38">
                  <a:moveTo>
                    <a:pt x="1" y="28"/>
                  </a:moveTo>
                  <a:cubicBezTo>
                    <a:pt x="0" y="31"/>
                    <a:pt x="2" y="33"/>
                    <a:pt x="5" y="34"/>
                  </a:cubicBezTo>
                  <a:cubicBezTo>
                    <a:pt x="8" y="35"/>
                    <a:pt x="11" y="33"/>
                    <a:pt x="11" y="30"/>
                  </a:cubicBezTo>
                  <a:cubicBezTo>
                    <a:pt x="14" y="17"/>
                    <a:pt x="29" y="11"/>
                    <a:pt x="40" y="13"/>
                  </a:cubicBezTo>
                  <a:cubicBezTo>
                    <a:pt x="46" y="14"/>
                    <a:pt x="55" y="18"/>
                    <a:pt x="53" y="31"/>
                  </a:cubicBezTo>
                  <a:cubicBezTo>
                    <a:pt x="52" y="34"/>
                    <a:pt x="54" y="37"/>
                    <a:pt x="57" y="37"/>
                  </a:cubicBezTo>
                  <a:cubicBezTo>
                    <a:pt x="60" y="38"/>
                    <a:pt x="63" y="36"/>
                    <a:pt x="63" y="33"/>
                  </a:cubicBezTo>
                  <a:cubicBezTo>
                    <a:pt x="65" y="17"/>
                    <a:pt x="57" y="6"/>
                    <a:pt x="42" y="3"/>
                  </a:cubicBezTo>
                  <a:cubicBezTo>
                    <a:pt x="26" y="0"/>
                    <a:pt x="5" y="9"/>
                    <a:pt x="1" y="28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3" name="Freeform 103"/>
            <p:cNvSpPr>
              <a:spLocks noChangeArrowheads="1"/>
            </p:cNvSpPr>
            <p:nvPr/>
          </p:nvSpPr>
          <p:spPr bwMode="auto">
            <a:xfrm>
              <a:off x="-91" y="225"/>
              <a:ext cx="119" cy="80"/>
            </a:xfrm>
            <a:custGeom>
              <a:avLst/>
              <a:gdLst>
                <a:gd name="T0" fmla="*/ 1 w 73"/>
                <a:gd name="T1" fmla="*/ 23 h 49"/>
                <a:gd name="T2" fmla="*/ 4 w 73"/>
                <a:gd name="T3" fmla="*/ 29 h 49"/>
                <a:gd name="T4" fmla="*/ 11 w 73"/>
                <a:gd name="T5" fmla="*/ 26 h 49"/>
                <a:gd name="T6" fmla="*/ 33 w 73"/>
                <a:gd name="T7" fmla="*/ 12 h 49"/>
                <a:gd name="T8" fmla="*/ 62 w 73"/>
                <a:gd name="T9" fmla="*/ 43 h 49"/>
                <a:gd name="T10" fmla="*/ 67 w 73"/>
                <a:gd name="T11" fmla="*/ 49 h 49"/>
                <a:gd name="T12" fmla="*/ 72 w 73"/>
                <a:gd name="T13" fmla="*/ 44 h 49"/>
                <a:gd name="T14" fmla="*/ 35 w 73"/>
                <a:gd name="T15" fmla="*/ 2 h 49"/>
                <a:gd name="T16" fmla="*/ 1 w 73"/>
                <a:gd name="T17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49">
                  <a:moveTo>
                    <a:pt x="1" y="23"/>
                  </a:moveTo>
                  <a:cubicBezTo>
                    <a:pt x="0" y="25"/>
                    <a:pt x="1" y="28"/>
                    <a:pt x="4" y="29"/>
                  </a:cubicBezTo>
                  <a:cubicBezTo>
                    <a:pt x="7" y="30"/>
                    <a:pt x="10" y="28"/>
                    <a:pt x="11" y="26"/>
                  </a:cubicBezTo>
                  <a:cubicBezTo>
                    <a:pt x="15" y="11"/>
                    <a:pt x="28" y="12"/>
                    <a:pt x="33" y="12"/>
                  </a:cubicBezTo>
                  <a:cubicBezTo>
                    <a:pt x="47" y="15"/>
                    <a:pt x="62" y="27"/>
                    <a:pt x="62" y="43"/>
                  </a:cubicBezTo>
                  <a:cubicBezTo>
                    <a:pt x="62" y="46"/>
                    <a:pt x="64" y="49"/>
                    <a:pt x="67" y="49"/>
                  </a:cubicBezTo>
                  <a:cubicBezTo>
                    <a:pt x="70" y="49"/>
                    <a:pt x="72" y="46"/>
                    <a:pt x="72" y="44"/>
                  </a:cubicBezTo>
                  <a:cubicBezTo>
                    <a:pt x="73" y="21"/>
                    <a:pt x="53" y="5"/>
                    <a:pt x="35" y="2"/>
                  </a:cubicBezTo>
                  <a:cubicBezTo>
                    <a:pt x="18" y="0"/>
                    <a:pt x="5" y="7"/>
                    <a:pt x="1" y="2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4" name="Freeform 104"/>
            <p:cNvSpPr>
              <a:spLocks noChangeArrowheads="1"/>
            </p:cNvSpPr>
            <p:nvPr/>
          </p:nvSpPr>
          <p:spPr bwMode="auto">
            <a:xfrm>
              <a:off x="-617" y="715"/>
              <a:ext cx="218" cy="52"/>
            </a:xfrm>
            <a:custGeom>
              <a:avLst/>
              <a:gdLst>
                <a:gd name="T0" fmla="*/ 1 w 134"/>
                <a:gd name="T1" fmla="*/ 3 h 32"/>
                <a:gd name="T2" fmla="*/ 3 w 134"/>
                <a:gd name="T3" fmla="*/ 11 h 32"/>
                <a:gd name="T4" fmla="*/ 102 w 134"/>
                <a:gd name="T5" fmla="*/ 29 h 32"/>
                <a:gd name="T6" fmla="*/ 128 w 134"/>
                <a:gd name="T7" fmla="*/ 28 h 32"/>
                <a:gd name="T8" fmla="*/ 134 w 134"/>
                <a:gd name="T9" fmla="*/ 22 h 32"/>
                <a:gd name="T10" fmla="*/ 128 w 134"/>
                <a:gd name="T11" fmla="*/ 17 h 32"/>
                <a:gd name="T12" fmla="*/ 101 w 134"/>
                <a:gd name="T13" fmla="*/ 18 h 32"/>
                <a:gd name="T14" fmla="*/ 9 w 134"/>
                <a:gd name="T15" fmla="*/ 2 h 32"/>
                <a:gd name="T16" fmla="*/ 1 w 134"/>
                <a:gd name="T17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32">
                  <a:moveTo>
                    <a:pt x="1" y="3"/>
                  </a:moveTo>
                  <a:cubicBezTo>
                    <a:pt x="0" y="6"/>
                    <a:pt x="0" y="9"/>
                    <a:pt x="3" y="11"/>
                  </a:cubicBezTo>
                  <a:cubicBezTo>
                    <a:pt x="32" y="32"/>
                    <a:pt x="68" y="30"/>
                    <a:pt x="102" y="29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31" y="28"/>
                    <a:pt x="134" y="25"/>
                    <a:pt x="134" y="22"/>
                  </a:cubicBezTo>
                  <a:cubicBezTo>
                    <a:pt x="134" y="19"/>
                    <a:pt x="131" y="17"/>
                    <a:pt x="128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69" y="20"/>
                    <a:pt x="36" y="21"/>
                    <a:pt x="9" y="2"/>
                  </a:cubicBezTo>
                  <a:cubicBezTo>
                    <a:pt x="6" y="0"/>
                    <a:pt x="3" y="1"/>
                    <a:pt x="1" y="3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5" name="Freeform 105"/>
            <p:cNvSpPr>
              <a:spLocks noChangeArrowheads="1"/>
            </p:cNvSpPr>
            <p:nvPr/>
          </p:nvSpPr>
          <p:spPr bwMode="auto">
            <a:xfrm>
              <a:off x="-995" y="834"/>
              <a:ext cx="405" cy="602"/>
            </a:xfrm>
            <a:custGeom>
              <a:avLst/>
              <a:gdLst>
                <a:gd name="T0" fmla="*/ 249 w 249"/>
                <a:gd name="T1" fmla="*/ 125 h 371"/>
                <a:gd name="T2" fmla="*/ 249 w 249"/>
                <a:gd name="T3" fmla="*/ 124 h 371"/>
                <a:gd name="T4" fmla="*/ 204 w 249"/>
                <a:gd name="T5" fmla="*/ 76 h 371"/>
                <a:gd name="T6" fmla="*/ 154 w 249"/>
                <a:gd name="T7" fmla="*/ 135 h 371"/>
                <a:gd name="T8" fmla="*/ 170 w 249"/>
                <a:gd name="T9" fmla="*/ 19 h 371"/>
                <a:gd name="T10" fmla="*/ 111 w 249"/>
                <a:gd name="T11" fmla="*/ 24 h 371"/>
                <a:gd name="T12" fmla="*/ 21 w 249"/>
                <a:gd name="T13" fmla="*/ 246 h 371"/>
                <a:gd name="T14" fmla="*/ 3 w 249"/>
                <a:gd name="T15" fmla="*/ 330 h 371"/>
                <a:gd name="T16" fmla="*/ 78 w 249"/>
                <a:gd name="T17" fmla="*/ 343 h 371"/>
                <a:gd name="T18" fmla="*/ 171 w 249"/>
                <a:gd name="T19" fmla="*/ 238 h 371"/>
                <a:gd name="T20" fmla="*/ 249 w 249"/>
                <a:gd name="T21" fmla="*/ 125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371">
                  <a:moveTo>
                    <a:pt x="249" y="125"/>
                  </a:moveTo>
                  <a:cubicBezTo>
                    <a:pt x="249" y="125"/>
                    <a:pt x="249" y="125"/>
                    <a:pt x="249" y="124"/>
                  </a:cubicBezTo>
                  <a:cubicBezTo>
                    <a:pt x="226" y="126"/>
                    <a:pt x="216" y="91"/>
                    <a:pt x="204" y="76"/>
                  </a:cubicBezTo>
                  <a:cubicBezTo>
                    <a:pt x="183" y="91"/>
                    <a:pt x="171" y="116"/>
                    <a:pt x="154" y="135"/>
                  </a:cubicBezTo>
                  <a:cubicBezTo>
                    <a:pt x="170" y="110"/>
                    <a:pt x="192" y="43"/>
                    <a:pt x="170" y="19"/>
                  </a:cubicBezTo>
                  <a:cubicBezTo>
                    <a:pt x="152" y="0"/>
                    <a:pt x="125" y="5"/>
                    <a:pt x="111" y="24"/>
                  </a:cubicBezTo>
                  <a:cubicBezTo>
                    <a:pt x="64" y="88"/>
                    <a:pt x="43" y="171"/>
                    <a:pt x="21" y="246"/>
                  </a:cubicBezTo>
                  <a:cubicBezTo>
                    <a:pt x="13" y="272"/>
                    <a:pt x="0" y="302"/>
                    <a:pt x="3" y="330"/>
                  </a:cubicBezTo>
                  <a:cubicBezTo>
                    <a:pt x="6" y="371"/>
                    <a:pt x="52" y="359"/>
                    <a:pt x="78" y="343"/>
                  </a:cubicBezTo>
                  <a:cubicBezTo>
                    <a:pt x="117" y="318"/>
                    <a:pt x="145" y="276"/>
                    <a:pt x="171" y="238"/>
                  </a:cubicBezTo>
                  <a:cubicBezTo>
                    <a:pt x="196" y="200"/>
                    <a:pt x="226" y="165"/>
                    <a:pt x="249" y="125"/>
                  </a:cubicBezTo>
                  <a:close/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6" name="Freeform 106"/>
            <p:cNvSpPr>
              <a:spLocks noEditPoints="1" noChangeArrowheads="1"/>
            </p:cNvSpPr>
            <p:nvPr/>
          </p:nvSpPr>
          <p:spPr bwMode="auto">
            <a:xfrm>
              <a:off x="-1002" y="836"/>
              <a:ext cx="421" cy="596"/>
            </a:xfrm>
            <a:custGeom>
              <a:avLst/>
              <a:gdLst>
                <a:gd name="T0" fmla="*/ 145 w 258"/>
                <a:gd name="T1" fmla="*/ 1 h 367"/>
                <a:gd name="T2" fmla="*/ 111 w 258"/>
                <a:gd name="T3" fmla="*/ 20 h 367"/>
                <a:gd name="T4" fmla="*/ 25 w 258"/>
                <a:gd name="T5" fmla="*/ 225 h 367"/>
                <a:gd name="T6" fmla="*/ 20 w 258"/>
                <a:gd name="T7" fmla="*/ 244 h 367"/>
                <a:gd name="T8" fmla="*/ 14 w 258"/>
                <a:gd name="T9" fmla="*/ 261 h 367"/>
                <a:gd name="T10" fmla="*/ 2 w 258"/>
                <a:gd name="T11" fmla="*/ 329 h 367"/>
                <a:gd name="T12" fmla="*/ 19 w 258"/>
                <a:gd name="T13" fmla="*/ 358 h 367"/>
                <a:gd name="T14" fmla="*/ 85 w 258"/>
                <a:gd name="T15" fmla="*/ 346 h 367"/>
                <a:gd name="T16" fmla="*/ 177 w 258"/>
                <a:gd name="T17" fmla="*/ 243 h 367"/>
                <a:gd name="T18" fmla="*/ 179 w 258"/>
                <a:gd name="T19" fmla="*/ 240 h 367"/>
                <a:gd name="T20" fmla="*/ 207 w 258"/>
                <a:gd name="T21" fmla="*/ 200 h 367"/>
                <a:gd name="T22" fmla="*/ 257 w 258"/>
                <a:gd name="T23" fmla="*/ 127 h 367"/>
                <a:gd name="T24" fmla="*/ 258 w 258"/>
                <a:gd name="T25" fmla="*/ 126 h 367"/>
                <a:gd name="T26" fmla="*/ 258 w 258"/>
                <a:gd name="T27" fmla="*/ 123 h 367"/>
                <a:gd name="T28" fmla="*/ 257 w 258"/>
                <a:gd name="T29" fmla="*/ 121 h 367"/>
                <a:gd name="T30" fmla="*/ 253 w 258"/>
                <a:gd name="T31" fmla="*/ 118 h 367"/>
                <a:gd name="T32" fmla="*/ 223 w 258"/>
                <a:gd name="T33" fmla="*/ 89 h 367"/>
                <a:gd name="T34" fmla="*/ 213 w 258"/>
                <a:gd name="T35" fmla="*/ 72 h 367"/>
                <a:gd name="T36" fmla="*/ 205 w 258"/>
                <a:gd name="T37" fmla="*/ 71 h 367"/>
                <a:gd name="T38" fmla="*/ 180 w 258"/>
                <a:gd name="T39" fmla="*/ 97 h 367"/>
                <a:gd name="T40" fmla="*/ 188 w 258"/>
                <a:gd name="T41" fmla="*/ 49 h 367"/>
                <a:gd name="T42" fmla="*/ 178 w 258"/>
                <a:gd name="T43" fmla="*/ 14 h 367"/>
                <a:gd name="T44" fmla="*/ 145 w 258"/>
                <a:gd name="T45" fmla="*/ 1 h 367"/>
                <a:gd name="T46" fmla="*/ 24 w 258"/>
                <a:gd name="T47" fmla="*/ 349 h 367"/>
                <a:gd name="T48" fmla="*/ 12 w 258"/>
                <a:gd name="T49" fmla="*/ 328 h 367"/>
                <a:gd name="T50" fmla="*/ 24 w 258"/>
                <a:gd name="T51" fmla="*/ 265 h 367"/>
                <a:gd name="T52" fmla="*/ 30 w 258"/>
                <a:gd name="T53" fmla="*/ 247 h 367"/>
                <a:gd name="T54" fmla="*/ 35 w 258"/>
                <a:gd name="T55" fmla="*/ 227 h 367"/>
                <a:gd name="T56" fmla="*/ 119 w 258"/>
                <a:gd name="T57" fmla="*/ 26 h 367"/>
                <a:gd name="T58" fmla="*/ 146 w 258"/>
                <a:gd name="T59" fmla="*/ 11 h 367"/>
                <a:gd name="T60" fmla="*/ 170 w 258"/>
                <a:gd name="T61" fmla="*/ 21 h 367"/>
                <a:gd name="T62" fmla="*/ 154 w 258"/>
                <a:gd name="T63" fmla="*/ 131 h 367"/>
                <a:gd name="T64" fmla="*/ 155 w 258"/>
                <a:gd name="T65" fmla="*/ 138 h 367"/>
                <a:gd name="T66" fmla="*/ 162 w 258"/>
                <a:gd name="T67" fmla="*/ 137 h 367"/>
                <a:gd name="T68" fmla="*/ 180 w 258"/>
                <a:gd name="T69" fmla="*/ 114 h 367"/>
                <a:gd name="T70" fmla="*/ 207 w 258"/>
                <a:gd name="T71" fmla="*/ 83 h 367"/>
                <a:gd name="T72" fmla="*/ 214 w 258"/>
                <a:gd name="T73" fmla="*/ 94 h 367"/>
                <a:gd name="T74" fmla="*/ 244 w 258"/>
                <a:gd name="T75" fmla="*/ 128 h 367"/>
                <a:gd name="T76" fmla="*/ 199 w 258"/>
                <a:gd name="T77" fmla="*/ 194 h 367"/>
                <a:gd name="T78" fmla="*/ 171 w 258"/>
                <a:gd name="T79" fmla="*/ 234 h 367"/>
                <a:gd name="T80" fmla="*/ 168 w 258"/>
                <a:gd name="T81" fmla="*/ 237 h 367"/>
                <a:gd name="T82" fmla="*/ 79 w 258"/>
                <a:gd name="T83" fmla="*/ 337 h 367"/>
                <a:gd name="T84" fmla="*/ 24 w 258"/>
                <a:gd name="T85" fmla="*/ 349 h 367"/>
                <a:gd name="T86" fmla="*/ 257 w 258"/>
                <a:gd name="T87" fmla="*/ 127 h 367"/>
                <a:gd name="T88" fmla="*/ 257 w 258"/>
                <a:gd name="T89" fmla="*/ 127 h 367"/>
                <a:gd name="T90" fmla="*/ 257 w 258"/>
                <a:gd name="T91" fmla="*/ 127 h 367"/>
                <a:gd name="T92" fmla="*/ 257 w 258"/>
                <a:gd name="T93" fmla="*/ 127 h 367"/>
                <a:gd name="T94" fmla="*/ 257 w 258"/>
                <a:gd name="T95" fmla="*/ 127 h 367"/>
                <a:gd name="T96" fmla="*/ 257 w 258"/>
                <a:gd name="T97" fmla="*/ 12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67">
                  <a:moveTo>
                    <a:pt x="145" y="1"/>
                  </a:moveTo>
                  <a:cubicBezTo>
                    <a:pt x="132" y="1"/>
                    <a:pt x="119" y="8"/>
                    <a:pt x="111" y="20"/>
                  </a:cubicBezTo>
                  <a:cubicBezTo>
                    <a:pt x="67" y="79"/>
                    <a:pt x="46" y="153"/>
                    <a:pt x="25" y="225"/>
                  </a:cubicBezTo>
                  <a:cubicBezTo>
                    <a:pt x="20" y="244"/>
                    <a:pt x="20" y="244"/>
                    <a:pt x="20" y="244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7" y="284"/>
                    <a:pt x="0" y="307"/>
                    <a:pt x="2" y="329"/>
                  </a:cubicBezTo>
                  <a:cubicBezTo>
                    <a:pt x="3" y="347"/>
                    <a:pt x="12" y="355"/>
                    <a:pt x="19" y="358"/>
                  </a:cubicBezTo>
                  <a:cubicBezTo>
                    <a:pt x="37" y="367"/>
                    <a:pt x="65" y="359"/>
                    <a:pt x="85" y="346"/>
                  </a:cubicBezTo>
                  <a:cubicBezTo>
                    <a:pt x="124" y="321"/>
                    <a:pt x="151" y="282"/>
                    <a:pt x="177" y="243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225" y="177"/>
                    <a:pt x="242" y="153"/>
                    <a:pt x="257" y="127"/>
                  </a:cubicBezTo>
                  <a:cubicBezTo>
                    <a:pt x="257" y="127"/>
                    <a:pt x="258" y="126"/>
                    <a:pt x="258" y="126"/>
                  </a:cubicBezTo>
                  <a:cubicBezTo>
                    <a:pt x="258" y="125"/>
                    <a:pt x="258" y="124"/>
                    <a:pt x="258" y="123"/>
                  </a:cubicBezTo>
                  <a:cubicBezTo>
                    <a:pt x="258" y="122"/>
                    <a:pt x="258" y="121"/>
                    <a:pt x="257" y="121"/>
                  </a:cubicBezTo>
                  <a:cubicBezTo>
                    <a:pt x="256" y="119"/>
                    <a:pt x="255" y="118"/>
                    <a:pt x="253" y="118"/>
                  </a:cubicBezTo>
                  <a:cubicBezTo>
                    <a:pt x="239" y="119"/>
                    <a:pt x="231" y="104"/>
                    <a:pt x="223" y="89"/>
                  </a:cubicBezTo>
                  <a:cubicBezTo>
                    <a:pt x="219" y="82"/>
                    <a:pt x="216" y="76"/>
                    <a:pt x="213" y="72"/>
                  </a:cubicBezTo>
                  <a:cubicBezTo>
                    <a:pt x="211" y="70"/>
                    <a:pt x="208" y="69"/>
                    <a:pt x="205" y="71"/>
                  </a:cubicBezTo>
                  <a:cubicBezTo>
                    <a:pt x="195" y="78"/>
                    <a:pt x="187" y="87"/>
                    <a:pt x="180" y="97"/>
                  </a:cubicBezTo>
                  <a:cubicBezTo>
                    <a:pt x="185" y="81"/>
                    <a:pt x="188" y="64"/>
                    <a:pt x="188" y="49"/>
                  </a:cubicBezTo>
                  <a:cubicBezTo>
                    <a:pt x="188" y="35"/>
                    <a:pt x="185" y="23"/>
                    <a:pt x="178" y="14"/>
                  </a:cubicBezTo>
                  <a:cubicBezTo>
                    <a:pt x="169" y="5"/>
                    <a:pt x="157" y="0"/>
                    <a:pt x="145" y="1"/>
                  </a:cubicBezTo>
                  <a:moveTo>
                    <a:pt x="24" y="349"/>
                  </a:moveTo>
                  <a:cubicBezTo>
                    <a:pt x="17" y="346"/>
                    <a:pt x="13" y="339"/>
                    <a:pt x="12" y="328"/>
                  </a:cubicBezTo>
                  <a:cubicBezTo>
                    <a:pt x="10" y="308"/>
                    <a:pt x="17" y="286"/>
                    <a:pt x="24" y="26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5" y="227"/>
                    <a:pt x="35" y="227"/>
                    <a:pt x="35" y="227"/>
                  </a:cubicBezTo>
                  <a:cubicBezTo>
                    <a:pt x="56" y="157"/>
                    <a:pt x="77" y="83"/>
                    <a:pt x="119" y="26"/>
                  </a:cubicBezTo>
                  <a:cubicBezTo>
                    <a:pt x="126" y="17"/>
                    <a:pt x="136" y="11"/>
                    <a:pt x="146" y="11"/>
                  </a:cubicBezTo>
                  <a:cubicBezTo>
                    <a:pt x="155" y="10"/>
                    <a:pt x="163" y="14"/>
                    <a:pt x="170" y="21"/>
                  </a:cubicBezTo>
                  <a:cubicBezTo>
                    <a:pt x="189" y="42"/>
                    <a:pt x="171" y="104"/>
                    <a:pt x="154" y="131"/>
                  </a:cubicBezTo>
                  <a:cubicBezTo>
                    <a:pt x="153" y="133"/>
                    <a:pt x="153" y="136"/>
                    <a:pt x="155" y="138"/>
                  </a:cubicBezTo>
                  <a:cubicBezTo>
                    <a:pt x="157" y="139"/>
                    <a:pt x="160" y="139"/>
                    <a:pt x="162" y="137"/>
                  </a:cubicBezTo>
                  <a:cubicBezTo>
                    <a:pt x="169" y="130"/>
                    <a:pt x="175" y="122"/>
                    <a:pt x="180" y="114"/>
                  </a:cubicBezTo>
                  <a:cubicBezTo>
                    <a:pt x="188" y="103"/>
                    <a:pt x="197" y="91"/>
                    <a:pt x="207" y="83"/>
                  </a:cubicBezTo>
                  <a:cubicBezTo>
                    <a:pt x="209" y="86"/>
                    <a:pt x="212" y="90"/>
                    <a:pt x="214" y="94"/>
                  </a:cubicBezTo>
                  <a:cubicBezTo>
                    <a:pt x="221" y="107"/>
                    <a:pt x="230" y="124"/>
                    <a:pt x="244" y="128"/>
                  </a:cubicBezTo>
                  <a:cubicBezTo>
                    <a:pt x="231" y="151"/>
                    <a:pt x="215" y="173"/>
                    <a:pt x="199" y="194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168" y="237"/>
                    <a:pt x="168" y="237"/>
                    <a:pt x="168" y="237"/>
                  </a:cubicBezTo>
                  <a:cubicBezTo>
                    <a:pt x="143" y="275"/>
                    <a:pt x="116" y="313"/>
                    <a:pt x="79" y="337"/>
                  </a:cubicBezTo>
                  <a:cubicBezTo>
                    <a:pt x="62" y="348"/>
                    <a:pt x="37" y="356"/>
                    <a:pt x="24" y="349"/>
                  </a:cubicBezTo>
                  <a:moveTo>
                    <a:pt x="257" y="127"/>
                  </a:moveTo>
                  <a:cubicBezTo>
                    <a:pt x="257" y="127"/>
                    <a:pt x="257" y="127"/>
                    <a:pt x="257" y="127"/>
                  </a:cubicBezTo>
                  <a:cubicBezTo>
                    <a:pt x="257" y="127"/>
                    <a:pt x="257" y="127"/>
                    <a:pt x="257" y="127"/>
                  </a:cubicBezTo>
                  <a:moveTo>
                    <a:pt x="257" y="127"/>
                  </a:moveTo>
                  <a:cubicBezTo>
                    <a:pt x="257" y="127"/>
                    <a:pt x="257" y="127"/>
                    <a:pt x="257" y="127"/>
                  </a:cubicBezTo>
                  <a:cubicBezTo>
                    <a:pt x="257" y="127"/>
                    <a:pt x="257" y="127"/>
                    <a:pt x="257" y="12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7" name="Freeform 107"/>
            <p:cNvSpPr>
              <a:spLocks noChangeArrowheads="1"/>
            </p:cNvSpPr>
            <p:nvPr/>
          </p:nvSpPr>
          <p:spPr bwMode="auto">
            <a:xfrm>
              <a:off x="-489" y="850"/>
              <a:ext cx="403" cy="630"/>
            </a:xfrm>
            <a:custGeom>
              <a:avLst/>
              <a:gdLst>
                <a:gd name="T0" fmla="*/ 154 w 247"/>
                <a:gd name="T1" fmla="*/ 39 h 388"/>
                <a:gd name="T2" fmla="*/ 246 w 247"/>
                <a:gd name="T3" fmla="*/ 287 h 388"/>
                <a:gd name="T4" fmla="*/ 227 w 247"/>
                <a:gd name="T5" fmla="*/ 360 h 388"/>
                <a:gd name="T6" fmla="*/ 154 w 247"/>
                <a:gd name="T7" fmla="*/ 341 h 388"/>
                <a:gd name="T8" fmla="*/ 76 w 247"/>
                <a:gd name="T9" fmla="*/ 226 h 388"/>
                <a:gd name="T10" fmla="*/ 1 w 247"/>
                <a:gd name="T11" fmla="*/ 102 h 388"/>
                <a:gd name="T12" fmla="*/ 1 w 247"/>
                <a:gd name="T13" fmla="*/ 103 h 388"/>
                <a:gd name="T14" fmla="*/ 43 w 247"/>
                <a:gd name="T15" fmla="*/ 80 h 388"/>
                <a:gd name="T16" fmla="*/ 69 w 247"/>
                <a:gd name="T17" fmla="*/ 60 h 388"/>
                <a:gd name="T18" fmla="*/ 92 w 247"/>
                <a:gd name="T19" fmla="*/ 113 h 388"/>
                <a:gd name="T20" fmla="*/ 137 w 247"/>
                <a:gd name="T21" fmla="*/ 195 h 388"/>
                <a:gd name="T22" fmla="*/ 171 w 247"/>
                <a:gd name="T23" fmla="*/ 251 h 388"/>
                <a:gd name="T24" fmla="*/ 142 w 247"/>
                <a:gd name="T25" fmla="*/ 11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388">
                  <a:moveTo>
                    <a:pt x="154" y="39"/>
                  </a:moveTo>
                  <a:cubicBezTo>
                    <a:pt x="228" y="0"/>
                    <a:pt x="247" y="253"/>
                    <a:pt x="246" y="287"/>
                  </a:cubicBezTo>
                  <a:cubicBezTo>
                    <a:pt x="246" y="310"/>
                    <a:pt x="241" y="342"/>
                    <a:pt x="227" y="360"/>
                  </a:cubicBezTo>
                  <a:cubicBezTo>
                    <a:pt x="204" y="388"/>
                    <a:pt x="173" y="360"/>
                    <a:pt x="154" y="341"/>
                  </a:cubicBezTo>
                  <a:cubicBezTo>
                    <a:pt x="121" y="308"/>
                    <a:pt x="98" y="267"/>
                    <a:pt x="76" y="226"/>
                  </a:cubicBezTo>
                  <a:cubicBezTo>
                    <a:pt x="70" y="214"/>
                    <a:pt x="2" y="101"/>
                    <a:pt x="1" y="102"/>
                  </a:cubicBezTo>
                  <a:cubicBezTo>
                    <a:pt x="0" y="102"/>
                    <a:pt x="0" y="103"/>
                    <a:pt x="1" y="103"/>
                  </a:cubicBezTo>
                  <a:cubicBezTo>
                    <a:pt x="14" y="94"/>
                    <a:pt x="30" y="89"/>
                    <a:pt x="43" y="80"/>
                  </a:cubicBezTo>
                  <a:cubicBezTo>
                    <a:pt x="52" y="74"/>
                    <a:pt x="62" y="67"/>
                    <a:pt x="69" y="60"/>
                  </a:cubicBezTo>
                  <a:cubicBezTo>
                    <a:pt x="78" y="77"/>
                    <a:pt x="83" y="97"/>
                    <a:pt x="92" y="113"/>
                  </a:cubicBezTo>
                  <a:cubicBezTo>
                    <a:pt x="108" y="139"/>
                    <a:pt x="123" y="167"/>
                    <a:pt x="137" y="195"/>
                  </a:cubicBezTo>
                  <a:cubicBezTo>
                    <a:pt x="147" y="213"/>
                    <a:pt x="159" y="236"/>
                    <a:pt x="171" y="251"/>
                  </a:cubicBezTo>
                  <a:cubicBezTo>
                    <a:pt x="175" y="201"/>
                    <a:pt x="153" y="158"/>
                    <a:pt x="142" y="111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8" name="Freeform 108"/>
            <p:cNvSpPr>
              <a:spLocks noChangeArrowheads="1"/>
            </p:cNvSpPr>
            <p:nvPr/>
          </p:nvSpPr>
          <p:spPr bwMode="auto">
            <a:xfrm>
              <a:off x="-497" y="896"/>
              <a:ext cx="419" cy="568"/>
            </a:xfrm>
            <a:custGeom>
              <a:avLst/>
              <a:gdLst>
                <a:gd name="T0" fmla="*/ 157 w 257"/>
                <a:gd name="T1" fmla="*/ 7 h 350"/>
                <a:gd name="T2" fmla="*/ 155 w 257"/>
                <a:gd name="T3" fmla="*/ 14 h 350"/>
                <a:gd name="T4" fmla="*/ 162 w 257"/>
                <a:gd name="T5" fmla="*/ 16 h 350"/>
                <a:gd name="T6" fmla="*/ 186 w 257"/>
                <a:gd name="T7" fmla="*/ 16 h 350"/>
                <a:gd name="T8" fmla="*/ 246 w 257"/>
                <a:gd name="T9" fmla="*/ 259 h 350"/>
                <a:gd name="T10" fmla="*/ 228 w 257"/>
                <a:gd name="T11" fmla="*/ 329 h 350"/>
                <a:gd name="T12" fmla="*/ 211 w 257"/>
                <a:gd name="T13" fmla="*/ 339 h 350"/>
                <a:gd name="T14" fmla="*/ 162 w 257"/>
                <a:gd name="T15" fmla="*/ 309 h 350"/>
                <a:gd name="T16" fmla="*/ 86 w 257"/>
                <a:gd name="T17" fmla="*/ 196 h 350"/>
                <a:gd name="T18" fmla="*/ 14 w 257"/>
                <a:gd name="T19" fmla="*/ 77 h 350"/>
                <a:gd name="T20" fmla="*/ 28 w 257"/>
                <a:gd name="T21" fmla="*/ 69 h 350"/>
                <a:gd name="T22" fmla="*/ 51 w 257"/>
                <a:gd name="T23" fmla="*/ 57 h 350"/>
                <a:gd name="T24" fmla="*/ 72 w 257"/>
                <a:gd name="T25" fmla="*/ 41 h 350"/>
                <a:gd name="T26" fmla="*/ 79 w 257"/>
                <a:gd name="T27" fmla="*/ 57 h 350"/>
                <a:gd name="T28" fmla="*/ 93 w 257"/>
                <a:gd name="T29" fmla="*/ 87 h 350"/>
                <a:gd name="T30" fmla="*/ 138 w 257"/>
                <a:gd name="T31" fmla="*/ 170 h 350"/>
                <a:gd name="T32" fmla="*/ 139 w 257"/>
                <a:gd name="T33" fmla="*/ 172 h 350"/>
                <a:gd name="T34" fmla="*/ 172 w 257"/>
                <a:gd name="T35" fmla="*/ 226 h 350"/>
                <a:gd name="T36" fmla="*/ 177 w 257"/>
                <a:gd name="T37" fmla="*/ 228 h 350"/>
                <a:gd name="T38" fmla="*/ 181 w 257"/>
                <a:gd name="T39" fmla="*/ 224 h 350"/>
                <a:gd name="T40" fmla="*/ 164 w 257"/>
                <a:gd name="T41" fmla="*/ 124 h 350"/>
                <a:gd name="T42" fmla="*/ 152 w 257"/>
                <a:gd name="T43" fmla="*/ 82 h 350"/>
                <a:gd name="T44" fmla="*/ 146 w 257"/>
                <a:gd name="T45" fmla="*/ 78 h 350"/>
                <a:gd name="T46" fmla="*/ 142 w 257"/>
                <a:gd name="T47" fmla="*/ 83 h 350"/>
                <a:gd name="T48" fmla="*/ 142 w 257"/>
                <a:gd name="T49" fmla="*/ 84 h 350"/>
                <a:gd name="T50" fmla="*/ 154 w 257"/>
                <a:gd name="T51" fmla="*/ 127 h 350"/>
                <a:gd name="T52" fmla="*/ 171 w 257"/>
                <a:gd name="T53" fmla="*/ 208 h 350"/>
                <a:gd name="T54" fmla="*/ 148 w 257"/>
                <a:gd name="T55" fmla="*/ 167 h 350"/>
                <a:gd name="T56" fmla="*/ 147 w 257"/>
                <a:gd name="T57" fmla="*/ 165 h 350"/>
                <a:gd name="T58" fmla="*/ 102 w 257"/>
                <a:gd name="T59" fmla="*/ 82 h 350"/>
                <a:gd name="T60" fmla="*/ 89 w 257"/>
                <a:gd name="T61" fmla="*/ 53 h 350"/>
                <a:gd name="T62" fmla="*/ 79 w 257"/>
                <a:gd name="T63" fmla="*/ 30 h 350"/>
                <a:gd name="T64" fmla="*/ 75 w 257"/>
                <a:gd name="T65" fmla="*/ 27 h 350"/>
                <a:gd name="T66" fmla="*/ 70 w 257"/>
                <a:gd name="T67" fmla="*/ 28 h 350"/>
                <a:gd name="T68" fmla="*/ 45 w 257"/>
                <a:gd name="T69" fmla="*/ 48 h 350"/>
                <a:gd name="T70" fmla="*/ 23 w 257"/>
                <a:gd name="T71" fmla="*/ 60 h 350"/>
                <a:gd name="T72" fmla="*/ 6 w 257"/>
                <a:gd name="T73" fmla="*/ 69 h 350"/>
                <a:gd name="T74" fmla="*/ 3 w 257"/>
                <a:gd name="T75" fmla="*/ 69 h 350"/>
                <a:gd name="T76" fmla="*/ 0 w 257"/>
                <a:gd name="T77" fmla="*/ 74 h 350"/>
                <a:gd name="T78" fmla="*/ 0 w 257"/>
                <a:gd name="T79" fmla="*/ 76 h 350"/>
                <a:gd name="T80" fmla="*/ 3 w 257"/>
                <a:gd name="T81" fmla="*/ 79 h 350"/>
                <a:gd name="T82" fmla="*/ 77 w 257"/>
                <a:gd name="T83" fmla="*/ 200 h 350"/>
                <a:gd name="T84" fmla="*/ 155 w 257"/>
                <a:gd name="T85" fmla="*/ 316 h 350"/>
                <a:gd name="T86" fmla="*/ 211 w 257"/>
                <a:gd name="T87" fmla="*/ 349 h 350"/>
                <a:gd name="T88" fmla="*/ 236 w 257"/>
                <a:gd name="T89" fmla="*/ 336 h 350"/>
                <a:gd name="T90" fmla="*/ 257 w 257"/>
                <a:gd name="T91" fmla="*/ 259 h 350"/>
                <a:gd name="T92" fmla="*/ 191 w 257"/>
                <a:gd name="T93" fmla="*/ 7 h 350"/>
                <a:gd name="T94" fmla="*/ 157 w 257"/>
                <a:gd name="T95" fmla="*/ 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7" h="350">
                  <a:moveTo>
                    <a:pt x="157" y="7"/>
                  </a:moveTo>
                  <a:cubicBezTo>
                    <a:pt x="154" y="8"/>
                    <a:pt x="153" y="11"/>
                    <a:pt x="155" y="14"/>
                  </a:cubicBezTo>
                  <a:cubicBezTo>
                    <a:pt x="156" y="16"/>
                    <a:pt x="159" y="17"/>
                    <a:pt x="162" y="16"/>
                  </a:cubicBezTo>
                  <a:cubicBezTo>
                    <a:pt x="171" y="11"/>
                    <a:pt x="178" y="11"/>
                    <a:pt x="186" y="16"/>
                  </a:cubicBezTo>
                  <a:cubicBezTo>
                    <a:pt x="232" y="44"/>
                    <a:pt x="247" y="229"/>
                    <a:pt x="246" y="259"/>
                  </a:cubicBezTo>
                  <a:cubicBezTo>
                    <a:pt x="246" y="270"/>
                    <a:pt x="244" y="308"/>
                    <a:pt x="228" y="329"/>
                  </a:cubicBezTo>
                  <a:cubicBezTo>
                    <a:pt x="222" y="335"/>
                    <a:pt x="217" y="339"/>
                    <a:pt x="211" y="339"/>
                  </a:cubicBezTo>
                  <a:cubicBezTo>
                    <a:pt x="192" y="340"/>
                    <a:pt x="170" y="317"/>
                    <a:pt x="162" y="309"/>
                  </a:cubicBezTo>
                  <a:cubicBezTo>
                    <a:pt x="130" y="276"/>
                    <a:pt x="106" y="235"/>
                    <a:pt x="86" y="196"/>
                  </a:cubicBezTo>
                  <a:cubicBezTo>
                    <a:pt x="85" y="195"/>
                    <a:pt x="33" y="104"/>
                    <a:pt x="14" y="77"/>
                  </a:cubicBezTo>
                  <a:cubicBezTo>
                    <a:pt x="19" y="74"/>
                    <a:pt x="28" y="69"/>
                    <a:pt x="28" y="69"/>
                  </a:cubicBezTo>
                  <a:cubicBezTo>
                    <a:pt x="35" y="66"/>
                    <a:pt x="44" y="62"/>
                    <a:pt x="51" y="57"/>
                  </a:cubicBezTo>
                  <a:cubicBezTo>
                    <a:pt x="58" y="52"/>
                    <a:pt x="65" y="46"/>
                    <a:pt x="72" y="41"/>
                  </a:cubicBezTo>
                  <a:cubicBezTo>
                    <a:pt x="75" y="47"/>
                    <a:pt x="79" y="57"/>
                    <a:pt x="79" y="57"/>
                  </a:cubicBezTo>
                  <a:cubicBezTo>
                    <a:pt x="83" y="67"/>
                    <a:pt x="87" y="78"/>
                    <a:pt x="93" y="87"/>
                  </a:cubicBezTo>
                  <a:cubicBezTo>
                    <a:pt x="106" y="111"/>
                    <a:pt x="121" y="137"/>
                    <a:pt x="138" y="170"/>
                  </a:cubicBezTo>
                  <a:cubicBezTo>
                    <a:pt x="139" y="172"/>
                    <a:pt x="139" y="172"/>
                    <a:pt x="139" y="172"/>
                  </a:cubicBezTo>
                  <a:cubicBezTo>
                    <a:pt x="148" y="190"/>
                    <a:pt x="160" y="212"/>
                    <a:pt x="172" y="226"/>
                  </a:cubicBezTo>
                  <a:cubicBezTo>
                    <a:pt x="173" y="228"/>
                    <a:pt x="175" y="229"/>
                    <a:pt x="177" y="228"/>
                  </a:cubicBezTo>
                  <a:cubicBezTo>
                    <a:pt x="179" y="228"/>
                    <a:pt x="181" y="226"/>
                    <a:pt x="181" y="224"/>
                  </a:cubicBezTo>
                  <a:cubicBezTo>
                    <a:pt x="184" y="188"/>
                    <a:pt x="174" y="155"/>
                    <a:pt x="164" y="124"/>
                  </a:cubicBezTo>
                  <a:cubicBezTo>
                    <a:pt x="160" y="110"/>
                    <a:pt x="156" y="96"/>
                    <a:pt x="152" y="82"/>
                  </a:cubicBezTo>
                  <a:cubicBezTo>
                    <a:pt x="152" y="79"/>
                    <a:pt x="149" y="77"/>
                    <a:pt x="146" y="78"/>
                  </a:cubicBezTo>
                  <a:cubicBezTo>
                    <a:pt x="144" y="78"/>
                    <a:pt x="142" y="81"/>
                    <a:pt x="142" y="83"/>
                  </a:cubicBezTo>
                  <a:cubicBezTo>
                    <a:pt x="142" y="83"/>
                    <a:pt x="142" y="84"/>
                    <a:pt x="142" y="84"/>
                  </a:cubicBezTo>
                  <a:cubicBezTo>
                    <a:pt x="145" y="99"/>
                    <a:pt x="150" y="113"/>
                    <a:pt x="154" y="127"/>
                  </a:cubicBezTo>
                  <a:cubicBezTo>
                    <a:pt x="163" y="154"/>
                    <a:pt x="170" y="180"/>
                    <a:pt x="171" y="208"/>
                  </a:cubicBezTo>
                  <a:cubicBezTo>
                    <a:pt x="163" y="195"/>
                    <a:pt x="155" y="180"/>
                    <a:pt x="148" y="167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30" y="132"/>
                    <a:pt x="116" y="106"/>
                    <a:pt x="102" y="82"/>
                  </a:cubicBezTo>
                  <a:cubicBezTo>
                    <a:pt x="97" y="73"/>
                    <a:pt x="93" y="64"/>
                    <a:pt x="89" y="53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28"/>
                    <a:pt x="77" y="27"/>
                    <a:pt x="75" y="27"/>
                  </a:cubicBezTo>
                  <a:cubicBezTo>
                    <a:pt x="73" y="27"/>
                    <a:pt x="72" y="27"/>
                    <a:pt x="70" y="28"/>
                  </a:cubicBezTo>
                  <a:cubicBezTo>
                    <a:pt x="63" y="35"/>
                    <a:pt x="54" y="42"/>
                    <a:pt x="45" y="48"/>
                  </a:cubicBezTo>
                  <a:cubicBezTo>
                    <a:pt x="38" y="53"/>
                    <a:pt x="31" y="56"/>
                    <a:pt x="23" y="60"/>
                  </a:cubicBezTo>
                  <a:cubicBezTo>
                    <a:pt x="23" y="60"/>
                    <a:pt x="11" y="66"/>
                    <a:pt x="6" y="69"/>
                  </a:cubicBezTo>
                  <a:cubicBezTo>
                    <a:pt x="5" y="69"/>
                    <a:pt x="4" y="69"/>
                    <a:pt x="3" y="69"/>
                  </a:cubicBezTo>
                  <a:cubicBezTo>
                    <a:pt x="1" y="71"/>
                    <a:pt x="0" y="73"/>
                    <a:pt x="0" y="74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1" y="77"/>
                    <a:pt x="2" y="78"/>
                    <a:pt x="3" y="79"/>
                  </a:cubicBezTo>
                  <a:cubicBezTo>
                    <a:pt x="12" y="93"/>
                    <a:pt x="71" y="189"/>
                    <a:pt x="77" y="200"/>
                  </a:cubicBezTo>
                  <a:cubicBezTo>
                    <a:pt x="98" y="240"/>
                    <a:pt x="122" y="282"/>
                    <a:pt x="155" y="316"/>
                  </a:cubicBezTo>
                  <a:cubicBezTo>
                    <a:pt x="169" y="331"/>
                    <a:pt x="190" y="350"/>
                    <a:pt x="211" y="349"/>
                  </a:cubicBezTo>
                  <a:cubicBezTo>
                    <a:pt x="220" y="349"/>
                    <a:pt x="229" y="344"/>
                    <a:pt x="236" y="336"/>
                  </a:cubicBezTo>
                  <a:cubicBezTo>
                    <a:pt x="254" y="312"/>
                    <a:pt x="256" y="271"/>
                    <a:pt x="257" y="259"/>
                  </a:cubicBezTo>
                  <a:cubicBezTo>
                    <a:pt x="257" y="238"/>
                    <a:pt x="246" y="40"/>
                    <a:pt x="191" y="7"/>
                  </a:cubicBezTo>
                  <a:cubicBezTo>
                    <a:pt x="181" y="0"/>
                    <a:pt x="169" y="0"/>
                    <a:pt x="157" y="7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9" name="Freeform 109"/>
            <p:cNvSpPr>
              <a:spLocks noChangeArrowheads="1"/>
            </p:cNvSpPr>
            <p:nvPr/>
          </p:nvSpPr>
          <p:spPr bwMode="auto">
            <a:xfrm>
              <a:off x="-901" y="1013"/>
              <a:ext cx="191" cy="248"/>
            </a:xfrm>
            <a:custGeom>
              <a:avLst/>
              <a:gdLst>
                <a:gd name="T0" fmla="*/ 117 w 117"/>
                <a:gd name="T1" fmla="*/ 0 h 153"/>
                <a:gd name="T2" fmla="*/ 86 w 117"/>
                <a:gd name="T3" fmla="*/ 40 h 153"/>
                <a:gd name="T4" fmla="*/ 51 w 117"/>
                <a:gd name="T5" fmla="*/ 82 h 153"/>
                <a:gd name="T6" fmla="*/ 0 w 117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53">
                  <a:moveTo>
                    <a:pt x="117" y="0"/>
                  </a:moveTo>
                  <a:cubicBezTo>
                    <a:pt x="109" y="13"/>
                    <a:pt x="96" y="27"/>
                    <a:pt x="86" y="40"/>
                  </a:cubicBezTo>
                  <a:cubicBezTo>
                    <a:pt x="75" y="55"/>
                    <a:pt x="62" y="67"/>
                    <a:pt x="51" y="82"/>
                  </a:cubicBezTo>
                  <a:cubicBezTo>
                    <a:pt x="36" y="104"/>
                    <a:pt x="21" y="135"/>
                    <a:pt x="0" y="153"/>
                  </a:cubicBezTo>
                </a:path>
              </a:pathLst>
            </a:custGeom>
            <a:solidFill>
              <a:srgbClr val="A2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0" name="Freeform 110"/>
            <p:cNvSpPr>
              <a:spLocks noChangeArrowheads="1"/>
            </p:cNvSpPr>
            <p:nvPr/>
          </p:nvSpPr>
          <p:spPr bwMode="auto">
            <a:xfrm>
              <a:off x="-909" y="1003"/>
              <a:ext cx="209" cy="268"/>
            </a:xfrm>
            <a:custGeom>
              <a:avLst/>
              <a:gdLst>
                <a:gd name="T0" fmla="*/ 117 w 128"/>
                <a:gd name="T1" fmla="*/ 4 h 165"/>
                <a:gd name="T2" fmla="*/ 99 w 128"/>
                <a:gd name="T3" fmla="*/ 27 h 165"/>
                <a:gd name="T4" fmla="*/ 87 w 128"/>
                <a:gd name="T5" fmla="*/ 43 h 165"/>
                <a:gd name="T6" fmla="*/ 71 w 128"/>
                <a:gd name="T7" fmla="*/ 62 h 165"/>
                <a:gd name="T8" fmla="*/ 52 w 128"/>
                <a:gd name="T9" fmla="*/ 85 h 165"/>
                <a:gd name="T10" fmla="*/ 37 w 128"/>
                <a:gd name="T11" fmla="*/ 108 h 165"/>
                <a:gd name="T12" fmla="*/ 2 w 128"/>
                <a:gd name="T13" fmla="*/ 155 h 165"/>
                <a:gd name="T14" fmla="*/ 1 w 128"/>
                <a:gd name="T15" fmla="*/ 162 h 165"/>
                <a:gd name="T16" fmla="*/ 9 w 128"/>
                <a:gd name="T17" fmla="*/ 163 h 165"/>
                <a:gd name="T18" fmla="*/ 46 w 128"/>
                <a:gd name="T19" fmla="*/ 113 h 165"/>
                <a:gd name="T20" fmla="*/ 60 w 128"/>
                <a:gd name="T21" fmla="*/ 91 h 165"/>
                <a:gd name="T22" fmla="*/ 78 w 128"/>
                <a:gd name="T23" fmla="*/ 69 h 165"/>
                <a:gd name="T24" fmla="*/ 95 w 128"/>
                <a:gd name="T25" fmla="*/ 49 h 165"/>
                <a:gd name="T26" fmla="*/ 107 w 128"/>
                <a:gd name="T27" fmla="*/ 34 h 165"/>
                <a:gd name="T28" fmla="*/ 126 w 128"/>
                <a:gd name="T29" fmla="*/ 9 h 165"/>
                <a:gd name="T30" fmla="*/ 124 w 128"/>
                <a:gd name="T31" fmla="*/ 2 h 165"/>
                <a:gd name="T32" fmla="*/ 117 w 128"/>
                <a:gd name="T33" fmla="*/ 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65">
                  <a:moveTo>
                    <a:pt x="117" y="4"/>
                  </a:moveTo>
                  <a:cubicBezTo>
                    <a:pt x="113" y="11"/>
                    <a:pt x="106" y="19"/>
                    <a:pt x="99" y="2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64" y="70"/>
                    <a:pt x="58" y="77"/>
                    <a:pt x="52" y="85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7" y="125"/>
                    <a:pt x="15" y="143"/>
                    <a:pt x="2" y="155"/>
                  </a:cubicBezTo>
                  <a:cubicBezTo>
                    <a:pt x="0" y="157"/>
                    <a:pt x="0" y="160"/>
                    <a:pt x="1" y="162"/>
                  </a:cubicBezTo>
                  <a:cubicBezTo>
                    <a:pt x="3" y="164"/>
                    <a:pt x="7" y="165"/>
                    <a:pt x="9" y="163"/>
                  </a:cubicBezTo>
                  <a:cubicBezTo>
                    <a:pt x="23" y="150"/>
                    <a:pt x="35" y="131"/>
                    <a:pt x="46" y="113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6" y="83"/>
                    <a:pt x="72" y="76"/>
                    <a:pt x="78" y="69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14" y="26"/>
                    <a:pt x="121" y="17"/>
                    <a:pt x="126" y="9"/>
                  </a:cubicBezTo>
                  <a:cubicBezTo>
                    <a:pt x="128" y="6"/>
                    <a:pt x="127" y="3"/>
                    <a:pt x="124" y="2"/>
                  </a:cubicBezTo>
                  <a:cubicBezTo>
                    <a:pt x="122" y="0"/>
                    <a:pt x="119" y="1"/>
                    <a:pt x="117" y="4"/>
                  </a:cubicBezTo>
                  <a:close/>
                </a:path>
              </a:pathLst>
            </a:custGeom>
            <a:solidFill>
              <a:srgbClr val="6F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41" name="组合 107"/>
          <p:cNvGrpSpPr/>
          <p:nvPr/>
        </p:nvGrpSpPr>
        <p:grpSpPr bwMode="auto">
          <a:xfrm>
            <a:off x="1487488" y="188913"/>
            <a:ext cx="7539037" cy="1546225"/>
            <a:chOff x="2162629" y="260168"/>
            <a:chExt cx="9622972" cy="1734033"/>
          </a:xfrm>
        </p:grpSpPr>
        <p:sp>
          <p:nvSpPr>
            <p:cNvPr id="109" name="对话气泡: 圆角矩形 108"/>
            <p:cNvSpPr/>
            <p:nvPr/>
          </p:nvSpPr>
          <p:spPr>
            <a:xfrm>
              <a:off x="2162629" y="391912"/>
              <a:ext cx="9622972" cy="1029026"/>
            </a:xfrm>
            <a:prstGeom prst="wedgeRoundRectCallout">
              <a:avLst>
                <a:gd name="adj1" fmla="val -55524"/>
                <a:gd name="adj2" fmla="val 3010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24643" name="文本框 109"/>
            <p:cNvSpPr txBox="1">
              <a:spLocks noChangeArrowheads="1"/>
            </p:cNvSpPr>
            <p:nvPr/>
          </p:nvSpPr>
          <p:spPr bwMode="auto">
            <a:xfrm>
              <a:off x="2359598" y="260168"/>
              <a:ext cx="9140498" cy="1734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100" b="1"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pitchFamily="34" charset="-122"/>
                </a:rPr>
                <a:t>有</a:t>
              </a:r>
              <a:r>
                <a:rPr lang="en-US" altLang="zh-CN" sz="2100" b="1">
                  <a:latin typeface="楷体_GB2312" pitchFamily="1" charset="-122"/>
                  <a:ea typeface="Arial Unicode MS" pitchFamily="34" charset="-122"/>
                  <a:sym typeface="微软雅黑" panose="020B0503020204020204" pitchFamily="34" charset="-122"/>
                </a:rPr>
                <a:t>11</a:t>
              </a:r>
              <a:r>
                <a:rPr lang="zh-CN" altLang="en-US" sz="2100" b="1"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pitchFamily="34" charset="-122"/>
                </a:rPr>
                <a:t>瓶钙片，其中</a:t>
              </a:r>
              <a:r>
                <a:rPr lang="en-US" altLang="zh-CN" sz="2100" b="1">
                  <a:latin typeface="楷体_GB2312" pitchFamily="1" charset="-122"/>
                  <a:ea typeface="Arial Unicode MS" pitchFamily="34" charset="-122"/>
                  <a:sym typeface="微软雅黑" panose="020B0503020204020204" pitchFamily="34" charset="-122"/>
                </a:rPr>
                <a:t>10</a:t>
              </a:r>
              <a:r>
                <a:rPr lang="zh-CN" altLang="en-US" sz="2100" b="1"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pitchFamily="34" charset="-122"/>
                </a:rPr>
                <a:t>瓶质量相同，另有</a:t>
              </a:r>
              <a:r>
                <a:rPr lang="zh-CN" altLang="en-US" sz="2100" b="1">
                  <a:latin typeface="楷体_GB2312" pitchFamily="1" charset="-122"/>
                  <a:ea typeface="宋体" panose="02010600030101010101" pitchFamily="2" charset="-122"/>
                  <a:sym typeface="微软雅黑" panose="020B0503020204020204" pitchFamily="34" charset="-122"/>
                </a:rPr>
                <a:t>1</a:t>
              </a:r>
              <a:r>
                <a:rPr lang="zh-CN" altLang="en-US" sz="2100" b="1"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pitchFamily="34" charset="-122"/>
                </a:rPr>
                <a:t>瓶少了</a:t>
              </a:r>
              <a:r>
                <a:rPr lang="en-US" altLang="zh-CN" sz="2100" b="1"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pitchFamily="34" charset="-122"/>
                </a:rPr>
                <a:t>3</a:t>
              </a:r>
              <a:r>
                <a:rPr lang="zh-CN" altLang="en-US" sz="2100" b="1"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pitchFamily="34" charset="-122"/>
                </a:rPr>
                <a:t>片，比其他的钙片略轻一些。至少称几次能保证找出这瓶钙片？</a:t>
              </a:r>
              <a:endParaRPr lang="zh-CN" altLang="en-US">
                <a:latin typeface="微软雅黑" panose="020B0503020204020204" pitchFamily="34" charset="-122"/>
              </a:endParaRPr>
            </a:p>
          </p:txBody>
        </p:sp>
      </p:grpSp>
      <p:graphicFrame>
        <p:nvGraphicFramePr>
          <p:cNvPr id="69" name="表格 68"/>
          <p:cNvGraphicFramePr>
            <a:graphicFrameLocks noGrp="1"/>
          </p:cNvGraphicFramePr>
          <p:nvPr/>
        </p:nvGraphicFramePr>
        <p:xfrm>
          <a:off x="1487488" y="1895475"/>
          <a:ext cx="6826250" cy="1970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3875"/>
                <a:gridCol w="4735915"/>
                <a:gridCol w="1306460"/>
              </a:tblGrid>
              <a:tr h="3283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瓶数</a:t>
                      </a:r>
                      <a:endParaRPr lang="zh-CN" alt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分法及过程</a:t>
                      </a:r>
                      <a:endParaRPr lang="zh-CN" alt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需要的次数</a:t>
                      </a:r>
                      <a:endParaRPr lang="zh-CN" alt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83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11</a:t>
                      </a:r>
                      <a:endParaRPr lang="zh-CN" alt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11(1</a:t>
                      </a:r>
                      <a:r>
                        <a:rPr lang="zh-CN" altLang="en-US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9)</a:t>
                      </a:r>
                      <a:endParaRPr lang="zh-CN" altLang="en-US" sz="15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4</a:t>
                      </a:r>
                      <a:r>
                        <a:rPr lang="zh-CN" altLang="en-US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次</a:t>
                      </a:r>
                      <a:endParaRPr lang="zh-CN" alt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8373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11</a:t>
                      </a:r>
                      <a:endParaRPr 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11(2</a:t>
                      </a:r>
                      <a:r>
                        <a:rPr lang="zh-CN" altLang="en-US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7)</a:t>
                      </a:r>
                      <a:endParaRPr lang="zh-CN" altLang="en-US" sz="15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</a:t>
                      </a:r>
                      <a:r>
                        <a:rPr lang="zh-CN" altLang="en-US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次</a:t>
                      </a:r>
                      <a:endParaRPr lang="zh-CN" alt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8373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11</a:t>
                      </a:r>
                      <a:endParaRPr lang="zh-CN" alt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11(3</a:t>
                      </a:r>
                      <a:r>
                        <a:rPr lang="zh-CN" altLang="en-US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5)</a:t>
                      </a:r>
                      <a:endParaRPr lang="zh-CN" altLang="en-US" sz="15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</a:t>
                      </a:r>
                      <a:r>
                        <a:rPr lang="zh-CN" altLang="en-US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次</a:t>
                      </a:r>
                      <a:endParaRPr lang="zh-CN" alt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8373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11</a:t>
                      </a:r>
                      <a:endParaRPr 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11(4</a:t>
                      </a:r>
                      <a:r>
                        <a:rPr lang="zh-CN" altLang="en-US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3)</a:t>
                      </a:r>
                      <a:endParaRPr lang="zh-CN" altLang="en-US" sz="15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</a:t>
                      </a:r>
                      <a:r>
                        <a:rPr lang="zh-CN" altLang="en-US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次</a:t>
                      </a:r>
                      <a:endParaRPr lang="zh-CN" alt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8224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11</a:t>
                      </a:r>
                      <a:endParaRPr lang="zh-CN" alt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11(5</a:t>
                      </a:r>
                      <a:r>
                        <a:rPr lang="zh-CN" altLang="en-US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en-US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5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1)</a:t>
                      </a:r>
                      <a:endParaRPr lang="zh-CN" altLang="en-US" sz="15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</a:t>
                      </a:r>
                      <a:r>
                        <a:rPr lang="zh-CN" altLang="en-US" sz="15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次</a:t>
                      </a:r>
                      <a:endParaRPr lang="zh-CN" altLang="en-US" sz="15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9" marR="68589" marT="34299" marB="34299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0"/>
          <p:cNvSpPr txBox="1"/>
          <p:nvPr/>
        </p:nvSpPr>
        <p:spPr>
          <a:xfrm>
            <a:off x="220663" y="2249488"/>
            <a:ext cx="8577262" cy="7016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 eaLnBrk="1" fontAlgn="ctr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1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通过这节课的学习，你知道了什么？</a:t>
            </a:r>
            <a:endParaRPr lang="zh-CN" altLang="en-US" sz="41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KSO_WM_DOC_GUID" val="{d4567094-1eac-4a39-ad7b-f0f3fe255248}"/>
  <p:tag name="KSO_WPP_MARK_KEY" val="04e7934a-5e80-4de2-9932-32ed55686f0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自定义 14">
      <a:majorFont>
        <a:latin typeface="Baskerville Old Face"/>
        <a:ea typeface="幼圆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A000120150822A12KPBG</Template>
  <TotalTime>0</TotalTime>
  <Words>798</Words>
  <Application>WPS 演示</Application>
  <PresentationFormat>全屏显示(16:9)</PresentationFormat>
  <Paragraphs>148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幼圆</vt:lpstr>
      <vt:lpstr>Wingdings 2</vt:lpstr>
      <vt:lpstr>Wingdings</vt:lpstr>
      <vt:lpstr>Calibri</vt:lpstr>
      <vt:lpstr>等线</vt:lpstr>
      <vt:lpstr>楷体_GB2312</vt:lpstr>
      <vt:lpstr>新宋体</vt:lpstr>
      <vt:lpstr>Arial Unicode MS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187</cp:revision>
  <dcterms:created xsi:type="dcterms:W3CDTF">2017-03-19T05:37:00Z</dcterms:created>
  <dcterms:modified xsi:type="dcterms:W3CDTF">2023-02-10T05:30:46Z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9394227441564D6B9A4C4468056170FB</vt:lpwstr>
  </property>
</Properties>
</file>