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4"/>
  </p:notesMasterIdLst>
  <p:sldIdLst>
    <p:sldId id="550" r:id="rId3"/>
    <p:sldId id="510" r:id="rId4"/>
    <p:sldId id="524" r:id="rId5"/>
    <p:sldId id="548" r:id="rId6"/>
    <p:sldId id="544" r:id="rId7"/>
    <p:sldId id="547" r:id="rId8"/>
    <p:sldId id="502" r:id="rId9"/>
    <p:sldId id="497" r:id="rId10"/>
    <p:sldId id="549" r:id="rId11"/>
    <p:sldId id="507" r:id="rId12"/>
    <p:sldId id="501" r:id="rId1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Calibri" panose="020F0502020204030204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</p:embeddedFontLst>
  <p:custDataLst>
    <p:tags r:id="rId27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5F"/>
    <a:srgbClr val="FF0000"/>
    <a:srgbClr val="B56CCC"/>
    <a:srgbClr val="009900"/>
    <a:srgbClr val="0000FF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85185" autoAdjust="0"/>
  </p:normalViewPr>
  <p:slideViewPr>
    <p:cSldViewPr>
      <p:cViewPr varScale="1">
        <p:scale>
          <a:sx n="155" d="100"/>
          <a:sy n="155" d="100"/>
        </p:scale>
        <p:origin x="-354" y="-78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7" Type="http://schemas.openxmlformats.org/officeDocument/2006/relationships/image" Target="../media/image17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34.wmf"/><Relationship Id="rId8" Type="http://schemas.openxmlformats.org/officeDocument/2006/relationships/image" Target="../media/image33.wmf"/><Relationship Id="rId7" Type="http://schemas.openxmlformats.org/officeDocument/2006/relationships/image" Target="../media/image32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7" Type="http://schemas.openxmlformats.org/officeDocument/2006/relationships/image" Target="../media/image42.wmf"/><Relationship Id="rId16" Type="http://schemas.openxmlformats.org/officeDocument/2006/relationships/image" Target="../media/image41.wmf"/><Relationship Id="rId15" Type="http://schemas.openxmlformats.org/officeDocument/2006/relationships/image" Target="../media/image40.wmf"/><Relationship Id="rId14" Type="http://schemas.openxmlformats.org/officeDocument/2006/relationships/image" Target="../media/image39.wmf"/><Relationship Id="rId13" Type="http://schemas.openxmlformats.org/officeDocument/2006/relationships/image" Target="../media/image38.wmf"/><Relationship Id="rId12" Type="http://schemas.openxmlformats.org/officeDocument/2006/relationships/image" Target="../media/image37.wmf"/><Relationship Id="rId11" Type="http://schemas.openxmlformats.org/officeDocument/2006/relationships/image" Target="../media/image36.wmf"/><Relationship Id="rId10" Type="http://schemas.openxmlformats.org/officeDocument/2006/relationships/image" Target="../media/image35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7" Type="http://schemas.openxmlformats.org/officeDocument/2006/relationships/image" Target="../media/image51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61.wmf"/><Relationship Id="rId8" Type="http://schemas.openxmlformats.org/officeDocument/2006/relationships/image" Target="../media/image60.wmf"/><Relationship Id="rId7" Type="http://schemas.openxmlformats.org/officeDocument/2006/relationships/image" Target="../media/image59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6" Type="http://schemas.openxmlformats.org/officeDocument/2006/relationships/image" Target="../media/image68.wmf"/><Relationship Id="rId15" Type="http://schemas.openxmlformats.org/officeDocument/2006/relationships/image" Target="../media/image67.wmf"/><Relationship Id="rId14" Type="http://schemas.openxmlformats.org/officeDocument/2006/relationships/image" Target="../media/image66.wmf"/><Relationship Id="rId13" Type="http://schemas.openxmlformats.org/officeDocument/2006/relationships/image" Target="../media/image65.wmf"/><Relationship Id="rId12" Type="http://schemas.openxmlformats.org/officeDocument/2006/relationships/image" Target="../media/image64.wmf"/><Relationship Id="rId11" Type="http://schemas.openxmlformats.org/officeDocument/2006/relationships/image" Target="../media/image63.wmf"/><Relationship Id="rId10" Type="http://schemas.openxmlformats.org/officeDocument/2006/relationships/image" Target="../media/image62.wmf"/><Relationship Id="rId1" Type="http://schemas.openxmlformats.org/officeDocument/2006/relationships/image" Target="../media/image5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837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140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分数的意义和性质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通分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png"/><Relationship Id="rId7" Type="http://schemas.openxmlformats.org/officeDocument/2006/relationships/slide" Target="slide6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9.xml"/><Relationship Id="rId2" Type="http://schemas.openxmlformats.org/officeDocument/2006/relationships/slide" Target="slide11.xml"/><Relationship Id="rId1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4.xml"/><Relationship Id="rId2" Type="http://schemas.openxmlformats.org/officeDocument/2006/relationships/image" Target="../media/image70.png"/><Relationship Id="rId1" Type="http://schemas.openxmlformats.org/officeDocument/2006/relationships/image" Target="../media/image69.e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4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4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27" Type="http://schemas.openxmlformats.org/officeDocument/2006/relationships/vmlDrawing" Target="../drawings/vmlDrawing1.vml"/><Relationship Id="rId26" Type="http://schemas.openxmlformats.org/officeDocument/2006/relationships/slideLayout" Target="../slideLayouts/slideLayout2.xml"/><Relationship Id="rId25" Type="http://schemas.openxmlformats.org/officeDocument/2006/relationships/slide" Target="slide1.xml"/><Relationship Id="rId24" Type="http://schemas.openxmlformats.org/officeDocument/2006/relationships/image" Target="../media/image7.png"/><Relationship Id="rId23" Type="http://schemas.openxmlformats.org/officeDocument/2006/relationships/slide" Target="slide4.xml"/><Relationship Id="rId22" Type="http://schemas.openxmlformats.org/officeDocument/2006/relationships/image" Target="../media/image20.jpeg"/><Relationship Id="rId21" Type="http://schemas.openxmlformats.org/officeDocument/2006/relationships/image" Target="../media/image19.png"/><Relationship Id="rId20" Type="http://schemas.openxmlformats.org/officeDocument/2006/relationships/image" Target="../media/image18.wmf"/><Relationship Id="rId2" Type="http://schemas.openxmlformats.org/officeDocument/2006/relationships/image" Target="../media/image9.png"/><Relationship Id="rId19" Type="http://schemas.openxmlformats.org/officeDocument/2006/relationships/oleObject" Target="../embeddings/oleObject8.bin"/><Relationship Id="rId18" Type="http://schemas.openxmlformats.org/officeDocument/2006/relationships/image" Target="../media/image17.wmf"/><Relationship Id="rId17" Type="http://schemas.openxmlformats.org/officeDocument/2006/relationships/oleObject" Target="../embeddings/oleObject7.bin"/><Relationship Id="rId16" Type="http://schemas.openxmlformats.org/officeDocument/2006/relationships/image" Target="../media/image5.jpeg"/><Relationship Id="rId15" Type="http://schemas.openxmlformats.org/officeDocument/2006/relationships/image" Target="../media/image16.jpeg"/><Relationship Id="rId14" Type="http://schemas.openxmlformats.org/officeDocument/2006/relationships/image" Target="../media/image15.wmf"/><Relationship Id="rId13" Type="http://schemas.openxmlformats.org/officeDocument/2006/relationships/oleObject" Target="../embeddings/oleObject6.bin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5.bin"/><Relationship Id="rId10" Type="http://schemas.openxmlformats.org/officeDocument/2006/relationships/image" Target="../media/image13.wmf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4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7.wmf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oleObject" Target="../embeddings/oleObject14.bin"/><Relationship Id="rId7" Type="http://schemas.openxmlformats.org/officeDocument/2006/relationships/oleObject" Target="../embeddings/oleObject13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23.png"/><Relationship Id="rId13" Type="http://schemas.openxmlformats.org/officeDocument/2006/relationships/vmlDrawing" Target="../drawings/vmlDrawing3.vml"/><Relationship Id="rId12" Type="http://schemas.openxmlformats.org/officeDocument/2006/relationships/slideLayout" Target="../slideLayouts/slideLayout2.xml"/><Relationship Id="rId11" Type="http://schemas.openxmlformats.org/officeDocument/2006/relationships/slide" Target="slide1.xml"/><Relationship Id="rId10" Type="http://schemas.openxmlformats.org/officeDocument/2006/relationships/image" Target="../media/image7.pn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7.bin"/><Relationship Id="rId40" Type="http://schemas.openxmlformats.org/officeDocument/2006/relationships/vmlDrawing" Target="../drawings/vmlDrawing4.vml"/><Relationship Id="rId4" Type="http://schemas.openxmlformats.org/officeDocument/2006/relationships/image" Target="../media/image27.wmf"/><Relationship Id="rId39" Type="http://schemas.openxmlformats.org/officeDocument/2006/relationships/slideLayout" Target="../slideLayouts/slideLayout3.xml"/><Relationship Id="rId38" Type="http://schemas.openxmlformats.org/officeDocument/2006/relationships/slide" Target="slide1.xml"/><Relationship Id="rId37" Type="http://schemas.openxmlformats.org/officeDocument/2006/relationships/image" Target="../media/image7.png"/><Relationship Id="rId36" Type="http://schemas.openxmlformats.org/officeDocument/2006/relationships/slide" Target="slide4.xml"/><Relationship Id="rId35" Type="http://schemas.openxmlformats.org/officeDocument/2006/relationships/image" Target="../media/image43.png"/><Relationship Id="rId34" Type="http://schemas.openxmlformats.org/officeDocument/2006/relationships/image" Target="../media/image42.wmf"/><Relationship Id="rId33" Type="http://schemas.openxmlformats.org/officeDocument/2006/relationships/oleObject" Target="../embeddings/oleObject31.bin"/><Relationship Id="rId32" Type="http://schemas.openxmlformats.org/officeDocument/2006/relationships/image" Target="../media/image41.wmf"/><Relationship Id="rId31" Type="http://schemas.openxmlformats.org/officeDocument/2006/relationships/oleObject" Target="../embeddings/oleObject30.bin"/><Relationship Id="rId30" Type="http://schemas.openxmlformats.org/officeDocument/2006/relationships/image" Target="../media/image40.wmf"/><Relationship Id="rId3" Type="http://schemas.openxmlformats.org/officeDocument/2006/relationships/oleObject" Target="../embeddings/oleObject16.bin"/><Relationship Id="rId29" Type="http://schemas.openxmlformats.org/officeDocument/2006/relationships/oleObject" Target="../embeddings/oleObject29.bin"/><Relationship Id="rId28" Type="http://schemas.openxmlformats.org/officeDocument/2006/relationships/image" Target="../media/image39.wmf"/><Relationship Id="rId27" Type="http://schemas.openxmlformats.org/officeDocument/2006/relationships/oleObject" Target="../embeddings/oleObject28.bin"/><Relationship Id="rId26" Type="http://schemas.openxmlformats.org/officeDocument/2006/relationships/image" Target="../media/image38.wmf"/><Relationship Id="rId25" Type="http://schemas.openxmlformats.org/officeDocument/2006/relationships/oleObject" Target="../embeddings/oleObject27.bin"/><Relationship Id="rId24" Type="http://schemas.openxmlformats.org/officeDocument/2006/relationships/image" Target="../media/image37.wmf"/><Relationship Id="rId23" Type="http://schemas.openxmlformats.org/officeDocument/2006/relationships/oleObject" Target="../embeddings/oleObject26.bin"/><Relationship Id="rId22" Type="http://schemas.openxmlformats.org/officeDocument/2006/relationships/image" Target="../media/image36.wmf"/><Relationship Id="rId21" Type="http://schemas.openxmlformats.org/officeDocument/2006/relationships/oleObject" Target="../embeddings/oleObject25.bin"/><Relationship Id="rId20" Type="http://schemas.openxmlformats.org/officeDocument/2006/relationships/image" Target="../media/image35.wmf"/><Relationship Id="rId2" Type="http://schemas.openxmlformats.org/officeDocument/2006/relationships/image" Target="../media/image26.wmf"/><Relationship Id="rId19" Type="http://schemas.openxmlformats.org/officeDocument/2006/relationships/oleObject" Target="../embeddings/oleObject24.bin"/><Relationship Id="rId18" Type="http://schemas.openxmlformats.org/officeDocument/2006/relationships/image" Target="../media/image34.wmf"/><Relationship Id="rId17" Type="http://schemas.openxmlformats.org/officeDocument/2006/relationships/oleObject" Target="../embeddings/oleObject23.bin"/><Relationship Id="rId16" Type="http://schemas.openxmlformats.org/officeDocument/2006/relationships/image" Target="../media/image33.wmf"/><Relationship Id="rId15" Type="http://schemas.openxmlformats.org/officeDocument/2006/relationships/oleObject" Target="../embeddings/oleObject22.bin"/><Relationship Id="rId14" Type="http://schemas.openxmlformats.org/officeDocument/2006/relationships/image" Target="../media/image32.wmf"/><Relationship Id="rId13" Type="http://schemas.openxmlformats.org/officeDocument/2006/relationships/oleObject" Target="../embeddings/oleObject21.bin"/><Relationship Id="rId12" Type="http://schemas.openxmlformats.org/officeDocument/2006/relationships/image" Target="../media/image31.wmf"/><Relationship Id="rId11" Type="http://schemas.openxmlformats.org/officeDocument/2006/relationships/oleObject" Target="../embeddings/oleObject20.bin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wmf"/><Relationship Id="rId8" Type="http://schemas.openxmlformats.org/officeDocument/2006/relationships/oleObject" Target="../embeddings/oleObject35.bin"/><Relationship Id="rId7" Type="http://schemas.openxmlformats.org/officeDocument/2006/relationships/image" Target="../media/image47.wmf"/><Relationship Id="rId6" Type="http://schemas.openxmlformats.org/officeDocument/2006/relationships/oleObject" Target="../embeddings/oleObject34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33.bin"/><Relationship Id="rId30" Type="http://schemas.openxmlformats.org/officeDocument/2006/relationships/vmlDrawing" Target="../drawings/vmlDrawing5.vml"/><Relationship Id="rId3" Type="http://schemas.openxmlformats.org/officeDocument/2006/relationships/image" Target="../media/image45.wmf"/><Relationship Id="rId29" Type="http://schemas.openxmlformats.org/officeDocument/2006/relationships/slideLayout" Target="../slideLayouts/slideLayout3.xml"/><Relationship Id="rId28" Type="http://schemas.openxmlformats.org/officeDocument/2006/relationships/slide" Target="slide1.xml"/><Relationship Id="rId27" Type="http://schemas.openxmlformats.org/officeDocument/2006/relationships/image" Target="../media/image7.png"/><Relationship Id="rId26" Type="http://schemas.openxmlformats.org/officeDocument/2006/relationships/slide" Target="slide4.xml"/><Relationship Id="rId25" Type="http://schemas.openxmlformats.org/officeDocument/2006/relationships/oleObject" Target="../embeddings/oleObject47.bin"/><Relationship Id="rId24" Type="http://schemas.openxmlformats.org/officeDocument/2006/relationships/oleObject" Target="../embeddings/oleObject46.bin"/><Relationship Id="rId23" Type="http://schemas.openxmlformats.org/officeDocument/2006/relationships/oleObject" Target="../embeddings/oleObject45.bin"/><Relationship Id="rId22" Type="http://schemas.openxmlformats.org/officeDocument/2006/relationships/oleObject" Target="../embeddings/oleObject44.bin"/><Relationship Id="rId21" Type="http://schemas.openxmlformats.org/officeDocument/2006/relationships/oleObject" Target="../embeddings/oleObject43.bin"/><Relationship Id="rId20" Type="http://schemas.openxmlformats.org/officeDocument/2006/relationships/oleObject" Target="../embeddings/oleObject42.bin"/><Relationship Id="rId2" Type="http://schemas.openxmlformats.org/officeDocument/2006/relationships/oleObject" Target="../embeddings/oleObject32.bin"/><Relationship Id="rId19" Type="http://schemas.openxmlformats.org/officeDocument/2006/relationships/oleObject" Target="../embeddings/oleObject41.bin"/><Relationship Id="rId18" Type="http://schemas.openxmlformats.org/officeDocument/2006/relationships/oleObject" Target="../embeddings/oleObject40.bin"/><Relationship Id="rId17" Type="http://schemas.openxmlformats.org/officeDocument/2006/relationships/image" Target="../media/image52.wmf"/><Relationship Id="rId16" Type="http://schemas.openxmlformats.org/officeDocument/2006/relationships/oleObject" Target="../embeddings/oleObject39.bin"/><Relationship Id="rId15" Type="http://schemas.openxmlformats.org/officeDocument/2006/relationships/image" Target="../media/image51.wmf"/><Relationship Id="rId14" Type="http://schemas.openxmlformats.org/officeDocument/2006/relationships/oleObject" Target="../embeddings/oleObject38.bin"/><Relationship Id="rId13" Type="http://schemas.openxmlformats.org/officeDocument/2006/relationships/image" Target="../media/image50.wmf"/><Relationship Id="rId12" Type="http://schemas.openxmlformats.org/officeDocument/2006/relationships/oleObject" Target="../embeddings/oleObject37.bin"/><Relationship Id="rId11" Type="http://schemas.openxmlformats.org/officeDocument/2006/relationships/image" Target="../media/image49.wmf"/><Relationship Id="rId10" Type="http://schemas.openxmlformats.org/officeDocument/2006/relationships/oleObject" Target="../embeddings/oleObject36.bin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6.wmf"/><Relationship Id="rId8" Type="http://schemas.openxmlformats.org/officeDocument/2006/relationships/oleObject" Target="../embeddings/oleObject51.bin"/><Relationship Id="rId7" Type="http://schemas.openxmlformats.org/officeDocument/2006/relationships/image" Target="../media/image55.wmf"/><Relationship Id="rId6" Type="http://schemas.openxmlformats.org/officeDocument/2006/relationships/oleObject" Target="../embeddings/oleObject50.bin"/><Relationship Id="rId5" Type="http://schemas.openxmlformats.org/officeDocument/2006/relationships/image" Target="../media/image54.wmf"/><Relationship Id="rId42" Type="http://schemas.openxmlformats.org/officeDocument/2006/relationships/vmlDrawing" Target="../drawings/vmlDrawing6.vml"/><Relationship Id="rId41" Type="http://schemas.openxmlformats.org/officeDocument/2006/relationships/slideLayout" Target="../slideLayouts/slideLayout3.xml"/><Relationship Id="rId40" Type="http://schemas.openxmlformats.org/officeDocument/2006/relationships/slide" Target="slide1.xml"/><Relationship Id="rId4" Type="http://schemas.openxmlformats.org/officeDocument/2006/relationships/oleObject" Target="../embeddings/oleObject49.bin"/><Relationship Id="rId39" Type="http://schemas.openxmlformats.org/officeDocument/2006/relationships/image" Target="../media/image7.png"/><Relationship Id="rId38" Type="http://schemas.openxmlformats.org/officeDocument/2006/relationships/slide" Target="slide4.xml"/><Relationship Id="rId37" Type="http://schemas.openxmlformats.org/officeDocument/2006/relationships/image" Target="../media/image68.wmf"/><Relationship Id="rId36" Type="http://schemas.openxmlformats.org/officeDocument/2006/relationships/oleObject" Target="../embeddings/oleObject67.bin"/><Relationship Id="rId35" Type="http://schemas.openxmlformats.org/officeDocument/2006/relationships/oleObject" Target="../embeddings/oleObject66.bin"/><Relationship Id="rId34" Type="http://schemas.openxmlformats.org/officeDocument/2006/relationships/image" Target="../media/image67.wmf"/><Relationship Id="rId33" Type="http://schemas.openxmlformats.org/officeDocument/2006/relationships/oleObject" Target="../embeddings/oleObject65.bin"/><Relationship Id="rId32" Type="http://schemas.openxmlformats.org/officeDocument/2006/relationships/oleObject" Target="../embeddings/oleObject64.bin"/><Relationship Id="rId31" Type="http://schemas.openxmlformats.org/officeDocument/2006/relationships/image" Target="../media/image66.wmf"/><Relationship Id="rId30" Type="http://schemas.openxmlformats.org/officeDocument/2006/relationships/oleObject" Target="../embeddings/oleObject63.bin"/><Relationship Id="rId3" Type="http://schemas.openxmlformats.org/officeDocument/2006/relationships/image" Target="../media/image53.wmf"/><Relationship Id="rId29" Type="http://schemas.openxmlformats.org/officeDocument/2006/relationships/oleObject" Target="../embeddings/oleObject62.bin"/><Relationship Id="rId28" Type="http://schemas.openxmlformats.org/officeDocument/2006/relationships/image" Target="../media/image65.wmf"/><Relationship Id="rId27" Type="http://schemas.openxmlformats.org/officeDocument/2006/relationships/oleObject" Target="../embeddings/oleObject61.bin"/><Relationship Id="rId26" Type="http://schemas.openxmlformats.org/officeDocument/2006/relationships/oleObject" Target="../embeddings/oleObject60.bin"/><Relationship Id="rId25" Type="http://schemas.openxmlformats.org/officeDocument/2006/relationships/image" Target="../media/image64.wmf"/><Relationship Id="rId24" Type="http://schemas.openxmlformats.org/officeDocument/2006/relationships/oleObject" Target="../embeddings/oleObject59.bin"/><Relationship Id="rId23" Type="http://schemas.openxmlformats.org/officeDocument/2006/relationships/image" Target="../media/image63.wmf"/><Relationship Id="rId22" Type="http://schemas.openxmlformats.org/officeDocument/2006/relationships/oleObject" Target="../embeddings/oleObject58.bin"/><Relationship Id="rId21" Type="http://schemas.openxmlformats.org/officeDocument/2006/relationships/image" Target="../media/image62.wmf"/><Relationship Id="rId20" Type="http://schemas.openxmlformats.org/officeDocument/2006/relationships/oleObject" Target="../embeddings/oleObject57.bin"/><Relationship Id="rId2" Type="http://schemas.openxmlformats.org/officeDocument/2006/relationships/oleObject" Target="../embeddings/oleObject48.bin"/><Relationship Id="rId19" Type="http://schemas.openxmlformats.org/officeDocument/2006/relationships/image" Target="../media/image61.wmf"/><Relationship Id="rId18" Type="http://schemas.openxmlformats.org/officeDocument/2006/relationships/oleObject" Target="../embeddings/oleObject56.bin"/><Relationship Id="rId17" Type="http://schemas.openxmlformats.org/officeDocument/2006/relationships/image" Target="../media/image60.wmf"/><Relationship Id="rId16" Type="http://schemas.openxmlformats.org/officeDocument/2006/relationships/oleObject" Target="../embeddings/oleObject55.bin"/><Relationship Id="rId15" Type="http://schemas.openxmlformats.org/officeDocument/2006/relationships/image" Target="../media/image59.wmf"/><Relationship Id="rId14" Type="http://schemas.openxmlformats.org/officeDocument/2006/relationships/oleObject" Target="../embeddings/oleObject54.bin"/><Relationship Id="rId13" Type="http://schemas.openxmlformats.org/officeDocument/2006/relationships/image" Target="../media/image58.wmf"/><Relationship Id="rId12" Type="http://schemas.openxmlformats.org/officeDocument/2006/relationships/oleObject" Target="../embeddings/oleObject53.bin"/><Relationship Id="rId11" Type="http://schemas.openxmlformats.org/officeDocument/2006/relationships/image" Target="../media/image57.wmf"/><Relationship Id="rId10" Type="http://schemas.openxmlformats.org/officeDocument/2006/relationships/oleObject" Target="../embeddings/oleObject52.bin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35155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通</a:t>
            </a: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分</a:t>
            </a:r>
            <a:endParaRPr lang="zh-CN" altLang="en-US" sz="5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3735" y="598680"/>
            <a:ext cx="301108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分数的意义和性质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36109" y="1989152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我学会了根据分数的基本性质通分。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3291830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相同的分母叫作这几个分数的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公分母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。通常用这几个分母的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最小公倍数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作公分母比较简便。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2427734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把几个分母不同的分数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(也叫作异分母分数）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分别化成和原来分数相等的同分母分数，叫作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堂小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8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1" cstate="email"/>
          <a:srcRect l="3464" t="4139" r="9238" b="6462"/>
          <a:stretch>
            <a:fillRect/>
          </a:stretch>
        </p:blipFill>
        <p:spPr bwMode="auto">
          <a:xfrm>
            <a:off x="309315" y="1803609"/>
            <a:ext cx="1598389" cy="1311216"/>
          </a:xfrm>
          <a:prstGeom prst="rect">
            <a:avLst/>
          </a:prstGeom>
          <a:noFill/>
        </p:spPr>
      </p:pic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1979712" y="1288076"/>
            <a:ext cx="3744416" cy="779618"/>
          </a:xfrm>
          <a:prstGeom prst="wedgeRoundRectCallout">
            <a:avLst>
              <a:gd name="adj1" fmla="val -54460"/>
              <a:gd name="adj2" fmla="val -411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什么是约分？约分用到了什么知识？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2267744" y="2571750"/>
            <a:ext cx="4536504" cy="1656184"/>
          </a:xfrm>
          <a:prstGeom prst="wedgeRoundRectCallout">
            <a:avLst>
              <a:gd name="adj1" fmla="val 59073"/>
              <a:gd name="adj2" fmla="val -3026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把一个分数化成同它相等，但分子，分母都比较小的分数，叫作约分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。约分是根据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分数的基本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性质进行计算的。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539552" y="2067694"/>
            <a:ext cx="7805003" cy="2197299"/>
            <a:chOff x="971600" y="2598753"/>
            <a:chExt cx="7219541" cy="2011495"/>
          </a:xfrm>
        </p:grpSpPr>
        <p:pic>
          <p:nvPicPr>
            <p:cNvPr id="57" name="Picture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图片 57" descr="屏幕剪辑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1610" y="3507854"/>
              <a:ext cx="1152686" cy="981211"/>
            </a:xfrm>
            <a:prstGeom prst="rect">
              <a:avLst/>
            </a:prstGeom>
          </p:spPr>
        </p:pic>
        <p:pic>
          <p:nvPicPr>
            <p:cNvPr id="59" name="图片 58" descr="屏幕剪辑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2411760" y="555526"/>
            <a:ext cx="5293965" cy="933067"/>
            <a:chOff x="2624875" y="483518"/>
            <a:chExt cx="5293965" cy="933067"/>
          </a:xfrm>
        </p:grpSpPr>
        <p:sp>
          <p:nvSpPr>
            <p:cNvPr id="30" name="文本框 12"/>
            <p:cNvSpPr txBox="1">
              <a:spLocks noChangeArrowheads="1"/>
            </p:cNvSpPr>
            <p:nvPr/>
          </p:nvSpPr>
          <p:spPr bwMode="auto">
            <a:xfrm>
              <a:off x="2624875" y="585588"/>
              <a:ext cx="529396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   和   改写成分母相同而大小不变的分数。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34" name="对象 3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141489" y="483518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2" name="" r:id="rId3" imgW="152400" imgH="393700" progId="Equation.3">
                    <p:embed/>
                  </p:oleObj>
                </mc:Choice>
                <mc:Fallback>
                  <p:oleObj name="" r:id="rId3" imgW="152400" imgH="393700" progId="Equation.3">
                    <p:embed/>
                    <p:pic>
                      <p:nvPicPr>
                        <p:cNvPr id="0" name="Picture 1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1489" y="483518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对象 3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923928" y="555526"/>
            <a:ext cx="207962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3" name="" r:id="rId5" imgW="152400" imgH="393700" progId="Equation.3">
                    <p:embed/>
                  </p:oleObj>
                </mc:Choice>
                <mc:Fallback>
                  <p:oleObj name="" r:id="rId5" imgW="152400" imgH="393700" progId="Equation.3">
                    <p:embed/>
                    <p:pic>
                      <p:nvPicPr>
                        <p:cNvPr id="0" name="Picture 1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23928" y="555526"/>
                          <a:ext cx="207962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7" name="对象 3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835696" y="2926054"/>
          <a:ext cx="137477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4" name="" r:id="rId7" imgW="951865" imgH="393700" progId="Equation.3">
                  <p:embed/>
                </p:oleObj>
              </mc:Choice>
              <mc:Fallback>
                <p:oleObj name="" r:id="rId7" imgW="951865" imgH="393700" progId="Equation.3">
                  <p:embed/>
                  <p:pic>
                    <p:nvPicPr>
                      <p:cNvPr id="0" name="Picture 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2926054"/>
                        <a:ext cx="1374775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3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835696" y="3583279"/>
          <a:ext cx="137477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5" name="" r:id="rId9" imgW="951865" imgH="393700" progId="Equation.3">
                  <p:embed/>
                </p:oleObj>
              </mc:Choice>
              <mc:Fallback>
                <p:oleObj name="" r:id="rId9" imgW="951865" imgH="393700" progId="Equation.3">
                  <p:embed/>
                  <p:pic>
                    <p:nvPicPr>
                      <p:cNvPr id="0" name="Picture 1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3583279"/>
                        <a:ext cx="1374775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031036" y="2931790"/>
          <a:ext cx="1392237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6" name="" r:id="rId11" imgW="965200" imgH="393700" progId="Equation.3">
                  <p:embed/>
                </p:oleObj>
              </mc:Choice>
              <mc:Fallback>
                <p:oleObj name="" r:id="rId11" imgW="965200" imgH="393700" progId="Equation.3">
                  <p:embed/>
                  <p:pic>
                    <p:nvPicPr>
                      <p:cNvPr id="0" name="Picture 1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1036" y="2931790"/>
                        <a:ext cx="1392237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4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004048" y="3574727"/>
          <a:ext cx="144621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7" name="" r:id="rId13" imgW="1002665" imgH="393700" progId="Equation.3">
                  <p:embed/>
                </p:oleObj>
              </mc:Choice>
              <mc:Fallback>
                <p:oleObj name="" r:id="rId13" imgW="1002665" imgH="393700" progId="Equation.3">
                  <p:embed/>
                  <p:pic>
                    <p:nvPicPr>
                      <p:cNvPr id="0" name="Picture 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3574727"/>
                        <a:ext cx="1446213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文本框 19"/>
          <p:cNvSpPr txBox="1">
            <a:spLocks noChangeArrowheads="1"/>
          </p:cNvSpPr>
          <p:nvPr/>
        </p:nvSpPr>
        <p:spPr bwMode="auto">
          <a:xfrm>
            <a:off x="1266904" y="4392000"/>
            <a:ext cx="535227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相同的分母叫作这几个分数的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公分母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5" cstate="email"/>
          <a:srcRect l="25388" t="17536" r="23766" b="8409"/>
          <a:stretch>
            <a:fillRect/>
          </a:stretch>
        </p:blipFill>
        <p:spPr bwMode="auto">
          <a:xfrm>
            <a:off x="878713" y="3153581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6" cstate="email"/>
          <a:srcRect l="30410" t="9934" r="25162" b="24128"/>
          <a:stretch>
            <a:fillRect/>
          </a:stretch>
        </p:blipFill>
        <p:spPr bwMode="auto">
          <a:xfrm>
            <a:off x="7588199" y="3360365"/>
            <a:ext cx="651290" cy="77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2" name="对象 61">
            <a:hlinkClick r:id="" action="ppaction://ole?verb=1"/>
          </p:cNvPr>
          <p:cNvGraphicFramePr/>
          <p:nvPr/>
        </p:nvGraphicFramePr>
        <p:xfrm>
          <a:off x="5950757" y="4404102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8" name="公式" r:id="rId17" imgW="152400" imgH="393700" progId="Equation.3">
                  <p:embed/>
                </p:oleObj>
              </mc:Choice>
              <mc:Fallback>
                <p:oleObj name="公式" r:id="rId17" imgW="152400" imgH="393700" progId="Equation.3">
                  <p:embed/>
                  <p:pic>
                    <p:nvPicPr>
                      <p:cNvPr id="0" name="Picture 130"/>
                      <p:cNvPicPr>
                        <a:picLocks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0757" y="4404102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14">
            <a:hlinkClick r:id="" action="ppaction://ole?verb=1"/>
          </p:cNvPr>
          <p:cNvGraphicFramePr/>
          <p:nvPr/>
        </p:nvGraphicFramePr>
        <p:xfrm>
          <a:off x="2933218" y="4272954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9" name="公式" r:id="rId19" imgW="152400" imgH="393700" progId="Equation.3">
                  <p:embed/>
                </p:oleObj>
              </mc:Choice>
              <mc:Fallback>
                <p:oleObj name="公式" r:id="rId19" imgW="152400" imgH="393700" progId="Equation.3">
                  <p:embed/>
                  <p:pic>
                    <p:nvPicPr>
                      <p:cNvPr id="0" name="Picture 131"/>
                      <p:cNvPicPr>
                        <a:picLocks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218" y="4272954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圆角矩形标注 68"/>
          <p:cNvSpPr/>
          <p:nvPr/>
        </p:nvSpPr>
        <p:spPr bwMode="auto">
          <a:xfrm>
            <a:off x="1744530" y="2129636"/>
            <a:ext cx="2423561" cy="689109"/>
          </a:xfrm>
          <a:prstGeom prst="wedgeRoundRectCallout">
            <a:avLst>
              <a:gd name="adj1" fmla="val -58109"/>
              <a:gd name="adj2" fmla="val 32349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把它们改写成分母是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的分数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圆角矩形标注 70"/>
          <p:cNvSpPr/>
          <p:nvPr/>
        </p:nvSpPr>
        <p:spPr bwMode="auto">
          <a:xfrm>
            <a:off x="4864756" y="2145734"/>
            <a:ext cx="2443548" cy="714048"/>
          </a:xfrm>
          <a:prstGeom prst="wedgeRoundRectCallout">
            <a:avLst>
              <a:gd name="adj1" fmla="val 57746"/>
              <a:gd name="adj2" fmla="val 4630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把它们改写成分母是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的分数。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83568" y="1003143"/>
            <a:ext cx="1166673" cy="1064551"/>
            <a:chOff x="670145" y="1457273"/>
            <a:chExt cx="1555361" cy="1419401"/>
          </a:xfrm>
        </p:grpSpPr>
        <p:pic>
          <p:nvPicPr>
            <p:cNvPr id="31" name="图片 30" descr="28Z58PICt4r.jpg"/>
            <p:cNvPicPr>
              <a:picLocks noChangeAspect="1" noChangeArrowheads="1"/>
            </p:cNvPicPr>
            <p:nvPr/>
          </p:nvPicPr>
          <p:blipFill>
            <a:blip r:embed="rId2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矩形 32"/>
            <p:cNvSpPr/>
            <p:nvPr/>
          </p:nvSpPr>
          <p:spPr>
            <a:xfrm>
              <a:off x="861817" y="2322677"/>
              <a:ext cx="115230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3" action="ppaction://hlinksldjump"/>
            </p:cNvPr>
            <p:cNvPicPr>
              <a:picLocks noChangeAspect="1"/>
            </p:cNvPicPr>
            <p:nvPr/>
          </p:nvPicPr>
          <p:blipFill>
            <a:blip r:embed="rId2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2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69" grpId="0" animBg="1"/>
      <p:bldP spid="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对象 61">
            <a:hlinkClick r:id="" action="ppaction://ole?verb=1"/>
          </p:cNvPr>
          <p:cNvGraphicFramePr/>
          <p:nvPr/>
        </p:nvGraphicFramePr>
        <p:xfrm>
          <a:off x="6299759" y="4155014"/>
          <a:ext cx="7938" cy="2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6" name="公式" r:id="rId1" imgW="152400" imgH="393700" progId="Equation.3">
                  <p:embed/>
                </p:oleObj>
              </mc:Choice>
              <mc:Fallback>
                <p:oleObj name="公式" r:id="rId1" imgW="152400" imgH="393700" progId="Equation.3">
                  <p:embed/>
                  <p:pic>
                    <p:nvPicPr>
                      <p:cNvPr id="0" name="Picture 28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9759" y="4155014"/>
                        <a:ext cx="7938" cy="2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14">
            <a:hlinkClick r:id="" action="ppaction://ole?verb=1"/>
          </p:cNvPr>
          <p:cNvGraphicFramePr/>
          <p:nvPr/>
        </p:nvGraphicFramePr>
        <p:xfrm>
          <a:off x="3307322" y="4028014"/>
          <a:ext cx="9525" cy="2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7" name="公式" r:id="rId3" imgW="152400" imgH="393700" progId="Equation.3">
                  <p:embed/>
                </p:oleObj>
              </mc:Choice>
              <mc:Fallback>
                <p:oleObj name="公式" r:id="rId3" imgW="152400" imgH="393700" progId="Equation.3">
                  <p:embed/>
                  <p:pic>
                    <p:nvPicPr>
                      <p:cNvPr id="0" name="Picture 29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7322" y="4028014"/>
                        <a:ext cx="9525" cy="2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5" cstate="email"/>
          <a:srcRect l="13607" t="7226" r="20399" b="15496"/>
          <a:stretch>
            <a:fillRect/>
          </a:stretch>
        </p:blipFill>
        <p:spPr bwMode="auto">
          <a:xfrm>
            <a:off x="7596336" y="3003798"/>
            <a:ext cx="1077654" cy="1008204"/>
          </a:xfrm>
          <a:prstGeom prst="rect">
            <a:avLst/>
          </a:prstGeom>
          <a:noFill/>
        </p:spPr>
      </p:pic>
      <p:sp>
        <p:nvSpPr>
          <p:cNvPr id="36" name="圆角矩形标注 35"/>
          <p:cNvSpPr/>
          <p:nvPr/>
        </p:nvSpPr>
        <p:spPr>
          <a:xfrm>
            <a:off x="1403648" y="1059582"/>
            <a:ext cx="2487059" cy="792088"/>
          </a:xfrm>
          <a:prstGeom prst="wedgeRoundRectCallout">
            <a:avLst>
              <a:gd name="adj1" fmla="val -59132"/>
              <a:gd name="adj2" fmla="val 2871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你是怎样改写的，和同学交流。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4067944" y="624482"/>
            <a:ext cx="3709645" cy="2299807"/>
          </a:xfrm>
          <a:prstGeom prst="wedgeRoundRectCallout">
            <a:avLst>
              <a:gd name="adj1" fmla="val 54032"/>
              <a:gd name="adj2" fmla="val 4104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把几个分母不同的分数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(也叫作异分母分数）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分别化成和原来分数相等的同分母分数，叫作通分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相同的分母叫作这几个分数的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公分母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标注 39"/>
          <p:cNvSpPr/>
          <p:nvPr/>
        </p:nvSpPr>
        <p:spPr>
          <a:xfrm>
            <a:off x="755576" y="3147814"/>
            <a:ext cx="2592288" cy="1080120"/>
          </a:xfrm>
          <a:prstGeom prst="wedgeRoundRectCallout">
            <a:avLst>
              <a:gd name="adj1" fmla="val -32870"/>
              <a:gd name="adj2" fmla="val -7268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观察上面的通分过程，用哪个数作分母比较简便？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标注 40"/>
          <p:cNvSpPr/>
          <p:nvPr/>
        </p:nvSpPr>
        <p:spPr>
          <a:xfrm>
            <a:off x="4283968" y="3291830"/>
            <a:ext cx="2871935" cy="1224182"/>
          </a:xfrm>
          <a:prstGeom prst="wedgeRoundRectCallout">
            <a:avLst>
              <a:gd name="adj1" fmla="val 56481"/>
              <a:gd name="adj2" fmla="val 8215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通分时，一般用原来几个分母的最小公倍数作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公分母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67544" y="1044256"/>
            <a:ext cx="1126831" cy="1614828"/>
          </a:xfrm>
          <a:prstGeom prst="rect">
            <a:avLst/>
          </a:prstGeom>
          <a:noFill/>
        </p:spPr>
      </p:pic>
      <p:grpSp>
        <p:nvGrpSpPr>
          <p:cNvPr id="19" name="组合 18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9" grpId="0" animBg="1"/>
      <p:bldP spid="40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3607" t="7226" r="20399" b="15496"/>
          <a:stretch>
            <a:fillRect/>
          </a:stretch>
        </p:blipFill>
        <p:spPr bwMode="auto">
          <a:xfrm>
            <a:off x="7758986" y="3224719"/>
            <a:ext cx="1059502" cy="99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文本框 7"/>
          <p:cNvSpPr txBox="1">
            <a:spLocks noChangeArrowheads="1"/>
          </p:cNvSpPr>
          <p:nvPr/>
        </p:nvSpPr>
        <p:spPr bwMode="auto">
          <a:xfrm>
            <a:off x="1371378" y="3115876"/>
            <a:ext cx="304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13"/>
          <p:cNvSpPr txBox="1">
            <a:spLocks noChangeArrowheads="1"/>
          </p:cNvSpPr>
          <p:nvPr/>
        </p:nvSpPr>
        <p:spPr bwMode="auto">
          <a:xfrm>
            <a:off x="1371378" y="2899852"/>
            <a:ext cx="304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624" y="2550230"/>
            <a:ext cx="548322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文本框 14"/>
          <p:cNvSpPr txBox="1">
            <a:spLocks noChangeArrowheads="1"/>
          </p:cNvSpPr>
          <p:nvPr/>
        </p:nvSpPr>
        <p:spPr bwMode="auto">
          <a:xfrm>
            <a:off x="3794001" y="1614240"/>
            <a:ext cx="177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15"/>
          <p:cNvSpPr txBox="1">
            <a:spLocks noChangeArrowheads="1"/>
          </p:cNvSpPr>
          <p:nvPr/>
        </p:nvSpPr>
        <p:spPr bwMode="auto">
          <a:xfrm>
            <a:off x="2170287" y="2539812"/>
            <a:ext cx="4524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6"/>
          <p:cNvSpPr txBox="1">
            <a:spLocks noChangeArrowheads="1"/>
          </p:cNvSpPr>
          <p:nvPr/>
        </p:nvSpPr>
        <p:spPr bwMode="auto">
          <a:xfrm>
            <a:off x="2170287" y="2827844"/>
            <a:ext cx="452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17"/>
          <p:cNvSpPr txBox="1">
            <a:spLocks noChangeArrowheads="1"/>
          </p:cNvSpPr>
          <p:nvPr/>
        </p:nvSpPr>
        <p:spPr bwMode="auto">
          <a:xfrm>
            <a:off x="2967212" y="2827844"/>
            <a:ext cx="692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18"/>
          <p:cNvSpPr txBox="1">
            <a:spLocks noChangeArrowheads="1"/>
          </p:cNvSpPr>
          <p:nvPr/>
        </p:nvSpPr>
        <p:spPr bwMode="auto">
          <a:xfrm>
            <a:off x="3024362" y="2539812"/>
            <a:ext cx="4524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20"/>
          <p:cNvSpPr txBox="1">
            <a:spLocks noChangeArrowheads="1"/>
          </p:cNvSpPr>
          <p:nvPr/>
        </p:nvSpPr>
        <p:spPr bwMode="auto">
          <a:xfrm>
            <a:off x="4919837" y="2539812"/>
            <a:ext cx="4524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21"/>
          <p:cNvSpPr txBox="1">
            <a:spLocks noChangeArrowheads="1"/>
          </p:cNvSpPr>
          <p:nvPr/>
        </p:nvSpPr>
        <p:spPr bwMode="auto">
          <a:xfrm>
            <a:off x="4919837" y="2827844"/>
            <a:ext cx="452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22"/>
          <p:cNvSpPr txBox="1">
            <a:spLocks noChangeArrowheads="1"/>
          </p:cNvSpPr>
          <p:nvPr/>
        </p:nvSpPr>
        <p:spPr bwMode="auto">
          <a:xfrm>
            <a:off x="5661199" y="2827844"/>
            <a:ext cx="8001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23"/>
          <p:cNvSpPr txBox="1">
            <a:spLocks noChangeArrowheads="1"/>
          </p:cNvSpPr>
          <p:nvPr/>
        </p:nvSpPr>
        <p:spPr bwMode="auto">
          <a:xfrm>
            <a:off x="5738987" y="2499742"/>
            <a:ext cx="4524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9552" y="526182"/>
            <a:ext cx="6805612" cy="562744"/>
            <a:chOff x="1249363" y="1123950"/>
            <a:chExt cx="6805612" cy="562744"/>
          </a:xfrm>
        </p:grpSpPr>
        <p:sp>
          <p:nvSpPr>
            <p:cNvPr id="32" name="文本框 19"/>
            <p:cNvSpPr txBox="1">
              <a:spLocks noChangeArrowheads="1"/>
            </p:cNvSpPr>
            <p:nvPr/>
          </p:nvSpPr>
          <p:spPr bwMode="auto">
            <a:xfrm>
              <a:off x="1249363" y="1181100"/>
              <a:ext cx="680561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先找出   和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公分母，再把这两个分数通分。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2" name="对象 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329483" y="1123950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80" name="" r:id="rId3" imgW="152400" imgH="393700" progId="Equation.3">
                    <p:embed/>
                  </p:oleObj>
                </mc:Choice>
                <mc:Fallback>
                  <p:oleObj name="" r:id="rId3" imgW="152400" imgH="393700" progId="Equation.3">
                    <p:embed/>
                    <p:pic>
                      <p:nvPicPr>
                        <p:cNvPr id="0" name="Picture 1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29483" y="1123950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049563" y="1153294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81" name="" r:id="rId5" imgW="152400" imgH="393700" progId="Equation.3">
                    <p:embed/>
                  </p:oleObj>
                </mc:Choice>
                <mc:Fallback>
                  <p:oleObj name="" r:id="rId5" imgW="152400" imgH="393700" progId="Equation.3">
                    <p:embed/>
                    <p:pic>
                      <p:nvPicPr>
                        <p:cNvPr id="0" name="Picture 17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49563" y="1153294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1115616" y="1563638"/>
            <a:ext cx="6848748" cy="549275"/>
            <a:chOff x="1331640" y="1995686"/>
            <a:chExt cx="6848748" cy="549275"/>
          </a:xfrm>
        </p:grpSpPr>
        <p:sp>
          <p:nvSpPr>
            <p:cNvPr id="35" name="文本框 13"/>
            <p:cNvSpPr txBox="1">
              <a:spLocks noChangeArrowheads="1"/>
            </p:cNvSpPr>
            <p:nvPr/>
          </p:nvSpPr>
          <p:spPr bwMode="auto">
            <a:xfrm>
              <a:off x="1374775" y="2046288"/>
              <a:ext cx="680561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和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公分母是</a:t>
              </a:r>
              <a:r>
                <a:rPr lang="zh-CN" altLang="en-US" sz="2400" b="1" dirty="0">
                  <a:solidFill>
                    <a:srgbClr val="FF7DB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</a:t>
              </a:r>
              <a:r>
                <a:rPr lang="zh-CN" altLang="en-US" sz="2400" b="1" dirty="0" smtClean="0">
                  <a:solidFill>
                    <a:srgbClr val="FF7DB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48" name="对象 4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331640" y="1995686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82" name="" r:id="rId7" imgW="152400" imgH="393700" progId="Equation.3">
                    <p:embed/>
                  </p:oleObj>
                </mc:Choice>
                <mc:Fallback>
                  <p:oleObj name="" r:id="rId7" imgW="152400" imgH="393700" progId="Equation.3">
                    <p:embed/>
                    <p:pic>
                      <p:nvPicPr>
                        <p:cNvPr id="0" name="Picture 1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31640" y="1995686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" name="对象 4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919015" y="2011561"/>
            <a:ext cx="206375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83" name="" r:id="rId8" imgW="152400" imgH="393700" progId="Equation.3">
                    <p:embed/>
                  </p:oleObj>
                </mc:Choice>
                <mc:Fallback>
                  <p:oleObj name="" r:id="rId8" imgW="152400" imgH="393700" progId="Equation.3">
                    <p:embed/>
                    <p:pic>
                      <p:nvPicPr>
                        <p:cNvPr id="0" name="Picture 1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19015" y="2011561"/>
                          <a:ext cx="206375" cy="533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3" name="组合 32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83568" y="962422"/>
            <a:ext cx="3897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下面每组分数通分。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1" name="对象 2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259632" y="1651322"/>
          <a:ext cx="2159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64" name="" r:id="rId1" imgW="152400" imgH="393700" progId="Equation.3">
                  <p:embed/>
                </p:oleObj>
              </mc:Choice>
              <mc:Fallback>
                <p:oleObj name="" r:id="rId1" imgW="152400" imgH="393700" progId="Equation.3">
                  <p:embed/>
                  <p:pic>
                    <p:nvPicPr>
                      <p:cNvPr id="0" name="Picture 2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1651322"/>
                        <a:ext cx="215900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2"/>
          <p:cNvSpPr txBox="1">
            <a:spLocks noChangeArrowheads="1"/>
          </p:cNvSpPr>
          <p:nvPr/>
        </p:nvSpPr>
        <p:spPr bwMode="auto">
          <a:xfrm>
            <a:off x="1472779" y="1715343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0" name="对象 2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940670" y="1651322"/>
          <a:ext cx="217487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65" name="" r:id="rId3" imgW="152400" imgH="393700" progId="Equation.3">
                  <p:embed/>
                </p:oleObj>
              </mc:Choice>
              <mc:Fallback>
                <p:oleObj name="" r:id="rId3" imgW="152400" imgH="393700" progId="Equation.3">
                  <p:embed/>
                  <p:pic>
                    <p:nvPicPr>
                      <p:cNvPr id="0" name="Picture 2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0670" y="1651322"/>
                        <a:ext cx="217487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907582" y="1651322"/>
          <a:ext cx="21748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66" name="" r:id="rId5" imgW="152400" imgH="393700" progId="Equation.3">
                  <p:embed/>
                </p:oleObj>
              </mc:Choice>
              <mc:Fallback>
                <p:oleObj name="" r:id="rId5" imgW="152400" imgH="393700" progId="Equation.3">
                  <p:embed/>
                  <p:pic>
                    <p:nvPicPr>
                      <p:cNvPr id="0" name="Picture 2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7582" y="1651322"/>
                        <a:ext cx="217488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文本框 10"/>
          <p:cNvSpPr txBox="1">
            <a:spLocks noChangeArrowheads="1"/>
          </p:cNvSpPr>
          <p:nvPr/>
        </p:nvSpPr>
        <p:spPr bwMode="auto">
          <a:xfrm>
            <a:off x="4065067" y="1715343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3" name="对象 3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418757" y="1651322"/>
          <a:ext cx="325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67" name="" r:id="rId7" imgW="228600" imgH="393700" progId="Equation.3">
                  <p:embed/>
                </p:oleObj>
              </mc:Choice>
              <mc:Fallback>
                <p:oleObj name="" r:id="rId7" imgW="228600" imgH="393700" progId="Equation.3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8757" y="1651322"/>
                        <a:ext cx="325438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501557" y="1600522"/>
          <a:ext cx="21748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68" name="" r:id="rId9" imgW="152400" imgH="393700" progId="Equation.3">
                  <p:embed/>
                </p:oleObj>
              </mc:Choice>
              <mc:Fallback>
                <p:oleObj name="" r:id="rId9" imgW="152400" imgH="393700" progId="Equation.3">
                  <p:embed/>
                  <p:pic>
                    <p:nvPicPr>
                      <p:cNvPr id="0" name="Picture 2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1557" y="1600522"/>
                        <a:ext cx="217488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文本框 17"/>
          <p:cNvSpPr txBox="1">
            <a:spLocks noChangeArrowheads="1"/>
          </p:cNvSpPr>
          <p:nvPr/>
        </p:nvSpPr>
        <p:spPr bwMode="auto">
          <a:xfrm>
            <a:off x="6657355" y="1643335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6" name="对象 3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7112745" y="1600522"/>
          <a:ext cx="29051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69" name="" r:id="rId11" imgW="203200" imgH="393700" progId="Equation.3">
                  <p:embed/>
                </p:oleObj>
              </mc:Choice>
              <mc:Fallback>
                <p:oleObj name="" r:id="rId11" imgW="203200" imgH="393700" progId="Equation.3">
                  <p:embed/>
                  <p:pic>
                    <p:nvPicPr>
                      <p:cNvPr id="0" name="Picture 2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745" y="1600522"/>
                        <a:ext cx="290512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827584" y="2344589"/>
          <a:ext cx="21748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70" name="" r:id="rId13" imgW="152400" imgH="393700" progId="Equation.3">
                  <p:embed/>
                </p:oleObj>
              </mc:Choice>
              <mc:Fallback>
                <p:oleObj name="" r:id="rId13" imgW="152400" imgH="393700" progId="Equation.3">
                  <p:embed/>
                  <p:pic>
                    <p:nvPicPr>
                      <p:cNvPr id="0" name="Picture 2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344589"/>
                        <a:ext cx="217487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文本框 25"/>
          <p:cNvSpPr txBox="1">
            <a:spLocks noChangeArrowheads="1"/>
          </p:cNvSpPr>
          <p:nvPr/>
        </p:nvSpPr>
        <p:spPr bwMode="auto">
          <a:xfrm>
            <a:off x="932359" y="2443014"/>
            <a:ext cx="2364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公分母是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9" name="对象 3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311771" y="2344589"/>
          <a:ext cx="21748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71" name="" r:id="rId15" imgW="152400" imgH="393700" progId="Equation.3">
                  <p:embed/>
                </p:oleObj>
              </mc:Choice>
              <mc:Fallback>
                <p:oleObj name="" r:id="rId15" imgW="152400" imgH="393700" progId="Equation.3">
                  <p:embed/>
                  <p:pic>
                    <p:nvPicPr>
                      <p:cNvPr id="0" name="Picture 2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1771" y="2344589"/>
                        <a:ext cx="217488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对象 3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905371" y="2906564"/>
          <a:ext cx="1392238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72" name="" r:id="rId17" imgW="965200" imgH="393700" progId="Equation.3">
                  <p:embed/>
                </p:oleObj>
              </mc:Choice>
              <mc:Fallback>
                <p:oleObj name="" r:id="rId17" imgW="965200" imgH="393700" progId="Equation.3">
                  <p:embed/>
                  <p:pic>
                    <p:nvPicPr>
                      <p:cNvPr id="0" name="Picture 2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371" y="2906564"/>
                        <a:ext cx="1392238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对象 4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475534" y="2344589"/>
          <a:ext cx="21748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73" name="" r:id="rId19" imgW="152400" imgH="393700" progId="Equation.3">
                  <p:embed/>
                </p:oleObj>
              </mc:Choice>
              <mc:Fallback>
                <p:oleObj name="" r:id="rId19" imgW="152400" imgH="393700" progId="Equation.3">
                  <p:embed/>
                  <p:pic>
                    <p:nvPicPr>
                      <p:cNvPr id="0" name="Picture 2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5534" y="2344589"/>
                        <a:ext cx="217487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897809" y="2344589"/>
          <a:ext cx="32543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74" name="" r:id="rId21" imgW="228600" imgH="393700" progId="Equation.3">
                  <p:embed/>
                </p:oleObj>
              </mc:Choice>
              <mc:Fallback>
                <p:oleObj name="" r:id="rId21" imgW="228600" imgH="393700" progId="Equation.3">
                  <p:embed/>
                  <p:pic>
                    <p:nvPicPr>
                      <p:cNvPr id="0" name="Picture 2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7809" y="2344589"/>
                        <a:ext cx="325437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文本框 34"/>
          <p:cNvSpPr txBox="1">
            <a:spLocks noChangeArrowheads="1"/>
          </p:cNvSpPr>
          <p:nvPr/>
        </p:nvSpPr>
        <p:spPr bwMode="auto">
          <a:xfrm>
            <a:off x="3575546" y="2441426"/>
            <a:ext cx="2364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公分母是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35"/>
          <p:cNvSpPr txBox="1">
            <a:spLocks noChangeArrowheads="1"/>
          </p:cNvSpPr>
          <p:nvPr/>
        </p:nvSpPr>
        <p:spPr bwMode="auto">
          <a:xfrm>
            <a:off x="6298109" y="2443014"/>
            <a:ext cx="2364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公分母是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5" name="对象 4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155234" y="2346176"/>
          <a:ext cx="21748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75" name="" r:id="rId23" imgW="152400" imgH="393700" progId="Equation.3">
                  <p:embed/>
                </p:oleObj>
              </mc:Choice>
              <mc:Fallback>
                <p:oleObj name="" r:id="rId23" imgW="152400" imgH="393700" progId="Equation.3">
                  <p:embed/>
                  <p:pic>
                    <p:nvPicPr>
                      <p:cNvPr id="0" name="Picture 2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5234" y="2346176"/>
                        <a:ext cx="217487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625134" y="2346176"/>
          <a:ext cx="29051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76" name="" r:id="rId25" imgW="203200" imgH="393700" progId="Equation.3">
                  <p:embed/>
                </p:oleObj>
              </mc:Choice>
              <mc:Fallback>
                <p:oleObj name="" r:id="rId25" imgW="203200" imgH="393700" progId="Equation.3">
                  <p:embed/>
                  <p:pic>
                    <p:nvPicPr>
                      <p:cNvPr id="0" name="Picture 2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5134" y="2346176"/>
                        <a:ext cx="290512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对象 4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905371" y="3587601"/>
          <a:ext cx="139382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77" name="" r:id="rId27" imgW="965200" imgH="393700" progId="Equation.3">
                  <p:embed/>
                </p:oleObj>
              </mc:Choice>
              <mc:Fallback>
                <p:oleObj name="" r:id="rId27" imgW="965200" imgH="393700" progId="Equation.3">
                  <p:embed/>
                  <p:pic>
                    <p:nvPicPr>
                      <p:cNvPr id="0" name="Picture 2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371" y="3587601"/>
                        <a:ext cx="1393825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对象 4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118721" y="2908151"/>
          <a:ext cx="137636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78" name="" r:id="rId29" imgW="951865" imgH="393700" progId="Equation.3">
                  <p:embed/>
                </p:oleObj>
              </mc:Choice>
              <mc:Fallback>
                <p:oleObj name="" r:id="rId29" imgW="951865" imgH="393700" progId="Equation.3">
                  <p:embed/>
                  <p:pic>
                    <p:nvPicPr>
                      <p:cNvPr id="0" name="Picture 2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8721" y="2908151"/>
                        <a:ext cx="1376363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对象 4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053634" y="3538389"/>
          <a:ext cx="15430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79" name="" r:id="rId31" imgW="1066165" imgH="393700" progId="Equation.3">
                  <p:embed/>
                </p:oleObj>
              </mc:Choice>
              <mc:Fallback>
                <p:oleObj name="" r:id="rId31" imgW="1066165" imgH="393700" progId="Equation.3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3634" y="3538389"/>
                        <a:ext cx="154305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664446" y="2906564"/>
          <a:ext cx="137636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80" name="" r:id="rId33" imgW="951865" imgH="393700" progId="Equation.3">
                  <p:embed/>
                </p:oleObj>
              </mc:Choice>
              <mc:Fallback>
                <p:oleObj name="" r:id="rId33" imgW="951865" imgH="393700" progId="Equation.3">
                  <p:embed/>
                  <p:pic>
                    <p:nvPicPr>
                      <p:cNvPr id="0" name="Picture 2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4446" y="2906564"/>
                        <a:ext cx="1376363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" name="图片 47"/>
          <p:cNvPicPr>
            <a:picLocks noChangeAspect="1"/>
          </p:cNvPicPr>
          <p:nvPr/>
        </p:nvPicPr>
        <p:blipFill>
          <a:blip r:embed="rId35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36" action="ppaction://hlinksldjump"/>
            </p:cNvPr>
            <p:cNvPicPr>
              <a:picLocks noChangeAspect="1"/>
            </p:cNvPicPr>
            <p:nvPr/>
          </p:nvPicPr>
          <p:blipFill>
            <a:blip r:embed="rId3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3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32" grpId="0"/>
      <p:bldP spid="35" grpId="0"/>
      <p:bldP spid="38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文本框 39942"/>
          <p:cNvSpPr txBox="1">
            <a:spLocks noChangeArrowheads="1"/>
          </p:cNvSpPr>
          <p:nvPr/>
        </p:nvSpPr>
        <p:spPr bwMode="auto">
          <a:xfrm>
            <a:off x="508718" y="699542"/>
            <a:ext cx="72397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看图写出分数，再通分，并在图中表示通分的结果。</a:t>
            </a:r>
            <a:endParaRPr lang="zh-CN" altLang="en-US" sz="2400" b="1" dirty="0">
              <a:solidFill>
                <a:srgbClr val="FF55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844" name="Picture 7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68959" y="1594183"/>
            <a:ext cx="5207297" cy="1553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79712" y="2427734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71800" y="2427734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36096" y="2427734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28184" y="2427734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bldLvl="0" build="allAtOnce"/>
      <p:bldP spid="5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3607" t="7226" r="20399" b="15496"/>
          <a:stretch>
            <a:fillRect/>
          </a:stretch>
        </p:blipFill>
        <p:spPr bwMode="auto">
          <a:xfrm>
            <a:off x="7164288" y="2283626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539552" y="453901"/>
            <a:ext cx="6200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说出每组分数的公分母。</a:t>
            </a:r>
            <a:endParaRPr lang="en-US" altLang="en-US" sz="2400" b="1" dirty="0">
              <a:solidFill>
                <a:srgbClr val="FF55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85838" y="987624"/>
            <a:ext cx="7519194" cy="648022"/>
            <a:chOff x="1082675" y="1563688"/>
            <a:chExt cx="7519194" cy="648022"/>
          </a:xfrm>
        </p:grpSpPr>
        <p:grpSp>
          <p:nvGrpSpPr>
            <p:cNvPr id="3" name="组合 2"/>
            <p:cNvGrpSpPr/>
            <p:nvPr/>
          </p:nvGrpSpPr>
          <p:grpSpPr>
            <a:xfrm>
              <a:off x="1082675" y="1590675"/>
              <a:ext cx="7519194" cy="621035"/>
              <a:chOff x="1082675" y="1590675"/>
              <a:chExt cx="7519194" cy="621035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1082675" y="1590675"/>
                <a:ext cx="7519194" cy="621035"/>
                <a:chOff x="1400575" y="1834346"/>
                <a:chExt cx="7519194" cy="621035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1400575" y="1834346"/>
                  <a:ext cx="7519194" cy="620713"/>
                  <a:chOff x="1400575" y="1834346"/>
                  <a:chExt cx="7519194" cy="620713"/>
                </a:xfrm>
              </p:grpSpPr>
              <p:grpSp>
                <p:nvGrpSpPr>
                  <p:cNvPr id="25" name="组合 24"/>
                  <p:cNvGrpSpPr/>
                  <p:nvPr/>
                </p:nvGrpSpPr>
                <p:grpSpPr>
                  <a:xfrm>
                    <a:off x="1400575" y="1834346"/>
                    <a:ext cx="901700" cy="620713"/>
                    <a:chOff x="1026520" y="2338402"/>
                    <a:chExt cx="901700" cy="620713"/>
                  </a:xfrm>
                </p:grpSpPr>
                <p:graphicFrame>
                  <p:nvGraphicFramePr>
                    <p:cNvPr id="29" name="对象 28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1026520" y="2338402"/>
                    <a:ext cx="239713" cy="620713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030" name="公式" r:id="rId2" imgW="152400" imgH="393700" progId="Equation.3">
                            <p:embed/>
                          </p:oleObj>
                        </mc:Choice>
                        <mc:Fallback>
                          <p:oleObj name="公式" r:id="rId2" imgW="152400" imgH="393700" progId="Equation.3">
                            <p:embed/>
                            <p:pic>
                              <p:nvPicPr>
                                <p:cNvPr id="0" name="Picture 222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3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026520" y="2338402"/>
                                  <a:ext cx="239713" cy="620713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graphicFrame>
                  <p:nvGraphicFramePr>
                    <p:cNvPr id="30" name="对象 29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1705970" y="2338402"/>
                    <a:ext cx="222250" cy="620713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031" name="公式" r:id="rId4" imgW="139700" imgH="393700" progId="Equation.3">
                            <p:embed/>
                          </p:oleObj>
                        </mc:Choice>
                        <mc:Fallback>
                          <p:oleObj name="公式" r:id="rId4" imgW="139700" imgH="393700" progId="Equation.3">
                            <p:embed/>
                            <p:pic>
                              <p:nvPicPr>
                                <p:cNvPr id="0" name="Picture 223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5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705970" y="2338402"/>
                                  <a:ext cx="222250" cy="620713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26" name="组合 25"/>
                  <p:cNvGrpSpPr/>
                  <p:nvPr/>
                </p:nvGrpSpPr>
                <p:grpSpPr>
                  <a:xfrm>
                    <a:off x="3037288" y="1834346"/>
                    <a:ext cx="5882481" cy="620713"/>
                    <a:chOff x="43656" y="2104799"/>
                    <a:chExt cx="5882481" cy="620713"/>
                  </a:xfrm>
                </p:grpSpPr>
                <p:sp>
                  <p:nvSpPr>
                    <p:cNvPr id="27" name="TextBox 26"/>
                    <p:cNvSpPr txBox="1"/>
                    <p:nvPr/>
                  </p:nvSpPr>
                  <p:spPr>
                    <a:xfrm>
                      <a:off x="1138238" y="2182093"/>
                      <a:ext cx="478789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graphicFrame>
                  <p:nvGraphicFramePr>
                    <p:cNvPr id="28" name="对象 27">
                      <a:hlinkClick r:id="" action="ppaction://ole?verb=1"/>
                    </p:cNvPr>
                    <p:cNvGraphicFramePr>
                      <a:graphicFrameLocks noChangeAspect="1"/>
                    </p:cNvGraphicFramePr>
                    <p:nvPr/>
                  </p:nvGraphicFramePr>
                  <p:xfrm>
                    <a:off x="43656" y="2104799"/>
                    <a:ext cx="319087" cy="620713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4032" name="公式" r:id="rId6" imgW="203200" imgH="393700" progId="Equation.3">
                            <p:embed/>
                          </p:oleObj>
                        </mc:Choice>
                        <mc:Fallback>
                          <p:oleObj name="公式" r:id="rId6" imgW="203200" imgH="393700" progId="Equation.3">
                            <p:embed/>
                            <p:pic>
                              <p:nvPicPr>
                                <p:cNvPr id="0" name="Picture 224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7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43656" y="2104799"/>
                                  <a:ext cx="319087" cy="620713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</p:grpSp>
            <p:graphicFrame>
              <p:nvGraphicFramePr>
                <p:cNvPr id="22" name="对象 21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3716738" y="1834346"/>
                <a:ext cx="24130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033" name="公式" r:id="rId8" imgW="152400" imgH="393700" progId="Equation.3">
                        <p:embed/>
                      </p:oleObj>
                    </mc:Choice>
                    <mc:Fallback>
                      <p:oleObj name="公式" r:id="rId8" imgW="152400" imgH="393700" progId="Equation.3">
                        <p:embed/>
                        <p:pic>
                          <p:nvPicPr>
                            <p:cNvPr id="0" name="Picture 22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716738" y="1834346"/>
                              <a:ext cx="241300" cy="620713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3" name="对象 22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4743850" y="1834346"/>
                <a:ext cx="222250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034" name="公式" r:id="rId10" imgW="139700" imgH="393700" progId="Equation.3">
                        <p:embed/>
                      </p:oleObj>
                    </mc:Choice>
                    <mc:Fallback>
                      <p:oleObj name="公式" r:id="rId10" imgW="139700" imgH="393700" progId="Equation.3">
                        <p:embed/>
                        <p:pic>
                          <p:nvPicPr>
                            <p:cNvPr id="0" name="Picture 22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1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43850" y="1834346"/>
                              <a:ext cx="222250" cy="620713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4" name="对象 23">
                  <a:hlinkClick r:id="" action="ppaction://ole?verb=1"/>
                </p:cNvPr>
                <p:cNvGraphicFramePr>
                  <a:graphicFrameLocks noChangeAspect="1"/>
                </p:cNvGraphicFramePr>
                <p:nvPr/>
              </p:nvGraphicFramePr>
              <p:xfrm>
                <a:off x="5321948" y="1834668"/>
                <a:ext cx="322263" cy="6207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4035" name="公式" r:id="rId12" imgW="203200" imgH="393700" progId="Equation.3">
                        <p:embed/>
                      </p:oleObj>
                    </mc:Choice>
                    <mc:Fallback>
                      <p:oleObj name="公式" r:id="rId12" imgW="203200" imgH="393700" progId="Equation.3">
                        <p:embed/>
                        <p:pic>
                          <p:nvPicPr>
                            <p:cNvPr id="0" name="Picture 227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3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321948" y="1834668"/>
                              <a:ext cx="322263" cy="620713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2" name="TextBox 1"/>
              <p:cNvSpPr txBox="1"/>
              <p:nvPr/>
            </p:nvSpPr>
            <p:spPr>
              <a:xfrm>
                <a:off x="1277781" y="1678037"/>
                <a:ext cx="6534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和         和         和        和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aphicFrame>
          <p:nvGraphicFramePr>
            <p:cNvPr id="37" name="对象 3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018213" y="1563688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36" name="公式" r:id="rId14" imgW="152400" imgH="393700" progId="Equation.3">
                    <p:embed/>
                  </p:oleObj>
                </mc:Choice>
                <mc:Fallback>
                  <p:oleObj name="公式" r:id="rId14" imgW="152400" imgH="393700" progId="Equation.3">
                    <p:embed/>
                    <p:pic>
                      <p:nvPicPr>
                        <p:cNvPr id="0" name="Picture 2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8213" y="1563688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对象 3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602413" y="1563688"/>
            <a:ext cx="2222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37" name="公式" r:id="rId16" imgW="139700" imgH="393700" progId="Equation.3">
                    <p:embed/>
                  </p:oleObj>
                </mc:Choice>
                <mc:Fallback>
                  <p:oleObj name="公式" r:id="rId16" imgW="139700" imgH="393700" progId="Equation.3">
                    <p:embed/>
                    <p:pic>
                      <p:nvPicPr>
                        <p:cNvPr id="0" name="Picture 2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02413" y="1563688"/>
                          <a:ext cx="222250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2139342" y="1779662"/>
            <a:ext cx="3025332" cy="620713"/>
            <a:chOff x="2139342" y="2211710"/>
            <a:chExt cx="2703083" cy="620713"/>
          </a:xfrm>
          <a:noFill/>
        </p:grpSpPr>
        <p:sp>
          <p:nvSpPr>
            <p:cNvPr id="31" name="圆角矩形标注 30"/>
            <p:cNvSpPr/>
            <p:nvPr/>
          </p:nvSpPr>
          <p:spPr>
            <a:xfrm>
              <a:off x="2139342" y="2231422"/>
              <a:ext cx="2703083" cy="556352"/>
            </a:xfrm>
            <a:prstGeom prst="wedgeRoundRectCallout">
              <a:avLst>
                <a:gd name="adj1" fmla="val 60637"/>
                <a:gd name="adj2" fmla="val 4886"/>
                <a:gd name="adj3" fmla="val 16667"/>
              </a:avLst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的公分母是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39" name="对象 3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244055" y="221171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38" name="公式" r:id="rId18" imgW="152400" imgH="393700" progId="Equation.3">
                    <p:embed/>
                  </p:oleObj>
                </mc:Choice>
                <mc:Fallback>
                  <p:oleObj name="公式" r:id="rId18" imgW="152400" imgH="393700" progId="Equation.3">
                    <p:embed/>
                    <p:pic>
                      <p:nvPicPr>
                        <p:cNvPr id="0" name="Picture 2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44055" y="221171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39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765574" y="2211710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39" name="公式" r:id="rId19" imgW="139700" imgH="393700" progId="Equation.3">
                    <p:embed/>
                  </p:oleObj>
                </mc:Choice>
                <mc:Fallback>
                  <p:oleObj name="公式" r:id="rId19" imgW="139700" imgH="393700" progId="Equation.3">
                    <p:embed/>
                    <p:pic>
                      <p:nvPicPr>
                        <p:cNvPr id="0" name="Picture 2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5574" y="2211710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2987824" y="2427734"/>
            <a:ext cx="3123258" cy="620713"/>
            <a:chOff x="3428256" y="2815133"/>
            <a:chExt cx="2703083" cy="620713"/>
          </a:xfrm>
          <a:noFill/>
        </p:grpSpPr>
        <p:sp>
          <p:nvSpPr>
            <p:cNvPr id="32" name="圆角矩形标注 31"/>
            <p:cNvSpPr/>
            <p:nvPr/>
          </p:nvSpPr>
          <p:spPr>
            <a:xfrm>
              <a:off x="3428256" y="2859782"/>
              <a:ext cx="2703083" cy="561418"/>
            </a:xfrm>
            <a:prstGeom prst="wedgeRoundRectCallout">
              <a:avLst>
                <a:gd name="adj1" fmla="val 60637"/>
                <a:gd name="adj2" fmla="val 4886"/>
                <a:gd name="adj3" fmla="val 16667"/>
              </a:avLst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的公分母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41" name="对象 4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532833" y="2815133"/>
            <a:ext cx="319087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40" name="公式" r:id="rId20" imgW="203200" imgH="393700" progId="Equation.3">
                    <p:embed/>
                  </p:oleObj>
                </mc:Choice>
                <mc:Fallback>
                  <p:oleObj name="公式" r:id="rId20" imgW="203200" imgH="393700" progId="Equation.3">
                    <p:embed/>
                    <p:pic>
                      <p:nvPicPr>
                        <p:cNvPr id="0" name="Picture 2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32833" y="2815133"/>
                          <a:ext cx="319087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对象 4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067944" y="2815133"/>
            <a:ext cx="2413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41" name="公式" r:id="rId21" imgW="152400" imgH="393700" progId="Equation.3">
                    <p:embed/>
                  </p:oleObj>
                </mc:Choice>
                <mc:Fallback>
                  <p:oleObj name="公式" r:id="rId21" imgW="152400" imgH="393700" progId="Equation.3">
                    <p:embed/>
                    <p:pic>
                      <p:nvPicPr>
                        <p:cNvPr id="0" name="Picture 2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67944" y="2815133"/>
                          <a:ext cx="24130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3707904" y="3247181"/>
            <a:ext cx="3389942" cy="620713"/>
            <a:chOff x="3733056" y="3579862"/>
            <a:chExt cx="2703083" cy="620713"/>
          </a:xfrm>
          <a:noFill/>
        </p:grpSpPr>
        <p:sp>
          <p:nvSpPr>
            <p:cNvPr id="34" name="圆角矩形标注 33"/>
            <p:cNvSpPr/>
            <p:nvPr/>
          </p:nvSpPr>
          <p:spPr>
            <a:xfrm>
              <a:off x="3733056" y="3579862"/>
              <a:ext cx="2703083" cy="576064"/>
            </a:xfrm>
            <a:prstGeom prst="wedgeRoundRectCallout">
              <a:avLst>
                <a:gd name="adj1" fmla="val 60637"/>
                <a:gd name="adj2" fmla="val 4886"/>
                <a:gd name="adj3" fmla="val 16667"/>
              </a:avLst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的公分母是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43" name="对象 42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845694" y="3579862"/>
            <a:ext cx="22225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42" name="公式" r:id="rId22" imgW="139700" imgH="393700" progId="Equation.3">
                    <p:embed/>
                  </p:oleObj>
                </mc:Choice>
                <mc:Fallback>
                  <p:oleObj name="公式" r:id="rId22" imgW="139700" imgH="393700" progId="Equation.3">
                    <p:embed/>
                    <p:pic>
                      <p:nvPicPr>
                        <p:cNvPr id="0" name="Picture 2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5694" y="3579862"/>
                          <a:ext cx="22225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" name="对象 4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355976" y="3579862"/>
            <a:ext cx="3222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43" name="公式" r:id="rId23" imgW="203200" imgH="393700" progId="Equation.3">
                    <p:embed/>
                  </p:oleObj>
                </mc:Choice>
                <mc:Fallback>
                  <p:oleObj name="公式" r:id="rId23" imgW="203200" imgH="393700" progId="Equation.3">
                    <p:embed/>
                    <p:pic>
                      <p:nvPicPr>
                        <p:cNvPr id="0" name="Picture 2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55976" y="3579862"/>
                          <a:ext cx="322263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4499992" y="3967262"/>
            <a:ext cx="3203123" cy="620712"/>
            <a:chOff x="4037856" y="4371950"/>
            <a:chExt cx="2703083" cy="620712"/>
          </a:xfrm>
          <a:noFill/>
        </p:grpSpPr>
        <p:sp>
          <p:nvSpPr>
            <p:cNvPr id="36" name="圆角矩形标注 35"/>
            <p:cNvSpPr/>
            <p:nvPr/>
          </p:nvSpPr>
          <p:spPr>
            <a:xfrm>
              <a:off x="4037856" y="4371950"/>
              <a:ext cx="2703083" cy="576064"/>
            </a:xfrm>
            <a:prstGeom prst="wedgeRoundRectCallout">
              <a:avLst>
                <a:gd name="adj1" fmla="val 60637"/>
                <a:gd name="adj2" fmla="val 4886"/>
                <a:gd name="adj3" fmla="val 16667"/>
              </a:avLst>
            </a:prstGeom>
            <a:grpFill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公分母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45" name="对象 4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114676" y="4371950"/>
            <a:ext cx="24130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44" name="公式" r:id="rId24" imgW="152400" imgH="393700" progId="Equation.3">
                    <p:embed/>
                  </p:oleObj>
                </mc:Choice>
                <mc:Fallback>
                  <p:oleObj name="公式" r:id="rId24" imgW="152400" imgH="393700" progId="Equation.3">
                    <p:embed/>
                    <p:pic>
                      <p:nvPicPr>
                        <p:cNvPr id="0" name="Picture 2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14676" y="4371950"/>
                          <a:ext cx="241300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" name="对象 4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668672" y="4371950"/>
            <a:ext cx="222250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045" name="公式" r:id="rId25" imgW="139700" imgH="393700" progId="Equation.3">
                    <p:embed/>
                  </p:oleObj>
                </mc:Choice>
                <mc:Fallback>
                  <p:oleObj name="公式" r:id="rId25" imgW="139700" imgH="393700" progId="Equation.3">
                    <p:embed/>
                    <p:pic>
                      <p:nvPicPr>
                        <p:cNvPr id="0" name="Picture 2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68672" y="4371950"/>
                          <a:ext cx="222250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0" name="组合 49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26" action="ppaction://hlinksldjump"/>
            </p:cNvPr>
            <p:cNvPicPr>
              <a:picLocks noChangeAspect="1"/>
            </p:cNvPicPr>
            <p:nvPr/>
          </p:nvPicPr>
          <p:blipFill>
            <a:blip r:embed="rId2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2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ldLvl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7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3607" t="7226" r="20399" b="15496"/>
          <a:stretch>
            <a:fillRect/>
          </a:stretch>
        </p:blipFill>
        <p:spPr bwMode="auto">
          <a:xfrm>
            <a:off x="7812360" y="3075806"/>
            <a:ext cx="1077654" cy="10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文本框 39942"/>
          <p:cNvSpPr txBox="1">
            <a:spLocks noChangeArrowheads="1"/>
          </p:cNvSpPr>
          <p:nvPr/>
        </p:nvSpPr>
        <p:spPr bwMode="auto">
          <a:xfrm>
            <a:off x="323528" y="453901"/>
            <a:ext cx="79208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下面哪组分数的通分是对的？哪组不对？哪组不够简单？</a:t>
            </a:r>
            <a:endParaRPr lang="en-US" altLang="en-US" sz="2400" b="1" dirty="0">
              <a:solidFill>
                <a:srgbClr val="FF55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33388" y="1080309"/>
            <a:ext cx="5870433" cy="1296144"/>
            <a:chOff x="1221847" y="1923678"/>
            <a:chExt cx="5870433" cy="1296144"/>
          </a:xfrm>
        </p:grpSpPr>
        <p:sp>
          <p:nvSpPr>
            <p:cNvPr id="9" name="TextBox 8"/>
            <p:cNvSpPr txBox="1"/>
            <p:nvPr/>
          </p:nvSpPr>
          <p:spPr>
            <a:xfrm>
              <a:off x="1221847" y="1995686"/>
              <a:ext cx="58704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    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=           =           =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47" name="对象 4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979712" y="1923678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02" name="公式" r:id="rId2" imgW="152400" imgH="393700" progId="Equation.3">
                    <p:embed/>
                  </p:oleObj>
                </mc:Choice>
                <mc:Fallback>
                  <p:oleObj name="公式" r:id="rId2" imgW="152400" imgH="393700" progId="Equation.3">
                    <p:embed/>
                    <p:pic>
                      <p:nvPicPr>
                        <p:cNvPr id="0" name="Picture 2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79712" y="1923678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8" name="对象 4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486025" y="1924050"/>
            <a:ext cx="3635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03" name="公式" r:id="rId4" imgW="228600" imgH="393700" progId="Equation.3">
                    <p:embed/>
                  </p:oleObj>
                </mc:Choice>
                <mc:Fallback>
                  <p:oleObj name="公式" r:id="rId4" imgW="228600" imgH="393700" progId="Equation.3">
                    <p:embed/>
                    <p:pic>
                      <p:nvPicPr>
                        <p:cNvPr id="0" name="Picture 2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86025" y="1924050"/>
                          <a:ext cx="363538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756224" y="1923678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04" name="公式" r:id="rId6" imgW="152400" imgH="393700" progId="Equation.3">
                    <p:embed/>
                  </p:oleObj>
                </mc:Choice>
                <mc:Fallback>
                  <p:oleObj name="公式" r:id="rId6" imgW="152400" imgH="393700" progId="Equation.3">
                    <p:embed/>
                    <p:pic>
                      <p:nvPicPr>
                        <p:cNvPr id="0" name="Picture 2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6224" y="1923678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217988" y="1924050"/>
            <a:ext cx="3429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05" name="公式" r:id="rId8" imgW="215900" imgH="393065" progId="Equation.3">
                    <p:embed/>
                  </p:oleObj>
                </mc:Choice>
                <mc:Fallback>
                  <p:oleObj name="公式" r:id="rId8" imgW="215900" imgH="393065" progId="Equation.3">
                    <p:embed/>
                    <p:pic>
                      <p:nvPicPr>
                        <p:cNvPr id="0" name="Picture 2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17988" y="1924050"/>
                          <a:ext cx="34290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556424" y="1923678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06" name="公式" r:id="rId10" imgW="152400" imgH="393700" progId="Equation.3">
                    <p:embed/>
                  </p:oleObj>
                </mc:Choice>
                <mc:Fallback>
                  <p:oleObj name="公式" r:id="rId10" imgW="152400" imgH="393700" progId="Equation.3">
                    <p:embed/>
                    <p:pic>
                      <p:nvPicPr>
                        <p:cNvPr id="0" name="Picture 2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56424" y="1923678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156176" y="1923678"/>
            <a:ext cx="3635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07" name="公式" r:id="rId12" imgW="228600" imgH="393700" progId="Equation.3">
                    <p:embed/>
                  </p:oleObj>
                </mc:Choice>
                <mc:Fallback>
                  <p:oleObj name="公式" r:id="rId12" imgW="228600" imgH="393700" progId="Equation.3">
                    <p:embed/>
                    <p:pic>
                      <p:nvPicPr>
                        <p:cNvPr id="0" name="Picture 2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56176" y="1923678"/>
                          <a:ext cx="363538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989138" y="2598738"/>
            <a:ext cx="22066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08" name="公式" r:id="rId14" imgW="139700" imgH="393700" progId="Equation.3">
                    <p:embed/>
                  </p:oleObj>
                </mc:Choice>
                <mc:Fallback>
                  <p:oleObj name="公式" r:id="rId14" imgW="139700" imgH="393700" progId="Equation.3">
                    <p:embed/>
                    <p:pic>
                      <p:nvPicPr>
                        <p:cNvPr id="0" name="Picture 2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89138" y="2598738"/>
                          <a:ext cx="220662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411760" y="2599109"/>
            <a:ext cx="3635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09" name="公式" r:id="rId16" imgW="228600" imgH="393700" progId="Equation.3">
                    <p:embed/>
                  </p:oleObj>
                </mc:Choice>
                <mc:Fallback>
                  <p:oleObj name="公式" r:id="rId16" imgW="228600" imgH="393700" progId="Equation.3">
                    <p:embed/>
                    <p:pic>
                      <p:nvPicPr>
                        <p:cNvPr id="0" name="Picture 2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760" y="2599109"/>
                          <a:ext cx="363538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756124" y="257175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10" name="公式" r:id="rId18" imgW="152400" imgH="393700" progId="Equation.3">
                    <p:embed/>
                  </p:oleObj>
                </mc:Choice>
                <mc:Fallback>
                  <p:oleObj name="公式" r:id="rId18" imgW="152400" imgH="393700" progId="Equation.3">
                    <p:embed/>
                    <p:pic>
                      <p:nvPicPr>
                        <p:cNvPr id="0" name="Picture 2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6124" y="257175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218087" y="2571750"/>
            <a:ext cx="342900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11" name="公式" r:id="rId20" imgW="215900" imgH="393065" progId="Equation.3">
                    <p:embed/>
                  </p:oleObj>
                </mc:Choice>
                <mc:Fallback>
                  <p:oleObj name="公式" r:id="rId20" imgW="215900" imgH="393065" progId="Equation.3">
                    <p:embed/>
                    <p:pic>
                      <p:nvPicPr>
                        <p:cNvPr id="0" name="Picture 2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18087" y="2571750"/>
                          <a:ext cx="342900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556349" y="257175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12" name="公式" r:id="rId22" imgW="152400" imgH="393700" progId="Equation.3">
                    <p:embed/>
                  </p:oleObj>
                </mc:Choice>
                <mc:Fallback>
                  <p:oleObj name="公式" r:id="rId22" imgW="152400" imgH="393700" progId="Equation.3">
                    <p:embed/>
                    <p:pic>
                      <p:nvPicPr>
                        <p:cNvPr id="0" name="Picture 2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56349" y="257175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对象 32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156424" y="2571750"/>
            <a:ext cx="3635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13" name="公式" r:id="rId24" imgW="228600" imgH="393700" progId="Equation.3">
                    <p:embed/>
                  </p:oleObj>
                </mc:Choice>
                <mc:Fallback>
                  <p:oleObj name="公式" r:id="rId24" imgW="228600" imgH="393700" progId="Equation.3">
                    <p:embed/>
                    <p:pic>
                      <p:nvPicPr>
                        <p:cNvPr id="0" name="Picture 2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56424" y="2571750"/>
                          <a:ext cx="363538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0" name="圆角矩形标注 59"/>
          <p:cNvSpPr/>
          <p:nvPr/>
        </p:nvSpPr>
        <p:spPr>
          <a:xfrm>
            <a:off x="4250917" y="2571750"/>
            <a:ext cx="3207139" cy="1512260"/>
          </a:xfrm>
          <a:prstGeom prst="wedgeRoundRectCallout">
            <a:avLst>
              <a:gd name="adj1" fmla="val 60850"/>
              <a:gd name="adj2" fmla="val 1878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题不对；第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题不够简单，要用分母的最小公倍数作公分母；第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题是对的。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38143" y="2643758"/>
            <a:ext cx="3629801" cy="1296144"/>
            <a:chOff x="1221847" y="1923678"/>
            <a:chExt cx="3629801" cy="1296144"/>
          </a:xfrm>
        </p:grpSpPr>
        <p:sp>
          <p:nvSpPr>
            <p:cNvPr id="64" name="TextBox 63"/>
            <p:cNvSpPr txBox="1"/>
            <p:nvPr/>
          </p:nvSpPr>
          <p:spPr>
            <a:xfrm>
              <a:off x="1221847" y="1995686"/>
              <a:ext cx="36298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=           =         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65" name="对象 6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979712" y="1923678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14" name="公式" r:id="rId26" imgW="152400" imgH="393700" progId="Equation.3">
                    <p:embed/>
                  </p:oleObj>
                </mc:Choice>
                <mc:Fallback>
                  <p:oleObj name="公式" r:id="rId26" imgW="152400" imgH="393700" progId="Equation.3">
                    <p:embed/>
                    <p:pic>
                      <p:nvPicPr>
                        <p:cNvPr id="0" name="Picture 2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79712" y="1923678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6" name="对象 6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486025" y="1924050"/>
            <a:ext cx="3635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15" name="公式" r:id="rId27" imgW="228600" imgH="393700" progId="Equation.3">
                    <p:embed/>
                  </p:oleObj>
                </mc:Choice>
                <mc:Fallback>
                  <p:oleObj name="公式" r:id="rId27" imgW="228600" imgH="393700" progId="Equation.3">
                    <p:embed/>
                    <p:pic>
                      <p:nvPicPr>
                        <p:cNvPr id="0" name="Picture 2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86025" y="1924050"/>
                          <a:ext cx="363538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" name="对象 6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756224" y="1923678"/>
            <a:ext cx="23971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16" name="公式" r:id="rId29" imgW="152400" imgH="393700" progId="Equation.3">
                    <p:embed/>
                  </p:oleObj>
                </mc:Choice>
                <mc:Fallback>
                  <p:oleObj name="公式" r:id="rId29" imgW="152400" imgH="393700" progId="Equation.3">
                    <p:embed/>
                    <p:pic>
                      <p:nvPicPr>
                        <p:cNvPr id="0" name="Picture 2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6224" y="1923678"/>
                          <a:ext cx="239712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" name="对象 6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226811" y="1924447"/>
            <a:ext cx="322262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17" name="公式" r:id="rId30" imgW="203200" imgH="393700" progId="Equation.3">
                    <p:embed/>
                  </p:oleObj>
                </mc:Choice>
                <mc:Fallback>
                  <p:oleObj name="公式" r:id="rId30" imgW="203200" imgH="393700" progId="Equation.3">
                    <p:embed/>
                    <p:pic>
                      <p:nvPicPr>
                        <p:cNvPr id="0" name="Picture 2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6811" y="1924447"/>
                          <a:ext cx="322262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2" name="对象 7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989138" y="2598738"/>
            <a:ext cx="220662" cy="6207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18" name="公式" r:id="rId32" imgW="139700" imgH="393700" progId="Equation.3">
                    <p:embed/>
                  </p:oleObj>
                </mc:Choice>
                <mc:Fallback>
                  <p:oleObj name="公式" r:id="rId32" imgW="139700" imgH="393700" progId="Equation.3">
                    <p:embed/>
                    <p:pic>
                      <p:nvPicPr>
                        <p:cNvPr id="0" name="Picture 2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89138" y="2598738"/>
                          <a:ext cx="220662" cy="6207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" name="对象 72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411760" y="2599109"/>
            <a:ext cx="363538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19" name="公式" r:id="rId33" imgW="228600" imgH="393700" progId="Equation.3">
                    <p:embed/>
                  </p:oleObj>
                </mc:Choice>
                <mc:Fallback>
                  <p:oleObj name="公式" r:id="rId33" imgW="228600" imgH="393700" progId="Equation.3">
                    <p:embed/>
                    <p:pic>
                      <p:nvPicPr>
                        <p:cNvPr id="0" name="Picture 2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760" y="2599109"/>
                          <a:ext cx="363538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" name="对象 7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756124" y="2571750"/>
            <a:ext cx="23971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20" name="公式" r:id="rId35" imgW="152400" imgH="393700" progId="Equation.3">
                    <p:embed/>
                  </p:oleObj>
                </mc:Choice>
                <mc:Fallback>
                  <p:oleObj name="公式" r:id="rId35" imgW="152400" imgH="393700" progId="Equation.3">
                    <p:embed/>
                    <p:pic>
                      <p:nvPicPr>
                        <p:cNvPr id="0" name="Picture 2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56124" y="2571750"/>
                          <a:ext cx="239713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" name="对象 7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228398" y="2572147"/>
            <a:ext cx="322263" cy="620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121" name="公式" r:id="rId36" imgW="203200" imgH="393700" progId="Equation.3">
                    <p:embed/>
                  </p:oleObj>
                </mc:Choice>
                <mc:Fallback>
                  <p:oleObj name="公式" r:id="rId36" imgW="203200" imgH="393700" progId="Equation.3">
                    <p:embed/>
                    <p:pic>
                      <p:nvPicPr>
                        <p:cNvPr id="0" name="Picture 2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8398" y="2572147"/>
                          <a:ext cx="322263" cy="620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1" name="组合 40"/>
          <p:cNvGrpSpPr/>
          <p:nvPr/>
        </p:nvGrpSpPr>
        <p:grpSpPr>
          <a:xfrm>
            <a:off x="7936163" y="4576041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8" action="ppaction://hlinksldjump"/>
            </p:cNvPr>
            <p:cNvPicPr>
              <a:picLocks noChangeAspect="1"/>
            </p:cNvPicPr>
            <p:nvPr/>
          </p:nvPicPr>
          <p:blipFill>
            <a:blip r:embed="rId3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4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ldLvl="0" build="allAtOnce"/>
      <p:bldP spid="60" grpId="0" animBg="1"/>
    </p:bldLst>
  </p:timing>
</p:sld>
</file>

<file path=ppt/tags/tag1.xml><?xml version="1.0" encoding="utf-8"?>
<p:tagLst xmlns:p="http://schemas.openxmlformats.org/presentationml/2006/main">
  <p:tag name="KSO_WPP_MARK_KEY" val="2ee8f99b-f5e7-4096-825a-1efb4ee4731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899</Words>
  <Application>WPS 演示</Application>
  <PresentationFormat>全屏显示(16:9)</PresentationFormat>
  <Paragraphs>165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67</vt:i4>
      </vt:variant>
      <vt:variant>
        <vt:lpstr>幻灯片标题</vt:lpstr>
      </vt:variant>
      <vt:variant>
        <vt:i4>11</vt:i4>
      </vt:variant>
    </vt:vector>
  </HeadingPairs>
  <TitlesOfParts>
    <vt:vector size="93" baseType="lpstr">
      <vt:lpstr>Arial</vt:lpstr>
      <vt:lpstr>宋体</vt:lpstr>
      <vt:lpstr>Wingdings</vt:lpstr>
      <vt:lpstr>黑体</vt:lpstr>
      <vt:lpstr>Calibri</vt:lpstr>
      <vt:lpstr>微软雅黑</vt:lpstr>
      <vt:lpstr>华文楷体</vt:lpstr>
      <vt:lpstr>楷体</vt:lpstr>
      <vt:lpstr>幼圆</vt:lpstr>
      <vt:lpstr>Calibri</vt:lpstr>
      <vt:lpstr>Times New Roman</vt:lpstr>
      <vt:lpstr>等线</vt:lpstr>
      <vt:lpstr>Arial</vt:lpstr>
      <vt:lpstr>Arial Unicode MS</vt:lpstr>
      <vt:lpstr>第一PPT模板网-WWW.1PPT.COM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25</cp:revision>
  <dcterms:created xsi:type="dcterms:W3CDTF">2017-03-17T02:28:00Z</dcterms:created>
  <dcterms:modified xsi:type="dcterms:W3CDTF">2023-02-10T05:58:23Z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FCD5E9FA11484211AE35EEFF68A21F89</vt:lpwstr>
  </property>
</Properties>
</file>