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png" ContentType="image/png"/>
  <Default Extension="wmf" ContentType="image/x-wm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8"/>
  </p:notesMasterIdLst>
  <p:sldIdLst>
    <p:sldId id="607" r:id="rId3"/>
    <p:sldId id="587" r:id="rId4"/>
    <p:sldId id="589" r:id="rId5"/>
    <p:sldId id="590" r:id="rId6"/>
    <p:sldId id="593" r:id="rId7"/>
    <p:sldId id="575" r:id="rId9"/>
    <p:sldId id="594" r:id="rId10"/>
    <p:sldId id="596" r:id="rId11"/>
    <p:sldId id="597" r:id="rId12"/>
    <p:sldId id="598" r:id="rId13"/>
    <p:sldId id="599" r:id="rId14"/>
    <p:sldId id="601" r:id="rId15"/>
    <p:sldId id="602" r:id="rId16"/>
    <p:sldId id="600" r:id="rId17"/>
    <p:sldId id="604" r:id="rId18"/>
    <p:sldId id="606" r:id="rId19"/>
    <p:sldId id="605" r:id="rId20"/>
    <p:sldId id="507" r:id="rId21"/>
    <p:sldId id="568" r:id="rId22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6"/>
    </p:embeddedFont>
    <p:embeddedFont>
      <p:font typeface="微软雅黑" panose="020B0503020204020204" pitchFamily="34" charset="-122"/>
      <p:regular r:id="rId27"/>
    </p:embeddedFont>
    <p:embeddedFont>
      <p:font typeface="楷体" panose="02010609060101010101" pitchFamily="49" charset="-122"/>
      <p:regular r:id="rId28"/>
    </p:embeddedFont>
    <p:embeddedFont>
      <p:font typeface="幼圆" panose="02010509060101010101" pitchFamily="49" charset="-122"/>
      <p:regular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  <p:embeddedFont>
      <p:font typeface="楷体_GB2312" panose="02010600030101010101" pitchFamily="49" charset="-122"/>
      <p:regular r:id="rId34"/>
    </p:embeddedFont>
  </p:embeddedFontLst>
  <p:custDataLst>
    <p:tags r:id="rId35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36" userDrawn="1">
          <p15:clr>
            <a:srgbClr val="A4A3A4"/>
          </p15:clr>
        </p15:guide>
        <p15:guide id="2" pos="3833" userDrawn="1">
          <p15:clr>
            <a:srgbClr val="A4A3A4"/>
          </p15:clr>
        </p15:guide>
        <p15:guide id="3" orient="horz" pos="143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0076"/>
    <a:srgbClr val="FF00FF"/>
    <a:srgbClr val="0000FF"/>
    <a:srgbClr val="92D050"/>
    <a:srgbClr val="F37543"/>
    <a:srgbClr val="FB9E00"/>
    <a:srgbClr val="00ABBB"/>
    <a:srgbClr val="C0E9F6"/>
    <a:srgbClr val="065A78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5" autoAdjust="0"/>
    <p:restoredTop sz="99556" autoAdjust="0"/>
  </p:normalViewPr>
  <p:slideViewPr>
    <p:cSldViewPr showGuides="1">
      <p:cViewPr>
        <p:scale>
          <a:sx n="130" d="100"/>
          <a:sy n="130" d="100"/>
        </p:scale>
        <p:origin x="-1074" y="-474"/>
      </p:cViewPr>
      <p:guideLst>
        <p:guide orient="horz" pos="2436"/>
        <p:guide pos="3833"/>
        <p:guide orient="horz" pos="143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23.xml"/><Relationship Id="rId34" Type="http://schemas.openxmlformats.org/officeDocument/2006/relationships/font" Target="fonts/font9.fntdata"/><Relationship Id="rId33" Type="http://schemas.openxmlformats.org/officeDocument/2006/relationships/font" Target="fonts/font8.fntdata"/><Relationship Id="rId32" Type="http://schemas.openxmlformats.org/officeDocument/2006/relationships/font" Target="fonts/font7.fntdata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" Target="slides/slide1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8.wmf"/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3179CEA-01BD-4965-9BF1-E4D994EE9B4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9e3df8dcd100baa10ecf73ac4710b912c9fc2ec1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1270000" y="2540000"/>
            <a:ext cx="635000" cy="74466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slide" Target="slide14.xml"/><Relationship Id="rId3" Type="http://schemas.openxmlformats.org/officeDocument/2006/relationships/slide" Target="slide18.xml"/><Relationship Id="rId2" Type="http://schemas.openxmlformats.org/officeDocument/2006/relationships/slide" Target="slide5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slide" Target="slide1.xml"/><Relationship Id="rId4" Type="http://schemas.microsoft.com/office/2007/relationships/hdphoto" Target="../media/image22.wdp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slide" Target="slide1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1" Type="http://schemas.openxmlformats.org/officeDocument/2006/relationships/slideLayout" Target="../slideLayouts/slideLayout6.xml"/><Relationship Id="rId10" Type="http://schemas.openxmlformats.org/officeDocument/2006/relationships/tags" Target="../tags/tag14.xml"/><Relationship Id="rId1" Type="http://schemas.openxmlformats.org/officeDocument/2006/relationships/tags" Target="../tags/tag7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slide" Target="slide1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1" Type="http://schemas.openxmlformats.org/officeDocument/2006/relationships/slideLayout" Target="../slideLayouts/slideLayout6.xml"/><Relationship Id="rId10" Type="http://schemas.openxmlformats.org/officeDocument/2006/relationships/tags" Target="../tags/tag22.xml"/><Relationship Id="rId1" Type="http://schemas.openxmlformats.org/officeDocument/2006/relationships/tags" Target="../tags/tag15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openxmlformats.org/officeDocument/2006/relationships/slide" Target="slide1.xml"/><Relationship Id="rId2" Type="http://schemas.openxmlformats.org/officeDocument/2006/relationships/image" Target="../media/image25.wmf"/><Relationship Id="rId1" Type="http://schemas.openxmlformats.org/officeDocument/2006/relationships/oleObject" Target="../embeddings/oleObject8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slide" Target="slide1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openxmlformats.org/officeDocument/2006/relationships/slide" Target="slide1.xml"/><Relationship Id="rId2" Type="http://schemas.microsoft.com/office/2007/relationships/hdphoto" Target="../media/image27.wdp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4.png"/><Relationship Id="rId3" Type="http://schemas.openxmlformats.org/officeDocument/2006/relationships/slide" Target="slide1.xml"/><Relationship Id="rId2" Type="http://schemas.openxmlformats.org/officeDocument/2006/relationships/image" Target="../media/image29.png"/><Relationship Id="rId1" Type="http://schemas.openxmlformats.org/officeDocument/2006/relationships/image" Target="../media/image28.emf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8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7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6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5.wmf"/><Relationship Id="rId12" Type="http://schemas.openxmlformats.org/officeDocument/2006/relationships/vmlDrawing" Target="../drawings/vmlDrawing1.v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4.png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jpeg"/><Relationship Id="rId8" Type="http://schemas.openxmlformats.org/officeDocument/2006/relationships/image" Target="../media/image13.wmf"/><Relationship Id="rId7" Type="http://schemas.openxmlformats.org/officeDocument/2006/relationships/oleObject" Target="../embeddings/oleObject7.bin"/><Relationship Id="rId6" Type="http://schemas.openxmlformats.org/officeDocument/2006/relationships/image" Target="../media/image12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1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10.png"/><Relationship Id="rId13" Type="http://schemas.openxmlformats.org/officeDocument/2006/relationships/vmlDrawing" Target="../drawings/vmlDrawing2.vml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4.png"/><Relationship Id="rId10" Type="http://schemas.openxmlformats.org/officeDocument/2006/relationships/slide" Target="slide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microsoft.com/office/2007/relationships/hdphoto" Target="../media/image17.wdp"/><Relationship Id="rId4" Type="http://schemas.openxmlformats.org/officeDocument/2006/relationships/image" Target="../media/image16.png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tags" Target="../tags/tag2.xml"/><Relationship Id="rId7" Type="http://schemas.openxmlformats.org/officeDocument/2006/relationships/tags" Target="../tags/tag1.xml"/><Relationship Id="rId6" Type="http://schemas.openxmlformats.org/officeDocument/2006/relationships/slide" Target="slide4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3" Type="http://schemas.openxmlformats.org/officeDocument/2006/relationships/slide" Target="slide6.xml"/><Relationship Id="rId2" Type="http://schemas.openxmlformats.org/officeDocument/2006/relationships/slide" Target="slide3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4.png"/><Relationship Id="rId10" Type="http://schemas.openxmlformats.org/officeDocument/2006/relationships/slide" Target="slide1.xml"/><Relationship Id="rId1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slide" Target="slide1.xml"/><Relationship Id="rId7" Type="http://schemas.openxmlformats.org/officeDocument/2006/relationships/tags" Target="../tags/tag3.xml"/><Relationship Id="rId6" Type="http://schemas.openxmlformats.org/officeDocument/2006/relationships/slide" Target="slide4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3" Type="http://schemas.openxmlformats.org/officeDocument/2006/relationships/slide" Target="slide6.xml"/><Relationship Id="rId2" Type="http://schemas.openxmlformats.org/officeDocument/2006/relationships/slide" Target="slide3.xml"/><Relationship Id="rId10" Type="http://schemas.openxmlformats.org/officeDocument/2006/relationships/slideLayout" Target="../slideLayouts/slideLayout1.xml"/><Relationship Id="rId1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slide" Target="slide4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3" Type="http://schemas.openxmlformats.org/officeDocument/2006/relationships/slide" Target="slide6.xml"/><Relationship Id="rId2" Type="http://schemas.openxmlformats.org/officeDocument/2006/relationships/slide" Target="slide3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4.png"/><Relationship Id="rId10" Type="http://schemas.openxmlformats.org/officeDocument/2006/relationships/slide" Target="slide1.xml"/><Relationship Id="rId1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slide" Target="slide1.xml"/><Relationship Id="rId7" Type="http://schemas.openxmlformats.org/officeDocument/2006/relationships/tags" Target="../tags/tag6.xml"/><Relationship Id="rId6" Type="http://schemas.openxmlformats.org/officeDocument/2006/relationships/slide" Target="slide4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3" Type="http://schemas.openxmlformats.org/officeDocument/2006/relationships/slide" Target="slide6.xml"/><Relationship Id="rId2" Type="http://schemas.openxmlformats.org/officeDocument/2006/relationships/slide" Target="slide3.xml"/><Relationship Id="rId10" Type="http://schemas.openxmlformats.org/officeDocument/2006/relationships/slideLayout" Target="../slideLayouts/slideLayout1.xml"/><Relationship Id="rId1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" y="1129594"/>
            <a:ext cx="9139077" cy="1638910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真分数与假分</a:t>
            </a:r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</a:t>
            </a:r>
            <a:endParaRPr lang="en-US" altLang="zh-CN" sz="4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课时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 15">
            <a:hlinkClick r:id="rId1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" action="ppaction://noaction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71591" y="629457"/>
            <a:ext cx="2613536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异</a:t>
            </a:r>
            <a:r>
              <a:rPr lang="zh-CN" altLang="en-US" sz="2400" b="1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分母分数加减法</a:t>
            </a:r>
            <a:endParaRPr lang="zh-CN" altLang="en-US" sz="2400" b="1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>
            <a:hlinkClick r:id="rId4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7" y="500650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396524" y="66539"/>
            <a:ext cx="196756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79512" y="267496"/>
            <a:ext cx="85689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把5个苹果平均分给4个小朋友，每人分得几个？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052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40" t="10118" r="55600" b="79042"/>
          <a:stretch>
            <a:fillRect/>
          </a:stretch>
        </p:blipFill>
        <p:spPr bwMode="auto">
          <a:xfrm>
            <a:off x="3203848" y="436159"/>
            <a:ext cx="2701928" cy="1775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图片 7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22" t="25456" r="29964" b="54024"/>
          <a:stretch>
            <a:fillRect/>
          </a:stretch>
        </p:blipFill>
        <p:spPr bwMode="auto">
          <a:xfrm>
            <a:off x="2339756" y="2211712"/>
            <a:ext cx="4013061" cy="2367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5580112" y="1025923"/>
            <a:ext cx="3096344" cy="1684141"/>
            <a:chOff x="5580112" y="1025921"/>
            <a:chExt cx="3096344" cy="1684141"/>
          </a:xfrm>
          <a:noFill/>
        </p:grpSpPr>
        <p:grpSp>
          <p:nvGrpSpPr>
            <p:cNvPr id="2051" name="组合 13"/>
            <p:cNvGrpSpPr/>
            <p:nvPr/>
          </p:nvGrpSpPr>
          <p:grpSpPr bwMode="auto">
            <a:xfrm>
              <a:off x="5580112" y="1025921"/>
              <a:ext cx="2523180" cy="792000"/>
              <a:chOff x="3177614" y="1477705"/>
              <a:chExt cx="3364548" cy="1056316"/>
            </a:xfrm>
            <a:grpFill/>
          </p:grpSpPr>
          <p:sp>
            <p:nvSpPr>
              <p:cNvPr id="75" name="圆角矩形标注 74"/>
              <p:cNvSpPr/>
              <p:nvPr/>
            </p:nvSpPr>
            <p:spPr>
              <a:xfrm>
                <a:off x="3273633" y="1477705"/>
                <a:ext cx="3167289" cy="1056316"/>
              </a:xfrm>
              <a:prstGeom prst="wedgeRoundRectCallout">
                <a:avLst>
                  <a:gd name="adj1" fmla="val 49170"/>
                  <a:gd name="adj2" fmla="val 77378"/>
                  <a:gd name="adj3" fmla="val 16667"/>
                </a:avLst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6" name="TextBox 75"/>
              <p:cNvSpPr txBox="1">
                <a:spLocks noChangeArrowheads="1"/>
              </p:cNvSpPr>
              <p:nvPr/>
            </p:nvSpPr>
            <p:spPr bwMode="auto">
              <a:xfrm>
                <a:off x="3177614" y="1522600"/>
                <a:ext cx="3364548" cy="94413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eaLnBrk="1" hangingPunct="1">
                  <a:defRPr/>
                </a:pPr>
                <a:r>
                  <a:rPr lang="zh-CN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小组合作</a:t>
                </a:r>
                <a:r>
                  <a:rPr lang="zh-CN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分一分</a:t>
                </a:r>
                <a:r>
                  <a:rPr lang="zh-CN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用</a:t>
                </a:r>
                <a:r>
                  <a:rPr lang="zh-CN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算式</a:t>
                </a:r>
                <a:r>
                  <a:rPr lang="zh-CN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表示分的结果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30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21485" y1="45149" x2="24403" y2="50099"/>
                          <a14:foregroundMark x1="43767" y1="44752" x2="45093" y2="51881"/>
                          <a14:foregroundMark x1="49867" y1="45545" x2="46154" y2="52673"/>
                          <a14:foregroundMark x1="27851" y1="58416" x2="40849" y2="59406"/>
                          <a14:foregroundMark x1="28912" y1="8515" x2="34483" y2="22178"/>
                          <a14:foregroundMark x1="37931" y1="22970" x2="36605" y2="23168"/>
                          <a14:foregroundMark x1="45623" y1="11683" x2="47480" y2="11683"/>
                          <a14:foregroundMark x1="39523" y1="2376" x2="37931" y2="4158"/>
                          <a14:foregroundMark x1="24138" y1="1386" x2="25464" y2="4158"/>
                          <a14:foregroundMark x1="14854" y1="7525" x2="16711" y2="8515"/>
                          <a14:foregroundMark x1="14324" y1="17228" x2="17241" y2="16436"/>
                          <a14:foregroundMark x1="2918" y1="44356" x2="1326" y2="47723"/>
                          <a14:foregroundMark x1="96552" y1="67723" x2="96021" y2="70495"/>
                          <a14:foregroundMark x1="97878" y1="67723" x2="97878" y2="7029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20190" y="1563075"/>
              <a:ext cx="856266" cy="114698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2" name="组合 4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44" name="图片 43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39556" y="1563641"/>
            <a:ext cx="3276705" cy="1053673"/>
            <a:chOff x="1115616" y="2116721"/>
            <a:chExt cx="3276705" cy="1053673"/>
          </a:xfrm>
        </p:grpSpPr>
        <p:grpSp>
          <p:nvGrpSpPr>
            <p:cNvPr id="2060" name="Group 12"/>
            <p:cNvGrpSpPr/>
            <p:nvPr/>
          </p:nvGrpSpPr>
          <p:grpSpPr bwMode="auto">
            <a:xfrm>
              <a:off x="3525487" y="2360343"/>
              <a:ext cx="319046" cy="570124"/>
              <a:chOff x="1926" y="1033"/>
              <a:chExt cx="268" cy="479"/>
            </a:xfrm>
          </p:grpSpPr>
          <p:sp>
            <p:nvSpPr>
              <p:cNvPr id="103" name="Text Box 13"/>
              <p:cNvSpPr txBox="1">
                <a:spLocks noChangeArrowheads="1"/>
              </p:cNvSpPr>
              <p:nvPr/>
            </p:nvSpPr>
            <p:spPr bwMode="auto">
              <a:xfrm>
                <a:off x="1940" y="1033"/>
                <a:ext cx="241" cy="2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1600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16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4" name="Line 14"/>
              <p:cNvSpPr>
                <a:spLocks noChangeShapeType="1"/>
              </p:cNvSpPr>
              <p:nvPr/>
            </p:nvSpPr>
            <p:spPr bwMode="auto">
              <a:xfrm>
                <a:off x="1954" y="1274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160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5" name="Text Box 15"/>
              <p:cNvSpPr txBox="1">
                <a:spLocks noChangeArrowheads="1"/>
              </p:cNvSpPr>
              <p:nvPr/>
            </p:nvSpPr>
            <p:spPr bwMode="auto">
              <a:xfrm>
                <a:off x="1926" y="1228"/>
                <a:ext cx="241" cy="2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1600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16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1115616" y="2116721"/>
              <a:ext cx="3276705" cy="1053673"/>
              <a:chOff x="1115616" y="2116721"/>
              <a:chExt cx="3276705" cy="1053673"/>
            </a:xfrm>
          </p:grpSpPr>
          <p:sp>
            <p:nvSpPr>
              <p:cNvPr id="73" name="矩形 72"/>
              <p:cNvSpPr/>
              <p:nvPr/>
            </p:nvSpPr>
            <p:spPr bwMode="auto">
              <a:xfrm>
                <a:off x="1167498" y="2167172"/>
                <a:ext cx="3224823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1" hangingPunct="1">
                  <a:defRPr/>
                </a:pPr>
                <a:r>
                  <a:rPr lang="zh-CN" altLang="zh-CN" sz="1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每人先分1个，把剩下的1</a:t>
                </a:r>
                <a:r>
                  <a:rPr lang="zh-CN" altLang="en-US" sz="1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个苹果平均分成</a:t>
                </a:r>
                <a:r>
                  <a:rPr lang="en-US" altLang="zh-CN" sz="1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en-US" sz="18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份</a:t>
                </a:r>
                <a:r>
                  <a:rPr lang="en-US" altLang="zh-CN" sz="18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en-US" sz="18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又分到  个， 两次共分到</a:t>
                </a:r>
                <a:r>
                  <a:rPr lang="en-US" altLang="zh-CN" sz="18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en-US" sz="18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个和   个。</a:t>
                </a:r>
                <a:endPara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33" name="Group 12"/>
              <p:cNvGrpSpPr/>
              <p:nvPr/>
            </p:nvGrpSpPr>
            <p:grpSpPr bwMode="auto">
              <a:xfrm>
                <a:off x="2977699" y="2628836"/>
                <a:ext cx="319046" cy="541558"/>
                <a:chOff x="1926" y="1045"/>
                <a:chExt cx="268" cy="455"/>
              </a:xfrm>
            </p:grpSpPr>
            <p:sp>
              <p:nvSpPr>
                <p:cNvPr id="34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1940" y="1045"/>
                  <a:ext cx="241" cy="2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1600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1600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5" name="Line 14"/>
                <p:cNvSpPr>
                  <a:spLocks noChangeShapeType="1"/>
                </p:cNvSpPr>
                <p:nvPr/>
              </p:nvSpPr>
              <p:spPr bwMode="auto">
                <a:xfrm>
                  <a:off x="1954" y="1274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160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6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1926" y="1216"/>
                  <a:ext cx="241" cy="2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1600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1600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7" name="圆角矩形标注 6"/>
              <p:cNvSpPr/>
              <p:nvPr/>
            </p:nvSpPr>
            <p:spPr>
              <a:xfrm>
                <a:off x="1115616" y="2116721"/>
                <a:ext cx="3168000" cy="1044000"/>
              </a:xfrm>
              <a:prstGeom prst="wedgeRoundRectCallout">
                <a:avLst>
                  <a:gd name="adj1" fmla="val 28304"/>
                  <a:gd name="adj2" fmla="val 86482"/>
                  <a:gd name="adj3" fmla="val 16667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5336480" y="2089260"/>
            <a:ext cx="2403872" cy="771051"/>
            <a:chOff x="4741919" y="2683505"/>
            <a:chExt cx="2403872" cy="771050"/>
          </a:xfrm>
        </p:grpSpPr>
        <p:sp>
          <p:nvSpPr>
            <p:cNvPr id="38" name="Text Box 13"/>
            <p:cNvSpPr txBox="1">
              <a:spLocks noChangeArrowheads="1"/>
            </p:cNvSpPr>
            <p:nvPr/>
          </p:nvSpPr>
          <p:spPr bwMode="auto">
            <a:xfrm>
              <a:off x="5194893" y="2910043"/>
              <a:ext cx="28886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16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0" name="Line 14"/>
            <p:cNvSpPr>
              <a:spLocks noChangeShapeType="1"/>
            </p:cNvSpPr>
            <p:nvPr/>
          </p:nvSpPr>
          <p:spPr bwMode="auto">
            <a:xfrm>
              <a:off x="5183704" y="3196705"/>
              <a:ext cx="2857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16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741919" y="2683505"/>
              <a:ext cx="2403872" cy="771050"/>
              <a:chOff x="4741919" y="2683505"/>
              <a:chExt cx="2403872" cy="771050"/>
            </a:xfrm>
          </p:grpSpPr>
          <p:sp>
            <p:nvSpPr>
              <p:cNvPr id="82" name="矩形 81"/>
              <p:cNvSpPr/>
              <p:nvPr/>
            </p:nvSpPr>
            <p:spPr bwMode="auto">
              <a:xfrm>
                <a:off x="4741919" y="2683505"/>
                <a:ext cx="2403872" cy="70788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eaLnBrk="1" hangingPunct="1">
                  <a:defRPr/>
                </a:pPr>
                <a:r>
                  <a:rPr lang="zh-CN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每人分到1个苹果</a:t>
                </a:r>
                <a:br>
                  <a:rPr lang="zh-CN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</a:br>
                <a:r>
                  <a:rPr lang="zh-CN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  </a:t>
                </a: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个</a:t>
                </a:r>
                <a:r>
                  <a:rPr lang="zh-CN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苹果。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" name="Text Box 15"/>
              <p:cNvSpPr txBox="1">
                <a:spLocks noChangeArrowheads="1"/>
              </p:cNvSpPr>
              <p:nvPr/>
            </p:nvSpPr>
            <p:spPr bwMode="auto">
              <a:xfrm>
                <a:off x="5193702" y="3116001"/>
                <a:ext cx="288862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16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16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圆角矩形标注 7"/>
              <p:cNvSpPr/>
              <p:nvPr/>
            </p:nvSpPr>
            <p:spPr>
              <a:xfrm>
                <a:off x="4741919" y="2683505"/>
                <a:ext cx="2241985" cy="770524"/>
              </a:xfrm>
              <a:prstGeom prst="wedgeRoundRectCallout">
                <a:avLst>
                  <a:gd name="adj1" fmla="val -61618"/>
                  <a:gd name="adj2" fmla="val 58262"/>
                  <a:gd name="adj3" fmla="val 16667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023144" y="3497228"/>
            <a:ext cx="2437288" cy="442674"/>
            <a:chOff x="5444128" y="3700761"/>
            <a:chExt cx="2437288" cy="442674"/>
          </a:xfrm>
        </p:grpSpPr>
        <p:sp>
          <p:nvSpPr>
            <p:cNvPr id="81" name="圆角矩形标注 80"/>
            <p:cNvSpPr/>
            <p:nvPr/>
          </p:nvSpPr>
          <p:spPr bwMode="auto">
            <a:xfrm>
              <a:off x="5444128" y="3700761"/>
              <a:ext cx="2403872" cy="442674"/>
            </a:xfrm>
            <a:prstGeom prst="wedgeRoundRectCallout">
              <a:avLst/>
            </a:prstGeom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用算式怎样表示呢？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圆角矩形标注 8"/>
            <p:cNvSpPr/>
            <p:nvPr/>
          </p:nvSpPr>
          <p:spPr>
            <a:xfrm>
              <a:off x="5469416" y="3700761"/>
              <a:ext cx="2412000" cy="432000"/>
            </a:xfrm>
            <a:prstGeom prst="wedgeRoundRectCallout">
              <a:avLst>
                <a:gd name="adj1" fmla="val -71380"/>
                <a:gd name="adj2" fmla="val -50893"/>
                <a:gd name="adj3" fmla="val 16667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圆角矩形 57"/>
          <p:cNvSpPr/>
          <p:nvPr/>
        </p:nvSpPr>
        <p:spPr>
          <a:xfrm>
            <a:off x="827588" y="3003800"/>
            <a:ext cx="4519613" cy="919401"/>
          </a:xfrm>
          <a:prstGeom prst="roundRect">
            <a:avLst/>
          </a:prstGeom>
          <a:ln>
            <a:solidFill>
              <a:srgbClr val="00B0F0"/>
            </a:solidFill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一个整数（0除外）和一个真分数合成的数，叫做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带分数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079" name="组合 58"/>
          <p:cNvGrpSpPr/>
          <p:nvPr/>
        </p:nvGrpSpPr>
        <p:grpSpPr bwMode="auto">
          <a:xfrm>
            <a:off x="2510497" y="2255695"/>
            <a:ext cx="2019300" cy="729801"/>
            <a:chOff x="5505975" y="5877272"/>
            <a:chExt cx="2589863" cy="825501"/>
          </a:xfrm>
        </p:grpSpPr>
        <p:sp>
          <p:nvSpPr>
            <p:cNvPr id="60" name="矩形 59"/>
            <p:cNvSpPr/>
            <p:nvPr/>
          </p:nvSpPr>
          <p:spPr>
            <a:xfrm>
              <a:off x="5505975" y="6100591"/>
              <a:ext cx="2589863" cy="45257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zh-CN" altLang="zh-CN" sz="200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en-US" altLang="zh-CN" sz="200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 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3091" name="Group 12"/>
            <p:cNvGrpSpPr/>
            <p:nvPr/>
          </p:nvGrpSpPr>
          <p:grpSpPr bwMode="auto">
            <a:xfrm>
              <a:off x="6017085" y="5877272"/>
              <a:ext cx="401638" cy="825501"/>
              <a:chOff x="0" y="42"/>
              <a:chExt cx="253" cy="520"/>
            </a:xfrm>
          </p:grpSpPr>
          <p:sp>
            <p:nvSpPr>
              <p:cNvPr id="62" name="Text Box 13"/>
              <p:cNvSpPr txBox="1">
                <a:spLocks noChangeArrowheads="1"/>
              </p:cNvSpPr>
              <p:nvPr/>
            </p:nvSpPr>
            <p:spPr bwMode="auto">
              <a:xfrm>
                <a:off x="0" y="42"/>
                <a:ext cx="253" cy="2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3" name="Line 14"/>
              <p:cNvSpPr>
                <a:spLocks noChangeShapeType="1"/>
              </p:cNvSpPr>
              <p:nvPr/>
            </p:nvSpPr>
            <p:spPr bwMode="auto">
              <a:xfrm>
                <a:off x="0" y="321"/>
                <a:ext cx="240" cy="0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4" name="Text Box 15"/>
              <p:cNvSpPr txBox="1">
                <a:spLocks noChangeArrowheads="1"/>
              </p:cNvSpPr>
              <p:nvPr/>
            </p:nvSpPr>
            <p:spPr bwMode="auto">
              <a:xfrm>
                <a:off x="0" y="277"/>
                <a:ext cx="253" cy="2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39" name="矩形 38"/>
          <p:cNvSpPr/>
          <p:nvPr/>
        </p:nvSpPr>
        <p:spPr>
          <a:xfrm>
            <a:off x="179516" y="339504"/>
            <a:ext cx="85869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把5个苹果平均分给4个小朋友，每人分得几个？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0" name="组合 58"/>
          <p:cNvGrpSpPr/>
          <p:nvPr/>
        </p:nvGrpSpPr>
        <p:grpSpPr bwMode="auto">
          <a:xfrm>
            <a:off x="1619672" y="987578"/>
            <a:ext cx="2694458" cy="832255"/>
            <a:chOff x="4821973" y="5877272"/>
            <a:chExt cx="2589863" cy="941389"/>
          </a:xfrm>
        </p:grpSpPr>
        <p:sp>
          <p:nvSpPr>
            <p:cNvPr id="41" name="矩形 40"/>
            <p:cNvSpPr/>
            <p:nvPr/>
          </p:nvSpPr>
          <p:spPr>
            <a:xfrm>
              <a:off x="4821973" y="6067165"/>
              <a:ext cx="2589863" cy="52220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zh-CN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÷</a:t>
              </a:r>
              <a:r>
                <a:rPr lang="zh-CN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4=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zh-CN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</a:t>
              </a:r>
              <a:r>
                <a:rPr lang="zh-CN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（个）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42" name="Group 12"/>
            <p:cNvGrpSpPr/>
            <p:nvPr/>
          </p:nvGrpSpPr>
          <p:grpSpPr bwMode="auto">
            <a:xfrm>
              <a:off x="6017085" y="5877272"/>
              <a:ext cx="381001" cy="941389"/>
              <a:chOff x="0" y="42"/>
              <a:chExt cx="240" cy="593"/>
            </a:xfrm>
          </p:grpSpPr>
          <p:sp>
            <p:nvSpPr>
              <p:cNvPr id="43" name="Text Box 13"/>
              <p:cNvSpPr txBox="1">
                <a:spLocks noChangeArrowheads="1"/>
              </p:cNvSpPr>
              <p:nvPr/>
            </p:nvSpPr>
            <p:spPr bwMode="auto">
              <a:xfrm>
                <a:off x="0" y="42"/>
                <a:ext cx="206" cy="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4" name="Line 14"/>
              <p:cNvSpPr>
                <a:spLocks noChangeShapeType="1"/>
              </p:cNvSpPr>
              <p:nvPr/>
            </p:nvSpPr>
            <p:spPr bwMode="auto">
              <a:xfrm>
                <a:off x="0" y="321"/>
                <a:ext cx="240" cy="0"/>
              </a:xfrm>
              <a:prstGeom prst="line">
                <a:avLst/>
              </a:prstGeom>
              <a:noFill/>
              <a:ln w="3175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5" name="Text Box 15"/>
              <p:cNvSpPr txBox="1">
                <a:spLocks noChangeArrowheads="1"/>
              </p:cNvSpPr>
              <p:nvPr/>
            </p:nvSpPr>
            <p:spPr bwMode="auto">
              <a:xfrm>
                <a:off x="5" y="306"/>
                <a:ext cx="206" cy="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" name="圆角矩形 1"/>
          <p:cNvSpPr/>
          <p:nvPr/>
        </p:nvSpPr>
        <p:spPr>
          <a:xfrm>
            <a:off x="2510501" y="2420723"/>
            <a:ext cx="282687" cy="415425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圆角矩形 46"/>
          <p:cNvSpPr/>
          <p:nvPr/>
        </p:nvSpPr>
        <p:spPr>
          <a:xfrm>
            <a:off x="2896360" y="2307989"/>
            <a:ext cx="295337" cy="692949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KSO_Shape"/>
          <p:cNvSpPr/>
          <p:nvPr/>
        </p:nvSpPr>
        <p:spPr>
          <a:xfrm flipV="1">
            <a:off x="1741470" y="2448316"/>
            <a:ext cx="691016" cy="445619"/>
          </a:xfrm>
          <a:custGeom>
            <a:avLst/>
            <a:gdLst>
              <a:gd name="connsiteX0" fmla="*/ 765086 w 1100040"/>
              <a:gd name="connsiteY0" fmla="*/ 0 h 352802"/>
              <a:gd name="connsiteX1" fmla="*/ 1100040 w 1100040"/>
              <a:gd name="connsiteY1" fmla="*/ 176401 h 352802"/>
              <a:gd name="connsiteX2" fmla="*/ 765086 w 1100040"/>
              <a:gd name="connsiteY2" fmla="*/ 352802 h 352802"/>
              <a:gd name="connsiteX3" fmla="*/ 765086 w 1100040"/>
              <a:gd name="connsiteY3" fmla="*/ 240500 h 352802"/>
              <a:gd name="connsiteX4" fmla="*/ 0 w 1100040"/>
              <a:gd name="connsiteY4" fmla="*/ 176401 h 352802"/>
              <a:gd name="connsiteX5" fmla="*/ 765086 w 1100040"/>
              <a:gd name="connsiteY5" fmla="*/ 112302 h 352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0040" h="352802">
                <a:moveTo>
                  <a:pt x="765086" y="0"/>
                </a:moveTo>
                <a:lnTo>
                  <a:pt x="1100040" y="176401"/>
                </a:lnTo>
                <a:lnTo>
                  <a:pt x="765086" y="352802"/>
                </a:lnTo>
                <a:lnTo>
                  <a:pt x="765086" y="240500"/>
                </a:lnTo>
                <a:lnTo>
                  <a:pt x="0" y="176401"/>
                </a:lnTo>
                <a:lnTo>
                  <a:pt x="765086" y="112302"/>
                </a:lnTo>
                <a:close/>
              </a:path>
            </a:pathLst>
          </a:cu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0" name="KSO_Shape"/>
          <p:cNvSpPr/>
          <p:nvPr/>
        </p:nvSpPr>
        <p:spPr>
          <a:xfrm flipH="1" flipV="1">
            <a:off x="3275823" y="2482047"/>
            <a:ext cx="691016" cy="445619"/>
          </a:xfrm>
          <a:custGeom>
            <a:avLst/>
            <a:gdLst>
              <a:gd name="connsiteX0" fmla="*/ 765086 w 1100040"/>
              <a:gd name="connsiteY0" fmla="*/ 0 h 352802"/>
              <a:gd name="connsiteX1" fmla="*/ 1100040 w 1100040"/>
              <a:gd name="connsiteY1" fmla="*/ 176401 h 352802"/>
              <a:gd name="connsiteX2" fmla="*/ 765086 w 1100040"/>
              <a:gd name="connsiteY2" fmla="*/ 352802 h 352802"/>
              <a:gd name="connsiteX3" fmla="*/ 765086 w 1100040"/>
              <a:gd name="connsiteY3" fmla="*/ 240500 h 352802"/>
              <a:gd name="connsiteX4" fmla="*/ 0 w 1100040"/>
              <a:gd name="connsiteY4" fmla="*/ 176401 h 352802"/>
              <a:gd name="connsiteX5" fmla="*/ 765086 w 1100040"/>
              <a:gd name="connsiteY5" fmla="*/ 112302 h 352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0040" h="352802">
                <a:moveTo>
                  <a:pt x="765086" y="0"/>
                </a:moveTo>
                <a:lnTo>
                  <a:pt x="1100040" y="176401"/>
                </a:lnTo>
                <a:lnTo>
                  <a:pt x="765086" y="352802"/>
                </a:lnTo>
                <a:lnTo>
                  <a:pt x="765086" y="240500"/>
                </a:lnTo>
                <a:lnTo>
                  <a:pt x="0" y="176401"/>
                </a:lnTo>
                <a:lnTo>
                  <a:pt x="765086" y="112302"/>
                </a:lnTo>
                <a:close/>
              </a:path>
            </a:pathLst>
          </a:cu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3" name="空心弧 13"/>
          <p:cNvSpPr/>
          <p:nvPr/>
        </p:nvSpPr>
        <p:spPr bwMode="auto">
          <a:xfrm rot="1979951">
            <a:off x="6624099" y="2689716"/>
            <a:ext cx="971871" cy="713394"/>
          </a:xfrm>
          <a:custGeom>
            <a:avLst/>
            <a:gdLst/>
            <a:ahLst/>
            <a:cxnLst/>
            <a:rect l="l" t="t" r="r" b="b"/>
            <a:pathLst>
              <a:path w="5022717" h="2854509">
                <a:moveTo>
                  <a:pt x="5022717" y="1184507"/>
                </a:moveTo>
                <a:lnTo>
                  <a:pt x="4714007" y="2854509"/>
                </a:lnTo>
                <a:lnTo>
                  <a:pt x="3299038" y="1915323"/>
                </a:lnTo>
                <a:lnTo>
                  <a:pt x="3803232" y="1701552"/>
                </a:lnTo>
                <a:cubicBezTo>
                  <a:pt x="3562338" y="1134599"/>
                  <a:pt x="3066325" y="693643"/>
                  <a:pt x="2428573" y="554079"/>
                </a:cubicBezTo>
                <a:cubicBezTo>
                  <a:pt x="1363729" y="321052"/>
                  <a:pt x="306971" y="1016504"/>
                  <a:pt x="68241" y="2107414"/>
                </a:cubicBezTo>
                <a:cubicBezTo>
                  <a:pt x="18868" y="2333024"/>
                  <a:pt x="8351" y="2557878"/>
                  <a:pt x="34176" y="2774480"/>
                </a:cubicBezTo>
                <a:cubicBezTo>
                  <a:pt x="-73420" y="2148278"/>
                  <a:pt x="74250" y="1495420"/>
                  <a:pt x="460103" y="969762"/>
                </a:cubicBezTo>
                <a:cubicBezTo>
                  <a:pt x="966350" y="280089"/>
                  <a:pt x="1804377" y="-84044"/>
                  <a:pt x="2653981" y="16495"/>
                </a:cubicBezTo>
                <a:cubicBezTo>
                  <a:pt x="3480110" y="114255"/>
                  <a:pt x="4193051" y="636675"/>
                  <a:pt x="4535198" y="1391208"/>
                </a:cubicBezTo>
                <a:close/>
              </a:path>
            </a:pathLst>
          </a:custGeom>
          <a:gradFill flip="none" rotWithShape="1">
            <a:gsLst>
              <a:gs pos="0">
                <a:srgbClr val="BE1247"/>
              </a:gs>
              <a:gs pos="27000">
                <a:srgbClr val="D2144F"/>
              </a:gs>
              <a:gs pos="66000">
                <a:srgbClr val="F87477"/>
              </a:gs>
              <a:gs pos="100000">
                <a:srgbClr val="FA9496"/>
              </a:gs>
            </a:gsLst>
            <a:path path="circle">
              <a:fillToRect l="100000" b="100000"/>
            </a:path>
            <a:tileRect t="-100000" r="-100000"/>
          </a:gra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997606" y="3982295"/>
            <a:ext cx="1926322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带分数大于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4283968" y="1173983"/>
            <a:ext cx="26872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每人分得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5" name="组合 58"/>
          <p:cNvGrpSpPr/>
          <p:nvPr/>
        </p:nvGrpSpPr>
        <p:grpSpPr bwMode="auto">
          <a:xfrm>
            <a:off x="6168280" y="1035248"/>
            <a:ext cx="2019300" cy="741028"/>
            <a:chOff x="5704087" y="5877272"/>
            <a:chExt cx="2589863" cy="838201"/>
          </a:xfrm>
        </p:grpSpPr>
        <p:sp>
          <p:nvSpPr>
            <p:cNvPr id="66" name="矩形 65"/>
            <p:cNvSpPr/>
            <p:nvPr/>
          </p:nvSpPr>
          <p:spPr>
            <a:xfrm>
              <a:off x="5704087" y="6100674"/>
              <a:ext cx="2589863" cy="45257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zh-CN" altLang="zh-CN" sz="20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 </a:t>
              </a:r>
              <a:r>
                <a:rPr lang="zh-CN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个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67" name="Group 12"/>
            <p:cNvGrpSpPr/>
            <p:nvPr/>
          </p:nvGrpSpPr>
          <p:grpSpPr bwMode="auto">
            <a:xfrm>
              <a:off x="6017085" y="5877272"/>
              <a:ext cx="431800" cy="838201"/>
              <a:chOff x="0" y="42"/>
              <a:chExt cx="272" cy="528"/>
            </a:xfrm>
          </p:grpSpPr>
          <p:sp>
            <p:nvSpPr>
              <p:cNvPr id="69" name="Text Box 13"/>
              <p:cNvSpPr txBox="1">
                <a:spLocks noChangeArrowheads="1"/>
              </p:cNvSpPr>
              <p:nvPr/>
            </p:nvSpPr>
            <p:spPr bwMode="auto">
              <a:xfrm>
                <a:off x="0" y="42"/>
                <a:ext cx="253" cy="2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0" name="Line 14"/>
              <p:cNvSpPr>
                <a:spLocks noChangeShapeType="1"/>
              </p:cNvSpPr>
              <p:nvPr/>
            </p:nvSpPr>
            <p:spPr bwMode="auto">
              <a:xfrm>
                <a:off x="0" y="321"/>
                <a:ext cx="240" cy="0"/>
              </a:xfrm>
              <a:prstGeom prst="line">
                <a:avLst/>
              </a:prstGeom>
              <a:noFill/>
              <a:ln w="3175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5" name="Text Box 15"/>
              <p:cNvSpPr txBox="1">
                <a:spLocks noChangeArrowheads="1"/>
              </p:cNvSpPr>
              <p:nvPr/>
            </p:nvSpPr>
            <p:spPr bwMode="auto">
              <a:xfrm>
                <a:off x="19" y="285"/>
                <a:ext cx="253" cy="2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395537" y="2139703"/>
            <a:ext cx="1844877" cy="836690"/>
            <a:chOff x="698474" y="2508229"/>
            <a:chExt cx="1431542" cy="671513"/>
          </a:xfrm>
        </p:grpSpPr>
        <p:sp>
          <p:nvSpPr>
            <p:cNvPr id="3" name="文本框 2"/>
            <p:cNvSpPr txBox="1"/>
            <p:nvPr/>
          </p:nvSpPr>
          <p:spPr>
            <a:xfrm>
              <a:off x="740452" y="2633985"/>
              <a:ext cx="1389564" cy="3705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整数部分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Freeform 817"/>
            <p:cNvSpPr>
              <a:spLocks noEditPoints="1"/>
            </p:cNvSpPr>
            <p:nvPr/>
          </p:nvSpPr>
          <p:spPr bwMode="auto">
            <a:xfrm>
              <a:off x="698474" y="2508229"/>
              <a:ext cx="1127957" cy="671513"/>
            </a:xfrm>
            <a:custGeom>
              <a:avLst/>
              <a:gdLst>
                <a:gd name="T0" fmla="*/ 385 w 425"/>
                <a:gd name="T1" fmla="*/ 99 h 423"/>
                <a:gd name="T2" fmla="*/ 346 w 425"/>
                <a:gd name="T3" fmla="*/ 48 h 423"/>
                <a:gd name="T4" fmla="*/ 282 w 425"/>
                <a:gd name="T5" fmla="*/ 44 h 423"/>
                <a:gd name="T6" fmla="*/ 240 w 425"/>
                <a:gd name="T7" fmla="*/ 5 h 423"/>
                <a:gd name="T8" fmla="*/ 182 w 425"/>
                <a:gd name="T9" fmla="*/ 5 h 423"/>
                <a:gd name="T10" fmla="*/ 143 w 425"/>
                <a:gd name="T11" fmla="*/ 44 h 423"/>
                <a:gd name="T12" fmla="*/ 79 w 425"/>
                <a:gd name="T13" fmla="*/ 48 h 423"/>
                <a:gd name="T14" fmla="*/ 40 w 425"/>
                <a:gd name="T15" fmla="*/ 99 h 423"/>
                <a:gd name="T16" fmla="*/ 27 w 425"/>
                <a:gd name="T17" fmla="*/ 153 h 423"/>
                <a:gd name="T18" fmla="*/ 0 w 425"/>
                <a:gd name="T19" fmla="*/ 203 h 423"/>
                <a:gd name="T20" fmla="*/ 13 w 425"/>
                <a:gd name="T21" fmla="*/ 258 h 423"/>
                <a:gd name="T22" fmla="*/ 39 w 425"/>
                <a:gd name="T23" fmla="*/ 303 h 423"/>
                <a:gd name="T24" fmla="*/ 63 w 425"/>
                <a:gd name="T25" fmla="*/ 363 h 423"/>
                <a:gd name="T26" fmla="*/ 122 w 425"/>
                <a:gd name="T27" fmla="*/ 387 h 423"/>
                <a:gd name="T28" fmla="*/ 165 w 425"/>
                <a:gd name="T29" fmla="*/ 411 h 423"/>
                <a:gd name="T30" fmla="*/ 222 w 425"/>
                <a:gd name="T31" fmla="*/ 423 h 423"/>
                <a:gd name="T32" fmla="*/ 273 w 425"/>
                <a:gd name="T33" fmla="*/ 398 h 423"/>
                <a:gd name="T34" fmla="*/ 325 w 425"/>
                <a:gd name="T35" fmla="*/ 385 h 423"/>
                <a:gd name="T36" fmla="*/ 375 w 425"/>
                <a:gd name="T37" fmla="*/ 346 h 423"/>
                <a:gd name="T38" fmla="*/ 380 w 425"/>
                <a:gd name="T39" fmla="*/ 281 h 423"/>
                <a:gd name="T40" fmla="*/ 421 w 425"/>
                <a:gd name="T41" fmla="*/ 241 h 423"/>
                <a:gd name="T42" fmla="*/ 419 w 425"/>
                <a:gd name="T43" fmla="*/ 184 h 423"/>
                <a:gd name="T44" fmla="*/ 380 w 425"/>
                <a:gd name="T45" fmla="*/ 143 h 423"/>
                <a:gd name="T46" fmla="*/ 363 w 425"/>
                <a:gd name="T47" fmla="*/ 272 h 423"/>
                <a:gd name="T48" fmla="*/ 363 w 425"/>
                <a:gd name="T49" fmla="*/ 279 h 423"/>
                <a:gd name="T50" fmla="*/ 371 w 425"/>
                <a:gd name="T51" fmla="*/ 301 h 423"/>
                <a:gd name="T52" fmla="*/ 352 w 425"/>
                <a:gd name="T53" fmla="*/ 354 h 423"/>
                <a:gd name="T54" fmla="*/ 299 w 425"/>
                <a:gd name="T55" fmla="*/ 371 h 423"/>
                <a:gd name="T56" fmla="*/ 275 w 425"/>
                <a:gd name="T57" fmla="*/ 363 h 423"/>
                <a:gd name="T58" fmla="*/ 271 w 425"/>
                <a:gd name="T59" fmla="*/ 370 h 423"/>
                <a:gd name="T60" fmla="*/ 251 w 425"/>
                <a:gd name="T61" fmla="*/ 398 h 423"/>
                <a:gd name="T62" fmla="*/ 202 w 425"/>
                <a:gd name="T63" fmla="*/ 411 h 423"/>
                <a:gd name="T64" fmla="*/ 160 w 425"/>
                <a:gd name="T65" fmla="*/ 384 h 423"/>
                <a:gd name="T66" fmla="*/ 151 w 425"/>
                <a:gd name="T67" fmla="*/ 363 h 423"/>
                <a:gd name="T68" fmla="*/ 144 w 425"/>
                <a:gd name="T69" fmla="*/ 363 h 423"/>
                <a:gd name="T70" fmla="*/ 89 w 425"/>
                <a:gd name="T71" fmla="*/ 365 h 423"/>
                <a:gd name="T72" fmla="*/ 54 w 425"/>
                <a:gd name="T73" fmla="*/ 320 h 423"/>
                <a:gd name="T74" fmla="*/ 60 w 425"/>
                <a:gd name="T75" fmla="*/ 282 h 423"/>
                <a:gd name="T76" fmla="*/ 63 w 425"/>
                <a:gd name="T77" fmla="*/ 275 h 423"/>
                <a:gd name="T78" fmla="*/ 57 w 425"/>
                <a:gd name="T79" fmla="*/ 270 h 423"/>
                <a:gd name="T80" fmla="*/ 19 w 425"/>
                <a:gd name="T81" fmla="*/ 239 h 423"/>
                <a:gd name="T82" fmla="*/ 19 w 425"/>
                <a:gd name="T83" fmla="*/ 188 h 423"/>
                <a:gd name="T84" fmla="*/ 55 w 425"/>
                <a:gd name="T85" fmla="*/ 154 h 423"/>
                <a:gd name="T86" fmla="*/ 61 w 425"/>
                <a:gd name="T87" fmla="*/ 151 h 423"/>
                <a:gd name="T88" fmla="*/ 61 w 425"/>
                <a:gd name="T89" fmla="*/ 144 h 423"/>
                <a:gd name="T90" fmla="*/ 60 w 425"/>
                <a:gd name="T91" fmla="*/ 88 h 423"/>
                <a:gd name="T92" fmla="*/ 105 w 425"/>
                <a:gd name="T93" fmla="*/ 54 h 423"/>
                <a:gd name="T94" fmla="*/ 143 w 425"/>
                <a:gd name="T95" fmla="*/ 59 h 423"/>
                <a:gd name="T96" fmla="*/ 149 w 425"/>
                <a:gd name="T97" fmla="*/ 62 h 423"/>
                <a:gd name="T98" fmla="*/ 154 w 425"/>
                <a:gd name="T99" fmla="*/ 57 h 423"/>
                <a:gd name="T100" fmla="*/ 185 w 425"/>
                <a:gd name="T101" fmla="*/ 19 h 423"/>
                <a:gd name="T102" fmla="*/ 236 w 425"/>
                <a:gd name="T103" fmla="*/ 17 h 423"/>
                <a:gd name="T104" fmla="*/ 271 w 425"/>
                <a:gd name="T105" fmla="*/ 54 h 423"/>
                <a:gd name="T106" fmla="*/ 275 w 425"/>
                <a:gd name="T107" fmla="*/ 59 h 423"/>
                <a:gd name="T108" fmla="*/ 282 w 425"/>
                <a:gd name="T109" fmla="*/ 59 h 423"/>
                <a:gd name="T110" fmla="*/ 339 w 425"/>
                <a:gd name="T111" fmla="*/ 61 h 423"/>
                <a:gd name="T112" fmla="*/ 371 w 425"/>
                <a:gd name="T113" fmla="*/ 106 h 423"/>
                <a:gd name="T114" fmla="*/ 361 w 425"/>
                <a:gd name="T115" fmla="*/ 147 h 423"/>
                <a:gd name="T116" fmla="*/ 367 w 425"/>
                <a:gd name="T117" fmla="*/ 153 h 423"/>
                <a:gd name="T118" fmla="*/ 387 w 425"/>
                <a:gd name="T119" fmla="*/ 161 h 423"/>
                <a:gd name="T120" fmla="*/ 411 w 425"/>
                <a:gd name="T121" fmla="*/ 205 h 423"/>
                <a:gd name="T122" fmla="*/ 398 w 425"/>
                <a:gd name="T123" fmla="*/ 25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EE0076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046280" y="2162564"/>
            <a:ext cx="1866547" cy="853909"/>
            <a:chOff x="4109046" y="2545622"/>
            <a:chExt cx="1467678" cy="671513"/>
          </a:xfrm>
        </p:grpSpPr>
        <p:sp>
          <p:nvSpPr>
            <p:cNvPr id="54" name="文本框 53"/>
            <p:cNvSpPr txBox="1"/>
            <p:nvPr/>
          </p:nvSpPr>
          <p:spPr>
            <a:xfrm>
              <a:off x="4144358" y="2707492"/>
              <a:ext cx="1432366" cy="363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小数部分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" name="Freeform 817"/>
            <p:cNvSpPr>
              <a:spLocks noEditPoints="1"/>
            </p:cNvSpPr>
            <p:nvPr/>
          </p:nvSpPr>
          <p:spPr bwMode="auto">
            <a:xfrm>
              <a:off x="4109046" y="2545622"/>
              <a:ext cx="1127957" cy="671513"/>
            </a:xfrm>
            <a:custGeom>
              <a:avLst/>
              <a:gdLst>
                <a:gd name="T0" fmla="*/ 385 w 425"/>
                <a:gd name="T1" fmla="*/ 99 h 423"/>
                <a:gd name="T2" fmla="*/ 346 w 425"/>
                <a:gd name="T3" fmla="*/ 48 h 423"/>
                <a:gd name="T4" fmla="*/ 282 w 425"/>
                <a:gd name="T5" fmla="*/ 44 h 423"/>
                <a:gd name="T6" fmla="*/ 240 w 425"/>
                <a:gd name="T7" fmla="*/ 5 h 423"/>
                <a:gd name="T8" fmla="*/ 182 w 425"/>
                <a:gd name="T9" fmla="*/ 5 h 423"/>
                <a:gd name="T10" fmla="*/ 143 w 425"/>
                <a:gd name="T11" fmla="*/ 44 h 423"/>
                <a:gd name="T12" fmla="*/ 79 w 425"/>
                <a:gd name="T13" fmla="*/ 48 h 423"/>
                <a:gd name="T14" fmla="*/ 40 w 425"/>
                <a:gd name="T15" fmla="*/ 99 h 423"/>
                <a:gd name="T16" fmla="*/ 27 w 425"/>
                <a:gd name="T17" fmla="*/ 153 h 423"/>
                <a:gd name="T18" fmla="*/ 0 w 425"/>
                <a:gd name="T19" fmla="*/ 203 h 423"/>
                <a:gd name="T20" fmla="*/ 13 w 425"/>
                <a:gd name="T21" fmla="*/ 258 h 423"/>
                <a:gd name="T22" fmla="*/ 39 w 425"/>
                <a:gd name="T23" fmla="*/ 303 h 423"/>
                <a:gd name="T24" fmla="*/ 63 w 425"/>
                <a:gd name="T25" fmla="*/ 363 h 423"/>
                <a:gd name="T26" fmla="*/ 122 w 425"/>
                <a:gd name="T27" fmla="*/ 387 h 423"/>
                <a:gd name="T28" fmla="*/ 165 w 425"/>
                <a:gd name="T29" fmla="*/ 411 h 423"/>
                <a:gd name="T30" fmla="*/ 222 w 425"/>
                <a:gd name="T31" fmla="*/ 423 h 423"/>
                <a:gd name="T32" fmla="*/ 273 w 425"/>
                <a:gd name="T33" fmla="*/ 398 h 423"/>
                <a:gd name="T34" fmla="*/ 325 w 425"/>
                <a:gd name="T35" fmla="*/ 385 h 423"/>
                <a:gd name="T36" fmla="*/ 375 w 425"/>
                <a:gd name="T37" fmla="*/ 346 h 423"/>
                <a:gd name="T38" fmla="*/ 380 w 425"/>
                <a:gd name="T39" fmla="*/ 281 h 423"/>
                <a:gd name="T40" fmla="*/ 421 w 425"/>
                <a:gd name="T41" fmla="*/ 241 h 423"/>
                <a:gd name="T42" fmla="*/ 419 w 425"/>
                <a:gd name="T43" fmla="*/ 184 h 423"/>
                <a:gd name="T44" fmla="*/ 380 w 425"/>
                <a:gd name="T45" fmla="*/ 143 h 423"/>
                <a:gd name="T46" fmla="*/ 363 w 425"/>
                <a:gd name="T47" fmla="*/ 272 h 423"/>
                <a:gd name="T48" fmla="*/ 363 w 425"/>
                <a:gd name="T49" fmla="*/ 279 h 423"/>
                <a:gd name="T50" fmla="*/ 371 w 425"/>
                <a:gd name="T51" fmla="*/ 301 h 423"/>
                <a:gd name="T52" fmla="*/ 352 w 425"/>
                <a:gd name="T53" fmla="*/ 354 h 423"/>
                <a:gd name="T54" fmla="*/ 299 w 425"/>
                <a:gd name="T55" fmla="*/ 371 h 423"/>
                <a:gd name="T56" fmla="*/ 275 w 425"/>
                <a:gd name="T57" fmla="*/ 363 h 423"/>
                <a:gd name="T58" fmla="*/ 271 w 425"/>
                <a:gd name="T59" fmla="*/ 370 h 423"/>
                <a:gd name="T60" fmla="*/ 251 w 425"/>
                <a:gd name="T61" fmla="*/ 398 h 423"/>
                <a:gd name="T62" fmla="*/ 202 w 425"/>
                <a:gd name="T63" fmla="*/ 411 h 423"/>
                <a:gd name="T64" fmla="*/ 160 w 425"/>
                <a:gd name="T65" fmla="*/ 384 h 423"/>
                <a:gd name="T66" fmla="*/ 151 w 425"/>
                <a:gd name="T67" fmla="*/ 363 h 423"/>
                <a:gd name="T68" fmla="*/ 144 w 425"/>
                <a:gd name="T69" fmla="*/ 363 h 423"/>
                <a:gd name="T70" fmla="*/ 89 w 425"/>
                <a:gd name="T71" fmla="*/ 365 h 423"/>
                <a:gd name="T72" fmla="*/ 54 w 425"/>
                <a:gd name="T73" fmla="*/ 320 h 423"/>
                <a:gd name="T74" fmla="*/ 60 w 425"/>
                <a:gd name="T75" fmla="*/ 282 h 423"/>
                <a:gd name="T76" fmla="*/ 63 w 425"/>
                <a:gd name="T77" fmla="*/ 275 h 423"/>
                <a:gd name="T78" fmla="*/ 57 w 425"/>
                <a:gd name="T79" fmla="*/ 270 h 423"/>
                <a:gd name="T80" fmla="*/ 19 w 425"/>
                <a:gd name="T81" fmla="*/ 239 h 423"/>
                <a:gd name="T82" fmla="*/ 19 w 425"/>
                <a:gd name="T83" fmla="*/ 188 h 423"/>
                <a:gd name="T84" fmla="*/ 55 w 425"/>
                <a:gd name="T85" fmla="*/ 154 h 423"/>
                <a:gd name="T86" fmla="*/ 61 w 425"/>
                <a:gd name="T87" fmla="*/ 151 h 423"/>
                <a:gd name="T88" fmla="*/ 61 w 425"/>
                <a:gd name="T89" fmla="*/ 144 h 423"/>
                <a:gd name="T90" fmla="*/ 60 w 425"/>
                <a:gd name="T91" fmla="*/ 88 h 423"/>
                <a:gd name="T92" fmla="*/ 105 w 425"/>
                <a:gd name="T93" fmla="*/ 54 h 423"/>
                <a:gd name="T94" fmla="*/ 143 w 425"/>
                <a:gd name="T95" fmla="*/ 59 h 423"/>
                <a:gd name="T96" fmla="*/ 149 w 425"/>
                <a:gd name="T97" fmla="*/ 62 h 423"/>
                <a:gd name="T98" fmla="*/ 154 w 425"/>
                <a:gd name="T99" fmla="*/ 57 h 423"/>
                <a:gd name="T100" fmla="*/ 185 w 425"/>
                <a:gd name="T101" fmla="*/ 19 h 423"/>
                <a:gd name="T102" fmla="*/ 236 w 425"/>
                <a:gd name="T103" fmla="*/ 17 h 423"/>
                <a:gd name="T104" fmla="*/ 271 w 425"/>
                <a:gd name="T105" fmla="*/ 54 h 423"/>
                <a:gd name="T106" fmla="*/ 275 w 425"/>
                <a:gd name="T107" fmla="*/ 59 h 423"/>
                <a:gd name="T108" fmla="*/ 282 w 425"/>
                <a:gd name="T109" fmla="*/ 59 h 423"/>
                <a:gd name="T110" fmla="*/ 339 w 425"/>
                <a:gd name="T111" fmla="*/ 61 h 423"/>
                <a:gd name="T112" fmla="*/ 371 w 425"/>
                <a:gd name="T113" fmla="*/ 106 h 423"/>
                <a:gd name="T114" fmla="*/ 361 w 425"/>
                <a:gd name="T115" fmla="*/ 147 h 423"/>
                <a:gd name="T116" fmla="*/ 367 w 425"/>
                <a:gd name="T117" fmla="*/ 153 h 423"/>
                <a:gd name="T118" fmla="*/ 387 w 425"/>
                <a:gd name="T119" fmla="*/ 161 h 423"/>
                <a:gd name="T120" fmla="*/ 411 w 425"/>
                <a:gd name="T121" fmla="*/ 205 h 423"/>
                <a:gd name="T122" fmla="*/ 398 w 425"/>
                <a:gd name="T123" fmla="*/ 25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EE0076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sz="180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370260" y="3484415"/>
            <a:ext cx="1442100" cy="671513"/>
            <a:chOff x="6435841" y="3427419"/>
            <a:chExt cx="1242074" cy="671513"/>
          </a:xfrm>
        </p:grpSpPr>
        <p:sp>
          <p:nvSpPr>
            <p:cNvPr id="51" name="文本框 50"/>
            <p:cNvSpPr txBox="1"/>
            <p:nvPr/>
          </p:nvSpPr>
          <p:spPr>
            <a:xfrm>
              <a:off x="6542145" y="3539792"/>
              <a:ext cx="11357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假分数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7" name="Freeform 817"/>
            <p:cNvSpPr>
              <a:spLocks noEditPoints="1"/>
            </p:cNvSpPr>
            <p:nvPr/>
          </p:nvSpPr>
          <p:spPr bwMode="auto">
            <a:xfrm>
              <a:off x="6435841" y="3427419"/>
              <a:ext cx="1127957" cy="671513"/>
            </a:xfrm>
            <a:custGeom>
              <a:avLst/>
              <a:gdLst>
                <a:gd name="T0" fmla="*/ 385 w 425"/>
                <a:gd name="T1" fmla="*/ 99 h 423"/>
                <a:gd name="T2" fmla="*/ 346 w 425"/>
                <a:gd name="T3" fmla="*/ 48 h 423"/>
                <a:gd name="T4" fmla="*/ 282 w 425"/>
                <a:gd name="T5" fmla="*/ 44 h 423"/>
                <a:gd name="T6" fmla="*/ 240 w 425"/>
                <a:gd name="T7" fmla="*/ 5 h 423"/>
                <a:gd name="T8" fmla="*/ 182 w 425"/>
                <a:gd name="T9" fmla="*/ 5 h 423"/>
                <a:gd name="T10" fmla="*/ 143 w 425"/>
                <a:gd name="T11" fmla="*/ 44 h 423"/>
                <a:gd name="T12" fmla="*/ 79 w 425"/>
                <a:gd name="T13" fmla="*/ 48 h 423"/>
                <a:gd name="T14" fmla="*/ 40 w 425"/>
                <a:gd name="T15" fmla="*/ 99 h 423"/>
                <a:gd name="T16" fmla="*/ 27 w 425"/>
                <a:gd name="T17" fmla="*/ 153 h 423"/>
                <a:gd name="T18" fmla="*/ 0 w 425"/>
                <a:gd name="T19" fmla="*/ 203 h 423"/>
                <a:gd name="T20" fmla="*/ 13 w 425"/>
                <a:gd name="T21" fmla="*/ 258 h 423"/>
                <a:gd name="T22" fmla="*/ 39 w 425"/>
                <a:gd name="T23" fmla="*/ 303 h 423"/>
                <a:gd name="T24" fmla="*/ 63 w 425"/>
                <a:gd name="T25" fmla="*/ 363 h 423"/>
                <a:gd name="T26" fmla="*/ 122 w 425"/>
                <a:gd name="T27" fmla="*/ 387 h 423"/>
                <a:gd name="T28" fmla="*/ 165 w 425"/>
                <a:gd name="T29" fmla="*/ 411 h 423"/>
                <a:gd name="T30" fmla="*/ 222 w 425"/>
                <a:gd name="T31" fmla="*/ 423 h 423"/>
                <a:gd name="T32" fmla="*/ 273 w 425"/>
                <a:gd name="T33" fmla="*/ 398 h 423"/>
                <a:gd name="T34" fmla="*/ 325 w 425"/>
                <a:gd name="T35" fmla="*/ 385 h 423"/>
                <a:gd name="T36" fmla="*/ 375 w 425"/>
                <a:gd name="T37" fmla="*/ 346 h 423"/>
                <a:gd name="T38" fmla="*/ 380 w 425"/>
                <a:gd name="T39" fmla="*/ 281 h 423"/>
                <a:gd name="T40" fmla="*/ 421 w 425"/>
                <a:gd name="T41" fmla="*/ 241 h 423"/>
                <a:gd name="T42" fmla="*/ 419 w 425"/>
                <a:gd name="T43" fmla="*/ 184 h 423"/>
                <a:gd name="T44" fmla="*/ 380 w 425"/>
                <a:gd name="T45" fmla="*/ 143 h 423"/>
                <a:gd name="T46" fmla="*/ 363 w 425"/>
                <a:gd name="T47" fmla="*/ 272 h 423"/>
                <a:gd name="T48" fmla="*/ 363 w 425"/>
                <a:gd name="T49" fmla="*/ 279 h 423"/>
                <a:gd name="T50" fmla="*/ 371 w 425"/>
                <a:gd name="T51" fmla="*/ 301 h 423"/>
                <a:gd name="T52" fmla="*/ 352 w 425"/>
                <a:gd name="T53" fmla="*/ 354 h 423"/>
                <a:gd name="T54" fmla="*/ 299 w 425"/>
                <a:gd name="T55" fmla="*/ 371 h 423"/>
                <a:gd name="T56" fmla="*/ 275 w 425"/>
                <a:gd name="T57" fmla="*/ 363 h 423"/>
                <a:gd name="T58" fmla="*/ 271 w 425"/>
                <a:gd name="T59" fmla="*/ 370 h 423"/>
                <a:gd name="T60" fmla="*/ 251 w 425"/>
                <a:gd name="T61" fmla="*/ 398 h 423"/>
                <a:gd name="T62" fmla="*/ 202 w 425"/>
                <a:gd name="T63" fmla="*/ 411 h 423"/>
                <a:gd name="T64" fmla="*/ 160 w 425"/>
                <a:gd name="T65" fmla="*/ 384 h 423"/>
                <a:gd name="T66" fmla="*/ 151 w 425"/>
                <a:gd name="T67" fmla="*/ 363 h 423"/>
                <a:gd name="T68" fmla="*/ 144 w 425"/>
                <a:gd name="T69" fmla="*/ 363 h 423"/>
                <a:gd name="T70" fmla="*/ 89 w 425"/>
                <a:gd name="T71" fmla="*/ 365 h 423"/>
                <a:gd name="T72" fmla="*/ 54 w 425"/>
                <a:gd name="T73" fmla="*/ 320 h 423"/>
                <a:gd name="T74" fmla="*/ 60 w 425"/>
                <a:gd name="T75" fmla="*/ 282 h 423"/>
                <a:gd name="T76" fmla="*/ 63 w 425"/>
                <a:gd name="T77" fmla="*/ 275 h 423"/>
                <a:gd name="T78" fmla="*/ 57 w 425"/>
                <a:gd name="T79" fmla="*/ 270 h 423"/>
                <a:gd name="T80" fmla="*/ 19 w 425"/>
                <a:gd name="T81" fmla="*/ 239 h 423"/>
                <a:gd name="T82" fmla="*/ 19 w 425"/>
                <a:gd name="T83" fmla="*/ 188 h 423"/>
                <a:gd name="T84" fmla="*/ 55 w 425"/>
                <a:gd name="T85" fmla="*/ 154 h 423"/>
                <a:gd name="T86" fmla="*/ 61 w 425"/>
                <a:gd name="T87" fmla="*/ 151 h 423"/>
                <a:gd name="T88" fmla="*/ 61 w 425"/>
                <a:gd name="T89" fmla="*/ 144 h 423"/>
                <a:gd name="T90" fmla="*/ 60 w 425"/>
                <a:gd name="T91" fmla="*/ 88 h 423"/>
                <a:gd name="T92" fmla="*/ 105 w 425"/>
                <a:gd name="T93" fmla="*/ 54 h 423"/>
                <a:gd name="T94" fmla="*/ 143 w 425"/>
                <a:gd name="T95" fmla="*/ 59 h 423"/>
                <a:gd name="T96" fmla="*/ 149 w 425"/>
                <a:gd name="T97" fmla="*/ 62 h 423"/>
                <a:gd name="T98" fmla="*/ 154 w 425"/>
                <a:gd name="T99" fmla="*/ 57 h 423"/>
                <a:gd name="T100" fmla="*/ 185 w 425"/>
                <a:gd name="T101" fmla="*/ 19 h 423"/>
                <a:gd name="T102" fmla="*/ 236 w 425"/>
                <a:gd name="T103" fmla="*/ 17 h 423"/>
                <a:gd name="T104" fmla="*/ 271 w 425"/>
                <a:gd name="T105" fmla="*/ 54 h 423"/>
                <a:gd name="T106" fmla="*/ 275 w 425"/>
                <a:gd name="T107" fmla="*/ 59 h 423"/>
                <a:gd name="T108" fmla="*/ 282 w 425"/>
                <a:gd name="T109" fmla="*/ 59 h 423"/>
                <a:gd name="T110" fmla="*/ 339 w 425"/>
                <a:gd name="T111" fmla="*/ 61 h 423"/>
                <a:gd name="T112" fmla="*/ 371 w 425"/>
                <a:gd name="T113" fmla="*/ 106 h 423"/>
                <a:gd name="T114" fmla="*/ 361 w 425"/>
                <a:gd name="T115" fmla="*/ 147 h 423"/>
                <a:gd name="T116" fmla="*/ 367 w 425"/>
                <a:gd name="T117" fmla="*/ 153 h 423"/>
                <a:gd name="T118" fmla="*/ 387 w 425"/>
                <a:gd name="T119" fmla="*/ 161 h 423"/>
                <a:gd name="T120" fmla="*/ 411 w 425"/>
                <a:gd name="T121" fmla="*/ 205 h 423"/>
                <a:gd name="T122" fmla="*/ 398 w 425"/>
                <a:gd name="T123" fmla="*/ 25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25" h="423">
                  <a:moveTo>
                    <a:pt x="380" y="143"/>
                  </a:moveTo>
                  <a:lnTo>
                    <a:pt x="387" y="122"/>
                  </a:lnTo>
                  <a:lnTo>
                    <a:pt x="385" y="99"/>
                  </a:lnTo>
                  <a:lnTo>
                    <a:pt x="377" y="79"/>
                  </a:lnTo>
                  <a:lnTo>
                    <a:pt x="363" y="62"/>
                  </a:lnTo>
                  <a:lnTo>
                    <a:pt x="346" y="48"/>
                  </a:lnTo>
                  <a:lnTo>
                    <a:pt x="325" y="40"/>
                  </a:lnTo>
                  <a:lnTo>
                    <a:pt x="304" y="38"/>
                  </a:lnTo>
                  <a:lnTo>
                    <a:pt x="282" y="44"/>
                  </a:lnTo>
                  <a:lnTo>
                    <a:pt x="273" y="27"/>
                  </a:lnTo>
                  <a:lnTo>
                    <a:pt x="257" y="13"/>
                  </a:lnTo>
                  <a:lnTo>
                    <a:pt x="240" y="5"/>
                  </a:lnTo>
                  <a:lnTo>
                    <a:pt x="222" y="0"/>
                  </a:lnTo>
                  <a:lnTo>
                    <a:pt x="202" y="0"/>
                  </a:lnTo>
                  <a:lnTo>
                    <a:pt x="182" y="5"/>
                  </a:lnTo>
                  <a:lnTo>
                    <a:pt x="165" y="13"/>
                  </a:lnTo>
                  <a:lnTo>
                    <a:pt x="151" y="26"/>
                  </a:lnTo>
                  <a:lnTo>
                    <a:pt x="143" y="44"/>
                  </a:lnTo>
                  <a:lnTo>
                    <a:pt x="120" y="38"/>
                  </a:lnTo>
                  <a:lnTo>
                    <a:pt x="99" y="40"/>
                  </a:lnTo>
                  <a:lnTo>
                    <a:pt x="79" y="48"/>
                  </a:lnTo>
                  <a:lnTo>
                    <a:pt x="61" y="62"/>
                  </a:lnTo>
                  <a:lnTo>
                    <a:pt x="48" y="79"/>
                  </a:lnTo>
                  <a:lnTo>
                    <a:pt x="40" y="99"/>
                  </a:lnTo>
                  <a:lnTo>
                    <a:pt x="37" y="122"/>
                  </a:lnTo>
                  <a:lnTo>
                    <a:pt x="44" y="143"/>
                  </a:lnTo>
                  <a:lnTo>
                    <a:pt x="27" y="153"/>
                  </a:lnTo>
                  <a:lnTo>
                    <a:pt x="13" y="167"/>
                  </a:lnTo>
                  <a:lnTo>
                    <a:pt x="5" y="184"/>
                  </a:lnTo>
                  <a:lnTo>
                    <a:pt x="0" y="203"/>
                  </a:lnTo>
                  <a:lnTo>
                    <a:pt x="0" y="223"/>
                  </a:lnTo>
                  <a:lnTo>
                    <a:pt x="5" y="241"/>
                  </a:lnTo>
                  <a:lnTo>
                    <a:pt x="13" y="258"/>
                  </a:lnTo>
                  <a:lnTo>
                    <a:pt x="26" y="272"/>
                  </a:lnTo>
                  <a:lnTo>
                    <a:pt x="44" y="281"/>
                  </a:lnTo>
                  <a:lnTo>
                    <a:pt x="39" y="303"/>
                  </a:lnTo>
                  <a:lnTo>
                    <a:pt x="41" y="325"/>
                  </a:lnTo>
                  <a:lnTo>
                    <a:pt x="50" y="346"/>
                  </a:lnTo>
                  <a:lnTo>
                    <a:pt x="63" y="363"/>
                  </a:lnTo>
                  <a:lnTo>
                    <a:pt x="81" y="377"/>
                  </a:lnTo>
                  <a:lnTo>
                    <a:pt x="101" y="385"/>
                  </a:lnTo>
                  <a:lnTo>
                    <a:pt x="122" y="387"/>
                  </a:lnTo>
                  <a:lnTo>
                    <a:pt x="143" y="380"/>
                  </a:lnTo>
                  <a:lnTo>
                    <a:pt x="151" y="398"/>
                  </a:lnTo>
                  <a:lnTo>
                    <a:pt x="165" y="411"/>
                  </a:lnTo>
                  <a:lnTo>
                    <a:pt x="182" y="419"/>
                  </a:lnTo>
                  <a:lnTo>
                    <a:pt x="202" y="423"/>
                  </a:lnTo>
                  <a:lnTo>
                    <a:pt x="222" y="423"/>
                  </a:lnTo>
                  <a:lnTo>
                    <a:pt x="240" y="419"/>
                  </a:lnTo>
                  <a:lnTo>
                    <a:pt x="257" y="411"/>
                  </a:lnTo>
                  <a:lnTo>
                    <a:pt x="273" y="398"/>
                  </a:lnTo>
                  <a:lnTo>
                    <a:pt x="282" y="380"/>
                  </a:lnTo>
                  <a:lnTo>
                    <a:pt x="304" y="387"/>
                  </a:lnTo>
                  <a:lnTo>
                    <a:pt x="325" y="385"/>
                  </a:lnTo>
                  <a:lnTo>
                    <a:pt x="344" y="377"/>
                  </a:lnTo>
                  <a:lnTo>
                    <a:pt x="361" y="363"/>
                  </a:lnTo>
                  <a:lnTo>
                    <a:pt x="375" y="346"/>
                  </a:lnTo>
                  <a:lnTo>
                    <a:pt x="384" y="325"/>
                  </a:lnTo>
                  <a:lnTo>
                    <a:pt x="385" y="303"/>
                  </a:lnTo>
                  <a:lnTo>
                    <a:pt x="380" y="281"/>
                  </a:lnTo>
                  <a:lnTo>
                    <a:pt x="398" y="272"/>
                  </a:lnTo>
                  <a:lnTo>
                    <a:pt x="411" y="258"/>
                  </a:lnTo>
                  <a:lnTo>
                    <a:pt x="421" y="241"/>
                  </a:lnTo>
                  <a:lnTo>
                    <a:pt x="425" y="223"/>
                  </a:lnTo>
                  <a:lnTo>
                    <a:pt x="423" y="203"/>
                  </a:lnTo>
                  <a:lnTo>
                    <a:pt x="419" y="184"/>
                  </a:lnTo>
                  <a:lnTo>
                    <a:pt x="411" y="167"/>
                  </a:lnTo>
                  <a:lnTo>
                    <a:pt x="398" y="153"/>
                  </a:lnTo>
                  <a:lnTo>
                    <a:pt x="380" y="143"/>
                  </a:lnTo>
                  <a:close/>
                  <a:moveTo>
                    <a:pt x="367" y="270"/>
                  </a:moveTo>
                  <a:lnTo>
                    <a:pt x="364" y="271"/>
                  </a:lnTo>
                  <a:lnTo>
                    <a:pt x="363" y="272"/>
                  </a:lnTo>
                  <a:lnTo>
                    <a:pt x="363" y="275"/>
                  </a:lnTo>
                  <a:lnTo>
                    <a:pt x="363" y="278"/>
                  </a:lnTo>
                  <a:lnTo>
                    <a:pt x="363" y="279"/>
                  </a:lnTo>
                  <a:lnTo>
                    <a:pt x="364" y="282"/>
                  </a:lnTo>
                  <a:lnTo>
                    <a:pt x="364" y="282"/>
                  </a:lnTo>
                  <a:lnTo>
                    <a:pt x="371" y="301"/>
                  </a:lnTo>
                  <a:lnTo>
                    <a:pt x="371" y="320"/>
                  </a:lnTo>
                  <a:lnTo>
                    <a:pt x="364" y="339"/>
                  </a:lnTo>
                  <a:lnTo>
                    <a:pt x="352" y="354"/>
                  </a:lnTo>
                  <a:lnTo>
                    <a:pt x="335" y="365"/>
                  </a:lnTo>
                  <a:lnTo>
                    <a:pt x="318" y="371"/>
                  </a:lnTo>
                  <a:lnTo>
                    <a:pt x="299" y="371"/>
                  </a:lnTo>
                  <a:lnTo>
                    <a:pt x="281" y="363"/>
                  </a:lnTo>
                  <a:lnTo>
                    <a:pt x="278" y="361"/>
                  </a:lnTo>
                  <a:lnTo>
                    <a:pt x="275" y="363"/>
                  </a:lnTo>
                  <a:lnTo>
                    <a:pt x="273" y="364"/>
                  </a:lnTo>
                  <a:lnTo>
                    <a:pt x="271" y="365"/>
                  </a:lnTo>
                  <a:lnTo>
                    <a:pt x="271" y="370"/>
                  </a:lnTo>
                  <a:lnTo>
                    <a:pt x="271" y="370"/>
                  </a:lnTo>
                  <a:lnTo>
                    <a:pt x="263" y="385"/>
                  </a:lnTo>
                  <a:lnTo>
                    <a:pt x="251" y="398"/>
                  </a:lnTo>
                  <a:lnTo>
                    <a:pt x="236" y="406"/>
                  </a:lnTo>
                  <a:lnTo>
                    <a:pt x="219" y="411"/>
                  </a:lnTo>
                  <a:lnTo>
                    <a:pt x="202" y="411"/>
                  </a:lnTo>
                  <a:lnTo>
                    <a:pt x="185" y="405"/>
                  </a:lnTo>
                  <a:lnTo>
                    <a:pt x="171" y="396"/>
                  </a:lnTo>
                  <a:lnTo>
                    <a:pt x="160" y="384"/>
                  </a:lnTo>
                  <a:lnTo>
                    <a:pt x="154" y="367"/>
                  </a:lnTo>
                  <a:lnTo>
                    <a:pt x="153" y="364"/>
                  </a:lnTo>
                  <a:lnTo>
                    <a:pt x="151" y="363"/>
                  </a:lnTo>
                  <a:lnTo>
                    <a:pt x="150" y="363"/>
                  </a:lnTo>
                  <a:lnTo>
                    <a:pt x="147" y="361"/>
                  </a:lnTo>
                  <a:lnTo>
                    <a:pt x="144" y="363"/>
                  </a:lnTo>
                  <a:lnTo>
                    <a:pt x="126" y="371"/>
                  </a:lnTo>
                  <a:lnTo>
                    <a:pt x="106" y="371"/>
                  </a:lnTo>
                  <a:lnTo>
                    <a:pt x="89" y="365"/>
                  </a:lnTo>
                  <a:lnTo>
                    <a:pt x="72" y="354"/>
                  </a:lnTo>
                  <a:lnTo>
                    <a:pt x="61" y="339"/>
                  </a:lnTo>
                  <a:lnTo>
                    <a:pt x="54" y="320"/>
                  </a:lnTo>
                  <a:lnTo>
                    <a:pt x="53" y="301"/>
                  </a:lnTo>
                  <a:lnTo>
                    <a:pt x="60" y="282"/>
                  </a:lnTo>
                  <a:lnTo>
                    <a:pt x="60" y="282"/>
                  </a:lnTo>
                  <a:lnTo>
                    <a:pt x="61" y="279"/>
                  </a:lnTo>
                  <a:lnTo>
                    <a:pt x="63" y="278"/>
                  </a:lnTo>
                  <a:lnTo>
                    <a:pt x="63" y="275"/>
                  </a:lnTo>
                  <a:lnTo>
                    <a:pt x="61" y="272"/>
                  </a:lnTo>
                  <a:lnTo>
                    <a:pt x="60" y="271"/>
                  </a:lnTo>
                  <a:lnTo>
                    <a:pt x="57" y="270"/>
                  </a:lnTo>
                  <a:lnTo>
                    <a:pt x="40" y="264"/>
                  </a:lnTo>
                  <a:lnTo>
                    <a:pt x="27" y="253"/>
                  </a:lnTo>
                  <a:lnTo>
                    <a:pt x="19" y="239"/>
                  </a:lnTo>
                  <a:lnTo>
                    <a:pt x="15" y="222"/>
                  </a:lnTo>
                  <a:lnTo>
                    <a:pt x="15" y="205"/>
                  </a:lnTo>
                  <a:lnTo>
                    <a:pt x="19" y="188"/>
                  </a:lnTo>
                  <a:lnTo>
                    <a:pt x="26" y="172"/>
                  </a:lnTo>
                  <a:lnTo>
                    <a:pt x="39" y="161"/>
                  </a:lnTo>
                  <a:lnTo>
                    <a:pt x="55" y="154"/>
                  </a:lnTo>
                  <a:lnTo>
                    <a:pt x="55" y="154"/>
                  </a:lnTo>
                  <a:lnTo>
                    <a:pt x="58" y="153"/>
                  </a:lnTo>
                  <a:lnTo>
                    <a:pt x="61" y="151"/>
                  </a:lnTo>
                  <a:lnTo>
                    <a:pt x="63" y="150"/>
                  </a:lnTo>
                  <a:lnTo>
                    <a:pt x="63" y="147"/>
                  </a:lnTo>
                  <a:lnTo>
                    <a:pt x="61" y="144"/>
                  </a:lnTo>
                  <a:lnTo>
                    <a:pt x="53" y="124"/>
                  </a:lnTo>
                  <a:lnTo>
                    <a:pt x="53" y="106"/>
                  </a:lnTo>
                  <a:lnTo>
                    <a:pt x="60" y="88"/>
                  </a:lnTo>
                  <a:lnTo>
                    <a:pt x="71" y="72"/>
                  </a:lnTo>
                  <a:lnTo>
                    <a:pt x="86" y="61"/>
                  </a:lnTo>
                  <a:lnTo>
                    <a:pt x="105" y="54"/>
                  </a:lnTo>
                  <a:lnTo>
                    <a:pt x="123" y="52"/>
                  </a:lnTo>
                  <a:lnTo>
                    <a:pt x="141" y="59"/>
                  </a:lnTo>
                  <a:lnTo>
                    <a:pt x="143" y="59"/>
                  </a:lnTo>
                  <a:lnTo>
                    <a:pt x="144" y="61"/>
                  </a:lnTo>
                  <a:lnTo>
                    <a:pt x="147" y="62"/>
                  </a:lnTo>
                  <a:lnTo>
                    <a:pt x="149" y="62"/>
                  </a:lnTo>
                  <a:lnTo>
                    <a:pt x="151" y="61"/>
                  </a:lnTo>
                  <a:lnTo>
                    <a:pt x="153" y="59"/>
                  </a:lnTo>
                  <a:lnTo>
                    <a:pt x="154" y="57"/>
                  </a:lnTo>
                  <a:lnTo>
                    <a:pt x="160" y="40"/>
                  </a:lnTo>
                  <a:lnTo>
                    <a:pt x="171" y="27"/>
                  </a:lnTo>
                  <a:lnTo>
                    <a:pt x="185" y="19"/>
                  </a:lnTo>
                  <a:lnTo>
                    <a:pt x="202" y="14"/>
                  </a:lnTo>
                  <a:lnTo>
                    <a:pt x="219" y="13"/>
                  </a:lnTo>
                  <a:lnTo>
                    <a:pt x="236" y="17"/>
                  </a:lnTo>
                  <a:lnTo>
                    <a:pt x="251" y="26"/>
                  </a:lnTo>
                  <a:lnTo>
                    <a:pt x="263" y="38"/>
                  </a:lnTo>
                  <a:lnTo>
                    <a:pt x="271" y="54"/>
                  </a:lnTo>
                  <a:lnTo>
                    <a:pt x="271" y="57"/>
                  </a:lnTo>
                  <a:lnTo>
                    <a:pt x="274" y="58"/>
                  </a:lnTo>
                  <a:lnTo>
                    <a:pt x="275" y="59"/>
                  </a:lnTo>
                  <a:lnTo>
                    <a:pt x="278" y="59"/>
                  </a:lnTo>
                  <a:lnTo>
                    <a:pt x="280" y="61"/>
                  </a:lnTo>
                  <a:lnTo>
                    <a:pt x="282" y="59"/>
                  </a:lnTo>
                  <a:lnTo>
                    <a:pt x="301" y="52"/>
                  </a:lnTo>
                  <a:lnTo>
                    <a:pt x="320" y="54"/>
                  </a:lnTo>
                  <a:lnTo>
                    <a:pt x="339" y="61"/>
                  </a:lnTo>
                  <a:lnTo>
                    <a:pt x="354" y="72"/>
                  </a:lnTo>
                  <a:lnTo>
                    <a:pt x="366" y="88"/>
                  </a:lnTo>
                  <a:lnTo>
                    <a:pt x="371" y="106"/>
                  </a:lnTo>
                  <a:lnTo>
                    <a:pt x="371" y="124"/>
                  </a:lnTo>
                  <a:lnTo>
                    <a:pt x="363" y="144"/>
                  </a:lnTo>
                  <a:lnTo>
                    <a:pt x="361" y="147"/>
                  </a:lnTo>
                  <a:lnTo>
                    <a:pt x="363" y="150"/>
                  </a:lnTo>
                  <a:lnTo>
                    <a:pt x="364" y="151"/>
                  </a:lnTo>
                  <a:lnTo>
                    <a:pt x="367" y="153"/>
                  </a:lnTo>
                  <a:lnTo>
                    <a:pt x="370" y="154"/>
                  </a:lnTo>
                  <a:lnTo>
                    <a:pt x="370" y="154"/>
                  </a:lnTo>
                  <a:lnTo>
                    <a:pt x="387" y="161"/>
                  </a:lnTo>
                  <a:lnTo>
                    <a:pt x="398" y="172"/>
                  </a:lnTo>
                  <a:lnTo>
                    <a:pt x="406" y="188"/>
                  </a:lnTo>
                  <a:lnTo>
                    <a:pt x="411" y="205"/>
                  </a:lnTo>
                  <a:lnTo>
                    <a:pt x="411" y="222"/>
                  </a:lnTo>
                  <a:lnTo>
                    <a:pt x="406" y="239"/>
                  </a:lnTo>
                  <a:lnTo>
                    <a:pt x="398" y="253"/>
                  </a:lnTo>
                  <a:lnTo>
                    <a:pt x="384" y="264"/>
                  </a:lnTo>
                  <a:lnTo>
                    <a:pt x="367" y="270"/>
                  </a:lnTo>
                  <a:close/>
                </a:path>
              </a:pathLst>
            </a:custGeom>
            <a:solidFill>
              <a:srgbClr val="EE0076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sz="180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353621" y="1818292"/>
            <a:ext cx="3538863" cy="2049602"/>
            <a:chOff x="5353617" y="1818292"/>
            <a:chExt cx="3538863" cy="2049602"/>
          </a:xfrm>
        </p:grpSpPr>
        <p:grpSp>
          <p:nvGrpSpPr>
            <p:cNvPr id="3080" name="组合 64"/>
            <p:cNvGrpSpPr/>
            <p:nvPr/>
          </p:nvGrpSpPr>
          <p:grpSpPr bwMode="auto">
            <a:xfrm>
              <a:off x="5353617" y="1818292"/>
              <a:ext cx="2833963" cy="767916"/>
              <a:chOff x="4974639" y="4533226"/>
              <a:chExt cx="3576566" cy="1024334"/>
            </a:xfrm>
          </p:grpSpPr>
          <p:sp>
            <p:nvSpPr>
              <p:cNvPr id="74" name="云形标注 73"/>
              <p:cNvSpPr/>
              <p:nvPr/>
            </p:nvSpPr>
            <p:spPr bwMode="auto">
              <a:xfrm>
                <a:off x="4974639" y="4614175"/>
                <a:ext cx="3576565" cy="943385"/>
              </a:xfrm>
              <a:prstGeom prst="cloudCallout">
                <a:avLst>
                  <a:gd name="adj1" fmla="val 49279"/>
                  <a:gd name="adj2" fmla="val 82365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sz="1050"/>
              </a:p>
            </p:txBody>
          </p:sp>
          <p:grpSp>
            <p:nvGrpSpPr>
              <p:cNvPr id="3082" name="组合 92"/>
              <p:cNvGrpSpPr/>
              <p:nvPr/>
            </p:nvGrpSpPr>
            <p:grpSpPr bwMode="auto">
              <a:xfrm>
                <a:off x="5147439" y="4533226"/>
                <a:ext cx="3403766" cy="976986"/>
                <a:chOff x="4616063" y="5835998"/>
                <a:chExt cx="3275773" cy="828675"/>
              </a:xfrm>
            </p:grpSpPr>
            <p:sp>
              <p:nvSpPr>
                <p:cNvPr id="68" name="矩形 67"/>
                <p:cNvSpPr/>
                <p:nvPr/>
              </p:nvSpPr>
              <p:spPr>
                <a:xfrm>
                  <a:off x="4616063" y="6055430"/>
                  <a:ext cx="3275773" cy="47010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eaLnBrk="1" hangingPunct="1">
                    <a:defRPr/>
                  </a:pPr>
                  <a:r>
                    <a:rPr lang="zh-CN" altLang="zh-CN" sz="21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5</a:t>
                  </a:r>
                  <a:r>
                    <a:rPr lang="en-US" altLang="zh-CN" sz="21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÷</a:t>
                  </a:r>
                  <a:r>
                    <a:rPr lang="zh-CN" altLang="zh-CN" sz="21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4=</a:t>
                  </a:r>
                  <a:r>
                    <a:rPr lang="en-US" altLang="zh-CN" sz="21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 </a:t>
                  </a:r>
                  <a:r>
                    <a:rPr lang="zh-CN" altLang="en-US" sz="21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   ，对吗？</a:t>
                  </a:r>
                  <a:endParaRPr lang="zh-CN" altLang="en-US" sz="21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grpSp>
              <p:nvGrpSpPr>
                <p:cNvPr id="3084" name="Group 12"/>
                <p:cNvGrpSpPr/>
                <p:nvPr/>
              </p:nvGrpSpPr>
              <p:grpSpPr bwMode="auto">
                <a:xfrm>
                  <a:off x="5653547" y="5835998"/>
                  <a:ext cx="422277" cy="828675"/>
                  <a:chOff x="-229" y="16"/>
                  <a:chExt cx="266" cy="522"/>
                </a:xfrm>
              </p:grpSpPr>
              <p:sp>
                <p:nvSpPr>
                  <p:cNvPr id="71" name="Line 14"/>
                  <p:cNvSpPr>
                    <a:spLocks noChangeShapeType="1"/>
                  </p:cNvSpPr>
                  <p:nvPr/>
                </p:nvSpPr>
                <p:spPr bwMode="auto">
                  <a:xfrm>
                    <a:off x="-229" y="272"/>
                    <a:ext cx="240" cy="0"/>
                  </a:xfrm>
                  <a:prstGeom prst="line">
                    <a:avLst/>
                  </a:prstGeom>
                  <a:noFill/>
                  <a:ln w="317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pPr eaLnBrk="1" hangingPunct="1">
                      <a:defRPr/>
                    </a:pPr>
                    <a:endParaRPr lang="zh-CN" altLang="en-US" sz="2100" b="1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2" name="Text Box 1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-194" y="16"/>
                    <a:ext cx="224" cy="29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zh-CN" sz="21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rPr>
                      <a:t>5</a:t>
                    </a:r>
                    <a:endParaRPr lang="en-US" altLang="zh-CN" sz="2100" b="1" dirty="0"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3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-207" y="242"/>
                    <a:ext cx="244" cy="29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zh-CN" sz="21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rPr>
                      <a:t>4</a:t>
                    </a:r>
                    <a:endParaRPr lang="en-US" altLang="zh-CN" sz="2100" b="1" dirty="0"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</p:grpSp>
        <p:pic>
          <p:nvPicPr>
            <p:cNvPr id="78" name="Picture 29" descr="和平共处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57227" y="2169319"/>
              <a:ext cx="1135253" cy="1698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6" name="KSO_Shape"/>
          <p:cNvSpPr/>
          <p:nvPr/>
        </p:nvSpPr>
        <p:spPr>
          <a:xfrm>
            <a:off x="6235815" y="1685011"/>
            <a:ext cx="650078" cy="1000388"/>
          </a:xfrm>
          <a:custGeom>
            <a:avLst/>
            <a:gdLst>
              <a:gd name="connsiteX0" fmla="*/ 1293718 w 2587436"/>
              <a:gd name="connsiteY0" fmla="*/ 105586 h 2587437"/>
              <a:gd name="connsiteX1" fmla="*/ 105586 w 2587436"/>
              <a:gd name="connsiteY1" fmla="*/ 1293718 h 2587437"/>
              <a:gd name="connsiteX2" fmla="*/ 1293718 w 2587436"/>
              <a:gd name="connsiteY2" fmla="*/ 2481850 h 2587437"/>
              <a:gd name="connsiteX3" fmla="*/ 2481850 w 2587436"/>
              <a:gd name="connsiteY3" fmla="*/ 1293718 h 2587437"/>
              <a:gd name="connsiteX4" fmla="*/ 1293718 w 2587436"/>
              <a:gd name="connsiteY4" fmla="*/ 105586 h 2587437"/>
              <a:gd name="connsiteX5" fmla="*/ 1178351 w 2587436"/>
              <a:gd name="connsiteY5" fmla="*/ 781 h 2587437"/>
              <a:gd name="connsiteX6" fmla="*/ 1293718 w 2587436"/>
              <a:gd name="connsiteY6" fmla="*/ 92011 h 2587437"/>
              <a:gd name="connsiteX7" fmla="*/ 1409085 w 2587436"/>
              <a:gd name="connsiteY7" fmla="*/ 781 h 2587437"/>
              <a:gd name="connsiteX8" fmla="*/ 1472207 w 2587436"/>
              <a:gd name="connsiteY8" fmla="*/ 43607 h 2587437"/>
              <a:gd name="connsiteX9" fmla="*/ 1484604 w 2587436"/>
              <a:gd name="connsiteY9" fmla="*/ 88506 h 2587437"/>
              <a:gd name="connsiteX10" fmla="*/ 1510269 w 2587436"/>
              <a:gd name="connsiteY10" fmla="*/ 49635 h 2587437"/>
              <a:gd name="connsiteX11" fmla="*/ 1665065 w 2587436"/>
              <a:gd name="connsiteY11" fmla="*/ 150827 h 2587437"/>
              <a:gd name="connsiteX12" fmla="*/ 1849776 w 2587436"/>
              <a:gd name="connsiteY12" fmla="*/ 159948 h 2587437"/>
              <a:gd name="connsiteX13" fmla="*/ 1847820 w 2587436"/>
              <a:gd name="connsiteY13" fmla="*/ 203618 h 2587437"/>
              <a:gd name="connsiteX14" fmla="*/ 1858676 w 2587436"/>
              <a:gd name="connsiteY14" fmla="*/ 192501 h 2587437"/>
              <a:gd name="connsiteX15" fmla="*/ 2000063 w 2587436"/>
              <a:gd name="connsiteY15" fmla="*/ 321517 h 2587437"/>
              <a:gd name="connsiteX16" fmla="*/ 2172915 w 2587436"/>
              <a:gd name="connsiteY16" fmla="*/ 387271 h 2587437"/>
              <a:gd name="connsiteX17" fmla="*/ 2157560 w 2587436"/>
              <a:gd name="connsiteY17" fmla="*/ 428199 h 2587437"/>
              <a:gd name="connsiteX18" fmla="*/ 2171320 w 2587436"/>
              <a:gd name="connsiteY18" fmla="*/ 420980 h 2587437"/>
              <a:gd name="connsiteX19" fmla="*/ 2265919 w 2587436"/>
              <a:gd name="connsiteY19" fmla="*/ 587373 h 2587437"/>
              <a:gd name="connsiteX20" fmla="*/ 2409992 w 2587436"/>
              <a:gd name="connsiteY20" fmla="*/ 703323 h 2587437"/>
              <a:gd name="connsiteX21" fmla="*/ 2382741 w 2587436"/>
              <a:gd name="connsiteY21" fmla="*/ 737503 h 2587437"/>
              <a:gd name="connsiteX22" fmla="*/ 2398059 w 2587436"/>
              <a:gd name="connsiteY22" fmla="*/ 734889 h 2587437"/>
              <a:gd name="connsiteX23" fmla="*/ 2436609 w 2587436"/>
              <a:gd name="connsiteY23" fmla="*/ 922371 h 2587437"/>
              <a:gd name="connsiteX24" fmla="*/ 2537801 w 2587436"/>
              <a:gd name="connsiteY24" fmla="*/ 1077167 h 2587437"/>
              <a:gd name="connsiteX25" fmla="*/ 2501321 w 2587436"/>
              <a:gd name="connsiteY25" fmla="*/ 1101253 h 2587437"/>
              <a:gd name="connsiteX26" fmla="*/ 2516697 w 2587436"/>
              <a:gd name="connsiteY26" fmla="*/ 1103501 h 2587437"/>
              <a:gd name="connsiteX27" fmla="*/ 2495425 w 2587436"/>
              <a:gd name="connsiteY27" fmla="*/ 1293719 h 2587437"/>
              <a:gd name="connsiteX28" fmla="*/ 2543829 w 2587436"/>
              <a:gd name="connsiteY28" fmla="*/ 1472208 h 2587437"/>
              <a:gd name="connsiteX29" fmla="*/ 2498930 w 2587436"/>
              <a:gd name="connsiteY29" fmla="*/ 1484605 h 2587437"/>
              <a:gd name="connsiteX30" fmla="*/ 2537800 w 2587436"/>
              <a:gd name="connsiteY30" fmla="*/ 1510270 h 2587437"/>
              <a:gd name="connsiteX31" fmla="*/ 2436609 w 2587436"/>
              <a:gd name="connsiteY31" fmla="*/ 1665066 h 2587437"/>
              <a:gd name="connsiteX32" fmla="*/ 2427488 w 2587436"/>
              <a:gd name="connsiteY32" fmla="*/ 1849777 h 2587437"/>
              <a:gd name="connsiteX33" fmla="*/ 2383816 w 2587436"/>
              <a:gd name="connsiteY33" fmla="*/ 1847821 h 2587437"/>
              <a:gd name="connsiteX34" fmla="*/ 2394935 w 2587436"/>
              <a:gd name="connsiteY34" fmla="*/ 1858678 h 2587437"/>
              <a:gd name="connsiteX35" fmla="*/ 2265918 w 2587436"/>
              <a:gd name="connsiteY35" fmla="*/ 2000065 h 2587437"/>
              <a:gd name="connsiteX36" fmla="*/ 2200165 w 2587436"/>
              <a:gd name="connsiteY36" fmla="*/ 2172917 h 2587437"/>
              <a:gd name="connsiteX37" fmla="*/ 2159237 w 2587436"/>
              <a:gd name="connsiteY37" fmla="*/ 2157562 h 2587437"/>
              <a:gd name="connsiteX38" fmla="*/ 2166455 w 2587436"/>
              <a:gd name="connsiteY38" fmla="*/ 2171321 h 2587437"/>
              <a:gd name="connsiteX39" fmla="*/ 2000062 w 2587436"/>
              <a:gd name="connsiteY39" fmla="*/ 2265920 h 2587437"/>
              <a:gd name="connsiteX40" fmla="*/ 1884113 w 2587436"/>
              <a:gd name="connsiteY40" fmla="*/ 2409993 h 2587437"/>
              <a:gd name="connsiteX41" fmla="*/ 1849933 w 2587436"/>
              <a:gd name="connsiteY41" fmla="*/ 2382742 h 2587437"/>
              <a:gd name="connsiteX42" fmla="*/ 1852546 w 2587436"/>
              <a:gd name="connsiteY42" fmla="*/ 2398060 h 2587437"/>
              <a:gd name="connsiteX43" fmla="*/ 1665064 w 2587436"/>
              <a:gd name="connsiteY43" fmla="*/ 2436610 h 2587437"/>
              <a:gd name="connsiteX44" fmla="*/ 1510269 w 2587436"/>
              <a:gd name="connsiteY44" fmla="*/ 2537802 h 2587437"/>
              <a:gd name="connsiteX45" fmla="*/ 1486184 w 2587436"/>
              <a:gd name="connsiteY45" fmla="*/ 2501323 h 2587437"/>
              <a:gd name="connsiteX46" fmla="*/ 1483936 w 2587436"/>
              <a:gd name="connsiteY46" fmla="*/ 2516698 h 2587437"/>
              <a:gd name="connsiteX47" fmla="*/ 1293717 w 2587436"/>
              <a:gd name="connsiteY47" fmla="*/ 2495426 h 2587437"/>
              <a:gd name="connsiteX48" fmla="*/ 1103499 w 2587436"/>
              <a:gd name="connsiteY48" fmla="*/ 2516698 h 2587437"/>
              <a:gd name="connsiteX49" fmla="*/ 1101252 w 2587436"/>
              <a:gd name="connsiteY49" fmla="*/ 2501322 h 2587437"/>
              <a:gd name="connsiteX50" fmla="*/ 1077165 w 2587436"/>
              <a:gd name="connsiteY50" fmla="*/ 2537801 h 2587437"/>
              <a:gd name="connsiteX51" fmla="*/ 922369 w 2587436"/>
              <a:gd name="connsiteY51" fmla="*/ 2436610 h 2587437"/>
              <a:gd name="connsiteX52" fmla="*/ 734888 w 2587436"/>
              <a:gd name="connsiteY52" fmla="*/ 2398060 h 2587437"/>
              <a:gd name="connsiteX53" fmla="*/ 737501 w 2587436"/>
              <a:gd name="connsiteY53" fmla="*/ 2382741 h 2587437"/>
              <a:gd name="connsiteX54" fmla="*/ 703321 w 2587436"/>
              <a:gd name="connsiteY54" fmla="*/ 2409993 h 2587437"/>
              <a:gd name="connsiteX55" fmla="*/ 587371 w 2587436"/>
              <a:gd name="connsiteY55" fmla="*/ 2265919 h 2587437"/>
              <a:gd name="connsiteX56" fmla="*/ 420978 w 2587436"/>
              <a:gd name="connsiteY56" fmla="*/ 2171321 h 2587437"/>
              <a:gd name="connsiteX57" fmla="*/ 426346 w 2587436"/>
              <a:gd name="connsiteY57" fmla="*/ 2161089 h 2587437"/>
              <a:gd name="connsiteX58" fmla="*/ 416114 w 2587436"/>
              <a:gd name="connsiteY58" fmla="*/ 2166457 h 2587437"/>
              <a:gd name="connsiteX59" fmla="*/ 321515 w 2587436"/>
              <a:gd name="connsiteY59" fmla="*/ 2000064 h 2587437"/>
              <a:gd name="connsiteX60" fmla="*/ 192499 w 2587436"/>
              <a:gd name="connsiteY60" fmla="*/ 1858678 h 2587437"/>
              <a:gd name="connsiteX61" fmla="*/ 200768 w 2587436"/>
              <a:gd name="connsiteY61" fmla="*/ 1850603 h 2587437"/>
              <a:gd name="connsiteX62" fmla="*/ 189375 w 2587436"/>
              <a:gd name="connsiteY62" fmla="*/ 1852547 h 2587437"/>
              <a:gd name="connsiteX63" fmla="*/ 150825 w 2587436"/>
              <a:gd name="connsiteY63" fmla="*/ 1665065 h 2587437"/>
              <a:gd name="connsiteX64" fmla="*/ 49634 w 2587436"/>
              <a:gd name="connsiteY64" fmla="*/ 1510270 h 2587437"/>
              <a:gd name="connsiteX65" fmla="*/ 86113 w 2587436"/>
              <a:gd name="connsiteY65" fmla="*/ 1486184 h 2587437"/>
              <a:gd name="connsiteX66" fmla="*/ 70739 w 2587436"/>
              <a:gd name="connsiteY66" fmla="*/ 1483937 h 2587437"/>
              <a:gd name="connsiteX67" fmla="*/ 92010 w 2587436"/>
              <a:gd name="connsiteY67" fmla="*/ 1293718 h 2587437"/>
              <a:gd name="connsiteX68" fmla="*/ 70739 w 2587436"/>
              <a:gd name="connsiteY68" fmla="*/ 1103500 h 2587437"/>
              <a:gd name="connsiteX69" fmla="*/ 86114 w 2587436"/>
              <a:gd name="connsiteY69" fmla="*/ 1101253 h 2587437"/>
              <a:gd name="connsiteX70" fmla="*/ 49634 w 2587436"/>
              <a:gd name="connsiteY70" fmla="*/ 1077166 h 2587437"/>
              <a:gd name="connsiteX71" fmla="*/ 150825 w 2587436"/>
              <a:gd name="connsiteY71" fmla="*/ 922370 h 2587437"/>
              <a:gd name="connsiteX72" fmla="*/ 189375 w 2587436"/>
              <a:gd name="connsiteY72" fmla="*/ 734889 h 2587437"/>
              <a:gd name="connsiteX73" fmla="*/ 200767 w 2587436"/>
              <a:gd name="connsiteY73" fmla="*/ 736833 h 2587437"/>
              <a:gd name="connsiteX74" fmla="*/ 192499 w 2587436"/>
              <a:gd name="connsiteY74" fmla="*/ 728759 h 2587437"/>
              <a:gd name="connsiteX75" fmla="*/ 321516 w 2587436"/>
              <a:gd name="connsiteY75" fmla="*/ 587372 h 2587437"/>
              <a:gd name="connsiteX76" fmla="*/ 416114 w 2587436"/>
              <a:gd name="connsiteY76" fmla="*/ 420980 h 2587437"/>
              <a:gd name="connsiteX77" fmla="*/ 426347 w 2587436"/>
              <a:gd name="connsiteY77" fmla="*/ 426349 h 2587437"/>
              <a:gd name="connsiteX78" fmla="*/ 420979 w 2587436"/>
              <a:gd name="connsiteY78" fmla="*/ 416115 h 2587437"/>
              <a:gd name="connsiteX79" fmla="*/ 587372 w 2587436"/>
              <a:gd name="connsiteY79" fmla="*/ 321517 h 2587437"/>
              <a:gd name="connsiteX80" fmla="*/ 728758 w 2587436"/>
              <a:gd name="connsiteY80" fmla="*/ 192500 h 2587437"/>
              <a:gd name="connsiteX81" fmla="*/ 736832 w 2587436"/>
              <a:gd name="connsiteY81" fmla="*/ 200768 h 2587437"/>
              <a:gd name="connsiteX82" fmla="*/ 734888 w 2587436"/>
              <a:gd name="connsiteY82" fmla="*/ 189377 h 2587437"/>
              <a:gd name="connsiteX83" fmla="*/ 922370 w 2587436"/>
              <a:gd name="connsiteY83" fmla="*/ 150826 h 2587437"/>
              <a:gd name="connsiteX84" fmla="*/ 1077165 w 2587436"/>
              <a:gd name="connsiteY84" fmla="*/ 49635 h 2587437"/>
              <a:gd name="connsiteX85" fmla="*/ 1101686 w 2587436"/>
              <a:gd name="connsiteY85" fmla="*/ 86772 h 2587437"/>
              <a:gd name="connsiteX86" fmla="*/ 1102495 w 2587436"/>
              <a:gd name="connsiteY86" fmla="*/ 74529 h 2587437"/>
              <a:gd name="connsiteX87" fmla="*/ 1178351 w 2587436"/>
              <a:gd name="connsiteY87" fmla="*/ 781 h 258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2587436" h="2587437">
                <a:moveTo>
                  <a:pt x="1293718" y="105586"/>
                </a:moveTo>
                <a:cubicBezTo>
                  <a:pt x="637531" y="105586"/>
                  <a:pt x="105586" y="637531"/>
                  <a:pt x="105586" y="1293718"/>
                </a:cubicBezTo>
                <a:cubicBezTo>
                  <a:pt x="105586" y="1949905"/>
                  <a:pt x="637531" y="2481850"/>
                  <a:pt x="1293718" y="2481850"/>
                </a:cubicBezTo>
                <a:cubicBezTo>
                  <a:pt x="1949905" y="2481850"/>
                  <a:pt x="2481850" y="1949905"/>
                  <a:pt x="2481850" y="1293718"/>
                </a:cubicBezTo>
                <a:cubicBezTo>
                  <a:pt x="2481850" y="637531"/>
                  <a:pt x="1949905" y="105586"/>
                  <a:pt x="1293718" y="105586"/>
                </a:cubicBezTo>
                <a:close/>
                <a:moveTo>
                  <a:pt x="1178351" y="781"/>
                </a:moveTo>
                <a:cubicBezTo>
                  <a:pt x="1220450" y="-5049"/>
                  <a:pt x="1268508" y="21422"/>
                  <a:pt x="1293718" y="92011"/>
                </a:cubicBezTo>
                <a:cubicBezTo>
                  <a:pt x="1318929" y="21422"/>
                  <a:pt x="1366986" y="-5049"/>
                  <a:pt x="1409085" y="781"/>
                </a:cubicBezTo>
                <a:cubicBezTo>
                  <a:pt x="1434345" y="4279"/>
                  <a:pt x="1457459" y="19405"/>
                  <a:pt x="1472207" y="43607"/>
                </a:cubicBezTo>
                <a:lnTo>
                  <a:pt x="1484604" y="88506"/>
                </a:lnTo>
                <a:lnTo>
                  <a:pt x="1510269" y="49635"/>
                </a:lnTo>
                <a:cubicBezTo>
                  <a:pt x="1567616" y="408"/>
                  <a:pt x="1661604" y="30947"/>
                  <a:pt x="1665065" y="150827"/>
                </a:cubicBezTo>
                <a:cubicBezTo>
                  <a:pt x="1738329" y="55877"/>
                  <a:pt x="1832316" y="86415"/>
                  <a:pt x="1849776" y="159948"/>
                </a:cubicBezTo>
                <a:lnTo>
                  <a:pt x="1847820" y="203618"/>
                </a:lnTo>
                <a:lnTo>
                  <a:pt x="1858676" y="192501"/>
                </a:lnTo>
                <a:cubicBezTo>
                  <a:pt x="1932101" y="134716"/>
                  <a:pt x="2038035" y="192050"/>
                  <a:pt x="2000063" y="321517"/>
                </a:cubicBezTo>
                <a:cubicBezTo>
                  <a:pt x="2099082" y="253854"/>
                  <a:pt x="2179033" y="311942"/>
                  <a:pt x="2172915" y="387271"/>
                </a:cubicBezTo>
                <a:lnTo>
                  <a:pt x="2157560" y="428199"/>
                </a:lnTo>
                <a:lnTo>
                  <a:pt x="2171320" y="420980"/>
                </a:lnTo>
                <a:cubicBezTo>
                  <a:pt x="2259007" y="388713"/>
                  <a:pt x="2342040" y="475977"/>
                  <a:pt x="2265919" y="587373"/>
                </a:cubicBezTo>
                <a:cubicBezTo>
                  <a:pt x="2381000" y="553620"/>
                  <a:pt x="2439088" y="633571"/>
                  <a:pt x="2409992" y="703323"/>
                </a:cubicBezTo>
                <a:lnTo>
                  <a:pt x="2382741" y="737503"/>
                </a:lnTo>
                <a:lnTo>
                  <a:pt x="2398059" y="734889"/>
                </a:lnTo>
                <a:cubicBezTo>
                  <a:pt x="2491425" y="731298"/>
                  <a:pt x="2543428" y="839949"/>
                  <a:pt x="2436609" y="922371"/>
                </a:cubicBezTo>
                <a:cubicBezTo>
                  <a:pt x="2556489" y="925832"/>
                  <a:pt x="2587027" y="1019820"/>
                  <a:pt x="2537801" y="1077167"/>
                </a:cubicBezTo>
                <a:lnTo>
                  <a:pt x="2501321" y="1101253"/>
                </a:lnTo>
                <a:lnTo>
                  <a:pt x="2516697" y="1103501"/>
                </a:lnTo>
                <a:cubicBezTo>
                  <a:pt x="2606603" y="1128937"/>
                  <a:pt x="2622486" y="1248340"/>
                  <a:pt x="2495425" y="1293719"/>
                </a:cubicBezTo>
                <a:cubicBezTo>
                  <a:pt x="2608368" y="1334056"/>
                  <a:pt x="2608368" y="1432880"/>
                  <a:pt x="2543829" y="1472208"/>
                </a:cubicBezTo>
                <a:lnTo>
                  <a:pt x="2498930" y="1484605"/>
                </a:lnTo>
                <a:lnTo>
                  <a:pt x="2537800" y="1510270"/>
                </a:lnTo>
                <a:cubicBezTo>
                  <a:pt x="2587027" y="1567617"/>
                  <a:pt x="2556488" y="1661605"/>
                  <a:pt x="2436609" y="1665066"/>
                </a:cubicBezTo>
                <a:cubicBezTo>
                  <a:pt x="2531559" y="1738330"/>
                  <a:pt x="2501021" y="1832318"/>
                  <a:pt x="2427488" y="1849777"/>
                </a:cubicBezTo>
                <a:lnTo>
                  <a:pt x="2383816" y="1847821"/>
                </a:lnTo>
                <a:lnTo>
                  <a:pt x="2394935" y="1858678"/>
                </a:lnTo>
                <a:cubicBezTo>
                  <a:pt x="2452719" y="1932103"/>
                  <a:pt x="2395386" y="2038037"/>
                  <a:pt x="2265918" y="2000065"/>
                </a:cubicBezTo>
                <a:cubicBezTo>
                  <a:pt x="2333581" y="2099084"/>
                  <a:pt x="2275494" y="2179035"/>
                  <a:pt x="2200165" y="2172917"/>
                </a:cubicBezTo>
                <a:lnTo>
                  <a:pt x="2159237" y="2157562"/>
                </a:lnTo>
                <a:lnTo>
                  <a:pt x="2166455" y="2171321"/>
                </a:lnTo>
                <a:cubicBezTo>
                  <a:pt x="2198722" y="2259008"/>
                  <a:pt x="2111459" y="2342041"/>
                  <a:pt x="2000062" y="2265920"/>
                </a:cubicBezTo>
                <a:cubicBezTo>
                  <a:pt x="2033815" y="2381001"/>
                  <a:pt x="1953865" y="2439089"/>
                  <a:pt x="1884113" y="2409993"/>
                </a:cubicBezTo>
                <a:lnTo>
                  <a:pt x="1849933" y="2382742"/>
                </a:lnTo>
                <a:lnTo>
                  <a:pt x="1852546" y="2398060"/>
                </a:lnTo>
                <a:cubicBezTo>
                  <a:pt x="1856137" y="2491426"/>
                  <a:pt x="1747486" y="2543429"/>
                  <a:pt x="1665064" y="2436610"/>
                </a:cubicBezTo>
                <a:cubicBezTo>
                  <a:pt x="1661603" y="2556490"/>
                  <a:pt x="1567616" y="2587028"/>
                  <a:pt x="1510269" y="2537802"/>
                </a:cubicBezTo>
                <a:lnTo>
                  <a:pt x="1486184" y="2501323"/>
                </a:lnTo>
                <a:lnTo>
                  <a:pt x="1483936" y="2516698"/>
                </a:lnTo>
                <a:cubicBezTo>
                  <a:pt x="1458499" y="2606604"/>
                  <a:pt x="1339096" y="2622487"/>
                  <a:pt x="1293717" y="2495426"/>
                </a:cubicBezTo>
                <a:cubicBezTo>
                  <a:pt x="1248339" y="2622487"/>
                  <a:pt x="1128936" y="2606604"/>
                  <a:pt x="1103499" y="2516698"/>
                </a:cubicBezTo>
                <a:lnTo>
                  <a:pt x="1101252" y="2501322"/>
                </a:lnTo>
                <a:lnTo>
                  <a:pt x="1077165" y="2537801"/>
                </a:lnTo>
                <a:cubicBezTo>
                  <a:pt x="1019818" y="2587028"/>
                  <a:pt x="925830" y="2556489"/>
                  <a:pt x="922369" y="2436610"/>
                </a:cubicBezTo>
                <a:cubicBezTo>
                  <a:pt x="839947" y="2543429"/>
                  <a:pt x="731297" y="2491426"/>
                  <a:pt x="734888" y="2398060"/>
                </a:cubicBezTo>
                <a:lnTo>
                  <a:pt x="737501" y="2382741"/>
                </a:lnTo>
                <a:lnTo>
                  <a:pt x="703321" y="2409993"/>
                </a:lnTo>
                <a:cubicBezTo>
                  <a:pt x="633569" y="2439089"/>
                  <a:pt x="553618" y="2381001"/>
                  <a:pt x="587371" y="2265919"/>
                </a:cubicBezTo>
                <a:cubicBezTo>
                  <a:pt x="475975" y="2342040"/>
                  <a:pt x="388712" y="2259008"/>
                  <a:pt x="420978" y="2171321"/>
                </a:cubicBezTo>
                <a:lnTo>
                  <a:pt x="426346" y="2161089"/>
                </a:lnTo>
                <a:lnTo>
                  <a:pt x="416114" y="2166457"/>
                </a:lnTo>
                <a:cubicBezTo>
                  <a:pt x="328427" y="2198724"/>
                  <a:pt x="245394" y="2111461"/>
                  <a:pt x="321515" y="2000064"/>
                </a:cubicBezTo>
                <a:cubicBezTo>
                  <a:pt x="192048" y="2038036"/>
                  <a:pt x="134715" y="1932102"/>
                  <a:pt x="192499" y="1858678"/>
                </a:cubicBezTo>
                <a:lnTo>
                  <a:pt x="200768" y="1850603"/>
                </a:lnTo>
                <a:lnTo>
                  <a:pt x="189375" y="1852547"/>
                </a:lnTo>
                <a:cubicBezTo>
                  <a:pt x="96009" y="1856138"/>
                  <a:pt x="44006" y="1747487"/>
                  <a:pt x="150825" y="1665065"/>
                </a:cubicBezTo>
                <a:cubicBezTo>
                  <a:pt x="30946" y="1661604"/>
                  <a:pt x="407" y="1567617"/>
                  <a:pt x="49634" y="1510270"/>
                </a:cubicBezTo>
                <a:lnTo>
                  <a:pt x="86113" y="1486184"/>
                </a:lnTo>
                <a:lnTo>
                  <a:pt x="70739" y="1483937"/>
                </a:lnTo>
                <a:cubicBezTo>
                  <a:pt x="-19168" y="1458500"/>
                  <a:pt x="-35050" y="1339097"/>
                  <a:pt x="92010" y="1293718"/>
                </a:cubicBezTo>
                <a:cubicBezTo>
                  <a:pt x="-35050" y="1248340"/>
                  <a:pt x="-19168" y="1128937"/>
                  <a:pt x="70739" y="1103500"/>
                </a:cubicBezTo>
                <a:lnTo>
                  <a:pt x="86114" y="1101253"/>
                </a:lnTo>
                <a:lnTo>
                  <a:pt x="49634" y="1077166"/>
                </a:lnTo>
                <a:cubicBezTo>
                  <a:pt x="407" y="1019820"/>
                  <a:pt x="30946" y="925832"/>
                  <a:pt x="150825" y="922370"/>
                </a:cubicBezTo>
                <a:cubicBezTo>
                  <a:pt x="44006" y="839949"/>
                  <a:pt x="96009" y="731298"/>
                  <a:pt x="189375" y="734889"/>
                </a:cubicBezTo>
                <a:lnTo>
                  <a:pt x="200767" y="736833"/>
                </a:lnTo>
                <a:lnTo>
                  <a:pt x="192499" y="728759"/>
                </a:lnTo>
                <a:cubicBezTo>
                  <a:pt x="134715" y="655335"/>
                  <a:pt x="192049" y="549401"/>
                  <a:pt x="321516" y="587372"/>
                </a:cubicBezTo>
                <a:cubicBezTo>
                  <a:pt x="245395" y="475976"/>
                  <a:pt x="328427" y="388713"/>
                  <a:pt x="416114" y="420980"/>
                </a:cubicBezTo>
                <a:lnTo>
                  <a:pt x="426347" y="426349"/>
                </a:lnTo>
                <a:lnTo>
                  <a:pt x="420979" y="416115"/>
                </a:lnTo>
                <a:cubicBezTo>
                  <a:pt x="388712" y="328428"/>
                  <a:pt x="475975" y="245396"/>
                  <a:pt x="587372" y="321517"/>
                </a:cubicBezTo>
                <a:cubicBezTo>
                  <a:pt x="549400" y="192050"/>
                  <a:pt x="655334" y="134716"/>
                  <a:pt x="728758" y="192500"/>
                </a:cubicBezTo>
                <a:lnTo>
                  <a:pt x="736832" y="200768"/>
                </a:lnTo>
                <a:lnTo>
                  <a:pt x="734888" y="189377"/>
                </a:lnTo>
                <a:cubicBezTo>
                  <a:pt x="731297" y="96010"/>
                  <a:pt x="839948" y="44008"/>
                  <a:pt x="922370" y="150826"/>
                </a:cubicBezTo>
                <a:cubicBezTo>
                  <a:pt x="925831" y="30947"/>
                  <a:pt x="1019818" y="408"/>
                  <a:pt x="1077165" y="49635"/>
                </a:cubicBezTo>
                <a:lnTo>
                  <a:pt x="1101686" y="86772"/>
                </a:lnTo>
                <a:lnTo>
                  <a:pt x="1102495" y="74529"/>
                </a:lnTo>
                <a:cubicBezTo>
                  <a:pt x="1112942" y="32385"/>
                  <a:pt x="1143619" y="5591"/>
                  <a:pt x="1178351" y="7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81" name="图片 8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7" grpId="0" animBg="1"/>
      <p:bldP spid="48" grpId="0" animBg="1"/>
      <p:bldP spid="50" grpId="0" animBg="1"/>
      <p:bldP spid="53" grpId="0" animBg="1"/>
      <p:bldP spid="57" grpId="0" animBg="1"/>
      <p:bldP spid="61" grpId="0"/>
      <p:bldP spid="7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89"/>
          <p:cNvGrpSpPr/>
          <p:nvPr/>
        </p:nvGrpSpPr>
        <p:grpSpPr bwMode="auto">
          <a:xfrm>
            <a:off x="2896872" y="2872012"/>
            <a:ext cx="4365298" cy="764383"/>
            <a:chOff x="1636397" y="1612846"/>
            <a:chExt cx="5820114" cy="1019175"/>
          </a:xfrm>
        </p:grpSpPr>
        <p:grpSp>
          <p:nvGrpSpPr>
            <p:cNvPr id="12" name="Group 12"/>
            <p:cNvGrpSpPr/>
            <p:nvPr/>
          </p:nvGrpSpPr>
          <p:grpSpPr bwMode="auto">
            <a:xfrm>
              <a:off x="1988813" y="1612846"/>
              <a:ext cx="419100" cy="1019175"/>
              <a:chOff x="0" y="42"/>
              <a:chExt cx="264" cy="642"/>
            </a:xfrm>
          </p:grpSpPr>
          <p:sp>
            <p:nvSpPr>
              <p:cNvPr id="14" name="Text Box 13"/>
              <p:cNvSpPr txBox="1">
                <a:spLocks noChangeArrowheads="1"/>
              </p:cNvSpPr>
              <p:nvPr/>
            </p:nvSpPr>
            <p:spPr bwMode="auto">
              <a:xfrm>
                <a:off x="0" y="42"/>
                <a:ext cx="264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Line 14"/>
              <p:cNvSpPr>
                <a:spLocks noChangeShapeType="1"/>
              </p:cNvSpPr>
              <p:nvPr/>
            </p:nvSpPr>
            <p:spPr bwMode="auto">
              <a:xfrm>
                <a:off x="0" y="372"/>
                <a:ext cx="240" cy="0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Text Box 15"/>
              <p:cNvSpPr txBox="1">
                <a:spLocks noChangeArrowheads="1"/>
              </p:cNvSpPr>
              <p:nvPr/>
            </p:nvSpPr>
            <p:spPr bwMode="auto">
              <a:xfrm>
                <a:off x="0" y="348"/>
                <a:ext cx="264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3" name="Text Box 13"/>
            <p:cNvSpPr txBox="1">
              <a:spLocks noChangeArrowheads="1"/>
            </p:cNvSpPr>
            <p:nvPr/>
          </p:nvSpPr>
          <p:spPr bwMode="auto">
            <a:xfrm>
              <a:off x="1636397" y="1804867"/>
              <a:ext cx="5820114" cy="615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    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……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读作：一又四分之三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 bwMode="auto">
          <a:xfrm>
            <a:off x="1835696" y="3455770"/>
            <a:ext cx="1577676" cy="988188"/>
            <a:chOff x="829668" y="1344285"/>
            <a:chExt cx="2102909" cy="1316994"/>
          </a:xfrm>
        </p:grpSpPr>
        <p:sp>
          <p:nvSpPr>
            <p:cNvPr id="18" name="矩形 88"/>
            <p:cNvSpPr>
              <a:spLocks noChangeArrowheads="1"/>
            </p:cNvSpPr>
            <p:nvPr/>
          </p:nvSpPr>
          <p:spPr bwMode="auto">
            <a:xfrm>
              <a:off x="829668" y="2046001"/>
              <a:ext cx="2102909" cy="615278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整数部分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9" name="直接箭头连接符 18"/>
            <p:cNvCxnSpPr>
              <a:stCxn id="18" idx="0"/>
            </p:cNvCxnSpPr>
            <p:nvPr/>
          </p:nvCxnSpPr>
          <p:spPr>
            <a:xfrm flipV="1">
              <a:off x="1881122" y="1344285"/>
              <a:ext cx="683230" cy="701716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 bwMode="auto">
          <a:xfrm>
            <a:off x="3419876" y="3357464"/>
            <a:ext cx="1728191" cy="1086495"/>
            <a:chOff x="2950200" y="1212707"/>
            <a:chExt cx="2303833" cy="1448905"/>
          </a:xfrm>
        </p:grpSpPr>
        <p:cxnSp>
          <p:nvCxnSpPr>
            <p:cNvPr id="21" name="直接箭头连接符 20"/>
            <p:cNvCxnSpPr/>
            <p:nvPr/>
          </p:nvCxnSpPr>
          <p:spPr>
            <a:xfrm flipH="1" flipV="1">
              <a:off x="2950200" y="1212707"/>
              <a:ext cx="671950" cy="872741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矩形 199"/>
            <p:cNvSpPr>
              <a:spLocks noChangeArrowheads="1"/>
            </p:cNvSpPr>
            <p:nvPr/>
          </p:nvSpPr>
          <p:spPr bwMode="auto">
            <a:xfrm>
              <a:off x="3358135" y="2045955"/>
              <a:ext cx="1895898" cy="615657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分数部分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043608" y="411512"/>
            <a:ext cx="7200800" cy="2662269"/>
            <a:chOff x="1756952" y="975966"/>
            <a:chExt cx="6863954" cy="2662269"/>
          </a:xfrm>
        </p:grpSpPr>
        <p:sp>
          <p:nvSpPr>
            <p:cNvPr id="77" name="MH_Desc_1"/>
            <p:cNvSpPr/>
            <p:nvPr>
              <p:custDataLst>
                <p:tags r:id="rId1"/>
              </p:custDataLst>
            </p:nvPr>
          </p:nvSpPr>
          <p:spPr>
            <a:xfrm>
              <a:off x="1756952" y="1718023"/>
              <a:ext cx="6863954" cy="1850231"/>
            </a:xfrm>
            <a:prstGeom prst="rect">
              <a:avLst/>
            </a:prstGeom>
            <a:solidFill>
              <a:srgbClr val="E9E9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10000" tIns="540000" rIns="810000" bIns="270000">
              <a:noAutofit/>
            </a:bodyPr>
            <a:lstStyle/>
            <a:p>
              <a:pPr algn="ctr">
                <a:lnSpc>
                  <a:spcPct val="150000"/>
                </a:lnSpc>
                <a:defRPr/>
              </a:pPr>
              <a:endParaRPr lang="zh-CN" altLang="en-US" sz="2400" b="1" dirty="0">
                <a:solidFill>
                  <a:srgbClr val="464A9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MH_SubTitle_1"/>
            <p:cNvSpPr/>
            <p:nvPr>
              <p:custDataLst>
                <p:tags r:id="rId2"/>
              </p:custDataLst>
            </p:nvPr>
          </p:nvSpPr>
          <p:spPr>
            <a:xfrm>
              <a:off x="3121497" y="975966"/>
              <a:ext cx="631031" cy="988219"/>
            </a:xfrm>
            <a:custGeom>
              <a:avLst/>
              <a:gdLst>
                <a:gd name="connsiteX0" fmla="*/ 0 w 841830"/>
                <a:gd name="connsiteY0" fmla="*/ 0 h 1318547"/>
                <a:gd name="connsiteX1" fmla="*/ 841830 w 841830"/>
                <a:gd name="connsiteY1" fmla="*/ 0 h 1318547"/>
                <a:gd name="connsiteX2" fmla="*/ 841830 w 841830"/>
                <a:gd name="connsiteY2" fmla="*/ 897632 h 1318547"/>
                <a:gd name="connsiteX3" fmla="*/ 420915 w 841830"/>
                <a:gd name="connsiteY3" fmla="*/ 1318547 h 1318547"/>
                <a:gd name="connsiteX4" fmla="*/ 0 w 841830"/>
                <a:gd name="connsiteY4" fmla="*/ 897632 h 131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1830" h="1318547">
                  <a:moveTo>
                    <a:pt x="0" y="0"/>
                  </a:moveTo>
                  <a:lnTo>
                    <a:pt x="841830" y="0"/>
                  </a:lnTo>
                  <a:lnTo>
                    <a:pt x="841830" y="897632"/>
                  </a:lnTo>
                  <a:lnTo>
                    <a:pt x="420915" y="1318547"/>
                  </a:lnTo>
                  <a:lnTo>
                    <a:pt x="0" y="897632"/>
                  </a:lnTo>
                  <a:close/>
                </a:path>
              </a:pathLst>
            </a:custGeom>
            <a:solidFill>
              <a:srgbClr val="7275BA"/>
            </a:solidFill>
            <a:ln w="101600">
              <a:solidFill>
                <a:srgbClr val="F8F8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6200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400" b="1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</a:t>
              </a:r>
              <a:endParaRPr lang="zh-CN" altLang="en-US" sz="2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MH_SubTitle_2"/>
            <p:cNvSpPr/>
            <p:nvPr>
              <p:custDataLst>
                <p:tags r:id="rId3"/>
              </p:custDataLst>
            </p:nvPr>
          </p:nvSpPr>
          <p:spPr>
            <a:xfrm>
              <a:off x="4273625" y="975966"/>
              <a:ext cx="631031" cy="988219"/>
            </a:xfrm>
            <a:custGeom>
              <a:avLst/>
              <a:gdLst>
                <a:gd name="connsiteX0" fmla="*/ 0 w 841830"/>
                <a:gd name="connsiteY0" fmla="*/ 0 h 1318547"/>
                <a:gd name="connsiteX1" fmla="*/ 841830 w 841830"/>
                <a:gd name="connsiteY1" fmla="*/ 0 h 1318547"/>
                <a:gd name="connsiteX2" fmla="*/ 841830 w 841830"/>
                <a:gd name="connsiteY2" fmla="*/ 897632 h 1318547"/>
                <a:gd name="connsiteX3" fmla="*/ 420915 w 841830"/>
                <a:gd name="connsiteY3" fmla="*/ 1318547 h 1318547"/>
                <a:gd name="connsiteX4" fmla="*/ 0 w 841830"/>
                <a:gd name="connsiteY4" fmla="*/ 897632 h 131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1830" h="1318547">
                  <a:moveTo>
                    <a:pt x="0" y="0"/>
                  </a:moveTo>
                  <a:lnTo>
                    <a:pt x="841830" y="0"/>
                  </a:lnTo>
                  <a:lnTo>
                    <a:pt x="841830" y="897632"/>
                  </a:lnTo>
                  <a:lnTo>
                    <a:pt x="420915" y="1318547"/>
                  </a:lnTo>
                  <a:lnTo>
                    <a:pt x="0" y="897632"/>
                  </a:lnTo>
                  <a:close/>
                </a:path>
              </a:pathLst>
            </a:custGeom>
            <a:solidFill>
              <a:srgbClr val="7275BA"/>
            </a:solidFill>
            <a:ln w="101600">
              <a:solidFill>
                <a:srgbClr val="F8F8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6200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400" b="1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数</a:t>
              </a:r>
              <a:endParaRPr lang="zh-CN" altLang="en-US" sz="2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" name="MH_SubTitle_3"/>
            <p:cNvSpPr/>
            <p:nvPr>
              <p:custDataLst>
                <p:tags r:id="rId4"/>
              </p:custDataLst>
            </p:nvPr>
          </p:nvSpPr>
          <p:spPr>
            <a:xfrm>
              <a:off x="5336704" y="975966"/>
              <a:ext cx="631031" cy="988219"/>
            </a:xfrm>
            <a:custGeom>
              <a:avLst/>
              <a:gdLst>
                <a:gd name="connsiteX0" fmla="*/ 0 w 841830"/>
                <a:gd name="connsiteY0" fmla="*/ 0 h 1318549"/>
                <a:gd name="connsiteX1" fmla="*/ 841830 w 841830"/>
                <a:gd name="connsiteY1" fmla="*/ 0 h 1318549"/>
                <a:gd name="connsiteX2" fmla="*/ 841830 w 841830"/>
                <a:gd name="connsiteY2" fmla="*/ 897634 h 1318549"/>
                <a:gd name="connsiteX3" fmla="*/ 420915 w 841830"/>
                <a:gd name="connsiteY3" fmla="*/ 1318549 h 1318549"/>
                <a:gd name="connsiteX4" fmla="*/ 0 w 841830"/>
                <a:gd name="connsiteY4" fmla="*/ 897634 h 1318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1830" h="1318549">
                  <a:moveTo>
                    <a:pt x="0" y="0"/>
                  </a:moveTo>
                  <a:lnTo>
                    <a:pt x="841830" y="0"/>
                  </a:lnTo>
                  <a:lnTo>
                    <a:pt x="841830" y="897634"/>
                  </a:lnTo>
                  <a:lnTo>
                    <a:pt x="420915" y="1318549"/>
                  </a:lnTo>
                  <a:lnTo>
                    <a:pt x="0" y="897634"/>
                  </a:lnTo>
                  <a:close/>
                </a:path>
              </a:pathLst>
            </a:custGeom>
            <a:solidFill>
              <a:srgbClr val="7275BA"/>
            </a:solidFill>
            <a:ln w="101600">
              <a:solidFill>
                <a:srgbClr val="F8F8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6200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400" b="1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endParaRPr lang="zh-CN" altLang="en-US" sz="2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MH_SubTitle_4"/>
            <p:cNvSpPr/>
            <p:nvPr>
              <p:custDataLst>
                <p:tags r:id="rId5"/>
              </p:custDataLst>
            </p:nvPr>
          </p:nvSpPr>
          <p:spPr>
            <a:xfrm>
              <a:off x="6479805" y="975966"/>
              <a:ext cx="631031" cy="988219"/>
            </a:xfrm>
            <a:custGeom>
              <a:avLst/>
              <a:gdLst>
                <a:gd name="connsiteX0" fmla="*/ 0 w 841830"/>
                <a:gd name="connsiteY0" fmla="*/ 0 h 1318547"/>
                <a:gd name="connsiteX1" fmla="*/ 841830 w 841830"/>
                <a:gd name="connsiteY1" fmla="*/ 0 h 1318547"/>
                <a:gd name="connsiteX2" fmla="*/ 841830 w 841830"/>
                <a:gd name="connsiteY2" fmla="*/ 897632 h 1318547"/>
                <a:gd name="connsiteX3" fmla="*/ 420915 w 841830"/>
                <a:gd name="connsiteY3" fmla="*/ 1318547 h 1318547"/>
                <a:gd name="connsiteX4" fmla="*/ 0 w 841830"/>
                <a:gd name="connsiteY4" fmla="*/ 897632 h 131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1830" h="1318547">
                  <a:moveTo>
                    <a:pt x="0" y="0"/>
                  </a:moveTo>
                  <a:lnTo>
                    <a:pt x="841830" y="0"/>
                  </a:lnTo>
                  <a:lnTo>
                    <a:pt x="841830" y="897632"/>
                  </a:lnTo>
                  <a:lnTo>
                    <a:pt x="420915" y="1318547"/>
                  </a:lnTo>
                  <a:lnTo>
                    <a:pt x="0" y="897632"/>
                  </a:lnTo>
                  <a:close/>
                </a:path>
              </a:pathLst>
            </a:custGeom>
            <a:solidFill>
              <a:srgbClr val="7275BA"/>
            </a:solidFill>
            <a:ln w="101600">
              <a:solidFill>
                <a:srgbClr val="F8F8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6200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400" b="1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读</a:t>
              </a:r>
              <a:endParaRPr lang="zh-CN" altLang="en-US" sz="2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MH_SubTitle_1"/>
            <p:cNvSpPr/>
            <p:nvPr>
              <p:custDataLst>
                <p:tags r:id="rId6"/>
              </p:custDataLst>
            </p:nvPr>
          </p:nvSpPr>
          <p:spPr>
            <a:xfrm>
              <a:off x="1949595" y="975966"/>
              <a:ext cx="631031" cy="988219"/>
            </a:xfrm>
            <a:custGeom>
              <a:avLst/>
              <a:gdLst>
                <a:gd name="connsiteX0" fmla="*/ 0 w 841830"/>
                <a:gd name="connsiteY0" fmla="*/ 0 h 1318547"/>
                <a:gd name="connsiteX1" fmla="*/ 841830 w 841830"/>
                <a:gd name="connsiteY1" fmla="*/ 0 h 1318547"/>
                <a:gd name="connsiteX2" fmla="*/ 841830 w 841830"/>
                <a:gd name="connsiteY2" fmla="*/ 897632 h 1318547"/>
                <a:gd name="connsiteX3" fmla="*/ 420915 w 841830"/>
                <a:gd name="connsiteY3" fmla="*/ 1318547 h 1318547"/>
                <a:gd name="connsiteX4" fmla="*/ 0 w 841830"/>
                <a:gd name="connsiteY4" fmla="*/ 897632 h 131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1830" h="1318547">
                  <a:moveTo>
                    <a:pt x="0" y="0"/>
                  </a:moveTo>
                  <a:lnTo>
                    <a:pt x="841830" y="0"/>
                  </a:lnTo>
                  <a:lnTo>
                    <a:pt x="841830" y="897632"/>
                  </a:lnTo>
                  <a:lnTo>
                    <a:pt x="420915" y="1318547"/>
                  </a:lnTo>
                  <a:lnTo>
                    <a:pt x="0" y="897632"/>
                  </a:lnTo>
                  <a:close/>
                </a:path>
              </a:pathLst>
            </a:custGeom>
            <a:solidFill>
              <a:srgbClr val="7275BA"/>
            </a:solidFill>
            <a:ln w="101600">
              <a:solidFill>
                <a:srgbClr val="F8F8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6200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400" b="1" dirty="0" smtClean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带</a:t>
              </a:r>
              <a:endParaRPr lang="zh-CN" altLang="en-US" sz="24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MH_SubTitle_1"/>
            <p:cNvSpPr/>
            <p:nvPr>
              <p:custDataLst>
                <p:tags r:id="rId7"/>
              </p:custDataLst>
            </p:nvPr>
          </p:nvSpPr>
          <p:spPr>
            <a:xfrm>
              <a:off x="7646677" y="975966"/>
              <a:ext cx="631031" cy="988219"/>
            </a:xfrm>
            <a:custGeom>
              <a:avLst/>
              <a:gdLst>
                <a:gd name="connsiteX0" fmla="*/ 0 w 841830"/>
                <a:gd name="connsiteY0" fmla="*/ 0 h 1318547"/>
                <a:gd name="connsiteX1" fmla="*/ 841830 w 841830"/>
                <a:gd name="connsiteY1" fmla="*/ 0 h 1318547"/>
                <a:gd name="connsiteX2" fmla="*/ 841830 w 841830"/>
                <a:gd name="connsiteY2" fmla="*/ 897632 h 1318547"/>
                <a:gd name="connsiteX3" fmla="*/ 420915 w 841830"/>
                <a:gd name="connsiteY3" fmla="*/ 1318547 h 1318547"/>
                <a:gd name="connsiteX4" fmla="*/ 0 w 841830"/>
                <a:gd name="connsiteY4" fmla="*/ 897632 h 131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1830" h="1318547">
                  <a:moveTo>
                    <a:pt x="0" y="0"/>
                  </a:moveTo>
                  <a:lnTo>
                    <a:pt x="841830" y="0"/>
                  </a:lnTo>
                  <a:lnTo>
                    <a:pt x="841830" y="897632"/>
                  </a:lnTo>
                  <a:lnTo>
                    <a:pt x="420915" y="1318547"/>
                  </a:lnTo>
                  <a:lnTo>
                    <a:pt x="0" y="897632"/>
                  </a:lnTo>
                  <a:close/>
                </a:path>
              </a:pathLst>
            </a:custGeom>
            <a:solidFill>
              <a:srgbClr val="7275BA"/>
            </a:solidFill>
            <a:ln w="101600">
              <a:solidFill>
                <a:srgbClr val="F8F8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6200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400" b="1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法</a:t>
              </a:r>
              <a:endParaRPr lang="zh-CN" altLang="en-US" sz="2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2113806" y="1883909"/>
              <a:ext cx="6263779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2400" b="1" dirty="0">
                  <a:solidFill>
                    <a:srgbClr val="464A9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先读带分数的整数部分，整数部分是几就读几；再读分数部分，分数部分按照分数的读法去读，分数部分和整数部分中间加个“又”字。</a:t>
              </a:r>
              <a:endParaRPr lang="zh-CN" altLang="en-US" sz="2400" b="1" dirty="0">
                <a:solidFill>
                  <a:srgbClr val="464A9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43608" y="411510"/>
            <a:ext cx="6863954" cy="2603896"/>
            <a:chOff x="1547664" y="975966"/>
            <a:chExt cx="6863954" cy="2603896"/>
          </a:xfrm>
        </p:grpSpPr>
        <p:sp>
          <p:nvSpPr>
            <p:cNvPr id="77" name="MH_Desc_1"/>
            <p:cNvSpPr/>
            <p:nvPr>
              <p:custDataLst>
                <p:tags r:id="rId1"/>
              </p:custDataLst>
            </p:nvPr>
          </p:nvSpPr>
          <p:spPr>
            <a:xfrm>
              <a:off x="1547664" y="1729631"/>
              <a:ext cx="6863954" cy="1850231"/>
            </a:xfrm>
            <a:prstGeom prst="rect">
              <a:avLst/>
            </a:prstGeom>
            <a:solidFill>
              <a:srgbClr val="E9E9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10000" tIns="540000" rIns="810000" bIns="270000">
              <a:normAutofit fontScale="92500" lnSpcReduction="20000"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2800" b="1" dirty="0">
                  <a:solidFill>
                    <a:srgbClr val="464A9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先写整数部分</a:t>
              </a:r>
              <a:r>
                <a:rPr lang="zh-CN" altLang="en-US" sz="2800" b="1" dirty="0" smtClean="0">
                  <a:solidFill>
                    <a:srgbClr val="464A9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，再写</a:t>
              </a:r>
              <a:r>
                <a:rPr lang="zh-CN" altLang="en-US" sz="2800" b="1" dirty="0">
                  <a:solidFill>
                    <a:srgbClr val="464A9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分数部分，分数部分的分数线与整数的中间</a:t>
              </a:r>
              <a:r>
                <a:rPr lang="zh-CN" altLang="en-US" sz="2800" b="1" dirty="0" smtClean="0">
                  <a:solidFill>
                    <a:srgbClr val="464A9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对齐。</a:t>
              </a:r>
              <a:endParaRPr lang="zh-CN" altLang="en-US" sz="2800" b="1" dirty="0">
                <a:solidFill>
                  <a:srgbClr val="464A9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MH_SubTitle_1"/>
            <p:cNvSpPr/>
            <p:nvPr>
              <p:custDataLst>
                <p:tags r:id="rId2"/>
              </p:custDataLst>
            </p:nvPr>
          </p:nvSpPr>
          <p:spPr>
            <a:xfrm>
              <a:off x="3121497" y="975966"/>
              <a:ext cx="631031" cy="988219"/>
            </a:xfrm>
            <a:custGeom>
              <a:avLst/>
              <a:gdLst>
                <a:gd name="connsiteX0" fmla="*/ 0 w 841830"/>
                <a:gd name="connsiteY0" fmla="*/ 0 h 1318547"/>
                <a:gd name="connsiteX1" fmla="*/ 841830 w 841830"/>
                <a:gd name="connsiteY1" fmla="*/ 0 h 1318547"/>
                <a:gd name="connsiteX2" fmla="*/ 841830 w 841830"/>
                <a:gd name="connsiteY2" fmla="*/ 897632 h 1318547"/>
                <a:gd name="connsiteX3" fmla="*/ 420915 w 841830"/>
                <a:gd name="connsiteY3" fmla="*/ 1318547 h 1318547"/>
                <a:gd name="connsiteX4" fmla="*/ 0 w 841830"/>
                <a:gd name="connsiteY4" fmla="*/ 897632 h 131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1830" h="1318547">
                  <a:moveTo>
                    <a:pt x="0" y="0"/>
                  </a:moveTo>
                  <a:lnTo>
                    <a:pt x="841830" y="0"/>
                  </a:lnTo>
                  <a:lnTo>
                    <a:pt x="841830" y="897632"/>
                  </a:lnTo>
                  <a:lnTo>
                    <a:pt x="420915" y="1318547"/>
                  </a:lnTo>
                  <a:lnTo>
                    <a:pt x="0" y="897632"/>
                  </a:lnTo>
                  <a:close/>
                </a:path>
              </a:pathLst>
            </a:custGeom>
            <a:solidFill>
              <a:srgbClr val="7275BA"/>
            </a:solidFill>
            <a:ln w="101600">
              <a:solidFill>
                <a:srgbClr val="F8F8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6200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800" b="1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</a:t>
              </a:r>
              <a:endParaRPr lang="zh-CN" altLang="en-US" sz="28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MH_SubTitle_2"/>
            <p:cNvSpPr/>
            <p:nvPr>
              <p:custDataLst>
                <p:tags r:id="rId3"/>
              </p:custDataLst>
            </p:nvPr>
          </p:nvSpPr>
          <p:spPr>
            <a:xfrm>
              <a:off x="4273625" y="975966"/>
              <a:ext cx="631031" cy="988219"/>
            </a:xfrm>
            <a:custGeom>
              <a:avLst/>
              <a:gdLst>
                <a:gd name="connsiteX0" fmla="*/ 0 w 841830"/>
                <a:gd name="connsiteY0" fmla="*/ 0 h 1318547"/>
                <a:gd name="connsiteX1" fmla="*/ 841830 w 841830"/>
                <a:gd name="connsiteY1" fmla="*/ 0 h 1318547"/>
                <a:gd name="connsiteX2" fmla="*/ 841830 w 841830"/>
                <a:gd name="connsiteY2" fmla="*/ 897632 h 1318547"/>
                <a:gd name="connsiteX3" fmla="*/ 420915 w 841830"/>
                <a:gd name="connsiteY3" fmla="*/ 1318547 h 1318547"/>
                <a:gd name="connsiteX4" fmla="*/ 0 w 841830"/>
                <a:gd name="connsiteY4" fmla="*/ 897632 h 131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1830" h="1318547">
                  <a:moveTo>
                    <a:pt x="0" y="0"/>
                  </a:moveTo>
                  <a:lnTo>
                    <a:pt x="841830" y="0"/>
                  </a:lnTo>
                  <a:lnTo>
                    <a:pt x="841830" y="897632"/>
                  </a:lnTo>
                  <a:lnTo>
                    <a:pt x="420915" y="1318547"/>
                  </a:lnTo>
                  <a:lnTo>
                    <a:pt x="0" y="897632"/>
                  </a:lnTo>
                  <a:close/>
                </a:path>
              </a:pathLst>
            </a:custGeom>
            <a:solidFill>
              <a:srgbClr val="7275BA"/>
            </a:solidFill>
            <a:ln w="101600">
              <a:solidFill>
                <a:srgbClr val="F8F8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6200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800" b="1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数</a:t>
              </a:r>
              <a:endParaRPr lang="zh-CN" altLang="en-US" sz="28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MH_SubTitle_3"/>
            <p:cNvSpPr/>
            <p:nvPr>
              <p:custDataLst>
                <p:tags r:id="rId4"/>
              </p:custDataLst>
            </p:nvPr>
          </p:nvSpPr>
          <p:spPr>
            <a:xfrm>
              <a:off x="5336704" y="975966"/>
              <a:ext cx="631031" cy="988219"/>
            </a:xfrm>
            <a:custGeom>
              <a:avLst/>
              <a:gdLst>
                <a:gd name="connsiteX0" fmla="*/ 0 w 841830"/>
                <a:gd name="connsiteY0" fmla="*/ 0 h 1318549"/>
                <a:gd name="connsiteX1" fmla="*/ 841830 w 841830"/>
                <a:gd name="connsiteY1" fmla="*/ 0 h 1318549"/>
                <a:gd name="connsiteX2" fmla="*/ 841830 w 841830"/>
                <a:gd name="connsiteY2" fmla="*/ 897634 h 1318549"/>
                <a:gd name="connsiteX3" fmla="*/ 420915 w 841830"/>
                <a:gd name="connsiteY3" fmla="*/ 1318549 h 1318549"/>
                <a:gd name="connsiteX4" fmla="*/ 0 w 841830"/>
                <a:gd name="connsiteY4" fmla="*/ 897634 h 1318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1830" h="1318549">
                  <a:moveTo>
                    <a:pt x="0" y="0"/>
                  </a:moveTo>
                  <a:lnTo>
                    <a:pt x="841830" y="0"/>
                  </a:lnTo>
                  <a:lnTo>
                    <a:pt x="841830" y="897634"/>
                  </a:lnTo>
                  <a:lnTo>
                    <a:pt x="420915" y="1318549"/>
                  </a:lnTo>
                  <a:lnTo>
                    <a:pt x="0" y="897634"/>
                  </a:lnTo>
                  <a:close/>
                </a:path>
              </a:pathLst>
            </a:custGeom>
            <a:solidFill>
              <a:srgbClr val="7275BA"/>
            </a:solidFill>
            <a:ln w="101600">
              <a:solidFill>
                <a:srgbClr val="F8F8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6200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800" b="1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endParaRPr lang="zh-CN" altLang="en-US" sz="28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MH_SubTitle_4"/>
            <p:cNvSpPr/>
            <p:nvPr>
              <p:custDataLst>
                <p:tags r:id="rId5"/>
              </p:custDataLst>
            </p:nvPr>
          </p:nvSpPr>
          <p:spPr>
            <a:xfrm>
              <a:off x="6416824" y="975966"/>
              <a:ext cx="631031" cy="988219"/>
            </a:xfrm>
            <a:custGeom>
              <a:avLst/>
              <a:gdLst>
                <a:gd name="connsiteX0" fmla="*/ 0 w 841830"/>
                <a:gd name="connsiteY0" fmla="*/ 0 h 1318547"/>
                <a:gd name="connsiteX1" fmla="*/ 841830 w 841830"/>
                <a:gd name="connsiteY1" fmla="*/ 0 h 1318547"/>
                <a:gd name="connsiteX2" fmla="*/ 841830 w 841830"/>
                <a:gd name="connsiteY2" fmla="*/ 897632 h 1318547"/>
                <a:gd name="connsiteX3" fmla="*/ 420915 w 841830"/>
                <a:gd name="connsiteY3" fmla="*/ 1318547 h 1318547"/>
                <a:gd name="connsiteX4" fmla="*/ 0 w 841830"/>
                <a:gd name="connsiteY4" fmla="*/ 897632 h 131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1830" h="1318547">
                  <a:moveTo>
                    <a:pt x="0" y="0"/>
                  </a:moveTo>
                  <a:lnTo>
                    <a:pt x="841830" y="0"/>
                  </a:lnTo>
                  <a:lnTo>
                    <a:pt x="841830" y="897632"/>
                  </a:lnTo>
                  <a:lnTo>
                    <a:pt x="420915" y="1318547"/>
                  </a:lnTo>
                  <a:lnTo>
                    <a:pt x="0" y="897632"/>
                  </a:lnTo>
                  <a:close/>
                </a:path>
              </a:pathLst>
            </a:custGeom>
            <a:solidFill>
              <a:srgbClr val="7275BA"/>
            </a:solidFill>
            <a:ln w="101600">
              <a:solidFill>
                <a:srgbClr val="F8F8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6200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800" b="1" smtClean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写</a:t>
              </a:r>
              <a:endParaRPr lang="zh-CN" altLang="en-US" sz="28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MH_SubTitle_1"/>
            <p:cNvSpPr/>
            <p:nvPr>
              <p:custDataLst>
                <p:tags r:id="rId6"/>
              </p:custDataLst>
            </p:nvPr>
          </p:nvSpPr>
          <p:spPr>
            <a:xfrm>
              <a:off x="1798291" y="975966"/>
              <a:ext cx="631031" cy="988219"/>
            </a:xfrm>
            <a:custGeom>
              <a:avLst/>
              <a:gdLst>
                <a:gd name="connsiteX0" fmla="*/ 0 w 841830"/>
                <a:gd name="connsiteY0" fmla="*/ 0 h 1318547"/>
                <a:gd name="connsiteX1" fmla="*/ 841830 w 841830"/>
                <a:gd name="connsiteY1" fmla="*/ 0 h 1318547"/>
                <a:gd name="connsiteX2" fmla="*/ 841830 w 841830"/>
                <a:gd name="connsiteY2" fmla="*/ 897632 h 1318547"/>
                <a:gd name="connsiteX3" fmla="*/ 420915 w 841830"/>
                <a:gd name="connsiteY3" fmla="*/ 1318547 h 1318547"/>
                <a:gd name="connsiteX4" fmla="*/ 0 w 841830"/>
                <a:gd name="connsiteY4" fmla="*/ 897632 h 131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1830" h="1318547">
                  <a:moveTo>
                    <a:pt x="0" y="0"/>
                  </a:moveTo>
                  <a:lnTo>
                    <a:pt x="841830" y="0"/>
                  </a:lnTo>
                  <a:lnTo>
                    <a:pt x="841830" y="897632"/>
                  </a:lnTo>
                  <a:lnTo>
                    <a:pt x="420915" y="1318547"/>
                  </a:lnTo>
                  <a:lnTo>
                    <a:pt x="0" y="897632"/>
                  </a:lnTo>
                  <a:close/>
                </a:path>
              </a:pathLst>
            </a:custGeom>
            <a:solidFill>
              <a:srgbClr val="7275BA"/>
            </a:solidFill>
            <a:ln w="101600">
              <a:solidFill>
                <a:srgbClr val="F8F8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6200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800" b="1" smtClean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带</a:t>
              </a:r>
              <a:endParaRPr lang="zh-CN" altLang="en-US" sz="28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MH_SubTitle_1"/>
            <p:cNvSpPr/>
            <p:nvPr>
              <p:custDataLst>
                <p:tags r:id="rId7"/>
              </p:custDataLst>
            </p:nvPr>
          </p:nvSpPr>
          <p:spPr>
            <a:xfrm>
              <a:off x="7589595" y="975966"/>
              <a:ext cx="631031" cy="988219"/>
            </a:xfrm>
            <a:custGeom>
              <a:avLst/>
              <a:gdLst>
                <a:gd name="connsiteX0" fmla="*/ 0 w 841830"/>
                <a:gd name="connsiteY0" fmla="*/ 0 h 1318547"/>
                <a:gd name="connsiteX1" fmla="*/ 841830 w 841830"/>
                <a:gd name="connsiteY1" fmla="*/ 0 h 1318547"/>
                <a:gd name="connsiteX2" fmla="*/ 841830 w 841830"/>
                <a:gd name="connsiteY2" fmla="*/ 897632 h 1318547"/>
                <a:gd name="connsiteX3" fmla="*/ 420915 w 841830"/>
                <a:gd name="connsiteY3" fmla="*/ 1318547 h 1318547"/>
                <a:gd name="connsiteX4" fmla="*/ 0 w 841830"/>
                <a:gd name="connsiteY4" fmla="*/ 897632 h 131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1830" h="1318547">
                  <a:moveTo>
                    <a:pt x="0" y="0"/>
                  </a:moveTo>
                  <a:lnTo>
                    <a:pt x="841830" y="0"/>
                  </a:lnTo>
                  <a:lnTo>
                    <a:pt x="841830" y="897632"/>
                  </a:lnTo>
                  <a:lnTo>
                    <a:pt x="420915" y="1318547"/>
                  </a:lnTo>
                  <a:lnTo>
                    <a:pt x="0" y="897632"/>
                  </a:lnTo>
                  <a:close/>
                </a:path>
              </a:pathLst>
            </a:custGeom>
            <a:solidFill>
              <a:srgbClr val="7275BA"/>
            </a:solidFill>
            <a:ln w="101600">
              <a:solidFill>
                <a:srgbClr val="F8F8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6200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800" b="1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法</a:t>
              </a:r>
              <a:endParaRPr lang="zh-CN" altLang="en-US" sz="28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220412" y="3147518"/>
            <a:ext cx="835608" cy="864394"/>
            <a:chOff x="4891172" y="3527392"/>
            <a:chExt cx="436006" cy="864394"/>
          </a:xfrm>
        </p:grpSpPr>
        <p:grpSp>
          <p:nvGrpSpPr>
            <p:cNvPr id="12" name="Group 12"/>
            <p:cNvGrpSpPr/>
            <p:nvPr/>
          </p:nvGrpSpPr>
          <p:grpSpPr bwMode="auto">
            <a:xfrm>
              <a:off x="5041414" y="3527392"/>
              <a:ext cx="285764" cy="864394"/>
              <a:chOff x="-114" y="42"/>
              <a:chExt cx="240" cy="726"/>
            </a:xfrm>
          </p:grpSpPr>
          <p:sp>
            <p:nvSpPr>
              <p:cNvPr id="14" name="Text Box 13"/>
              <p:cNvSpPr txBox="1">
                <a:spLocks noChangeArrowheads="1"/>
              </p:cNvSpPr>
              <p:nvPr/>
            </p:nvSpPr>
            <p:spPr bwMode="auto">
              <a:xfrm>
                <a:off x="-74" y="42"/>
                <a:ext cx="160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Line 14"/>
              <p:cNvSpPr>
                <a:spLocks noChangeShapeType="1"/>
              </p:cNvSpPr>
              <p:nvPr/>
            </p:nvSpPr>
            <p:spPr bwMode="auto">
              <a:xfrm>
                <a:off x="-114" y="405"/>
                <a:ext cx="240" cy="0"/>
              </a:xfrm>
              <a:prstGeom prst="line">
                <a:avLst/>
              </a:prstGeom>
              <a:noFill/>
              <a:ln w="3175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Text Box 15"/>
              <p:cNvSpPr txBox="1">
                <a:spLocks noChangeArrowheads="1"/>
              </p:cNvSpPr>
              <p:nvPr/>
            </p:nvSpPr>
            <p:spPr bwMode="auto">
              <a:xfrm>
                <a:off x="-74" y="329"/>
                <a:ext cx="160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8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" name="文本框 1"/>
            <p:cNvSpPr txBox="1"/>
            <p:nvPr/>
          </p:nvSpPr>
          <p:spPr>
            <a:xfrm>
              <a:off x="4891172" y="3699378"/>
              <a:ext cx="2537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976008" y="3308727"/>
            <a:ext cx="14851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写作：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475656" y="3344674"/>
            <a:ext cx="3390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又五分之三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5004048" y="1095454"/>
            <a:ext cx="1188000" cy="1188000"/>
            <a:chOff x="1385712" y="2564904"/>
            <a:chExt cx="1188000" cy="1188000"/>
          </a:xfrm>
          <a:solidFill>
            <a:srgbClr val="08E8E3"/>
          </a:solidFill>
        </p:grpSpPr>
        <p:sp>
          <p:nvSpPr>
            <p:cNvPr id="40" name="椭圆 39"/>
            <p:cNvSpPr/>
            <p:nvPr/>
          </p:nvSpPr>
          <p:spPr>
            <a:xfrm>
              <a:off x="1385712" y="2564904"/>
              <a:ext cx="1188000" cy="1188000"/>
            </a:xfrm>
            <a:prstGeom prst="ellipse">
              <a:avLst/>
            </a:prstGeom>
            <a:grp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1" name="直接连接符 40"/>
            <p:cNvCxnSpPr/>
            <p:nvPr/>
          </p:nvCxnSpPr>
          <p:spPr>
            <a:xfrm flipV="1">
              <a:off x="1385712" y="3151520"/>
              <a:ext cx="576064" cy="17936"/>
            </a:xfrm>
            <a:prstGeom prst="line">
              <a:avLst/>
            </a:prstGeom>
            <a:grpFill/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1979712" y="3140968"/>
              <a:ext cx="216024" cy="576064"/>
            </a:xfrm>
            <a:prstGeom prst="line">
              <a:avLst/>
            </a:prstGeom>
            <a:grpFill/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1979712" y="2636912"/>
              <a:ext cx="288032" cy="521992"/>
            </a:xfrm>
            <a:prstGeom prst="line">
              <a:avLst/>
            </a:prstGeom>
            <a:grpFill/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2267748" y="483520"/>
            <a:ext cx="52377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用分数表示图中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的涂色部分。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359343" y="1059582"/>
            <a:ext cx="1188000" cy="1188000"/>
          </a:xfrm>
          <a:prstGeom prst="ellipse">
            <a:avLst/>
          </a:prstGeom>
          <a:solidFill>
            <a:srgbClr val="08E8E3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699792" y="1077518"/>
            <a:ext cx="1188000" cy="1188000"/>
            <a:chOff x="2825872" y="2777289"/>
            <a:chExt cx="1188000" cy="1188000"/>
          </a:xfrm>
        </p:grpSpPr>
        <p:grpSp>
          <p:nvGrpSpPr>
            <p:cNvPr id="18" name="组合 17"/>
            <p:cNvGrpSpPr/>
            <p:nvPr/>
          </p:nvGrpSpPr>
          <p:grpSpPr>
            <a:xfrm>
              <a:off x="2825872" y="2777289"/>
              <a:ext cx="1188000" cy="1188000"/>
              <a:chOff x="1367776" y="2575456"/>
              <a:chExt cx="1188000" cy="1188000"/>
            </a:xfrm>
            <a:solidFill>
              <a:srgbClr val="08E8E3"/>
            </a:solidFill>
          </p:grpSpPr>
          <p:sp>
            <p:nvSpPr>
              <p:cNvPr id="19" name="椭圆 18"/>
              <p:cNvSpPr/>
              <p:nvPr/>
            </p:nvSpPr>
            <p:spPr>
              <a:xfrm>
                <a:off x="1367776" y="2575456"/>
                <a:ext cx="1188000" cy="1188000"/>
              </a:xfrm>
              <a:prstGeom prst="ellipse">
                <a:avLst/>
              </a:prstGeom>
              <a:grp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0" name="直接连接符 19"/>
              <p:cNvCxnSpPr/>
              <p:nvPr/>
            </p:nvCxnSpPr>
            <p:spPr>
              <a:xfrm flipV="1">
                <a:off x="1385712" y="3151520"/>
                <a:ext cx="576064" cy="17936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1979712" y="3140968"/>
                <a:ext cx="216024" cy="576064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V="1">
                <a:off x="1979712" y="2636912"/>
                <a:ext cx="288032" cy="52199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弧形 4"/>
            <p:cNvSpPr/>
            <p:nvPr/>
          </p:nvSpPr>
          <p:spPr>
            <a:xfrm>
              <a:off x="2936100" y="2838745"/>
              <a:ext cx="1077772" cy="1080120"/>
            </a:xfrm>
            <a:prstGeom prst="arc">
              <a:avLst>
                <a:gd name="adj1" fmla="val 17963090"/>
                <a:gd name="adj2" fmla="val 4185841"/>
              </a:avLst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440901" y="1094458"/>
            <a:ext cx="1188000" cy="1188000"/>
            <a:chOff x="2825872" y="2777289"/>
            <a:chExt cx="1188000" cy="1188000"/>
          </a:xfrm>
        </p:grpSpPr>
        <p:grpSp>
          <p:nvGrpSpPr>
            <p:cNvPr id="28" name="组合 27"/>
            <p:cNvGrpSpPr/>
            <p:nvPr/>
          </p:nvGrpSpPr>
          <p:grpSpPr>
            <a:xfrm>
              <a:off x="2825872" y="2777289"/>
              <a:ext cx="1188000" cy="1188000"/>
              <a:chOff x="1367776" y="2575456"/>
              <a:chExt cx="1188000" cy="1188000"/>
            </a:xfrm>
            <a:solidFill>
              <a:srgbClr val="08E8E3"/>
            </a:solidFill>
          </p:grpSpPr>
          <p:sp>
            <p:nvSpPr>
              <p:cNvPr id="30" name="椭圆 29"/>
              <p:cNvSpPr/>
              <p:nvPr/>
            </p:nvSpPr>
            <p:spPr>
              <a:xfrm>
                <a:off x="1367776" y="2575456"/>
                <a:ext cx="1188000" cy="1188000"/>
              </a:xfrm>
              <a:prstGeom prst="ellipse">
                <a:avLst/>
              </a:prstGeom>
              <a:grp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1" name="直接连接符 30"/>
              <p:cNvCxnSpPr/>
              <p:nvPr/>
            </p:nvCxnSpPr>
            <p:spPr>
              <a:xfrm flipV="1">
                <a:off x="1385712" y="3151520"/>
                <a:ext cx="576064" cy="17936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>
                <a:off x="1979712" y="3140968"/>
                <a:ext cx="216024" cy="576064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flipV="1">
                <a:off x="1979712" y="2636912"/>
                <a:ext cx="288032" cy="521992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弧形 28"/>
            <p:cNvSpPr/>
            <p:nvPr/>
          </p:nvSpPr>
          <p:spPr>
            <a:xfrm>
              <a:off x="2936100" y="2838745"/>
              <a:ext cx="1077772" cy="1080120"/>
            </a:xfrm>
            <a:prstGeom prst="arc">
              <a:avLst>
                <a:gd name="adj1" fmla="val 17963090"/>
                <a:gd name="adj2" fmla="val 4185841"/>
              </a:avLst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右大括号 6"/>
          <p:cNvSpPr/>
          <p:nvPr/>
        </p:nvSpPr>
        <p:spPr>
          <a:xfrm rot="5400000">
            <a:off x="2454159" y="1534441"/>
            <a:ext cx="313523" cy="1833670"/>
          </a:xfrm>
          <a:prstGeom prst="rightBrace">
            <a:avLst>
              <a:gd name="adj1" fmla="val 44339"/>
              <a:gd name="adj2" fmla="val 50000"/>
            </a:avLst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右大括号 34"/>
          <p:cNvSpPr/>
          <p:nvPr/>
        </p:nvSpPr>
        <p:spPr>
          <a:xfrm rot="5400000">
            <a:off x="6366464" y="1557743"/>
            <a:ext cx="369333" cy="1833670"/>
          </a:xfrm>
          <a:prstGeom prst="rightBrace">
            <a:avLst>
              <a:gd name="adj1" fmla="val 44339"/>
              <a:gd name="adj2" fmla="val 50000"/>
            </a:avLst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953343" y="2588016"/>
            <a:ext cx="2124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972849" y="2665702"/>
            <a:ext cx="2124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2244802" y="2460151"/>
            <a:ext cx="600320" cy="785814"/>
            <a:chOff x="4891172" y="3527392"/>
            <a:chExt cx="600320" cy="785814"/>
          </a:xfrm>
        </p:grpSpPr>
        <p:grpSp>
          <p:nvGrpSpPr>
            <p:cNvPr id="45" name="Group 12"/>
            <p:cNvGrpSpPr/>
            <p:nvPr/>
          </p:nvGrpSpPr>
          <p:grpSpPr bwMode="auto">
            <a:xfrm>
              <a:off x="5177152" y="3527392"/>
              <a:ext cx="314340" cy="785814"/>
              <a:chOff x="0" y="42"/>
              <a:chExt cx="264" cy="660"/>
            </a:xfrm>
          </p:grpSpPr>
          <p:sp>
            <p:nvSpPr>
              <p:cNvPr id="47" name="Text Box 13"/>
              <p:cNvSpPr txBox="1">
                <a:spLocks noChangeArrowheads="1"/>
              </p:cNvSpPr>
              <p:nvPr/>
            </p:nvSpPr>
            <p:spPr bwMode="auto">
              <a:xfrm>
                <a:off x="0" y="42"/>
                <a:ext cx="264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8" name="Line 14"/>
              <p:cNvSpPr>
                <a:spLocks noChangeShapeType="1"/>
              </p:cNvSpPr>
              <p:nvPr/>
            </p:nvSpPr>
            <p:spPr bwMode="auto">
              <a:xfrm>
                <a:off x="0" y="372"/>
                <a:ext cx="240" cy="0"/>
              </a:xfrm>
              <a:prstGeom prst="line">
                <a:avLst/>
              </a:prstGeom>
              <a:noFill/>
              <a:ln w="3175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9" name="Text Box 15"/>
              <p:cNvSpPr txBox="1">
                <a:spLocks noChangeArrowheads="1"/>
              </p:cNvSpPr>
              <p:nvPr/>
            </p:nvSpPr>
            <p:spPr bwMode="auto">
              <a:xfrm>
                <a:off x="0" y="366"/>
                <a:ext cx="264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b="1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6" name="文本框 45"/>
            <p:cNvSpPr txBox="1"/>
            <p:nvPr/>
          </p:nvSpPr>
          <p:spPr>
            <a:xfrm>
              <a:off x="4891172" y="3699378"/>
              <a:ext cx="2537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1" name="Group 12"/>
          <p:cNvGrpSpPr/>
          <p:nvPr/>
        </p:nvGrpSpPr>
        <p:grpSpPr bwMode="auto">
          <a:xfrm>
            <a:off x="6491166" y="2541468"/>
            <a:ext cx="314340" cy="785815"/>
            <a:chOff x="0" y="42"/>
            <a:chExt cx="264" cy="660"/>
          </a:xfrm>
        </p:grpSpPr>
        <p:sp>
          <p:nvSpPr>
            <p:cNvPr id="53" name="Text Box 13"/>
            <p:cNvSpPr txBox="1">
              <a:spLocks noChangeArrowheads="1"/>
            </p:cNvSpPr>
            <p:nvPr/>
          </p:nvSpPr>
          <p:spPr bwMode="auto">
            <a:xfrm>
              <a:off x="0" y="42"/>
              <a:ext cx="264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" name="Line 14"/>
            <p:cNvSpPr>
              <a:spLocks noChangeShapeType="1"/>
            </p:cNvSpPr>
            <p:nvPr/>
          </p:nvSpPr>
          <p:spPr bwMode="auto">
            <a:xfrm>
              <a:off x="0" y="372"/>
              <a:ext cx="240" cy="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5" name="Text Box 15"/>
            <p:cNvSpPr txBox="1">
              <a:spLocks noChangeArrowheads="1"/>
            </p:cNvSpPr>
            <p:nvPr/>
          </p:nvSpPr>
          <p:spPr bwMode="auto">
            <a:xfrm>
              <a:off x="0" y="366"/>
              <a:ext cx="264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39552" y="3075808"/>
            <a:ext cx="4032448" cy="1161839"/>
            <a:chOff x="975986" y="3496458"/>
            <a:chExt cx="3668022" cy="997727"/>
          </a:xfrm>
        </p:grpSpPr>
        <p:sp>
          <p:nvSpPr>
            <p:cNvPr id="50" name="Freeform 2105"/>
            <p:cNvSpPr>
              <a:spLocks noEditPoints="1"/>
            </p:cNvSpPr>
            <p:nvPr/>
          </p:nvSpPr>
          <p:spPr bwMode="auto">
            <a:xfrm>
              <a:off x="975986" y="3496458"/>
              <a:ext cx="3591236" cy="997727"/>
            </a:xfrm>
            <a:custGeom>
              <a:avLst/>
              <a:gdLst>
                <a:gd name="T0" fmla="*/ 747 w 775"/>
                <a:gd name="T1" fmla="*/ 58 h 209"/>
                <a:gd name="T2" fmla="*/ 769 w 775"/>
                <a:gd name="T3" fmla="*/ 60 h 209"/>
                <a:gd name="T4" fmla="*/ 775 w 775"/>
                <a:gd name="T5" fmla="*/ 81 h 209"/>
                <a:gd name="T6" fmla="*/ 759 w 775"/>
                <a:gd name="T7" fmla="*/ 85 h 209"/>
                <a:gd name="T8" fmla="*/ 761 w 775"/>
                <a:gd name="T9" fmla="*/ 109 h 209"/>
                <a:gd name="T10" fmla="*/ 745 w 775"/>
                <a:gd name="T11" fmla="*/ 113 h 209"/>
                <a:gd name="T12" fmla="*/ 700 w 775"/>
                <a:gd name="T13" fmla="*/ 129 h 209"/>
                <a:gd name="T14" fmla="*/ 704 w 775"/>
                <a:gd name="T15" fmla="*/ 159 h 209"/>
                <a:gd name="T16" fmla="*/ 690 w 775"/>
                <a:gd name="T17" fmla="*/ 169 h 209"/>
                <a:gd name="T18" fmla="*/ 674 w 775"/>
                <a:gd name="T19" fmla="*/ 173 h 209"/>
                <a:gd name="T20" fmla="*/ 585 w 775"/>
                <a:gd name="T21" fmla="*/ 167 h 209"/>
                <a:gd name="T22" fmla="*/ 624 w 775"/>
                <a:gd name="T23" fmla="*/ 184 h 209"/>
                <a:gd name="T24" fmla="*/ 537 w 775"/>
                <a:gd name="T25" fmla="*/ 184 h 209"/>
                <a:gd name="T26" fmla="*/ 533 w 775"/>
                <a:gd name="T27" fmla="*/ 175 h 209"/>
                <a:gd name="T28" fmla="*/ 280 w 775"/>
                <a:gd name="T29" fmla="*/ 188 h 209"/>
                <a:gd name="T30" fmla="*/ 190 w 775"/>
                <a:gd name="T31" fmla="*/ 182 h 209"/>
                <a:gd name="T32" fmla="*/ 141 w 775"/>
                <a:gd name="T33" fmla="*/ 196 h 209"/>
                <a:gd name="T34" fmla="*/ 143 w 775"/>
                <a:gd name="T35" fmla="*/ 186 h 209"/>
                <a:gd name="T36" fmla="*/ 125 w 775"/>
                <a:gd name="T37" fmla="*/ 159 h 209"/>
                <a:gd name="T38" fmla="*/ 46 w 775"/>
                <a:gd name="T39" fmla="*/ 151 h 209"/>
                <a:gd name="T40" fmla="*/ 42 w 775"/>
                <a:gd name="T41" fmla="*/ 137 h 209"/>
                <a:gd name="T42" fmla="*/ 14 w 775"/>
                <a:gd name="T43" fmla="*/ 95 h 209"/>
                <a:gd name="T44" fmla="*/ 12 w 775"/>
                <a:gd name="T45" fmla="*/ 87 h 209"/>
                <a:gd name="T46" fmla="*/ 22 w 775"/>
                <a:gd name="T47" fmla="*/ 91 h 209"/>
                <a:gd name="T48" fmla="*/ 48 w 775"/>
                <a:gd name="T49" fmla="*/ 52 h 209"/>
                <a:gd name="T50" fmla="*/ 91 w 775"/>
                <a:gd name="T51" fmla="*/ 48 h 209"/>
                <a:gd name="T52" fmla="*/ 196 w 775"/>
                <a:gd name="T53" fmla="*/ 34 h 209"/>
                <a:gd name="T54" fmla="*/ 121 w 775"/>
                <a:gd name="T55" fmla="*/ 32 h 209"/>
                <a:gd name="T56" fmla="*/ 133 w 775"/>
                <a:gd name="T57" fmla="*/ 26 h 209"/>
                <a:gd name="T58" fmla="*/ 159 w 775"/>
                <a:gd name="T59" fmla="*/ 20 h 209"/>
                <a:gd name="T60" fmla="*/ 224 w 775"/>
                <a:gd name="T61" fmla="*/ 24 h 209"/>
                <a:gd name="T62" fmla="*/ 234 w 775"/>
                <a:gd name="T63" fmla="*/ 42 h 209"/>
                <a:gd name="T64" fmla="*/ 234 w 775"/>
                <a:gd name="T65" fmla="*/ 22 h 209"/>
                <a:gd name="T66" fmla="*/ 317 w 775"/>
                <a:gd name="T67" fmla="*/ 26 h 209"/>
                <a:gd name="T68" fmla="*/ 406 w 775"/>
                <a:gd name="T69" fmla="*/ 26 h 209"/>
                <a:gd name="T70" fmla="*/ 626 w 775"/>
                <a:gd name="T71" fmla="*/ 20 h 209"/>
                <a:gd name="T72" fmla="*/ 646 w 775"/>
                <a:gd name="T73" fmla="*/ 22 h 209"/>
                <a:gd name="T74" fmla="*/ 654 w 775"/>
                <a:gd name="T75" fmla="*/ 4 h 209"/>
                <a:gd name="T76" fmla="*/ 656 w 775"/>
                <a:gd name="T77" fmla="*/ 18 h 209"/>
                <a:gd name="T78" fmla="*/ 694 w 775"/>
                <a:gd name="T79" fmla="*/ 28 h 209"/>
                <a:gd name="T80" fmla="*/ 721 w 775"/>
                <a:gd name="T81" fmla="*/ 52 h 209"/>
                <a:gd name="T82" fmla="*/ 737 w 775"/>
                <a:gd name="T83" fmla="*/ 50 h 209"/>
                <a:gd name="T84" fmla="*/ 258 w 775"/>
                <a:gd name="T85" fmla="*/ 30 h 209"/>
                <a:gd name="T86" fmla="*/ 608 w 775"/>
                <a:gd name="T87" fmla="*/ 34 h 209"/>
                <a:gd name="T88" fmla="*/ 218 w 775"/>
                <a:gd name="T89" fmla="*/ 34 h 209"/>
                <a:gd name="T90" fmla="*/ 218 w 775"/>
                <a:gd name="T91" fmla="*/ 34 h 209"/>
                <a:gd name="T92" fmla="*/ 715 w 775"/>
                <a:gd name="T93" fmla="*/ 62 h 209"/>
                <a:gd name="T94" fmla="*/ 135 w 775"/>
                <a:gd name="T95" fmla="*/ 62 h 209"/>
                <a:gd name="T96" fmla="*/ 38 w 775"/>
                <a:gd name="T97" fmla="*/ 74 h 209"/>
                <a:gd name="T98" fmla="*/ 36 w 775"/>
                <a:gd name="T99" fmla="*/ 113 h 209"/>
                <a:gd name="T100" fmla="*/ 36 w 775"/>
                <a:gd name="T101" fmla="*/ 113 h 209"/>
                <a:gd name="T102" fmla="*/ 662 w 775"/>
                <a:gd name="T103" fmla="*/ 129 h 209"/>
                <a:gd name="T104" fmla="*/ 155 w 775"/>
                <a:gd name="T105" fmla="*/ 163 h 209"/>
                <a:gd name="T106" fmla="*/ 127 w 775"/>
                <a:gd name="T107" fmla="*/ 157 h 209"/>
                <a:gd name="T108" fmla="*/ 398 w 775"/>
                <a:gd name="T109" fmla="*/ 16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75" h="209">
                  <a:moveTo>
                    <a:pt x="745" y="26"/>
                  </a:moveTo>
                  <a:cubicBezTo>
                    <a:pt x="740" y="33"/>
                    <a:pt x="742" y="41"/>
                    <a:pt x="749" y="46"/>
                  </a:cubicBezTo>
                  <a:cubicBezTo>
                    <a:pt x="746" y="48"/>
                    <a:pt x="750" y="50"/>
                    <a:pt x="745" y="52"/>
                  </a:cubicBezTo>
                  <a:cubicBezTo>
                    <a:pt x="749" y="55"/>
                    <a:pt x="742" y="57"/>
                    <a:pt x="747" y="58"/>
                  </a:cubicBezTo>
                  <a:cubicBezTo>
                    <a:pt x="752" y="53"/>
                    <a:pt x="752" y="64"/>
                    <a:pt x="759" y="62"/>
                  </a:cubicBezTo>
                  <a:cubicBezTo>
                    <a:pt x="759" y="60"/>
                    <a:pt x="755" y="61"/>
                    <a:pt x="755" y="58"/>
                  </a:cubicBezTo>
                  <a:cubicBezTo>
                    <a:pt x="763" y="59"/>
                    <a:pt x="769" y="65"/>
                    <a:pt x="769" y="68"/>
                  </a:cubicBezTo>
                  <a:cubicBezTo>
                    <a:pt x="775" y="65"/>
                    <a:pt x="764" y="62"/>
                    <a:pt x="769" y="60"/>
                  </a:cubicBezTo>
                  <a:cubicBezTo>
                    <a:pt x="771" y="64"/>
                    <a:pt x="774" y="66"/>
                    <a:pt x="775" y="70"/>
                  </a:cubicBezTo>
                  <a:cubicBezTo>
                    <a:pt x="764" y="68"/>
                    <a:pt x="775" y="75"/>
                    <a:pt x="769" y="77"/>
                  </a:cubicBezTo>
                  <a:cubicBezTo>
                    <a:pt x="769" y="74"/>
                    <a:pt x="766" y="72"/>
                    <a:pt x="765" y="74"/>
                  </a:cubicBezTo>
                  <a:cubicBezTo>
                    <a:pt x="767" y="77"/>
                    <a:pt x="773" y="78"/>
                    <a:pt x="775" y="81"/>
                  </a:cubicBezTo>
                  <a:cubicBezTo>
                    <a:pt x="771" y="80"/>
                    <a:pt x="771" y="82"/>
                    <a:pt x="773" y="85"/>
                  </a:cubicBezTo>
                  <a:cubicBezTo>
                    <a:pt x="769" y="85"/>
                    <a:pt x="765" y="85"/>
                    <a:pt x="761" y="85"/>
                  </a:cubicBezTo>
                  <a:cubicBezTo>
                    <a:pt x="762" y="80"/>
                    <a:pt x="766" y="74"/>
                    <a:pt x="759" y="72"/>
                  </a:cubicBezTo>
                  <a:cubicBezTo>
                    <a:pt x="763" y="76"/>
                    <a:pt x="760" y="80"/>
                    <a:pt x="759" y="85"/>
                  </a:cubicBezTo>
                  <a:cubicBezTo>
                    <a:pt x="751" y="88"/>
                    <a:pt x="755" y="79"/>
                    <a:pt x="749" y="81"/>
                  </a:cubicBezTo>
                  <a:cubicBezTo>
                    <a:pt x="755" y="92"/>
                    <a:pt x="746" y="79"/>
                    <a:pt x="743" y="85"/>
                  </a:cubicBezTo>
                  <a:cubicBezTo>
                    <a:pt x="751" y="87"/>
                    <a:pt x="749" y="96"/>
                    <a:pt x="759" y="101"/>
                  </a:cubicBezTo>
                  <a:cubicBezTo>
                    <a:pt x="757" y="103"/>
                    <a:pt x="761" y="104"/>
                    <a:pt x="761" y="109"/>
                  </a:cubicBezTo>
                  <a:cubicBezTo>
                    <a:pt x="758" y="109"/>
                    <a:pt x="757" y="108"/>
                    <a:pt x="755" y="107"/>
                  </a:cubicBezTo>
                  <a:cubicBezTo>
                    <a:pt x="758" y="111"/>
                    <a:pt x="760" y="114"/>
                    <a:pt x="755" y="117"/>
                  </a:cubicBezTo>
                  <a:cubicBezTo>
                    <a:pt x="754" y="111"/>
                    <a:pt x="752" y="120"/>
                    <a:pt x="749" y="119"/>
                  </a:cubicBezTo>
                  <a:cubicBezTo>
                    <a:pt x="748" y="117"/>
                    <a:pt x="747" y="114"/>
                    <a:pt x="745" y="113"/>
                  </a:cubicBezTo>
                  <a:cubicBezTo>
                    <a:pt x="740" y="118"/>
                    <a:pt x="736" y="124"/>
                    <a:pt x="731" y="129"/>
                  </a:cubicBezTo>
                  <a:cubicBezTo>
                    <a:pt x="729" y="122"/>
                    <a:pt x="726" y="127"/>
                    <a:pt x="723" y="129"/>
                  </a:cubicBezTo>
                  <a:cubicBezTo>
                    <a:pt x="724" y="124"/>
                    <a:pt x="718" y="125"/>
                    <a:pt x="717" y="123"/>
                  </a:cubicBezTo>
                  <a:cubicBezTo>
                    <a:pt x="715" y="130"/>
                    <a:pt x="705" y="123"/>
                    <a:pt x="700" y="129"/>
                  </a:cubicBezTo>
                  <a:cubicBezTo>
                    <a:pt x="705" y="133"/>
                    <a:pt x="702" y="135"/>
                    <a:pt x="704" y="137"/>
                  </a:cubicBezTo>
                  <a:cubicBezTo>
                    <a:pt x="705" y="135"/>
                    <a:pt x="712" y="130"/>
                    <a:pt x="713" y="135"/>
                  </a:cubicBezTo>
                  <a:cubicBezTo>
                    <a:pt x="717" y="139"/>
                    <a:pt x="717" y="148"/>
                    <a:pt x="719" y="153"/>
                  </a:cubicBezTo>
                  <a:cubicBezTo>
                    <a:pt x="714" y="157"/>
                    <a:pt x="707" y="158"/>
                    <a:pt x="704" y="159"/>
                  </a:cubicBezTo>
                  <a:cubicBezTo>
                    <a:pt x="704" y="163"/>
                    <a:pt x="707" y="163"/>
                    <a:pt x="709" y="165"/>
                  </a:cubicBezTo>
                  <a:cubicBezTo>
                    <a:pt x="703" y="170"/>
                    <a:pt x="701" y="165"/>
                    <a:pt x="700" y="173"/>
                  </a:cubicBezTo>
                  <a:cubicBezTo>
                    <a:pt x="694" y="175"/>
                    <a:pt x="696" y="168"/>
                    <a:pt x="692" y="167"/>
                  </a:cubicBezTo>
                  <a:cubicBezTo>
                    <a:pt x="692" y="169"/>
                    <a:pt x="692" y="170"/>
                    <a:pt x="690" y="169"/>
                  </a:cubicBezTo>
                  <a:cubicBezTo>
                    <a:pt x="690" y="171"/>
                    <a:pt x="699" y="173"/>
                    <a:pt x="692" y="175"/>
                  </a:cubicBezTo>
                  <a:cubicBezTo>
                    <a:pt x="689" y="168"/>
                    <a:pt x="687" y="173"/>
                    <a:pt x="686" y="175"/>
                  </a:cubicBezTo>
                  <a:cubicBezTo>
                    <a:pt x="683" y="172"/>
                    <a:pt x="679" y="170"/>
                    <a:pt x="674" y="169"/>
                  </a:cubicBezTo>
                  <a:cubicBezTo>
                    <a:pt x="674" y="172"/>
                    <a:pt x="677" y="173"/>
                    <a:pt x="674" y="173"/>
                  </a:cubicBezTo>
                  <a:cubicBezTo>
                    <a:pt x="653" y="167"/>
                    <a:pt x="626" y="175"/>
                    <a:pt x="608" y="167"/>
                  </a:cubicBezTo>
                  <a:cubicBezTo>
                    <a:pt x="609" y="168"/>
                    <a:pt x="612" y="167"/>
                    <a:pt x="612" y="165"/>
                  </a:cubicBezTo>
                  <a:cubicBezTo>
                    <a:pt x="606" y="169"/>
                    <a:pt x="584" y="171"/>
                    <a:pt x="593" y="163"/>
                  </a:cubicBezTo>
                  <a:cubicBezTo>
                    <a:pt x="585" y="165"/>
                    <a:pt x="587" y="163"/>
                    <a:pt x="585" y="167"/>
                  </a:cubicBezTo>
                  <a:cubicBezTo>
                    <a:pt x="575" y="164"/>
                    <a:pt x="540" y="161"/>
                    <a:pt x="531" y="167"/>
                  </a:cubicBezTo>
                  <a:cubicBezTo>
                    <a:pt x="563" y="174"/>
                    <a:pt x="582" y="167"/>
                    <a:pt x="616" y="175"/>
                  </a:cubicBezTo>
                  <a:cubicBezTo>
                    <a:pt x="616" y="178"/>
                    <a:pt x="615" y="181"/>
                    <a:pt x="618" y="182"/>
                  </a:cubicBezTo>
                  <a:cubicBezTo>
                    <a:pt x="614" y="173"/>
                    <a:pt x="632" y="182"/>
                    <a:pt x="624" y="184"/>
                  </a:cubicBezTo>
                  <a:cubicBezTo>
                    <a:pt x="620" y="182"/>
                    <a:pt x="613" y="184"/>
                    <a:pt x="608" y="180"/>
                  </a:cubicBezTo>
                  <a:cubicBezTo>
                    <a:pt x="601" y="190"/>
                    <a:pt x="591" y="183"/>
                    <a:pt x="575" y="188"/>
                  </a:cubicBezTo>
                  <a:cubicBezTo>
                    <a:pt x="572" y="186"/>
                    <a:pt x="575" y="180"/>
                    <a:pt x="571" y="180"/>
                  </a:cubicBezTo>
                  <a:cubicBezTo>
                    <a:pt x="557" y="190"/>
                    <a:pt x="543" y="168"/>
                    <a:pt x="537" y="184"/>
                  </a:cubicBezTo>
                  <a:cubicBezTo>
                    <a:pt x="541" y="185"/>
                    <a:pt x="564" y="184"/>
                    <a:pt x="561" y="190"/>
                  </a:cubicBezTo>
                  <a:cubicBezTo>
                    <a:pt x="560" y="186"/>
                    <a:pt x="549" y="191"/>
                    <a:pt x="547" y="194"/>
                  </a:cubicBezTo>
                  <a:cubicBezTo>
                    <a:pt x="546" y="185"/>
                    <a:pt x="531" y="192"/>
                    <a:pt x="531" y="184"/>
                  </a:cubicBezTo>
                  <a:cubicBezTo>
                    <a:pt x="534" y="184"/>
                    <a:pt x="538" y="176"/>
                    <a:pt x="533" y="175"/>
                  </a:cubicBezTo>
                  <a:cubicBezTo>
                    <a:pt x="529" y="180"/>
                    <a:pt x="527" y="177"/>
                    <a:pt x="525" y="180"/>
                  </a:cubicBezTo>
                  <a:cubicBezTo>
                    <a:pt x="530" y="186"/>
                    <a:pt x="527" y="194"/>
                    <a:pt x="535" y="194"/>
                  </a:cubicBezTo>
                  <a:cubicBezTo>
                    <a:pt x="512" y="209"/>
                    <a:pt x="482" y="195"/>
                    <a:pt x="446" y="188"/>
                  </a:cubicBezTo>
                  <a:cubicBezTo>
                    <a:pt x="403" y="191"/>
                    <a:pt x="339" y="185"/>
                    <a:pt x="280" y="188"/>
                  </a:cubicBezTo>
                  <a:cubicBezTo>
                    <a:pt x="279" y="179"/>
                    <a:pt x="253" y="179"/>
                    <a:pt x="246" y="186"/>
                  </a:cubicBezTo>
                  <a:cubicBezTo>
                    <a:pt x="245" y="182"/>
                    <a:pt x="249" y="180"/>
                    <a:pt x="246" y="180"/>
                  </a:cubicBezTo>
                  <a:cubicBezTo>
                    <a:pt x="232" y="180"/>
                    <a:pt x="213" y="187"/>
                    <a:pt x="212" y="180"/>
                  </a:cubicBezTo>
                  <a:cubicBezTo>
                    <a:pt x="199" y="184"/>
                    <a:pt x="200" y="179"/>
                    <a:pt x="190" y="182"/>
                  </a:cubicBezTo>
                  <a:cubicBezTo>
                    <a:pt x="181" y="183"/>
                    <a:pt x="167" y="200"/>
                    <a:pt x="165" y="190"/>
                  </a:cubicBezTo>
                  <a:cubicBezTo>
                    <a:pt x="161" y="197"/>
                    <a:pt x="153" y="189"/>
                    <a:pt x="151" y="192"/>
                  </a:cubicBezTo>
                  <a:cubicBezTo>
                    <a:pt x="153" y="192"/>
                    <a:pt x="156" y="195"/>
                    <a:pt x="153" y="196"/>
                  </a:cubicBezTo>
                  <a:cubicBezTo>
                    <a:pt x="151" y="190"/>
                    <a:pt x="147" y="198"/>
                    <a:pt x="141" y="196"/>
                  </a:cubicBezTo>
                  <a:cubicBezTo>
                    <a:pt x="139" y="194"/>
                    <a:pt x="129" y="185"/>
                    <a:pt x="139" y="184"/>
                  </a:cubicBezTo>
                  <a:cubicBezTo>
                    <a:pt x="143" y="188"/>
                    <a:pt x="139" y="186"/>
                    <a:pt x="137" y="190"/>
                  </a:cubicBezTo>
                  <a:cubicBezTo>
                    <a:pt x="139" y="190"/>
                    <a:pt x="139" y="191"/>
                    <a:pt x="141" y="192"/>
                  </a:cubicBezTo>
                  <a:cubicBezTo>
                    <a:pt x="141" y="189"/>
                    <a:pt x="142" y="187"/>
                    <a:pt x="143" y="186"/>
                  </a:cubicBezTo>
                  <a:cubicBezTo>
                    <a:pt x="139" y="185"/>
                    <a:pt x="139" y="180"/>
                    <a:pt x="133" y="182"/>
                  </a:cubicBezTo>
                  <a:cubicBezTo>
                    <a:pt x="131" y="176"/>
                    <a:pt x="137" y="177"/>
                    <a:pt x="137" y="173"/>
                  </a:cubicBezTo>
                  <a:cubicBezTo>
                    <a:pt x="130" y="167"/>
                    <a:pt x="122" y="174"/>
                    <a:pt x="115" y="169"/>
                  </a:cubicBezTo>
                  <a:cubicBezTo>
                    <a:pt x="113" y="161"/>
                    <a:pt x="125" y="166"/>
                    <a:pt x="125" y="159"/>
                  </a:cubicBezTo>
                  <a:cubicBezTo>
                    <a:pt x="103" y="161"/>
                    <a:pt x="67" y="154"/>
                    <a:pt x="48" y="165"/>
                  </a:cubicBezTo>
                  <a:cubicBezTo>
                    <a:pt x="54" y="165"/>
                    <a:pt x="55" y="168"/>
                    <a:pt x="52" y="171"/>
                  </a:cubicBezTo>
                  <a:cubicBezTo>
                    <a:pt x="46" y="168"/>
                    <a:pt x="43" y="163"/>
                    <a:pt x="40" y="157"/>
                  </a:cubicBezTo>
                  <a:cubicBezTo>
                    <a:pt x="39" y="153"/>
                    <a:pt x="46" y="155"/>
                    <a:pt x="46" y="151"/>
                  </a:cubicBezTo>
                  <a:cubicBezTo>
                    <a:pt x="40" y="150"/>
                    <a:pt x="32" y="145"/>
                    <a:pt x="36" y="147"/>
                  </a:cubicBezTo>
                  <a:cubicBezTo>
                    <a:pt x="41" y="142"/>
                    <a:pt x="40" y="150"/>
                    <a:pt x="46" y="149"/>
                  </a:cubicBezTo>
                  <a:cubicBezTo>
                    <a:pt x="46" y="146"/>
                    <a:pt x="52" y="139"/>
                    <a:pt x="46" y="137"/>
                  </a:cubicBezTo>
                  <a:cubicBezTo>
                    <a:pt x="46" y="140"/>
                    <a:pt x="44" y="138"/>
                    <a:pt x="42" y="137"/>
                  </a:cubicBezTo>
                  <a:cubicBezTo>
                    <a:pt x="40" y="148"/>
                    <a:pt x="21" y="141"/>
                    <a:pt x="16" y="135"/>
                  </a:cubicBezTo>
                  <a:cubicBezTo>
                    <a:pt x="19" y="135"/>
                    <a:pt x="18" y="131"/>
                    <a:pt x="20" y="129"/>
                  </a:cubicBezTo>
                  <a:cubicBezTo>
                    <a:pt x="11" y="129"/>
                    <a:pt x="12" y="118"/>
                    <a:pt x="4" y="117"/>
                  </a:cubicBezTo>
                  <a:cubicBezTo>
                    <a:pt x="8" y="106"/>
                    <a:pt x="4" y="100"/>
                    <a:pt x="14" y="95"/>
                  </a:cubicBezTo>
                  <a:cubicBezTo>
                    <a:pt x="10" y="95"/>
                    <a:pt x="8" y="95"/>
                    <a:pt x="6" y="97"/>
                  </a:cubicBezTo>
                  <a:cubicBezTo>
                    <a:pt x="0" y="91"/>
                    <a:pt x="5" y="86"/>
                    <a:pt x="0" y="83"/>
                  </a:cubicBezTo>
                  <a:cubicBezTo>
                    <a:pt x="5" y="83"/>
                    <a:pt x="4" y="79"/>
                    <a:pt x="10" y="81"/>
                  </a:cubicBezTo>
                  <a:cubicBezTo>
                    <a:pt x="10" y="83"/>
                    <a:pt x="11" y="85"/>
                    <a:pt x="12" y="87"/>
                  </a:cubicBezTo>
                  <a:cubicBezTo>
                    <a:pt x="10" y="87"/>
                    <a:pt x="8" y="87"/>
                    <a:pt x="8" y="89"/>
                  </a:cubicBezTo>
                  <a:cubicBezTo>
                    <a:pt x="10" y="91"/>
                    <a:pt x="15" y="91"/>
                    <a:pt x="20" y="91"/>
                  </a:cubicBezTo>
                  <a:cubicBezTo>
                    <a:pt x="20" y="97"/>
                    <a:pt x="13" y="91"/>
                    <a:pt x="14" y="101"/>
                  </a:cubicBezTo>
                  <a:cubicBezTo>
                    <a:pt x="17" y="98"/>
                    <a:pt x="22" y="97"/>
                    <a:pt x="22" y="91"/>
                  </a:cubicBezTo>
                  <a:cubicBezTo>
                    <a:pt x="18" y="87"/>
                    <a:pt x="13" y="83"/>
                    <a:pt x="10" y="79"/>
                  </a:cubicBezTo>
                  <a:cubicBezTo>
                    <a:pt x="15" y="74"/>
                    <a:pt x="19" y="78"/>
                    <a:pt x="22" y="68"/>
                  </a:cubicBezTo>
                  <a:cubicBezTo>
                    <a:pt x="13" y="76"/>
                    <a:pt x="17" y="68"/>
                    <a:pt x="12" y="62"/>
                  </a:cubicBezTo>
                  <a:cubicBezTo>
                    <a:pt x="21" y="56"/>
                    <a:pt x="40" y="60"/>
                    <a:pt x="48" y="52"/>
                  </a:cubicBezTo>
                  <a:cubicBezTo>
                    <a:pt x="48" y="57"/>
                    <a:pt x="49" y="60"/>
                    <a:pt x="52" y="60"/>
                  </a:cubicBezTo>
                  <a:cubicBezTo>
                    <a:pt x="47" y="55"/>
                    <a:pt x="55" y="59"/>
                    <a:pt x="54" y="52"/>
                  </a:cubicBezTo>
                  <a:cubicBezTo>
                    <a:pt x="68" y="54"/>
                    <a:pt x="81" y="50"/>
                    <a:pt x="95" y="52"/>
                  </a:cubicBezTo>
                  <a:cubicBezTo>
                    <a:pt x="92" y="52"/>
                    <a:pt x="90" y="52"/>
                    <a:pt x="91" y="48"/>
                  </a:cubicBezTo>
                  <a:cubicBezTo>
                    <a:pt x="114" y="47"/>
                    <a:pt x="140" y="48"/>
                    <a:pt x="161" y="44"/>
                  </a:cubicBezTo>
                  <a:cubicBezTo>
                    <a:pt x="165" y="44"/>
                    <a:pt x="168" y="39"/>
                    <a:pt x="171" y="38"/>
                  </a:cubicBezTo>
                  <a:cubicBezTo>
                    <a:pt x="176" y="37"/>
                    <a:pt x="182" y="43"/>
                    <a:pt x="183" y="42"/>
                  </a:cubicBezTo>
                  <a:cubicBezTo>
                    <a:pt x="180" y="43"/>
                    <a:pt x="194" y="28"/>
                    <a:pt x="196" y="34"/>
                  </a:cubicBezTo>
                  <a:cubicBezTo>
                    <a:pt x="191" y="28"/>
                    <a:pt x="173" y="36"/>
                    <a:pt x="169" y="30"/>
                  </a:cubicBezTo>
                  <a:cubicBezTo>
                    <a:pt x="175" y="31"/>
                    <a:pt x="173" y="26"/>
                    <a:pt x="175" y="24"/>
                  </a:cubicBezTo>
                  <a:cubicBezTo>
                    <a:pt x="168" y="28"/>
                    <a:pt x="165" y="26"/>
                    <a:pt x="165" y="32"/>
                  </a:cubicBezTo>
                  <a:cubicBezTo>
                    <a:pt x="153" y="33"/>
                    <a:pt x="134" y="25"/>
                    <a:pt x="121" y="32"/>
                  </a:cubicBezTo>
                  <a:cubicBezTo>
                    <a:pt x="120" y="26"/>
                    <a:pt x="117" y="28"/>
                    <a:pt x="115" y="26"/>
                  </a:cubicBezTo>
                  <a:cubicBezTo>
                    <a:pt x="116" y="26"/>
                    <a:pt x="117" y="26"/>
                    <a:pt x="117" y="24"/>
                  </a:cubicBezTo>
                  <a:cubicBezTo>
                    <a:pt x="116" y="24"/>
                    <a:pt x="115" y="22"/>
                    <a:pt x="117" y="22"/>
                  </a:cubicBezTo>
                  <a:cubicBezTo>
                    <a:pt x="121" y="36"/>
                    <a:pt x="128" y="15"/>
                    <a:pt x="133" y="26"/>
                  </a:cubicBezTo>
                  <a:cubicBezTo>
                    <a:pt x="133" y="24"/>
                    <a:pt x="133" y="20"/>
                    <a:pt x="135" y="20"/>
                  </a:cubicBezTo>
                  <a:cubicBezTo>
                    <a:pt x="136" y="22"/>
                    <a:pt x="141" y="29"/>
                    <a:pt x="143" y="24"/>
                  </a:cubicBezTo>
                  <a:cubicBezTo>
                    <a:pt x="141" y="24"/>
                    <a:pt x="139" y="24"/>
                    <a:pt x="139" y="22"/>
                  </a:cubicBezTo>
                  <a:cubicBezTo>
                    <a:pt x="146" y="23"/>
                    <a:pt x="154" y="15"/>
                    <a:pt x="159" y="20"/>
                  </a:cubicBezTo>
                  <a:cubicBezTo>
                    <a:pt x="155" y="23"/>
                    <a:pt x="154" y="25"/>
                    <a:pt x="151" y="26"/>
                  </a:cubicBezTo>
                  <a:cubicBezTo>
                    <a:pt x="153" y="26"/>
                    <a:pt x="154" y="28"/>
                    <a:pt x="155" y="28"/>
                  </a:cubicBezTo>
                  <a:cubicBezTo>
                    <a:pt x="166" y="9"/>
                    <a:pt x="194" y="19"/>
                    <a:pt x="212" y="24"/>
                  </a:cubicBezTo>
                  <a:cubicBezTo>
                    <a:pt x="212" y="18"/>
                    <a:pt x="223" y="20"/>
                    <a:pt x="224" y="24"/>
                  </a:cubicBezTo>
                  <a:cubicBezTo>
                    <a:pt x="223" y="19"/>
                    <a:pt x="231" y="19"/>
                    <a:pt x="234" y="22"/>
                  </a:cubicBezTo>
                  <a:cubicBezTo>
                    <a:pt x="231" y="25"/>
                    <a:pt x="233" y="28"/>
                    <a:pt x="234" y="32"/>
                  </a:cubicBezTo>
                  <a:cubicBezTo>
                    <a:pt x="229" y="34"/>
                    <a:pt x="218" y="28"/>
                    <a:pt x="220" y="36"/>
                  </a:cubicBezTo>
                  <a:cubicBezTo>
                    <a:pt x="228" y="35"/>
                    <a:pt x="232" y="37"/>
                    <a:pt x="234" y="42"/>
                  </a:cubicBezTo>
                  <a:cubicBezTo>
                    <a:pt x="235" y="39"/>
                    <a:pt x="237" y="38"/>
                    <a:pt x="236" y="34"/>
                  </a:cubicBezTo>
                  <a:cubicBezTo>
                    <a:pt x="240" y="35"/>
                    <a:pt x="249" y="39"/>
                    <a:pt x="252" y="34"/>
                  </a:cubicBezTo>
                  <a:cubicBezTo>
                    <a:pt x="244" y="34"/>
                    <a:pt x="237" y="34"/>
                    <a:pt x="234" y="28"/>
                  </a:cubicBezTo>
                  <a:cubicBezTo>
                    <a:pt x="244" y="27"/>
                    <a:pt x="232" y="27"/>
                    <a:pt x="234" y="22"/>
                  </a:cubicBezTo>
                  <a:cubicBezTo>
                    <a:pt x="250" y="19"/>
                    <a:pt x="255" y="21"/>
                    <a:pt x="258" y="24"/>
                  </a:cubicBezTo>
                  <a:cubicBezTo>
                    <a:pt x="264" y="17"/>
                    <a:pt x="276" y="21"/>
                    <a:pt x="276" y="26"/>
                  </a:cubicBezTo>
                  <a:cubicBezTo>
                    <a:pt x="279" y="21"/>
                    <a:pt x="288" y="17"/>
                    <a:pt x="293" y="26"/>
                  </a:cubicBezTo>
                  <a:cubicBezTo>
                    <a:pt x="299" y="17"/>
                    <a:pt x="309" y="23"/>
                    <a:pt x="317" y="26"/>
                  </a:cubicBezTo>
                  <a:cubicBezTo>
                    <a:pt x="318" y="20"/>
                    <a:pt x="325" y="22"/>
                    <a:pt x="327" y="26"/>
                  </a:cubicBezTo>
                  <a:cubicBezTo>
                    <a:pt x="332" y="22"/>
                    <a:pt x="353" y="20"/>
                    <a:pt x="359" y="26"/>
                  </a:cubicBezTo>
                  <a:cubicBezTo>
                    <a:pt x="366" y="20"/>
                    <a:pt x="378" y="19"/>
                    <a:pt x="389" y="26"/>
                  </a:cubicBezTo>
                  <a:cubicBezTo>
                    <a:pt x="394" y="18"/>
                    <a:pt x="405" y="26"/>
                    <a:pt x="406" y="26"/>
                  </a:cubicBezTo>
                  <a:cubicBezTo>
                    <a:pt x="446" y="23"/>
                    <a:pt x="499" y="24"/>
                    <a:pt x="545" y="22"/>
                  </a:cubicBezTo>
                  <a:cubicBezTo>
                    <a:pt x="569" y="21"/>
                    <a:pt x="597" y="24"/>
                    <a:pt x="618" y="14"/>
                  </a:cubicBezTo>
                  <a:cubicBezTo>
                    <a:pt x="618" y="16"/>
                    <a:pt x="617" y="20"/>
                    <a:pt x="620" y="20"/>
                  </a:cubicBezTo>
                  <a:cubicBezTo>
                    <a:pt x="620" y="17"/>
                    <a:pt x="624" y="19"/>
                    <a:pt x="626" y="20"/>
                  </a:cubicBezTo>
                  <a:cubicBezTo>
                    <a:pt x="620" y="15"/>
                    <a:pt x="629" y="17"/>
                    <a:pt x="632" y="14"/>
                  </a:cubicBezTo>
                  <a:cubicBezTo>
                    <a:pt x="628" y="23"/>
                    <a:pt x="633" y="20"/>
                    <a:pt x="638" y="22"/>
                  </a:cubicBezTo>
                  <a:cubicBezTo>
                    <a:pt x="637" y="19"/>
                    <a:pt x="635" y="19"/>
                    <a:pt x="634" y="16"/>
                  </a:cubicBezTo>
                  <a:cubicBezTo>
                    <a:pt x="640" y="16"/>
                    <a:pt x="641" y="21"/>
                    <a:pt x="646" y="22"/>
                  </a:cubicBezTo>
                  <a:cubicBezTo>
                    <a:pt x="646" y="20"/>
                    <a:pt x="642" y="17"/>
                    <a:pt x="646" y="16"/>
                  </a:cubicBezTo>
                  <a:cubicBezTo>
                    <a:pt x="646" y="17"/>
                    <a:pt x="648" y="18"/>
                    <a:pt x="648" y="16"/>
                  </a:cubicBezTo>
                  <a:cubicBezTo>
                    <a:pt x="646" y="15"/>
                    <a:pt x="643" y="14"/>
                    <a:pt x="642" y="12"/>
                  </a:cubicBezTo>
                  <a:cubicBezTo>
                    <a:pt x="648" y="11"/>
                    <a:pt x="650" y="7"/>
                    <a:pt x="654" y="4"/>
                  </a:cubicBezTo>
                  <a:cubicBezTo>
                    <a:pt x="655" y="6"/>
                    <a:pt x="665" y="9"/>
                    <a:pt x="658" y="12"/>
                  </a:cubicBezTo>
                  <a:cubicBezTo>
                    <a:pt x="658" y="10"/>
                    <a:pt x="651" y="6"/>
                    <a:pt x="652" y="10"/>
                  </a:cubicBezTo>
                  <a:cubicBezTo>
                    <a:pt x="656" y="11"/>
                    <a:pt x="651" y="12"/>
                    <a:pt x="650" y="14"/>
                  </a:cubicBezTo>
                  <a:cubicBezTo>
                    <a:pt x="661" y="8"/>
                    <a:pt x="654" y="18"/>
                    <a:pt x="656" y="18"/>
                  </a:cubicBezTo>
                  <a:cubicBezTo>
                    <a:pt x="661" y="18"/>
                    <a:pt x="667" y="13"/>
                    <a:pt x="676" y="14"/>
                  </a:cubicBezTo>
                  <a:cubicBezTo>
                    <a:pt x="676" y="10"/>
                    <a:pt x="671" y="11"/>
                    <a:pt x="672" y="6"/>
                  </a:cubicBezTo>
                  <a:cubicBezTo>
                    <a:pt x="676" y="6"/>
                    <a:pt x="675" y="0"/>
                    <a:pt x="680" y="2"/>
                  </a:cubicBezTo>
                  <a:cubicBezTo>
                    <a:pt x="690" y="10"/>
                    <a:pt x="693" y="18"/>
                    <a:pt x="694" y="28"/>
                  </a:cubicBezTo>
                  <a:cubicBezTo>
                    <a:pt x="704" y="30"/>
                    <a:pt x="693" y="21"/>
                    <a:pt x="698" y="22"/>
                  </a:cubicBezTo>
                  <a:cubicBezTo>
                    <a:pt x="707" y="33"/>
                    <a:pt x="730" y="26"/>
                    <a:pt x="745" y="26"/>
                  </a:cubicBezTo>
                  <a:close/>
                  <a:moveTo>
                    <a:pt x="737" y="50"/>
                  </a:moveTo>
                  <a:cubicBezTo>
                    <a:pt x="732" y="47"/>
                    <a:pt x="730" y="58"/>
                    <a:pt x="721" y="52"/>
                  </a:cubicBezTo>
                  <a:cubicBezTo>
                    <a:pt x="723" y="59"/>
                    <a:pt x="739" y="60"/>
                    <a:pt x="745" y="56"/>
                  </a:cubicBezTo>
                  <a:cubicBezTo>
                    <a:pt x="743" y="50"/>
                    <a:pt x="740" y="55"/>
                    <a:pt x="737" y="56"/>
                  </a:cubicBezTo>
                  <a:cubicBezTo>
                    <a:pt x="741" y="52"/>
                    <a:pt x="736" y="52"/>
                    <a:pt x="733" y="54"/>
                  </a:cubicBezTo>
                  <a:cubicBezTo>
                    <a:pt x="734" y="52"/>
                    <a:pt x="735" y="51"/>
                    <a:pt x="737" y="50"/>
                  </a:cubicBezTo>
                  <a:close/>
                  <a:moveTo>
                    <a:pt x="258" y="26"/>
                  </a:moveTo>
                  <a:cubicBezTo>
                    <a:pt x="253" y="31"/>
                    <a:pt x="256" y="33"/>
                    <a:pt x="256" y="40"/>
                  </a:cubicBezTo>
                  <a:cubicBezTo>
                    <a:pt x="267" y="43"/>
                    <a:pt x="267" y="40"/>
                    <a:pt x="274" y="36"/>
                  </a:cubicBezTo>
                  <a:cubicBezTo>
                    <a:pt x="275" y="28"/>
                    <a:pt x="260" y="36"/>
                    <a:pt x="258" y="30"/>
                  </a:cubicBezTo>
                  <a:cubicBezTo>
                    <a:pt x="258" y="29"/>
                    <a:pt x="258" y="27"/>
                    <a:pt x="258" y="26"/>
                  </a:cubicBezTo>
                  <a:close/>
                  <a:moveTo>
                    <a:pt x="626" y="38"/>
                  </a:moveTo>
                  <a:cubicBezTo>
                    <a:pt x="624" y="31"/>
                    <a:pt x="614" y="33"/>
                    <a:pt x="610" y="28"/>
                  </a:cubicBezTo>
                  <a:cubicBezTo>
                    <a:pt x="610" y="31"/>
                    <a:pt x="610" y="34"/>
                    <a:pt x="608" y="34"/>
                  </a:cubicBezTo>
                  <a:cubicBezTo>
                    <a:pt x="512" y="35"/>
                    <a:pt x="393" y="36"/>
                    <a:pt x="284" y="36"/>
                  </a:cubicBezTo>
                  <a:cubicBezTo>
                    <a:pt x="314" y="46"/>
                    <a:pt x="360" y="38"/>
                    <a:pt x="396" y="40"/>
                  </a:cubicBezTo>
                  <a:cubicBezTo>
                    <a:pt x="471" y="45"/>
                    <a:pt x="577" y="40"/>
                    <a:pt x="626" y="38"/>
                  </a:cubicBezTo>
                  <a:close/>
                  <a:moveTo>
                    <a:pt x="218" y="34"/>
                  </a:moveTo>
                  <a:cubicBezTo>
                    <a:pt x="218" y="30"/>
                    <a:pt x="209" y="33"/>
                    <a:pt x="206" y="32"/>
                  </a:cubicBezTo>
                  <a:cubicBezTo>
                    <a:pt x="206" y="36"/>
                    <a:pt x="204" y="42"/>
                    <a:pt x="210" y="40"/>
                  </a:cubicBezTo>
                  <a:cubicBezTo>
                    <a:pt x="209" y="39"/>
                    <a:pt x="208" y="38"/>
                    <a:pt x="208" y="36"/>
                  </a:cubicBezTo>
                  <a:cubicBezTo>
                    <a:pt x="209" y="33"/>
                    <a:pt x="213" y="37"/>
                    <a:pt x="218" y="34"/>
                  </a:cubicBezTo>
                  <a:close/>
                  <a:moveTo>
                    <a:pt x="717" y="58"/>
                  </a:moveTo>
                  <a:cubicBezTo>
                    <a:pt x="707" y="59"/>
                    <a:pt x="704" y="54"/>
                    <a:pt x="696" y="58"/>
                  </a:cubicBezTo>
                  <a:cubicBezTo>
                    <a:pt x="698" y="60"/>
                    <a:pt x="701" y="60"/>
                    <a:pt x="700" y="64"/>
                  </a:cubicBezTo>
                  <a:cubicBezTo>
                    <a:pt x="706" y="61"/>
                    <a:pt x="707" y="64"/>
                    <a:pt x="715" y="62"/>
                  </a:cubicBezTo>
                  <a:cubicBezTo>
                    <a:pt x="711" y="67"/>
                    <a:pt x="711" y="64"/>
                    <a:pt x="715" y="68"/>
                  </a:cubicBezTo>
                  <a:cubicBezTo>
                    <a:pt x="717" y="67"/>
                    <a:pt x="715" y="65"/>
                    <a:pt x="717" y="58"/>
                  </a:cubicBezTo>
                  <a:close/>
                  <a:moveTo>
                    <a:pt x="147" y="58"/>
                  </a:moveTo>
                  <a:cubicBezTo>
                    <a:pt x="147" y="62"/>
                    <a:pt x="144" y="63"/>
                    <a:pt x="135" y="62"/>
                  </a:cubicBezTo>
                  <a:cubicBezTo>
                    <a:pt x="138" y="67"/>
                    <a:pt x="163" y="61"/>
                    <a:pt x="169" y="64"/>
                  </a:cubicBezTo>
                  <a:cubicBezTo>
                    <a:pt x="177" y="56"/>
                    <a:pt x="149" y="64"/>
                    <a:pt x="147" y="58"/>
                  </a:cubicBezTo>
                  <a:close/>
                  <a:moveTo>
                    <a:pt x="36" y="66"/>
                  </a:moveTo>
                  <a:cubicBezTo>
                    <a:pt x="30" y="68"/>
                    <a:pt x="41" y="69"/>
                    <a:pt x="38" y="74"/>
                  </a:cubicBezTo>
                  <a:cubicBezTo>
                    <a:pt x="34" y="70"/>
                    <a:pt x="32" y="67"/>
                    <a:pt x="26" y="70"/>
                  </a:cubicBezTo>
                  <a:cubicBezTo>
                    <a:pt x="35" y="79"/>
                    <a:pt x="56" y="71"/>
                    <a:pt x="76" y="70"/>
                  </a:cubicBezTo>
                  <a:cubicBezTo>
                    <a:pt x="65" y="60"/>
                    <a:pt x="46" y="74"/>
                    <a:pt x="36" y="66"/>
                  </a:cubicBezTo>
                  <a:close/>
                  <a:moveTo>
                    <a:pt x="36" y="113"/>
                  </a:moveTo>
                  <a:cubicBezTo>
                    <a:pt x="30" y="123"/>
                    <a:pt x="16" y="107"/>
                    <a:pt x="14" y="123"/>
                  </a:cubicBezTo>
                  <a:cubicBezTo>
                    <a:pt x="18" y="121"/>
                    <a:pt x="27" y="125"/>
                    <a:pt x="22" y="127"/>
                  </a:cubicBezTo>
                  <a:cubicBezTo>
                    <a:pt x="30" y="130"/>
                    <a:pt x="42" y="115"/>
                    <a:pt x="48" y="121"/>
                  </a:cubicBezTo>
                  <a:cubicBezTo>
                    <a:pt x="46" y="116"/>
                    <a:pt x="38" y="117"/>
                    <a:pt x="36" y="113"/>
                  </a:cubicBezTo>
                  <a:close/>
                  <a:moveTo>
                    <a:pt x="646" y="127"/>
                  </a:moveTo>
                  <a:cubicBezTo>
                    <a:pt x="649" y="135"/>
                    <a:pt x="661" y="125"/>
                    <a:pt x="666" y="133"/>
                  </a:cubicBezTo>
                  <a:cubicBezTo>
                    <a:pt x="672" y="133"/>
                    <a:pt x="670" y="126"/>
                    <a:pt x="678" y="129"/>
                  </a:cubicBezTo>
                  <a:cubicBezTo>
                    <a:pt x="677" y="125"/>
                    <a:pt x="664" y="127"/>
                    <a:pt x="662" y="129"/>
                  </a:cubicBezTo>
                  <a:cubicBezTo>
                    <a:pt x="667" y="123"/>
                    <a:pt x="652" y="125"/>
                    <a:pt x="646" y="127"/>
                  </a:cubicBezTo>
                  <a:close/>
                  <a:moveTo>
                    <a:pt x="149" y="157"/>
                  </a:moveTo>
                  <a:cubicBezTo>
                    <a:pt x="145" y="150"/>
                    <a:pt x="145" y="163"/>
                    <a:pt x="139" y="161"/>
                  </a:cubicBezTo>
                  <a:cubicBezTo>
                    <a:pt x="141" y="166"/>
                    <a:pt x="150" y="162"/>
                    <a:pt x="155" y="163"/>
                  </a:cubicBezTo>
                  <a:cubicBezTo>
                    <a:pt x="154" y="161"/>
                    <a:pt x="151" y="160"/>
                    <a:pt x="147" y="159"/>
                  </a:cubicBezTo>
                  <a:cubicBezTo>
                    <a:pt x="147" y="158"/>
                    <a:pt x="148" y="157"/>
                    <a:pt x="149" y="157"/>
                  </a:cubicBezTo>
                  <a:close/>
                  <a:moveTo>
                    <a:pt x="139" y="159"/>
                  </a:moveTo>
                  <a:cubicBezTo>
                    <a:pt x="137" y="157"/>
                    <a:pt x="134" y="158"/>
                    <a:pt x="127" y="157"/>
                  </a:cubicBezTo>
                  <a:cubicBezTo>
                    <a:pt x="125" y="165"/>
                    <a:pt x="138" y="161"/>
                    <a:pt x="139" y="159"/>
                  </a:cubicBezTo>
                  <a:close/>
                  <a:moveTo>
                    <a:pt x="398" y="169"/>
                  </a:moveTo>
                  <a:cubicBezTo>
                    <a:pt x="410" y="167"/>
                    <a:pt x="436" y="183"/>
                    <a:pt x="438" y="165"/>
                  </a:cubicBezTo>
                  <a:cubicBezTo>
                    <a:pt x="425" y="172"/>
                    <a:pt x="403" y="157"/>
                    <a:pt x="398" y="169"/>
                  </a:cubicBezTo>
                  <a:close/>
                  <a:moveTo>
                    <a:pt x="396" y="167"/>
                  </a:moveTo>
                  <a:cubicBezTo>
                    <a:pt x="395" y="165"/>
                    <a:pt x="377" y="162"/>
                    <a:pt x="379" y="169"/>
                  </a:cubicBezTo>
                  <a:cubicBezTo>
                    <a:pt x="387" y="167"/>
                    <a:pt x="389" y="171"/>
                    <a:pt x="396" y="16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020132" y="3620129"/>
              <a:ext cx="3623876" cy="713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这个圆没有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平均分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，圆全部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涂色，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用“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”表示。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716016" y="3075805"/>
            <a:ext cx="3816424" cy="1110398"/>
            <a:chOff x="5004048" y="3435845"/>
            <a:chExt cx="3816424" cy="1110397"/>
          </a:xfrm>
        </p:grpSpPr>
        <p:grpSp>
          <p:nvGrpSpPr>
            <p:cNvPr id="4" name="组合 3"/>
            <p:cNvGrpSpPr/>
            <p:nvPr/>
          </p:nvGrpSpPr>
          <p:grpSpPr>
            <a:xfrm>
              <a:off x="5004048" y="3435845"/>
              <a:ext cx="3816424" cy="1110397"/>
              <a:chOff x="5004048" y="3435845"/>
              <a:chExt cx="3816424" cy="1110397"/>
            </a:xfrm>
          </p:grpSpPr>
          <p:sp>
            <p:nvSpPr>
              <p:cNvPr id="52" name="Freeform 2105"/>
              <p:cNvSpPr>
                <a:spLocks noEditPoints="1"/>
              </p:cNvSpPr>
              <p:nvPr/>
            </p:nvSpPr>
            <p:spPr bwMode="auto">
              <a:xfrm>
                <a:off x="5004048" y="3435845"/>
                <a:ext cx="3748048" cy="1110397"/>
              </a:xfrm>
              <a:custGeom>
                <a:avLst/>
                <a:gdLst>
                  <a:gd name="T0" fmla="*/ 747 w 775"/>
                  <a:gd name="T1" fmla="*/ 58 h 209"/>
                  <a:gd name="T2" fmla="*/ 769 w 775"/>
                  <a:gd name="T3" fmla="*/ 60 h 209"/>
                  <a:gd name="T4" fmla="*/ 775 w 775"/>
                  <a:gd name="T5" fmla="*/ 81 h 209"/>
                  <a:gd name="T6" fmla="*/ 759 w 775"/>
                  <a:gd name="T7" fmla="*/ 85 h 209"/>
                  <a:gd name="T8" fmla="*/ 761 w 775"/>
                  <a:gd name="T9" fmla="*/ 109 h 209"/>
                  <a:gd name="T10" fmla="*/ 745 w 775"/>
                  <a:gd name="T11" fmla="*/ 113 h 209"/>
                  <a:gd name="T12" fmla="*/ 700 w 775"/>
                  <a:gd name="T13" fmla="*/ 129 h 209"/>
                  <a:gd name="T14" fmla="*/ 704 w 775"/>
                  <a:gd name="T15" fmla="*/ 159 h 209"/>
                  <a:gd name="T16" fmla="*/ 690 w 775"/>
                  <a:gd name="T17" fmla="*/ 169 h 209"/>
                  <a:gd name="T18" fmla="*/ 674 w 775"/>
                  <a:gd name="T19" fmla="*/ 173 h 209"/>
                  <a:gd name="T20" fmla="*/ 585 w 775"/>
                  <a:gd name="T21" fmla="*/ 167 h 209"/>
                  <a:gd name="T22" fmla="*/ 624 w 775"/>
                  <a:gd name="T23" fmla="*/ 184 h 209"/>
                  <a:gd name="T24" fmla="*/ 537 w 775"/>
                  <a:gd name="T25" fmla="*/ 184 h 209"/>
                  <a:gd name="T26" fmla="*/ 533 w 775"/>
                  <a:gd name="T27" fmla="*/ 175 h 209"/>
                  <a:gd name="T28" fmla="*/ 280 w 775"/>
                  <a:gd name="T29" fmla="*/ 188 h 209"/>
                  <a:gd name="T30" fmla="*/ 190 w 775"/>
                  <a:gd name="T31" fmla="*/ 182 h 209"/>
                  <a:gd name="T32" fmla="*/ 141 w 775"/>
                  <a:gd name="T33" fmla="*/ 196 h 209"/>
                  <a:gd name="T34" fmla="*/ 143 w 775"/>
                  <a:gd name="T35" fmla="*/ 186 h 209"/>
                  <a:gd name="T36" fmla="*/ 125 w 775"/>
                  <a:gd name="T37" fmla="*/ 159 h 209"/>
                  <a:gd name="T38" fmla="*/ 46 w 775"/>
                  <a:gd name="T39" fmla="*/ 151 h 209"/>
                  <a:gd name="T40" fmla="*/ 42 w 775"/>
                  <a:gd name="T41" fmla="*/ 137 h 209"/>
                  <a:gd name="T42" fmla="*/ 14 w 775"/>
                  <a:gd name="T43" fmla="*/ 95 h 209"/>
                  <a:gd name="T44" fmla="*/ 12 w 775"/>
                  <a:gd name="T45" fmla="*/ 87 h 209"/>
                  <a:gd name="T46" fmla="*/ 22 w 775"/>
                  <a:gd name="T47" fmla="*/ 91 h 209"/>
                  <a:gd name="T48" fmla="*/ 48 w 775"/>
                  <a:gd name="T49" fmla="*/ 52 h 209"/>
                  <a:gd name="T50" fmla="*/ 91 w 775"/>
                  <a:gd name="T51" fmla="*/ 48 h 209"/>
                  <a:gd name="T52" fmla="*/ 196 w 775"/>
                  <a:gd name="T53" fmla="*/ 34 h 209"/>
                  <a:gd name="T54" fmla="*/ 121 w 775"/>
                  <a:gd name="T55" fmla="*/ 32 h 209"/>
                  <a:gd name="T56" fmla="*/ 133 w 775"/>
                  <a:gd name="T57" fmla="*/ 26 h 209"/>
                  <a:gd name="T58" fmla="*/ 159 w 775"/>
                  <a:gd name="T59" fmla="*/ 20 h 209"/>
                  <a:gd name="T60" fmla="*/ 224 w 775"/>
                  <a:gd name="T61" fmla="*/ 24 h 209"/>
                  <a:gd name="T62" fmla="*/ 234 w 775"/>
                  <a:gd name="T63" fmla="*/ 42 h 209"/>
                  <a:gd name="T64" fmla="*/ 234 w 775"/>
                  <a:gd name="T65" fmla="*/ 22 h 209"/>
                  <a:gd name="T66" fmla="*/ 317 w 775"/>
                  <a:gd name="T67" fmla="*/ 26 h 209"/>
                  <a:gd name="T68" fmla="*/ 406 w 775"/>
                  <a:gd name="T69" fmla="*/ 26 h 209"/>
                  <a:gd name="T70" fmla="*/ 626 w 775"/>
                  <a:gd name="T71" fmla="*/ 20 h 209"/>
                  <a:gd name="T72" fmla="*/ 646 w 775"/>
                  <a:gd name="T73" fmla="*/ 22 h 209"/>
                  <a:gd name="T74" fmla="*/ 654 w 775"/>
                  <a:gd name="T75" fmla="*/ 4 h 209"/>
                  <a:gd name="T76" fmla="*/ 656 w 775"/>
                  <a:gd name="T77" fmla="*/ 18 h 209"/>
                  <a:gd name="T78" fmla="*/ 694 w 775"/>
                  <a:gd name="T79" fmla="*/ 28 h 209"/>
                  <a:gd name="T80" fmla="*/ 721 w 775"/>
                  <a:gd name="T81" fmla="*/ 52 h 209"/>
                  <a:gd name="T82" fmla="*/ 737 w 775"/>
                  <a:gd name="T83" fmla="*/ 50 h 209"/>
                  <a:gd name="T84" fmla="*/ 258 w 775"/>
                  <a:gd name="T85" fmla="*/ 30 h 209"/>
                  <a:gd name="T86" fmla="*/ 608 w 775"/>
                  <a:gd name="T87" fmla="*/ 34 h 209"/>
                  <a:gd name="T88" fmla="*/ 218 w 775"/>
                  <a:gd name="T89" fmla="*/ 34 h 209"/>
                  <a:gd name="T90" fmla="*/ 218 w 775"/>
                  <a:gd name="T91" fmla="*/ 34 h 209"/>
                  <a:gd name="T92" fmla="*/ 715 w 775"/>
                  <a:gd name="T93" fmla="*/ 62 h 209"/>
                  <a:gd name="T94" fmla="*/ 135 w 775"/>
                  <a:gd name="T95" fmla="*/ 62 h 209"/>
                  <a:gd name="T96" fmla="*/ 38 w 775"/>
                  <a:gd name="T97" fmla="*/ 74 h 209"/>
                  <a:gd name="T98" fmla="*/ 36 w 775"/>
                  <a:gd name="T99" fmla="*/ 113 h 209"/>
                  <a:gd name="T100" fmla="*/ 36 w 775"/>
                  <a:gd name="T101" fmla="*/ 113 h 209"/>
                  <a:gd name="T102" fmla="*/ 662 w 775"/>
                  <a:gd name="T103" fmla="*/ 129 h 209"/>
                  <a:gd name="T104" fmla="*/ 155 w 775"/>
                  <a:gd name="T105" fmla="*/ 163 h 209"/>
                  <a:gd name="T106" fmla="*/ 127 w 775"/>
                  <a:gd name="T107" fmla="*/ 157 h 209"/>
                  <a:gd name="T108" fmla="*/ 398 w 775"/>
                  <a:gd name="T109" fmla="*/ 169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75" h="209">
                    <a:moveTo>
                      <a:pt x="745" y="26"/>
                    </a:moveTo>
                    <a:cubicBezTo>
                      <a:pt x="740" y="33"/>
                      <a:pt x="742" y="41"/>
                      <a:pt x="749" y="46"/>
                    </a:cubicBezTo>
                    <a:cubicBezTo>
                      <a:pt x="746" y="48"/>
                      <a:pt x="750" y="50"/>
                      <a:pt x="745" y="52"/>
                    </a:cubicBezTo>
                    <a:cubicBezTo>
                      <a:pt x="749" y="55"/>
                      <a:pt x="742" y="57"/>
                      <a:pt x="747" y="58"/>
                    </a:cubicBezTo>
                    <a:cubicBezTo>
                      <a:pt x="752" y="53"/>
                      <a:pt x="752" y="64"/>
                      <a:pt x="759" y="62"/>
                    </a:cubicBezTo>
                    <a:cubicBezTo>
                      <a:pt x="759" y="60"/>
                      <a:pt x="755" y="61"/>
                      <a:pt x="755" y="58"/>
                    </a:cubicBezTo>
                    <a:cubicBezTo>
                      <a:pt x="763" y="59"/>
                      <a:pt x="769" y="65"/>
                      <a:pt x="769" y="68"/>
                    </a:cubicBezTo>
                    <a:cubicBezTo>
                      <a:pt x="775" y="65"/>
                      <a:pt x="764" y="62"/>
                      <a:pt x="769" y="60"/>
                    </a:cubicBezTo>
                    <a:cubicBezTo>
                      <a:pt x="771" y="64"/>
                      <a:pt x="774" y="66"/>
                      <a:pt x="775" y="70"/>
                    </a:cubicBezTo>
                    <a:cubicBezTo>
                      <a:pt x="764" y="68"/>
                      <a:pt x="775" y="75"/>
                      <a:pt x="769" y="77"/>
                    </a:cubicBezTo>
                    <a:cubicBezTo>
                      <a:pt x="769" y="74"/>
                      <a:pt x="766" y="72"/>
                      <a:pt x="765" y="74"/>
                    </a:cubicBezTo>
                    <a:cubicBezTo>
                      <a:pt x="767" y="77"/>
                      <a:pt x="773" y="78"/>
                      <a:pt x="775" y="81"/>
                    </a:cubicBezTo>
                    <a:cubicBezTo>
                      <a:pt x="771" y="80"/>
                      <a:pt x="771" y="82"/>
                      <a:pt x="773" y="85"/>
                    </a:cubicBezTo>
                    <a:cubicBezTo>
                      <a:pt x="769" y="85"/>
                      <a:pt x="765" y="85"/>
                      <a:pt x="761" y="85"/>
                    </a:cubicBezTo>
                    <a:cubicBezTo>
                      <a:pt x="762" y="80"/>
                      <a:pt x="766" y="74"/>
                      <a:pt x="759" y="72"/>
                    </a:cubicBezTo>
                    <a:cubicBezTo>
                      <a:pt x="763" y="76"/>
                      <a:pt x="760" y="80"/>
                      <a:pt x="759" y="85"/>
                    </a:cubicBezTo>
                    <a:cubicBezTo>
                      <a:pt x="751" y="88"/>
                      <a:pt x="755" y="79"/>
                      <a:pt x="749" y="81"/>
                    </a:cubicBezTo>
                    <a:cubicBezTo>
                      <a:pt x="755" y="92"/>
                      <a:pt x="746" y="79"/>
                      <a:pt x="743" y="85"/>
                    </a:cubicBezTo>
                    <a:cubicBezTo>
                      <a:pt x="751" y="87"/>
                      <a:pt x="749" y="96"/>
                      <a:pt x="759" y="101"/>
                    </a:cubicBezTo>
                    <a:cubicBezTo>
                      <a:pt x="757" y="103"/>
                      <a:pt x="761" y="104"/>
                      <a:pt x="761" y="109"/>
                    </a:cubicBezTo>
                    <a:cubicBezTo>
                      <a:pt x="758" y="109"/>
                      <a:pt x="757" y="108"/>
                      <a:pt x="755" y="107"/>
                    </a:cubicBezTo>
                    <a:cubicBezTo>
                      <a:pt x="758" y="111"/>
                      <a:pt x="760" y="114"/>
                      <a:pt x="755" y="117"/>
                    </a:cubicBezTo>
                    <a:cubicBezTo>
                      <a:pt x="754" y="111"/>
                      <a:pt x="752" y="120"/>
                      <a:pt x="749" y="119"/>
                    </a:cubicBezTo>
                    <a:cubicBezTo>
                      <a:pt x="748" y="117"/>
                      <a:pt x="747" y="114"/>
                      <a:pt x="745" y="113"/>
                    </a:cubicBezTo>
                    <a:cubicBezTo>
                      <a:pt x="740" y="118"/>
                      <a:pt x="736" y="124"/>
                      <a:pt x="731" y="129"/>
                    </a:cubicBezTo>
                    <a:cubicBezTo>
                      <a:pt x="729" y="122"/>
                      <a:pt x="726" y="127"/>
                      <a:pt x="723" y="129"/>
                    </a:cubicBezTo>
                    <a:cubicBezTo>
                      <a:pt x="724" y="124"/>
                      <a:pt x="718" y="125"/>
                      <a:pt x="717" y="123"/>
                    </a:cubicBezTo>
                    <a:cubicBezTo>
                      <a:pt x="715" y="130"/>
                      <a:pt x="705" y="123"/>
                      <a:pt x="700" y="129"/>
                    </a:cubicBezTo>
                    <a:cubicBezTo>
                      <a:pt x="705" y="133"/>
                      <a:pt x="702" y="135"/>
                      <a:pt x="704" y="137"/>
                    </a:cubicBezTo>
                    <a:cubicBezTo>
                      <a:pt x="705" y="135"/>
                      <a:pt x="712" y="130"/>
                      <a:pt x="713" y="135"/>
                    </a:cubicBezTo>
                    <a:cubicBezTo>
                      <a:pt x="717" y="139"/>
                      <a:pt x="717" y="148"/>
                      <a:pt x="719" y="153"/>
                    </a:cubicBezTo>
                    <a:cubicBezTo>
                      <a:pt x="714" y="157"/>
                      <a:pt x="707" y="158"/>
                      <a:pt x="704" y="159"/>
                    </a:cubicBezTo>
                    <a:cubicBezTo>
                      <a:pt x="704" y="163"/>
                      <a:pt x="707" y="163"/>
                      <a:pt x="709" y="165"/>
                    </a:cubicBezTo>
                    <a:cubicBezTo>
                      <a:pt x="703" y="170"/>
                      <a:pt x="701" y="165"/>
                      <a:pt x="700" y="173"/>
                    </a:cubicBezTo>
                    <a:cubicBezTo>
                      <a:pt x="694" y="175"/>
                      <a:pt x="696" y="168"/>
                      <a:pt x="692" y="167"/>
                    </a:cubicBezTo>
                    <a:cubicBezTo>
                      <a:pt x="692" y="169"/>
                      <a:pt x="692" y="170"/>
                      <a:pt x="690" y="169"/>
                    </a:cubicBezTo>
                    <a:cubicBezTo>
                      <a:pt x="690" y="171"/>
                      <a:pt x="699" y="173"/>
                      <a:pt x="692" y="175"/>
                    </a:cubicBezTo>
                    <a:cubicBezTo>
                      <a:pt x="689" y="168"/>
                      <a:pt x="687" y="173"/>
                      <a:pt x="686" y="175"/>
                    </a:cubicBezTo>
                    <a:cubicBezTo>
                      <a:pt x="683" y="172"/>
                      <a:pt x="679" y="170"/>
                      <a:pt x="674" y="169"/>
                    </a:cubicBezTo>
                    <a:cubicBezTo>
                      <a:pt x="674" y="172"/>
                      <a:pt x="677" y="173"/>
                      <a:pt x="674" y="173"/>
                    </a:cubicBezTo>
                    <a:cubicBezTo>
                      <a:pt x="653" y="167"/>
                      <a:pt x="626" y="175"/>
                      <a:pt x="608" y="167"/>
                    </a:cubicBezTo>
                    <a:cubicBezTo>
                      <a:pt x="609" y="168"/>
                      <a:pt x="612" y="167"/>
                      <a:pt x="612" y="165"/>
                    </a:cubicBezTo>
                    <a:cubicBezTo>
                      <a:pt x="606" y="169"/>
                      <a:pt x="584" y="171"/>
                      <a:pt x="593" y="163"/>
                    </a:cubicBezTo>
                    <a:cubicBezTo>
                      <a:pt x="585" y="165"/>
                      <a:pt x="587" y="163"/>
                      <a:pt x="585" y="167"/>
                    </a:cubicBezTo>
                    <a:cubicBezTo>
                      <a:pt x="575" y="164"/>
                      <a:pt x="540" y="161"/>
                      <a:pt x="531" y="167"/>
                    </a:cubicBezTo>
                    <a:cubicBezTo>
                      <a:pt x="563" y="174"/>
                      <a:pt x="582" y="167"/>
                      <a:pt x="616" y="175"/>
                    </a:cubicBezTo>
                    <a:cubicBezTo>
                      <a:pt x="616" y="178"/>
                      <a:pt x="615" y="181"/>
                      <a:pt x="618" y="182"/>
                    </a:cubicBezTo>
                    <a:cubicBezTo>
                      <a:pt x="614" y="173"/>
                      <a:pt x="632" y="182"/>
                      <a:pt x="624" y="184"/>
                    </a:cubicBezTo>
                    <a:cubicBezTo>
                      <a:pt x="620" y="182"/>
                      <a:pt x="613" y="184"/>
                      <a:pt x="608" y="180"/>
                    </a:cubicBezTo>
                    <a:cubicBezTo>
                      <a:pt x="601" y="190"/>
                      <a:pt x="591" y="183"/>
                      <a:pt x="575" y="188"/>
                    </a:cubicBezTo>
                    <a:cubicBezTo>
                      <a:pt x="572" y="186"/>
                      <a:pt x="575" y="180"/>
                      <a:pt x="571" y="180"/>
                    </a:cubicBezTo>
                    <a:cubicBezTo>
                      <a:pt x="557" y="190"/>
                      <a:pt x="543" y="168"/>
                      <a:pt x="537" y="184"/>
                    </a:cubicBezTo>
                    <a:cubicBezTo>
                      <a:pt x="541" y="185"/>
                      <a:pt x="564" y="184"/>
                      <a:pt x="561" y="190"/>
                    </a:cubicBezTo>
                    <a:cubicBezTo>
                      <a:pt x="560" y="186"/>
                      <a:pt x="549" y="191"/>
                      <a:pt x="547" y="194"/>
                    </a:cubicBezTo>
                    <a:cubicBezTo>
                      <a:pt x="546" y="185"/>
                      <a:pt x="531" y="192"/>
                      <a:pt x="531" y="184"/>
                    </a:cubicBezTo>
                    <a:cubicBezTo>
                      <a:pt x="534" y="184"/>
                      <a:pt x="538" y="176"/>
                      <a:pt x="533" y="175"/>
                    </a:cubicBezTo>
                    <a:cubicBezTo>
                      <a:pt x="529" y="180"/>
                      <a:pt x="527" y="177"/>
                      <a:pt x="525" y="180"/>
                    </a:cubicBezTo>
                    <a:cubicBezTo>
                      <a:pt x="530" y="186"/>
                      <a:pt x="527" y="194"/>
                      <a:pt x="535" y="194"/>
                    </a:cubicBezTo>
                    <a:cubicBezTo>
                      <a:pt x="512" y="209"/>
                      <a:pt x="482" y="195"/>
                      <a:pt x="446" y="188"/>
                    </a:cubicBezTo>
                    <a:cubicBezTo>
                      <a:pt x="403" y="191"/>
                      <a:pt x="339" y="185"/>
                      <a:pt x="280" y="188"/>
                    </a:cubicBezTo>
                    <a:cubicBezTo>
                      <a:pt x="279" y="179"/>
                      <a:pt x="253" y="179"/>
                      <a:pt x="246" y="186"/>
                    </a:cubicBezTo>
                    <a:cubicBezTo>
                      <a:pt x="245" y="182"/>
                      <a:pt x="249" y="180"/>
                      <a:pt x="246" y="180"/>
                    </a:cubicBezTo>
                    <a:cubicBezTo>
                      <a:pt x="232" y="180"/>
                      <a:pt x="213" y="187"/>
                      <a:pt x="212" y="180"/>
                    </a:cubicBezTo>
                    <a:cubicBezTo>
                      <a:pt x="199" y="184"/>
                      <a:pt x="200" y="179"/>
                      <a:pt x="190" y="182"/>
                    </a:cubicBezTo>
                    <a:cubicBezTo>
                      <a:pt x="181" y="183"/>
                      <a:pt x="167" y="200"/>
                      <a:pt x="165" y="190"/>
                    </a:cubicBezTo>
                    <a:cubicBezTo>
                      <a:pt x="161" y="197"/>
                      <a:pt x="153" y="189"/>
                      <a:pt x="151" y="192"/>
                    </a:cubicBezTo>
                    <a:cubicBezTo>
                      <a:pt x="153" y="192"/>
                      <a:pt x="156" y="195"/>
                      <a:pt x="153" y="196"/>
                    </a:cubicBezTo>
                    <a:cubicBezTo>
                      <a:pt x="151" y="190"/>
                      <a:pt x="147" y="198"/>
                      <a:pt x="141" y="196"/>
                    </a:cubicBezTo>
                    <a:cubicBezTo>
                      <a:pt x="139" y="194"/>
                      <a:pt x="129" y="185"/>
                      <a:pt x="139" y="184"/>
                    </a:cubicBezTo>
                    <a:cubicBezTo>
                      <a:pt x="143" y="188"/>
                      <a:pt x="139" y="186"/>
                      <a:pt x="137" y="190"/>
                    </a:cubicBezTo>
                    <a:cubicBezTo>
                      <a:pt x="139" y="190"/>
                      <a:pt x="139" y="191"/>
                      <a:pt x="141" y="192"/>
                    </a:cubicBezTo>
                    <a:cubicBezTo>
                      <a:pt x="141" y="189"/>
                      <a:pt x="142" y="187"/>
                      <a:pt x="143" y="186"/>
                    </a:cubicBezTo>
                    <a:cubicBezTo>
                      <a:pt x="139" y="185"/>
                      <a:pt x="139" y="180"/>
                      <a:pt x="133" y="182"/>
                    </a:cubicBezTo>
                    <a:cubicBezTo>
                      <a:pt x="131" y="176"/>
                      <a:pt x="137" y="177"/>
                      <a:pt x="137" y="173"/>
                    </a:cubicBezTo>
                    <a:cubicBezTo>
                      <a:pt x="130" y="167"/>
                      <a:pt x="122" y="174"/>
                      <a:pt x="115" y="169"/>
                    </a:cubicBezTo>
                    <a:cubicBezTo>
                      <a:pt x="113" y="161"/>
                      <a:pt x="125" y="166"/>
                      <a:pt x="125" y="159"/>
                    </a:cubicBezTo>
                    <a:cubicBezTo>
                      <a:pt x="103" y="161"/>
                      <a:pt x="67" y="154"/>
                      <a:pt x="48" y="165"/>
                    </a:cubicBezTo>
                    <a:cubicBezTo>
                      <a:pt x="54" y="165"/>
                      <a:pt x="55" y="168"/>
                      <a:pt x="52" y="171"/>
                    </a:cubicBezTo>
                    <a:cubicBezTo>
                      <a:pt x="46" y="168"/>
                      <a:pt x="43" y="163"/>
                      <a:pt x="40" y="157"/>
                    </a:cubicBezTo>
                    <a:cubicBezTo>
                      <a:pt x="39" y="153"/>
                      <a:pt x="46" y="155"/>
                      <a:pt x="46" y="151"/>
                    </a:cubicBezTo>
                    <a:cubicBezTo>
                      <a:pt x="40" y="150"/>
                      <a:pt x="32" y="145"/>
                      <a:pt x="36" y="147"/>
                    </a:cubicBezTo>
                    <a:cubicBezTo>
                      <a:pt x="41" y="142"/>
                      <a:pt x="40" y="150"/>
                      <a:pt x="46" y="149"/>
                    </a:cubicBezTo>
                    <a:cubicBezTo>
                      <a:pt x="46" y="146"/>
                      <a:pt x="52" y="139"/>
                      <a:pt x="46" y="137"/>
                    </a:cubicBezTo>
                    <a:cubicBezTo>
                      <a:pt x="46" y="140"/>
                      <a:pt x="44" y="138"/>
                      <a:pt x="42" y="137"/>
                    </a:cubicBezTo>
                    <a:cubicBezTo>
                      <a:pt x="40" y="148"/>
                      <a:pt x="21" y="141"/>
                      <a:pt x="16" y="135"/>
                    </a:cubicBezTo>
                    <a:cubicBezTo>
                      <a:pt x="19" y="135"/>
                      <a:pt x="18" y="131"/>
                      <a:pt x="20" y="129"/>
                    </a:cubicBezTo>
                    <a:cubicBezTo>
                      <a:pt x="11" y="129"/>
                      <a:pt x="12" y="118"/>
                      <a:pt x="4" y="117"/>
                    </a:cubicBezTo>
                    <a:cubicBezTo>
                      <a:pt x="8" y="106"/>
                      <a:pt x="4" y="100"/>
                      <a:pt x="14" y="95"/>
                    </a:cubicBezTo>
                    <a:cubicBezTo>
                      <a:pt x="10" y="95"/>
                      <a:pt x="8" y="95"/>
                      <a:pt x="6" y="97"/>
                    </a:cubicBezTo>
                    <a:cubicBezTo>
                      <a:pt x="0" y="91"/>
                      <a:pt x="5" y="86"/>
                      <a:pt x="0" y="83"/>
                    </a:cubicBezTo>
                    <a:cubicBezTo>
                      <a:pt x="5" y="83"/>
                      <a:pt x="4" y="79"/>
                      <a:pt x="10" y="81"/>
                    </a:cubicBezTo>
                    <a:cubicBezTo>
                      <a:pt x="10" y="83"/>
                      <a:pt x="11" y="85"/>
                      <a:pt x="12" y="87"/>
                    </a:cubicBezTo>
                    <a:cubicBezTo>
                      <a:pt x="10" y="87"/>
                      <a:pt x="8" y="87"/>
                      <a:pt x="8" y="89"/>
                    </a:cubicBezTo>
                    <a:cubicBezTo>
                      <a:pt x="10" y="91"/>
                      <a:pt x="15" y="91"/>
                      <a:pt x="20" y="91"/>
                    </a:cubicBezTo>
                    <a:cubicBezTo>
                      <a:pt x="20" y="97"/>
                      <a:pt x="13" y="91"/>
                      <a:pt x="14" y="101"/>
                    </a:cubicBezTo>
                    <a:cubicBezTo>
                      <a:pt x="17" y="98"/>
                      <a:pt x="22" y="97"/>
                      <a:pt x="22" y="91"/>
                    </a:cubicBezTo>
                    <a:cubicBezTo>
                      <a:pt x="18" y="87"/>
                      <a:pt x="13" y="83"/>
                      <a:pt x="10" y="79"/>
                    </a:cubicBezTo>
                    <a:cubicBezTo>
                      <a:pt x="15" y="74"/>
                      <a:pt x="19" y="78"/>
                      <a:pt x="22" y="68"/>
                    </a:cubicBezTo>
                    <a:cubicBezTo>
                      <a:pt x="13" y="76"/>
                      <a:pt x="17" y="68"/>
                      <a:pt x="12" y="62"/>
                    </a:cubicBezTo>
                    <a:cubicBezTo>
                      <a:pt x="21" y="56"/>
                      <a:pt x="40" y="60"/>
                      <a:pt x="48" y="52"/>
                    </a:cubicBezTo>
                    <a:cubicBezTo>
                      <a:pt x="48" y="57"/>
                      <a:pt x="49" y="60"/>
                      <a:pt x="52" y="60"/>
                    </a:cubicBezTo>
                    <a:cubicBezTo>
                      <a:pt x="47" y="55"/>
                      <a:pt x="55" y="59"/>
                      <a:pt x="54" y="52"/>
                    </a:cubicBezTo>
                    <a:cubicBezTo>
                      <a:pt x="68" y="54"/>
                      <a:pt x="81" y="50"/>
                      <a:pt x="95" y="52"/>
                    </a:cubicBezTo>
                    <a:cubicBezTo>
                      <a:pt x="92" y="52"/>
                      <a:pt x="90" y="52"/>
                      <a:pt x="91" y="48"/>
                    </a:cubicBezTo>
                    <a:cubicBezTo>
                      <a:pt x="114" y="47"/>
                      <a:pt x="140" y="48"/>
                      <a:pt x="161" y="44"/>
                    </a:cubicBezTo>
                    <a:cubicBezTo>
                      <a:pt x="165" y="44"/>
                      <a:pt x="168" y="39"/>
                      <a:pt x="171" y="38"/>
                    </a:cubicBezTo>
                    <a:cubicBezTo>
                      <a:pt x="176" y="37"/>
                      <a:pt x="182" y="43"/>
                      <a:pt x="183" y="42"/>
                    </a:cubicBezTo>
                    <a:cubicBezTo>
                      <a:pt x="180" y="43"/>
                      <a:pt x="194" y="28"/>
                      <a:pt x="196" y="34"/>
                    </a:cubicBezTo>
                    <a:cubicBezTo>
                      <a:pt x="191" y="28"/>
                      <a:pt x="173" y="36"/>
                      <a:pt x="169" y="30"/>
                    </a:cubicBezTo>
                    <a:cubicBezTo>
                      <a:pt x="175" y="31"/>
                      <a:pt x="173" y="26"/>
                      <a:pt x="175" y="24"/>
                    </a:cubicBezTo>
                    <a:cubicBezTo>
                      <a:pt x="168" y="28"/>
                      <a:pt x="165" y="26"/>
                      <a:pt x="165" y="32"/>
                    </a:cubicBezTo>
                    <a:cubicBezTo>
                      <a:pt x="153" y="33"/>
                      <a:pt x="134" y="25"/>
                      <a:pt x="121" y="32"/>
                    </a:cubicBezTo>
                    <a:cubicBezTo>
                      <a:pt x="120" y="26"/>
                      <a:pt x="117" y="28"/>
                      <a:pt x="115" y="26"/>
                    </a:cubicBezTo>
                    <a:cubicBezTo>
                      <a:pt x="116" y="26"/>
                      <a:pt x="117" y="26"/>
                      <a:pt x="117" y="24"/>
                    </a:cubicBezTo>
                    <a:cubicBezTo>
                      <a:pt x="116" y="24"/>
                      <a:pt x="115" y="22"/>
                      <a:pt x="117" y="22"/>
                    </a:cubicBezTo>
                    <a:cubicBezTo>
                      <a:pt x="121" y="36"/>
                      <a:pt x="128" y="15"/>
                      <a:pt x="133" y="26"/>
                    </a:cubicBezTo>
                    <a:cubicBezTo>
                      <a:pt x="133" y="24"/>
                      <a:pt x="133" y="20"/>
                      <a:pt x="135" y="20"/>
                    </a:cubicBezTo>
                    <a:cubicBezTo>
                      <a:pt x="136" y="22"/>
                      <a:pt x="141" y="29"/>
                      <a:pt x="143" y="24"/>
                    </a:cubicBezTo>
                    <a:cubicBezTo>
                      <a:pt x="141" y="24"/>
                      <a:pt x="139" y="24"/>
                      <a:pt x="139" y="22"/>
                    </a:cubicBezTo>
                    <a:cubicBezTo>
                      <a:pt x="146" y="23"/>
                      <a:pt x="154" y="15"/>
                      <a:pt x="159" y="20"/>
                    </a:cubicBezTo>
                    <a:cubicBezTo>
                      <a:pt x="155" y="23"/>
                      <a:pt x="154" y="25"/>
                      <a:pt x="151" y="26"/>
                    </a:cubicBezTo>
                    <a:cubicBezTo>
                      <a:pt x="153" y="26"/>
                      <a:pt x="154" y="28"/>
                      <a:pt x="155" y="28"/>
                    </a:cubicBezTo>
                    <a:cubicBezTo>
                      <a:pt x="166" y="9"/>
                      <a:pt x="194" y="19"/>
                      <a:pt x="212" y="24"/>
                    </a:cubicBezTo>
                    <a:cubicBezTo>
                      <a:pt x="212" y="18"/>
                      <a:pt x="223" y="20"/>
                      <a:pt x="224" y="24"/>
                    </a:cubicBezTo>
                    <a:cubicBezTo>
                      <a:pt x="223" y="19"/>
                      <a:pt x="231" y="19"/>
                      <a:pt x="234" y="22"/>
                    </a:cubicBezTo>
                    <a:cubicBezTo>
                      <a:pt x="231" y="25"/>
                      <a:pt x="233" y="28"/>
                      <a:pt x="234" y="32"/>
                    </a:cubicBezTo>
                    <a:cubicBezTo>
                      <a:pt x="229" y="34"/>
                      <a:pt x="218" y="28"/>
                      <a:pt x="220" y="36"/>
                    </a:cubicBezTo>
                    <a:cubicBezTo>
                      <a:pt x="228" y="35"/>
                      <a:pt x="232" y="37"/>
                      <a:pt x="234" y="42"/>
                    </a:cubicBezTo>
                    <a:cubicBezTo>
                      <a:pt x="235" y="39"/>
                      <a:pt x="237" y="38"/>
                      <a:pt x="236" y="34"/>
                    </a:cubicBezTo>
                    <a:cubicBezTo>
                      <a:pt x="240" y="35"/>
                      <a:pt x="249" y="39"/>
                      <a:pt x="252" y="34"/>
                    </a:cubicBezTo>
                    <a:cubicBezTo>
                      <a:pt x="244" y="34"/>
                      <a:pt x="237" y="34"/>
                      <a:pt x="234" y="28"/>
                    </a:cubicBezTo>
                    <a:cubicBezTo>
                      <a:pt x="244" y="27"/>
                      <a:pt x="232" y="27"/>
                      <a:pt x="234" y="22"/>
                    </a:cubicBezTo>
                    <a:cubicBezTo>
                      <a:pt x="250" y="19"/>
                      <a:pt x="255" y="21"/>
                      <a:pt x="258" y="24"/>
                    </a:cubicBezTo>
                    <a:cubicBezTo>
                      <a:pt x="264" y="17"/>
                      <a:pt x="276" y="21"/>
                      <a:pt x="276" y="26"/>
                    </a:cubicBezTo>
                    <a:cubicBezTo>
                      <a:pt x="279" y="21"/>
                      <a:pt x="288" y="17"/>
                      <a:pt x="293" y="26"/>
                    </a:cubicBezTo>
                    <a:cubicBezTo>
                      <a:pt x="299" y="17"/>
                      <a:pt x="309" y="23"/>
                      <a:pt x="317" y="26"/>
                    </a:cubicBezTo>
                    <a:cubicBezTo>
                      <a:pt x="318" y="20"/>
                      <a:pt x="325" y="22"/>
                      <a:pt x="327" y="26"/>
                    </a:cubicBezTo>
                    <a:cubicBezTo>
                      <a:pt x="332" y="22"/>
                      <a:pt x="353" y="20"/>
                      <a:pt x="359" y="26"/>
                    </a:cubicBezTo>
                    <a:cubicBezTo>
                      <a:pt x="366" y="20"/>
                      <a:pt x="378" y="19"/>
                      <a:pt x="389" y="26"/>
                    </a:cubicBezTo>
                    <a:cubicBezTo>
                      <a:pt x="394" y="18"/>
                      <a:pt x="405" y="26"/>
                      <a:pt x="406" y="26"/>
                    </a:cubicBezTo>
                    <a:cubicBezTo>
                      <a:pt x="446" y="23"/>
                      <a:pt x="499" y="24"/>
                      <a:pt x="545" y="22"/>
                    </a:cubicBezTo>
                    <a:cubicBezTo>
                      <a:pt x="569" y="21"/>
                      <a:pt x="597" y="24"/>
                      <a:pt x="618" y="14"/>
                    </a:cubicBezTo>
                    <a:cubicBezTo>
                      <a:pt x="618" y="16"/>
                      <a:pt x="617" y="20"/>
                      <a:pt x="620" y="20"/>
                    </a:cubicBezTo>
                    <a:cubicBezTo>
                      <a:pt x="620" y="17"/>
                      <a:pt x="624" y="19"/>
                      <a:pt x="626" y="20"/>
                    </a:cubicBezTo>
                    <a:cubicBezTo>
                      <a:pt x="620" y="15"/>
                      <a:pt x="629" y="17"/>
                      <a:pt x="632" y="14"/>
                    </a:cubicBezTo>
                    <a:cubicBezTo>
                      <a:pt x="628" y="23"/>
                      <a:pt x="633" y="20"/>
                      <a:pt x="638" y="22"/>
                    </a:cubicBezTo>
                    <a:cubicBezTo>
                      <a:pt x="637" y="19"/>
                      <a:pt x="635" y="19"/>
                      <a:pt x="634" y="16"/>
                    </a:cubicBezTo>
                    <a:cubicBezTo>
                      <a:pt x="640" y="16"/>
                      <a:pt x="641" y="21"/>
                      <a:pt x="646" y="22"/>
                    </a:cubicBezTo>
                    <a:cubicBezTo>
                      <a:pt x="646" y="20"/>
                      <a:pt x="642" y="17"/>
                      <a:pt x="646" y="16"/>
                    </a:cubicBezTo>
                    <a:cubicBezTo>
                      <a:pt x="646" y="17"/>
                      <a:pt x="648" y="18"/>
                      <a:pt x="648" y="16"/>
                    </a:cubicBezTo>
                    <a:cubicBezTo>
                      <a:pt x="646" y="15"/>
                      <a:pt x="643" y="14"/>
                      <a:pt x="642" y="12"/>
                    </a:cubicBezTo>
                    <a:cubicBezTo>
                      <a:pt x="648" y="11"/>
                      <a:pt x="650" y="7"/>
                      <a:pt x="654" y="4"/>
                    </a:cubicBezTo>
                    <a:cubicBezTo>
                      <a:pt x="655" y="6"/>
                      <a:pt x="665" y="9"/>
                      <a:pt x="658" y="12"/>
                    </a:cubicBezTo>
                    <a:cubicBezTo>
                      <a:pt x="658" y="10"/>
                      <a:pt x="651" y="6"/>
                      <a:pt x="652" y="10"/>
                    </a:cubicBezTo>
                    <a:cubicBezTo>
                      <a:pt x="656" y="11"/>
                      <a:pt x="651" y="12"/>
                      <a:pt x="650" y="14"/>
                    </a:cubicBezTo>
                    <a:cubicBezTo>
                      <a:pt x="661" y="8"/>
                      <a:pt x="654" y="18"/>
                      <a:pt x="656" y="18"/>
                    </a:cubicBezTo>
                    <a:cubicBezTo>
                      <a:pt x="661" y="18"/>
                      <a:pt x="667" y="13"/>
                      <a:pt x="676" y="14"/>
                    </a:cubicBezTo>
                    <a:cubicBezTo>
                      <a:pt x="676" y="10"/>
                      <a:pt x="671" y="11"/>
                      <a:pt x="672" y="6"/>
                    </a:cubicBezTo>
                    <a:cubicBezTo>
                      <a:pt x="676" y="6"/>
                      <a:pt x="675" y="0"/>
                      <a:pt x="680" y="2"/>
                    </a:cubicBezTo>
                    <a:cubicBezTo>
                      <a:pt x="690" y="10"/>
                      <a:pt x="693" y="18"/>
                      <a:pt x="694" y="28"/>
                    </a:cubicBezTo>
                    <a:cubicBezTo>
                      <a:pt x="704" y="30"/>
                      <a:pt x="693" y="21"/>
                      <a:pt x="698" y="22"/>
                    </a:cubicBezTo>
                    <a:cubicBezTo>
                      <a:pt x="707" y="33"/>
                      <a:pt x="730" y="26"/>
                      <a:pt x="745" y="26"/>
                    </a:cubicBezTo>
                    <a:close/>
                    <a:moveTo>
                      <a:pt x="737" y="50"/>
                    </a:moveTo>
                    <a:cubicBezTo>
                      <a:pt x="732" y="47"/>
                      <a:pt x="730" y="58"/>
                      <a:pt x="721" y="52"/>
                    </a:cubicBezTo>
                    <a:cubicBezTo>
                      <a:pt x="723" y="59"/>
                      <a:pt x="739" y="60"/>
                      <a:pt x="745" y="56"/>
                    </a:cubicBezTo>
                    <a:cubicBezTo>
                      <a:pt x="743" y="50"/>
                      <a:pt x="740" y="55"/>
                      <a:pt x="737" y="56"/>
                    </a:cubicBezTo>
                    <a:cubicBezTo>
                      <a:pt x="741" y="52"/>
                      <a:pt x="736" y="52"/>
                      <a:pt x="733" y="54"/>
                    </a:cubicBezTo>
                    <a:cubicBezTo>
                      <a:pt x="734" y="52"/>
                      <a:pt x="735" y="51"/>
                      <a:pt x="737" y="50"/>
                    </a:cubicBezTo>
                    <a:close/>
                    <a:moveTo>
                      <a:pt x="258" y="26"/>
                    </a:moveTo>
                    <a:cubicBezTo>
                      <a:pt x="253" y="31"/>
                      <a:pt x="256" y="33"/>
                      <a:pt x="256" y="40"/>
                    </a:cubicBezTo>
                    <a:cubicBezTo>
                      <a:pt x="267" y="43"/>
                      <a:pt x="267" y="40"/>
                      <a:pt x="274" y="36"/>
                    </a:cubicBezTo>
                    <a:cubicBezTo>
                      <a:pt x="275" y="28"/>
                      <a:pt x="260" y="36"/>
                      <a:pt x="258" y="30"/>
                    </a:cubicBezTo>
                    <a:cubicBezTo>
                      <a:pt x="258" y="29"/>
                      <a:pt x="258" y="27"/>
                      <a:pt x="258" y="26"/>
                    </a:cubicBezTo>
                    <a:close/>
                    <a:moveTo>
                      <a:pt x="626" y="38"/>
                    </a:moveTo>
                    <a:cubicBezTo>
                      <a:pt x="624" y="31"/>
                      <a:pt x="614" y="33"/>
                      <a:pt x="610" y="28"/>
                    </a:cubicBezTo>
                    <a:cubicBezTo>
                      <a:pt x="610" y="31"/>
                      <a:pt x="610" y="34"/>
                      <a:pt x="608" y="34"/>
                    </a:cubicBezTo>
                    <a:cubicBezTo>
                      <a:pt x="512" y="35"/>
                      <a:pt x="393" y="36"/>
                      <a:pt x="284" y="36"/>
                    </a:cubicBezTo>
                    <a:cubicBezTo>
                      <a:pt x="314" y="46"/>
                      <a:pt x="360" y="38"/>
                      <a:pt x="396" y="40"/>
                    </a:cubicBezTo>
                    <a:cubicBezTo>
                      <a:pt x="471" y="45"/>
                      <a:pt x="577" y="40"/>
                      <a:pt x="626" y="38"/>
                    </a:cubicBezTo>
                    <a:close/>
                    <a:moveTo>
                      <a:pt x="218" y="34"/>
                    </a:moveTo>
                    <a:cubicBezTo>
                      <a:pt x="218" y="30"/>
                      <a:pt x="209" y="33"/>
                      <a:pt x="206" y="32"/>
                    </a:cubicBezTo>
                    <a:cubicBezTo>
                      <a:pt x="206" y="36"/>
                      <a:pt x="204" y="42"/>
                      <a:pt x="210" y="40"/>
                    </a:cubicBezTo>
                    <a:cubicBezTo>
                      <a:pt x="209" y="39"/>
                      <a:pt x="208" y="38"/>
                      <a:pt x="208" y="36"/>
                    </a:cubicBezTo>
                    <a:cubicBezTo>
                      <a:pt x="209" y="33"/>
                      <a:pt x="213" y="37"/>
                      <a:pt x="218" y="34"/>
                    </a:cubicBezTo>
                    <a:close/>
                    <a:moveTo>
                      <a:pt x="717" y="58"/>
                    </a:moveTo>
                    <a:cubicBezTo>
                      <a:pt x="707" y="59"/>
                      <a:pt x="704" y="54"/>
                      <a:pt x="696" y="58"/>
                    </a:cubicBezTo>
                    <a:cubicBezTo>
                      <a:pt x="698" y="60"/>
                      <a:pt x="701" y="60"/>
                      <a:pt x="700" y="64"/>
                    </a:cubicBezTo>
                    <a:cubicBezTo>
                      <a:pt x="706" y="61"/>
                      <a:pt x="707" y="64"/>
                      <a:pt x="715" y="62"/>
                    </a:cubicBezTo>
                    <a:cubicBezTo>
                      <a:pt x="711" y="67"/>
                      <a:pt x="711" y="64"/>
                      <a:pt x="715" y="68"/>
                    </a:cubicBezTo>
                    <a:cubicBezTo>
                      <a:pt x="717" y="67"/>
                      <a:pt x="715" y="65"/>
                      <a:pt x="717" y="58"/>
                    </a:cubicBezTo>
                    <a:close/>
                    <a:moveTo>
                      <a:pt x="147" y="58"/>
                    </a:moveTo>
                    <a:cubicBezTo>
                      <a:pt x="147" y="62"/>
                      <a:pt x="144" y="63"/>
                      <a:pt x="135" y="62"/>
                    </a:cubicBezTo>
                    <a:cubicBezTo>
                      <a:pt x="138" y="67"/>
                      <a:pt x="163" y="61"/>
                      <a:pt x="169" y="64"/>
                    </a:cubicBezTo>
                    <a:cubicBezTo>
                      <a:pt x="177" y="56"/>
                      <a:pt x="149" y="64"/>
                      <a:pt x="147" y="58"/>
                    </a:cubicBezTo>
                    <a:close/>
                    <a:moveTo>
                      <a:pt x="36" y="66"/>
                    </a:moveTo>
                    <a:cubicBezTo>
                      <a:pt x="30" y="68"/>
                      <a:pt x="41" y="69"/>
                      <a:pt x="38" y="74"/>
                    </a:cubicBezTo>
                    <a:cubicBezTo>
                      <a:pt x="34" y="70"/>
                      <a:pt x="32" y="67"/>
                      <a:pt x="26" y="70"/>
                    </a:cubicBezTo>
                    <a:cubicBezTo>
                      <a:pt x="35" y="79"/>
                      <a:pt x="56" y="71"/>
                      <a:pt x="76" y="70"/>
                    </a:cubicBezTo>
                    <a:cubicBezTo>
                      <a:pt x="65" y="60"/>
                      <a:pt x="46" y="74"/>
                      <a:pt x="36" y="66"/>
                    </a:cubicBezTo>
                    <a:close/>
                    <a:moveTo>
                      <a:pt x="36" y="113"/>
                    </a:moveTo>
                    <a:cubicBezTo>
                      <a:pt x="30" y="123"/>
                      <a:pt x="16" y="107"/>
                      <a:pt x="14" y="123"/>
                    </a:cubicBezTo>
                    <a:cubicBezTo>
                      <a:pt x="18" y="121"/>
                      <a:pt x="27" y="125"/>
                      <a:pt x="22" y="127"/>
                    </a:cubicBezTo>
                    <a:cubicBezTo>
                      <a:pt x="30" y="130"/>
                      <a:pt x="42" y="115"/>
                      <a:pt x="48" y="121"/>
                    </a:cubicBezTo>
                    <a:cubicBezTo>
                      <a:pt x="46" y="116"/>
                      <a:pt x="38" y="117"/>
                      <a:pt x="36" y="113"/>
                    </a:cubicBezTo>
                    <a:close/>
                    <a:moveTo>
                      <a:pt x="646" y="127"/>
                    </a:moveTo>
                    <a:cubicBezTo>
                      <a:pt x="649" y="135"/>
                      <a:pt x="661" y="125"/>
                      <a:pt x="666" y="133"/>
                    </a:cubicBezTo>
                    <a:cubicBezTo>
                      <a:pt x="672" y="133"/>
                      <a:pt x="670" y="126"/>
                      <a:pt x="678" y="129"/>
                    </a:cubicBezTo>
                    <a:cubicBezTo>
                      <a:pt x="677" y="125"/>
                      <a:pt x="664" y="127"/>
                      <a:pt x="662" y="129"/>
                    </a:cubicBezTo>
                    <a:cubicBezTo>
                      <a:pt x="667" y="123"/>
                      <a:pt x="652" y="125"/>
                      <a:pt x="646" y="127"/>
                    </a:cubicBezTo>
                    <a:close/>
                    <a:moveTo>
                      <a:pt x="149" y="157"/>
                    </a:moveTo>
                    <a:cubicBezTo>
                      <a:pt x="145" y="150"/>
                      <a:pt x="145" y="163"/>
                      <a:pt x="139" y="161"/>
                    </a:cubicBezTo>
                    <a:cubicBezTo>
                      <a:pt x="141" y="166"/>
                      <a:pt x="150" y="162"/>
                      <a:pt x="155" y="163"/>
                    </a:cubicBezTo>
                    <a:cubicBezTo>
                      <a:pt x="154" y="161"/>
                      <a:pt x="151" y="160"/>
                      <a:pt x="147" y="159"/>
                    </a:cubicBezTo>
                    <a:cubicBezTo>
                      <a:pt x="147" y="158"/>
                      <a:pt x="148" y="157"/>
                      <a:pt x="149" y="157"/>
                    </a:cubicBezTo>
                    <a:close/>
                    <a:moveTo>
                      <a:pt x="139" y="159"/>
                    </a:moveTo>
                    <a:cubicBezTo>
                      <a:pt x="137" y="157"/>
                      <a:pt x="134" y="158"/>
                      <a:pt x="127" y="157"/>
                    </a:cubicBezTo>
                    <a:cubicBezTo>
                      <a:pt x="125" y="165"/>
                      <a:pt x="138" y="161"/>
                      <a:pt x="139" y="159"/>
                    </a:cubicBezTo>
                    <a:close/>
                    <a:moveTo>
                      <a:pt x="398" y="169"/>
                    </a:moveTo>
                    <a:cubicBezTo>
                      <a:pt x="410" y="167"/>
                      <a:pt x="436" y="183"/>
                      <a:pt x="438" y="165"/>
                    </a:cubicBezTo>
                    <a:cubicBezTo>
                      <a:pt x="425" y="172"/>
                      <a:pt x="403" y="157"/>
                      <a:pt x="398" y="169"/>
                    </a:cubicBezTo>
                    <a:close/>
                    <a:moveTo>
                      <a:pt x="396" y="167"/>
                    </a:moveTo>
                    <a:cubicBezTo>
                      <a:pt x="395" y="165"/>
                      <a:pt x="377" y="162"/>
                      <a:pt x="379" y="169"/>
                    </a:cubicBezTo>
                    <a:cubicBezTo>
                      <a:pt x="387" y="167"/>
                      <a:pt x="389" y="171"/>
                      <a:pt x="396" y="167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5174650" y="3435846"/>
                <a:ext cx="3645822" cy="830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这个圆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平均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分成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份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，全部涂色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，用分数   表示。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57" name="Group 12"/>
            <p:cNvGrpSpPr/>
            <p:nvPr/>
          </p:nvGrpSpPr>
          <p:grpSpPr bwMode="auto">
            <a:xfrm>
              <a:off x="7524280" y="3723522"/>
              <a:ext cx="340536" cy="822720"/>
              <a:chOff x="463" y="-170"/>
              <a:chExt cx="286" cy="691"/>
            </a:xfrm>
          </p:grpSpPr>
          <p:sp>
            <p:nvSpPr>
              <p:cNvPr id="58" name="Text Box 13"/>
              <p:cNvSpPr txBox="1">
                <a:spLocks noChangeArrowheads="1"/>
              </p:cNvSpPr>
              <p:nvPr/>
            </p:nvSpPr>
            <p:spPr bwMode="auto">
              <a:xfrm>
                <a:off x="463" y="-170"/>
                <a:ext cx="286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9" name="Line 14"/>
              <p:cNvSpPr>
                <a:spLocks noChangeShapeType="1"/>
              </p:cNvSpPr>
              <p:nvPr/>
            </p:nvSpPr>
            <p:spPr bwMode="auto">
              <a:xfrm>
                <a:off x="465" y="193"/>
                <a:ext cx="240" cy="0"/>
              </a:xfrm>
              <a:prstGeom prst="line">
                <a:avLst/>
              </a:prstGeom>
              <a:noFill/>
              <a:ln w="3175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pPr eaLnBrk="1" hangingPunct="1">
                  <a:defRPr/>
                </a:pPr>
                <a:endParaRPr lang="zh-CN" altLang="en-US" sz="20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0" name="Text Box 15"/>
              <p:cNvSpPr txBox="1">
                <a:spLocks noChangeArrowheads="1"/>
              </p:cNvSpPr>
              <p:nvPr/>
            </p:nvSpPr>
            <p:spPr bwMode="auto">
              <a:xfrm>
                <a:off x="463" y="133"/>
                <a:ext cx="286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62" name="图片 6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6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65" name="图片 6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1"/>
          <p:cNvSpPr txBox="1">
            <a:spLocks noChangeArrowheads="1"/>
          </p:cNvSpPr>
          <p:nvPr/>
        </p:nvSpPr>
        <p:spPr bwMode="auto">
          <a:xfrm>
            <a:off x="233019" y="339504"/>
            <a:ext cx="534709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根据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下面分数，给图形上色。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52" name="文本框 1"/>
          <p:cNvSpPr txBox="1">
            <a:spLocks noChangeArrowheads="1"/>
          </p:cNvSpPr>
          <p:nvPr/>
        </p:nvSpPr>
        <p:spPr bwMode="auto">
          <a:xfrm>
            <a:off x="4067030" y="2231234"/>
            <a:ext cx="65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050"/>
          </a:p>
        </p:txBody>
      </p:sp>
      <p:graphicFrame>
        <p:nvGraphicFramePr>
          <p:cNvPr id="2050" name="对象 3"/>
          <p:cNvGraphicFramePr>
            <a:graphicFrameLocks noChangeAspect="1"/>
          </p:cNvGraphicFramePr>
          <p:nvPr/>
        </p:nvGraphicFramePr>
        <p:xfrm>
          <a:off x="4362301" y="2490788"/>
          <a:ext cx="95250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4" name="公式" r:id="rId1" imgW="127000" imgH="215265" progId="">
                  <p:embed/>
                </p:oleObj>
              </mc:Choice>
              <mc:Fallback>
                <p:oleObj name="公式" r:id="rId1" imgW="127000" imgH="215265" progId="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2301" y="2490788"/>
                        <a:ext cx="95250" cy="161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1547668" y="1275162"/>
            <a:ext cx="1350169" cy="1243013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47668" y="1275162"/>
            <a:ext cx="1350169" cy="1243013"/>
          </a:xfrm>
          <a:prstGeom prst="rect">
            <a:avLst/>
          </a:prstGeom>
          <a:solidFill>
            <a:srgbClr val="00B0F0"/>
          </a:solidFill>
          <a:ln>
            <a:solidFill>
              <a:srgbClr val="92D05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>
              <a:solidFill>
                <a:schemeClr val="tx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059762" y="1275162"/>
            <a:ext cx="1350169" cy="1243013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>
              <a:solidFill>
                <a:schemeClr val="tx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192296" y="1275162"/>
            <a:ext cx="1350169" cy="1243013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>
              <a:solidFill>
                <a:schemeClr val="tx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80203" y="1275162"/>
            <a:ext cx="1350169" cy="1243013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>
              <a:solidFill>
                <a:schemeClr val="tx1"/>
              </a:solidFill>
            </a:endParaRPr>
          </a:p>
        </p:txBody>
      </p:sp>
      <p:sp>
        <p:nvSpPr>
          <p:cNvPr id="7" name="左大括号 6"/>
          <p:cNvSpPr/>
          <p:nvPr/>
        </p:nvSpPr>
        <p:spPr>
          <a:xfrm rot="16200000">
            <a:off x="2735314" y="1761532"/>
            <a:ext cx="270272" cy="2214563"/>
          </a:xfrm>
          <a:prstGeom prst="leftBrace">
            <a:avLst>
              <a:gd name="adj1" fmla="val 8333"/>
              <a:gd name="adj2" fmla="val 50512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/>
          </a:p>
        </p:txBody>
      </p:sp>
      <p:sp>
        <p:nvSpPr>
          <p:cNvPr id="25" name="左大括号 24"/>
          <p:cNvSpPr/>
          <p:nvPr/>
        </p:nvSpPr>
        <p:spPr>
          <a:xfrm rot="16200000">
            <a:off x="6029773" y="1761532"/>
            <a:ext cx="270272" cy="2214563"/>
          </a:xfrm>
          <a:prstGeom prst="leftBrace">
            <a:avLst>
              <a:gd name="adj1" fmla="val 8333"/>
              <a:gd name="adj2" fmla="val 50512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/>
          </a:p>
        </p:txBody>
      </p:sp>
      <p:grpSp>
        <p:nvGrpSpPr>
          <p:cNvPr id="2060" name="Group 3"/>
          <p:cNvGrpSpPr/>
          <p:nvPr/>
        </p:nvGrpSpPr>
        <p:grpSpPr bwMode="auto">
          <a:xfrm>
            <a:off x="2627786" y="3075806"/>
            <a:ext cx="495301" cy="821532"/>
            <a:chOff x="-55" y="-10"/>
            <a:chExt cx="416" cy="690"/>
          </a:xfrm>
        </p:grpSpPr>
        <p:sp>
          <p:nvSpPr>
            <p:cNvPr id="2069" name="Text Box 4"/>
            <p:cNvSpPr txBox="1">
              <a:spLocks noChangeArrowheads="1"/>
            </p:cNvSpPr>
            <p:nvPr/>
          </p:nvSpPr>
          <p:spPr bwMode="auto">
            <a:xfrm>
              <a:off x="-55" y="-10"/>
              <a:ext cx="41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70" name="Line 5"/>
            <p:cNvSpPr>
              <a:spLocks noChangeShapeType="1"/>
            </p:cNvSpPr>
            <p:nvPr/>
          </p:nvSpPr>
          <p:spPr bwMode="auto">
            <a:xfrm>
              <a:off x="0" y="324"/>
              <a:ext cx="288" cy="0"/>
            </a:xfrm>
            <a:prstGeom prst="line">
              <a:avLst/>
            </a:prstGeom>
            <a:noFill/>
            <a:ln w="9525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71" name="Text Box 6"/>
            <p:cNvSpPr txBox="1">
              <a:spLocks noChangeArrowheads="1"/>
            </p:cNvSpPr>
            <p:nvPr/>
          </p:nvSpPr>
          <p:spPr bwMode="auto">
            <a:xfrm>
              <a:off x="12" y="292"/>
              <a:ext cx="28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61" name="Group 3"/>
          <p:cNvGrpSpPr/>
          <p:nvPr/>
        </p:nvGrpSpPr>
        <p:grpSpPr bwMode="auto">
          <a:xfrm>
            <a:off x="6084168" y="3147815"/>
            <a:ext cx="376238" cy="821532"/>
            <a:chOff x="-10" y="-10"/>
            <a:chExt cx="361" cy="690"/>
          </a:xfrm>
        </p:grpSpPr>
        <p:sp>
          <p:nvSpPr>
            <p:cNvPr id="2066" name="Text Box 4"/>
            <p:cNvSpPr txBox="1">
              <a:spLocks noChangeArrowheads="1"/>
            </p:cNvSpPr>
            <p:nvPr/>
          </p:nvSpPr>
          <p:spPr bwMode="auto">
            <a:xfrm>
              <a:off x="-10" y="-10"/>
              <a:ext cx="361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67" name="Line 5"/>
            <p:cNvSpPr>
              <a:spLocks noChangeShapeType="1"/>
            </p:cNvSpPr>
            <p:nvPr/>
          </p:nvSpPr>
          <p:spPr bwMode="auto">
            <a:xfrm>
              <a:off x="0" y="324"/>
              <a:ext cx="288" cy="0"/>
            </a:xfrm>
            <a:prstGeom prst="line">
              <a:avLst/>
            </a:prstGeom>
            <a:noFill/>
            <a:ln w="9525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68" name="Text Box 6"/>
            <p:cNvSpPr txBox="1">
              <a:spLocks noChangeArrowheads="1"/>
            </p:cNvSpPr>
            <p:nvPr/>
          </p:nvSpPr>
          <p:spPr bwMode="auto">
            <a:xfrm>
              <a:off x="-10" y="292"/>
              <a:ext cx="32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062" name="文本框 7"/>
          <p:cNvSpPr txBox="1">
            <a:spLocks noChangeArrowheads="1"/>
          </p:cNvSpPr>
          <p:nvPr/>
        </p:nvSpPr>
        <p:spPr bwMode="auto">
          <a:xfrm flipH="1">
            <a:off x="5868148" y="3363838"/>
            <a:ext cx="16192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2100" b="1" dirty="0">
              <a:solidFill>
                <a:srgbClr val="FF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059758" y="1275162"/>
            <a:ext cx="540544" cy="1243013"/>
          </a:xfrm>
          <a:prstGeom prst="rect">
            <a:avLst/>
          </a:prstGeom>
          <a:solidFill>
            <a:srgbClr val="00B0F0"/>
          </a:solidFill>
          <a:ln>
            <a:solidFill>
              <a:srgbClr val="92D05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>
              <a:solidFill>
                <a:schemeClr val="tx1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680203" y="1275162"/>
            <a:ext cx="1350169" cy="1243013"/>
          </a:xfrm>
          <a:prstGeom prst="rect">
            <a:avLst/>
          </a:prstGeom>
          <a:solidFill>
            <a:srgbClr val="00B0F0"/>
          </a:solidFill>
          <a:ln>
            <a:solidFill>
              <a:srgbClr val="92D05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>
              <a:solidFill>
                <a:schemeClr val="tx1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192292" y="1275162"/>
            <a:ext cx="864394" cy="1243013"/>
          </a:xfrm>
          <a:prstGeom prst="rect">
            <a:avLst/>
          </a:prstGeom>
          <a:solidFill>
            <a:srgbClr val="00B0F0"/>
          </a:solidFill>
          <a:ln>
            <a:solidFill>
              <a:srgbClr val="92D05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50">
              <a:solidFill>
                <a:schemeClr val="tx1"/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62" grpId="0"/>
      <p:bldP spid="35" grpId="0" animBg="1"/>
      <p:bldP spid="36" grpId="0" animBg="1"/>
      <p:bldP spid="3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899592" y="893482"/>
            <a:ext cx="7222490" cy="3766500"/>
          </a:xfrm>
        </p:spPr>
        <p:txBody>
          <a:bodyPr/>
          <a:lstStyle/>
          <a:p>
            <a:pPr marL="0" indent="0" eaLnBrk="1" hangingPunct="1">
              <a:spcBef>
                <a:spcPts val="0"/>
              </a:spcBef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）分母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的所有真分数有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个；其中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最大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indent="0" eaLnBrk="1" hangingPunct="1">
              <a:spcBef>
                <a:spcPts val="0"/>
              </a:spcBef>
              <a:buNone/>
            </a:pP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indent="0" eaLnBrk="1" hangingPunct="1">
              <a:spcBef>
                <a:spcPts val="0"/>
              </a:spcBef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的是</a:t>
            </a:r>
            <a:r>
              <a:rPr lang="zh-CN" altLang="en-US" sz="24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；最小的是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；分子是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的所有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假分数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(2)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单位是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最大真分数是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；最小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假分数是</a:t>
            </a:r>
            <a:r>
              <a:rPr lang="zh-CN" altLang="en-US" sz="24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(3)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是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  ）个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个（    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   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4275" name="Group 1056"/>
          <p:cNvGrpSpPr/>
          <p:nvPr/>
        </p:nvGrpSpPr>
        <p:grpSpPr bwMode="auto">
          <a:xfrm>
            <a:off x="3397244" y="2331061"/>
            <a:ext cx="339852" cy="861648"/>
            <a:chOff x="1658" y="723"/>
            <a:chExt cx="254" cy="635"/>
          </a:xfrm>
        </p:grpSpPr>
        <p:sp>
          <p:nvSpPr>
            <p:cNvPr id="54330" name="Text Box 1040"/>
            <p:cNvSpPr txBox="1">
              <a:spLocks noChangeArrowheads="1"/>
            </p:cNvSpPr>
            <p:nvPr/>
          </p:nvSpPr>
          <p:spPr bwMode="auto">
            <a:xfrm>
              <a:off x="1658" y="1018"/>
              <a:ext cx="254" cy="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95000"/>
                <a:buFont typeface="Wingdings 2" panose="05020102010507070707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en-US" altLang="zh-CN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kumimoji="1"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31" name="Text Box 1042"/>
            <p:cNvSpPr txBox="1">
              <a:spLocks noChangeArrowheads="1"/>
            </p:cNvSpPr>
            <p:nvPr/>
          </p:nvSpPr>
          <p:spPr bwMode="auto">
            <a:xfrm>
              <a:off x="1658" y="723"/>
              <a:ext cx="254" cy="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95000"/>
                <a:buFont typeface="Wingdings 2" panose="05020102010507070707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en-US" altLang="zh-CN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kumimoji="1"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32" name="Line 1043"/>
            <p:cNvSpPr>
              <a:spLocks noChangeShapeType="1"/>
            </p:cNvSpPr>
            <p:nvPr/>
          </p:nvSpPr>
          <p:spPr bwMode="auto">
            <a:xfrm>
              <a:off x="1662" y="1047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4276" name="Group 1056"/>
          <p:cNvGrpSpPr/>
          <p:nvPr/>
        </p:nvGrpSpPr>
        <p:grpSpPr bwMode="auto">
          <a:xfrm>
            <a:off x="1669053" y="3464662"/>
            <a:ext cx="339850" cy="813197"/>
            <a:chOff x="1658" y="723"/>
            <a:chExt cx="254" cy="683"/>
          </a:xfrm>
        </p:grpSpPr>
        <p:sp>
          <p:nvSpPr>
            <p:cNvPr id="54327" name="Text Box 1040"/>
            <p:cNvSpPr txBox="1">
              <a:spLocks noChangeArrowheads="1"/>
            </p:cNvSpPr>
            <p:nvPr/>
          </p:nvSpPr>
          <p:spPr bwMode="auto">
            <a:xfrm>
              <a:off x="1658" y="1018"/>
              <a:ext cx="25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95000"/>
                <a:buFont typeface="Wingdings 2" panose="05020102010507070707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en-US" altLang="zh-CN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kumimoji="1"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28" name="Text Box 1042"/>
            <p:cNvSpPr txBox="1">
              <a:spLocks noChangeArrowheads="1"/>
            </p:cNvSpPr>
            <p:nvPr/>
          </p:nvSpPr>
          <p:spPr bwMode="auto">
            <a:xfrm>
              <a:off x="1658" y="723"/>
              <a:ext cx="25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95000"/>
                <a:buFont typeface="Wingdings 2" panose="05020102010507070707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en-US" altLang="zh-CN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kumimoji="1"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29" name="Line 1043"/>
            <p:cNvSpPr>
              <a:spLocks noChangeShapeType="1"/>
            </p:cNvSpPr>
            <p:nvPr/>
          </p:nvSpPr>
          <p:spPr bwMode="auto">
            <a:xfrm>
              <a:off x="1662" y="1047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4277" name="Group 1056"/>
          <p:cNvGrpSpPr/>
          <p:nvPr/>
        </p:nvGrpSpPr>
        <p:grpSpPr bwMode="auto">
          <a:xfrm>
            <a:off x="3973309" y="3536671"/>
            <a:ext cx="339850" cy="813197"/>
            <a:chOff x="1658" y="723"/>
            <a:chExt cx="254" cy="683"/>
          </a:xfrm>
        </p:grpSpPr>
        <p:sp>
          <p:nvSpPr>
            <p:cNvPr id="54324" name="Text Box 1040"/>
            <p:cNvSpPr txBox="1">
              <a:spLocks noChangeArrowheads="1"/>
            </p:cNvSpPr>
            <p:nvPr/>
          </p:nvSpPr>
          <p:spPr bwMode="auto">
            <a:xfrm>
              <a:off x="1658" y="1018"/>
              <a:ext cx="25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95000"/>
                <a:buFont typeface="Wingdings 2" panose="05020102010507070707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en-US" altLang="zh-CN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kumimoji="1"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25" name="Text Box 1042"/>
            <p:cNvSpPr txBox="1">
              <a:spLocks noChangeArrowheads="1"/>
            </p:cNvSpPr>
            <p:nvPr/>
          </p:nvSpPr>
          <p:spPr bwMode="auto">
            <a:xfrm>
              <a:off x="1658" y="723"/>
              <a:ext cx="25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95000"/>
                <a:buFont typeface="Wingdings 2" panose="05020102010507070707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en-US" altLang="zh-CN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kumimoji="1"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26" name="Line 1043"/>
            <p:cNvSpPr>
              <a:spLocks noChangeShapeType="1"/>
            </p:cNvSpPr>
            <p:nvPr/>
          </p:nvSpPr>
          <p:spPr bwMode="auto">
            <a:xfrm>
              <a:off x="1662" y="1047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4279" name="Group 1056"/>
          <p:cNvGrpSpPr/>
          <p:nvPr/>
        </p:nvGrpSpPr>
        <p:grpSpPr bwMode="auto">
          <a:xfrm>
            <a:off x="6732239" y="3536671"/>
            <a:ext cx="339850" cy="813197"/>
            <a:chOff x="1658" y="723"/>
            <a:chExt cx="254" cy="683"/>
          </a:xfrm>
        </p:grpSpPr>
        <p:sp>
          <p:nvSpPr>
            <p:cNvPr id="54318" name="Text Box 1040"/>
            <p:cNvSpPr txBox="1">
              <a:spLocks noChangeArrowheads="1"/>
            </p:cNvSpPr>
            <p:nvPr/>
          </p:nvSpPr>
          <p:spPr bwMode="auto">
            <a:xfrm>
              <a:off x="1658" y="1018"/>
              <a:ext cx="25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95000"/>
                <a:buFont typeface="Wingdings 2" panose="05020102010507070707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kumimoji="1"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19" name="Text Box 1042"/>
            <p:cNvSpPr txBox="1">
              <a:spLocks noChangeArrowheads="1"/>
            </p:cNvSpPr>
            <p:nvPr/>
          </p:nvSpPr>
          <p:spPr bwMode="auto">
            <a:xfrm>
              <a:off x="1658" y="723"/>
              <a:ext cx="25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95000"/>
                <a:buFont typeface="Wingdings 2" panose="05020102010507070707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kumimoji="1"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20" name="Line 1043"/>
            <p:cNvSpPr>
              <a:spLocks noChangeShapeType="1"/>
            </p:cNvSpPr>
            <p:nvPr/>
          </p:nvSpPr>
          <p:spPr bwMode="auto">
            <a:xfrm>
              <a:off x="1662" y="1047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2279" name="Text Box 55"/>
          <p:cNvSpPr txBox="1">
            <a:spLocks noChangeArrowheads="1"/>
          </p:cNvSpPr>
          <p:nvPr/>
        </p:nvSpPr>
        <p:spPr bwMode="auto">
          <a:xfrm>
            <a:off x="5360194" y="893484"/>
            <a:ext cx="3639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9" name="Group 1056"/>
          <p:cNvGrpSpPr/>
          <p:nvPr/>
        </p:nvGrpSpPr>
        <p:grpSpPr bwMode="auto">
          <a:xfrm>
            <a:off x="1957085" y="1253522"/>
            <a:ext cx="339850" cy="813197"/>
            <a:chOff x="1658" y="723"/>
            <a:chExt cx="254" cy="683"/>
          </a:xfrm>
        </p:grpSpPr>
        <p:sp>
          <p:nvSpPr>
            <p:cNvPr id="54309" name="Text Box 1040"/>
            <p:cNvSpPr txBox="1">
              <a:spLocks noChangeArrowheads="1"/>
            </p:cNvSpPr>
            <p:nvPr/>
          </p:nvSpPr>
          <p:spPr bwMode="auto">
            <a:xfrm>
              <a:off x="1658" y="1018"/>
              <a:ext cx="25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95000"/>
                <a:buFont typeface="Wingdings 2" panose="05020102010507070707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kumimoji="1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10" name="Text Box 1042"/>
            <p:cNvSpPr txBox="1">
              <a:spLocks noChangeArrowheads="1"/>
            </p:cNvSpPr>
            <p:nvPr/>
          </p:nvSpPr>
          <p:spPr bwMode="auto">
            <a:xfrm>
              <a:off x="1658" y="723"/>
              <a:ext cx="25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95000"/>
                <a:buFont typeface="Wingdings 2" panose="05020102010507070707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kumimoji="1"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11" name="Line 1043"/>
            <p:cNvSpPr>
              <a:spLocks noChangeShapeType="1"/>
            </p:cNvSpPr>
            <p:nvPr/>
          </p:nvSpPr>
          <p:spPr bwMode="auto">
            <a:xfrm>
              <a:off x="1662" y="1047"/>
              <a:ext cx="240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Group 1056"/>
          <p:cNvGrpSpPr/>
          <p:nvPr/>
        </p:nvGrpSpPr>
        <p:grpSpPr bwMode="auto">
          <a:xfrm>
            <a:off x="4549373" y="1232414"/>
            <a:ext cx="339850" cy="813197"/>
            <a:chOff x="1658" y="723"/>
            <a:chExt cx="254" cy="683"/>
          </a:xfrm>
        </p:grpSpPr>
        <p:sp>
          <p:nvSpPr>
            <p:cNvPr id="54306" name="Text Box 1040"/>
            <p:cNvSpPr txBox="1">
              <a:spLocks noChangeArrowheads="1"/>
            </p:cNvSpPr>
            <p:nvPr/>
          </p:nvSpPr>
          <p:spPr bwMode="auto">
            <a:xfrm>
              <a:off x="1658" y="1018"/>
              <a:ext cx="25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95000"/>
                <a:buFont typeface="Wingdings 2" panose="05020102010507070707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kumimoji="1"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07" name="Text Box 1042"/>
            <p:cNvSpPr txBox="1">
              <a:spLocks noChangeArrowheads="1"/>
            </p:cNvSpPr>
            <p:nvPr/>
          </p:nvSpPr>
          <p:spPr bwMode="auto">
            <a:xfrm>
              <a:off x="1658" y="723"/>
              <a:ext cx="25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95000"/>
                <a:buFont typeface="Wingdings 2" panose="05020102010507070707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kumimoji="1"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08" name="Line 1043"/>
            <p:cNvSpPr>
              <a:spLocks noChangeShapeType="1"/>
            </p:cNvSpPr>
            <p:nvPr/>
          </p:nvSpPr>
          <p:spPr bwMode="auto">
            <a:xfrm>
              <a:off x="1662" y="1047"/>
              <a:ext cx="240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2288" name="Text Box 64"/>
          <p:cNvSpPr txBox="1">
            <a:spLocks noChangeArrowheads="1"/>
          </p:cNvSpPr>
          <p:nvPr/>
        </p:nvSpPr>
        <p:spPr bwMode="auto">
          <a:xfrm>
            <a:off x="2324063" y="1967424"/>
            <a:ext cx="3037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1" name="Group 1056"/>
          <p:cNvGrpSpPr/>
          <p:nvPr/>
        </p:nvGrpSpPr>
        <p:grpSpPr bwMode="auto">
          <a:xfrm>
            <a:off x="6349573" y="2189626"/>
            <a:ext cx="339850" cy="813197"/>
            <a:chOff x="1658" y="723"/>
            <a:chExt cx="254" cy="683"/>
          </a:xfrm>
        </p:grpSpPr>
        <p:sp>
          <p:nvSpPr>
            <p:cNvPr id="54303" name="Text Box 1040"/>
            <p:cNvSpPr txBox="1">
              <a:spLocks noChangeArrowheads="1"/>
            </p:cNvSpPr>
            <p:nvPr/>
          </p:nvSpPr>
          <p:spPr bwMode="auto">
            <a:xfrm>
              <a:off x="1658" y="1018"/>
              <a:ext cx="25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95000"/>
                <a:buFont typeface="Wingdings 2" panose="05020102010507070707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kumimoji="1"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04" name="Text Box 1042"/>
            <p:cNvSpPr txBox="1">
              <a:spLocks noChangeArrowheads="1"/>
            </p:cNvSpPr>
            <p:nvPr/>
          </p:nvSpPr>
          <p:spPr bwMode="auto">
            <a:xfrm>
              <a:off x="1658" y="723"/>
              <a:ext cx="25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95000"/>
                <a:buFont typeface="Wingdings 2" panose="05020102010507070707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kumimoji="1"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05" name="Line 1043"/>
            <p:cNvSpPr>
              <a:spLocks noChangeShapeType="1"/>
            </p:cNvSpPr>
            <p:nvPr/>
          </p:nvSpPr>
          <p:spPr bwMode="auto">
            <a:xfrm>
              <a:off x="1662" y="1047"/>
              <a:ext cx="240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Group 1056"/>
          <p:cNvGrpSpPr/>
          <p:nvPr/>
        </p:nvGrpSpPr>
        <p:grpSpPr bwMode="auto">
          <a:xfrm>
            <a:off x="2533149" y="2744582"/>
            <a:ext cx="339850" cy="813197"/>
            <a:chOff x="1658" y="723"/>
            <a:chExt cx="254" cy="683"/>
          </a:xfrm>
        </p:grpSpPr>
        <p:sp>
          <p:nvSpPr>
            <p:cNvPr id="54300" name="Text Box 1040"/>
            <p:cNvSpPr txBox="1">
              <a:spLocks noChangeArrowheads="1"/>
            </p:cNvSpPr>
            <p:nvPr/>
          </p:nvSpPr>
          <p:spPr bwMode="auto">
            <a:xfrm>
              <a:off x="1658" y="1018"/>
              <a:ext cx="25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95000"/>
                <a:buFont typeface="Wingdings 2" panose="05020102010507070707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kumimoji="1"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01" name="Text Box 1042"/>
            <p:cNvSpPr txBox="1">
              <a:spLocks noChangeArrowheads="1"/>
            </p:cNvSpPr>
            <p:nvPr/>
          </p:nvSpPr>
          <p:spPr bwMode="auto">
            <a:xfrm>
              <a:off x="1658" y="723"/>
              <a:ext cx="25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95000"/>
                <a:buFont typeface="Wingdings 2" panose="05020102010507070707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kumimoji="1"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302" name="Line 1043"/>
            <p:cNvSpPr>
              <a:spLocks noChangeShapeType="1"/>
            </p:cNvSpPr>
            <p:nvPr/>
          </p:nvSpPr>
          <p:spPr bwMode="auto">
            <a:xfrm>
              <a:off x="1662" y="1047"/>
              <a:ext cx="240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2297" name="Text Box 73"/>
          <p:cNvSpPr txBox="1">
            <a:spLocks noChangeArrowheads="1"/>
          </p:cNvSpPr>
          <p:nvPr/>
        </p:nvSpPr>
        <p:spPr bwMode="auto">
          <a:xfrm>
            <a:off x="2850374" y="3672179"/>
            <a:ext cx="4254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291" name="Text Box 84"/>
          <p:cNvSpPr txBox="1">
            <a:spLocks noChangeArrowheads="1"/>
          </p:cNvSpPr>
          <p:nvPr/>
        </p:nvSpPr>
        <p:spPr bwMode="auto">
          <a:xfrm>
            <a:off x="197871" y="267496"/>
            <a:ext cx="199786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填空题。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292" name="Text Box 88"/>
          <p:cNvSpPr txBox="1">
            <a:spLocks noChangeArrowheads="1"/>
          </p:cNvSpPr>
          <p:nvPr/>
        </p:nvSpPr>
        <p:spPr bwMode="auto">
          <a:xfrm>
            <a:off x="6272882" y="2909705"/>
            <a:ext cx="4241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zh-CN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293" name="Rectangle 93"/>
          <p:cNvSpPr>
            <a:spLocks noChangeArrowheads="1"/>
          </p:cNvSpPr>
          <p:nvPr/>
        </p:nvSpPr>
        <p:spPr bwMode="auto">
          <a:xfrm>
            <a:off x="899592" y="2100230"/>
            <a:ext cx="2075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294" name="Rectangle 95"/>
          <p:cNvSpPr>
            <a:spLocks noChangeArrowheads="1"/>
          </p:cNvSpPr>
          <p:nvPr/>
        </p:nvSpPr>
        <p:spPr bwMode="auto">
          <a:xfrm>
            <a:off x="899592" y="2100230"/>
            <a:ext cx="2075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295" name="Rectangle 97"/>
          <p:cNvSpPr>
            <a:spLocks noChangeArrowheads="1"/>
          </p:cNvSpPr>
          <p:nvPr/>
        </p:nvSpPr>
        <p:spPr bwMode="auto">
          <a:xfrm>
            <a:off x="899592" y="2100230"/>
            <a:ext cx="2075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297" name="Rectangle 99"/>
          <p:cNvSpPr>
            <a:spLocks noChangeArrowheads="1"/>
          </p:cNvSpPr>
          <p:nvPr/>
        </p:nvSpPr>
        <p:spPr bwMode="auto">
          <a:xfrm>
            <a:off x="1143005" y="-150043"/>
            <a:ext cx="18473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sz="135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298" name="Rectangle 101"/>
          <p:cNvSpPr>
            <a:spLocks noChangeArrowheads="1"/>
          </p:cNvSpPr>
          <p:nvPr/>
        </p:nvSpPr>
        <p:spPr bwMode="auto">
          <a:xfrm>
            <a:off x="1143005" y="-150043"/>
            <a:ext cx="18473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sz="135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5" name="Group 1056"/>
          <p:cNvGrpSpPr/>
          <p:nvPr/>
        </p:nvGrpSpPr>
        <p:grpSpPr bwMode="auto">
          <a:xfrm>
            <a:off x="5526467" y="3515834"/>
            <a:ext cx="339850" cy="813197"/>
            <a:chOff x="1658" y="723"/>
            <a:chExt cx="254" cy="683"/>
          </a:xfrm>
        </p:grpSpPr>
        <p:sp>
          <p:nvSpPr>
            <p:cNvPr id="66" name="Text Box 1040"/>
            <p:cNvSpPr txBox="1">
              <a:spLocks noChangeArrowheads="1"/>
            </p:cNvSpPr>
            <p:nvPr/>
          </p:nvSpPr>
          <p:spPr bwMode="auto">
            <a:xfrm>
              <a:off x="1658" y="1018"/>
              <a:ext cx="25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95000"/>
                <a:buFont typeface="Wingdings 2" panose="05020102010507070707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kumimoji="1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7" name="Text Box 1042"/>
            <p:cNvSpPr txBox="1">
              <a:spLocks noChangeArrowheads="1"/>
            </p:cNvSpPr>
            <p:nvPr/>
          </p:nvSpPr>
          <p:spPr bwMode="auto">
            <a:xfrm>
              <a:off x="1658" y="723"/>
              <a:ext cx="25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95000"/>
                <a:buFont typeface="Wingdings 2" panose="05020102010507070707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90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kumimoji="1" lang="en-US" altLang="zh-CN" sz="24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kumimoji="1"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8" name="Line 1043"/>
            <p:cNvSpPr>
              <a:spLocks noChangeShapeType="1"/>
            </p:cNvSpPr>
            <p:nvPr/>
          </p:nvSpPr>
          <p:spPr bwMode="auto">
            <a:xfrm>
              <a:off x="1662" y="1047"/>
              <a:ext cx="240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55" name="图片 5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2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2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2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227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22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227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22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227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22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227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227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2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2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2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228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22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228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22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228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22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228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228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229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22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229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22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229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22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229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229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79" grpId="0"/>
      <p:bldP spid="52288" grpId="0"/>
      <p:bldP spid="5229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7" name="Text Box 3"/>
          <p:cNvSpPr txBox="1">
            <a:spLocks noChangeArrowheads="1"/>
          </p:cNvSpPr>
          <p:nvPr/>
        </p:nvSpPr>
        <p:spPr bwMode="auto">
          <a:xfrm>
            <a:off x="251520" y="267496"/>
            <a:ext cx="820891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分母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是2、3、4、5的真分数分别有几个？真分数的个数与它的分母有什么关系？分母是6的真分数有几个？分母是10的呢？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78410" y="1719115"/>
            <a:ext cx="1723191" cy="461665"/>
            <a:chOff x="1894430" y="1923678"/>
            <a:chExt cx="1723191" cy="461665"/>
          </a:xfrm>
        </p:grpSpPr>
        <p:sp>
          <p:nvSpPr>
            <p:cNvPr id="36" name="Freeform 231"/>
            <p:cNvSpPr>
              <a:spLocks noEditPoints="1"/>
            </p:cNvSpPr>
            <p:nvPr/>
          </p:nvSpPr>
          <p:spPr bwMode="auto">
            <a:xfrm>
              <a:off x="1894430" y="1958618"/>
              <a:ext cx="1723191" cy="405339"/>
            </a:xfrm>
            <a:custGeom>
              <a:avLst/>
              <a:gdLst>
                <a:gd name="T0" fmla="*/ 159 w 2723"/>
                <a:gd name="T1" fmla="*/ 100 h 638"/>
                <a:gd name="T2" fmla="*/ 391 w 2723"/>
                <a:gd name="T3" fmla="*/ 96 h 638"/>
                <a:gd name="T4" fmla="*/ 663 w 2723"/>
                <a:gd name="T5" fmla="*/ 112 h 638"/>
                <a:gd name="T6" fmla="*/ 1347 w 2723"/>
                <a:gd name="T7" fmla="*/ 164 h 638"/>
                <a:gd name="T8" fmla="*/ 1399 w 2723"/>
                <a:gd name="T9" fmla="*/ 196 h 638"/>
                <a:gd name="T10" fmla="*/ 1559 w 2723"/>
                <a:gd name="T11" fmla="*/ 196 h 638"/>
                <a:gd name="T12" fmla="*/ 1855 w 2723"/>
                <a:gd name="T13" fmla="*/ 236 h 638"/>
                <a:gd name="T14" fmla="*/ 2107 w 2723"/>
                <a:gd name="T15" fmla="*/ 232 h 638"/>
                <a:gd name="T16" fmla="*/ 2447 w 2723"/>
                <a:gd name="T17" fmla="*/ 240 h 638"/>
                <a:gd name="T18" fmla="*/ 2287 w 2723"/>
                <a:gd name="T19" fmla="*/ 276 h 638"/>
                <a:gd name="T20" fmla="*/ 2623 w 2723"/>
                <a:gd name="T21" fmla="*/ 328 h 638"/>
                <a:gd name="T22" fmla="*/ 2575 w 2723"/>
                <a:gd name="T23" fmla="*/ 304 h 638"/>
                <a:gd name="T24" fmla="*/ 2563 w 2723"/>
                <a:gd name="T25" fmla="*/ 336 h 638"/>
                <a:gd name="T26" fmla="*/ 2463 w 2723"/>
                <a:gd name="T27" fmla="*/ 324 h 638"/>
                <a:gd name="T28" fmla="*/ 2419 w 2723"/>
                <a:gd name="T29" fmla="*/ 324 h 638"/>
                <a:gd name="T30" fmla="*/ 2303 w 2723"/>
                <a:gd name="T31" fmla="*/ 332 h 638"/>
                <a:gd name="T32" fmla="*/ 2231 w 2723"/>
                <a:gd name="T33" fmla="*/ 316 h 638"/>
                <a:gd name="T34" fmla="*/ 2015 w 2723"/>
                <a:gd name="T35" fmla="*/ 296 h 638"/>
                <a:gd name="T36" fmla="*/ 1899 w 2723"/>
                <a:gd name="T37" fmla="*/ 364 h 638"/>
                <a:gd name="T38" fmla="*/ 1803 w 2723"/>
                <a:gd name="T39" fmla="*/ 400 h 638"/>
                <a:gd name="T40" fmla="*/ 1755 w 2723"/>
                <a:gd name="T41" fmla="*/ 436 h 638"/>
                <a:gd name="T42" fmla="*/ 1831 w 2723"/>
                <a:gd name="T43" fmla="*/ 408 h 638"/>
                <a:gd name="T44" fmla="*/ 1899 w 2723"/>
                <a:gd name="T45" fmla="*/ 444 h 638"/>
                <a:gd name="T46" fmla="*/ 1831 w 2723"/>
                <a:gd name="T47" fmla="*/ 460 h 638"/>
                <a:gd name="T48" fmla="*/ 1755 w 2723"/>
                <a:gd name="T49" fmla="*/ 460 h 638"/>
                <a:gd name="T50" fmla="*/ 1671 w 2723"/>
                <a:gd name="T51" fmla="*/ 480 h 638"/>
                <a:gd name="T52" fmla="*/ 1963 w 2723"/>
                <a:gd name="T53" fmla="*/ 492 h 638"/>
                <a:gd name="T54" fmla="*/ 1959 w 2723"/>
                <a:gd name="T55" fmla="*/ 508 h 638"/>
                <a:gd name="T56" fmla="*/ 1875 w 2723"/>
                <a:gd name="T57" fmla="*/ 528 h 638"/>
                <a:gd name="T58" fmla="*/ 1747 w 2723"/>
                <a:gd name="T59" fmla="*/ 544 h 638"/>
                <a:gd name="T60" fmla="*/ 1595 w 2723"/>
                <a:gd name="T61" fmla="*/ 568 h 638"/>
                <a:gd name="T62" fmla="*/ 1507 w 2723"/>
                <a:gd name="T63" fmla="*/ 552 h 638"/>
                <a:gd name="T64" fmla="*/ 1343 w 2723"/>
                <a:gd name="T65" fmla="*/ 560 h 638"/>
                <a:gd name="T66" fmla="*/ 1311 w 2723"/>
                <a:gd name="T67" fmla="*/ 580 h 638"/>
                <a:gd name="T68" fmla="*/ 1019 w 2723"/>
                <a:gd name="T69" fmla="*/ 608 h 638"/>
                <a:gd name="T70" fmla="*/ 615 w 2723"/>
                <a:gd name="T71" fmla="*/ 620 h 638"/>
                <a:gd name="T72" fmla="*/ 155 w 2723"/>
                <a:gd name="T73" fmla="*/ 548 h 638"/>
                <a:gd name="T74" fmla="*/ 55 w 2723"/>
                <a:gd name="T75" fmla="*/ 464 h 638"/>
                <a:gd name="T76" fmla="*/ 35 w 2723"/>
                <a:gd name="T77" fmla="*/ 224 h 638"/>
                <a:gd name="T78" fmla="*/ 43 w 2723"/>
                <a:gd name="T79" fmla="*/ 0 h 638"/>
                <a:gd name="T80" fmla="*/ 1603 w 2723"/>
                <a:gd name="T81" fmla="*/ 208 h 638"/>
                <a:gd name="T82" fmla="*/ 1723 w 2723"/>
                <a:gd name="T83" fmla="*/ 212 h 638"/>
                <a:gd name="T84" fmla="*/ 1779 w 2723"/>
                <a:gd name="T85" fmla="*/ 220 h 638"/>
                <a:gd name="T86" fmla="*/ 2259 w 2723"/>
                <a:gd name="T87" fmla="*/ 280 h 638"/>
                <a:gd name="T88" fmla="*/ 2143 w 2723"/>
                <a:gd name="T89" fmla="*/ 280 h 638"/>
                <a:gd name="T90" fmla="*/ 1907 w 2723"/>
                <a:gd name="T91" fmla="*/ 280 h 638"/>
                <a:gd name="T92" fmla="*/ 1803 w 2723"/>
                <a:gd name="T93" fmla="*/ 340 h 638"/>
                <a:gd name="T94" fmla="*/ 1723 w 2723"/>
                <a:gd name="T95" fmla="*/ 400 h 638"/>
                <a:gd name="T96" fmla="*/ 1639 w 2723"/>
                <a:gd name="T97" fmla="*/ 376 h 638"/>
                <a:gd name="T98" fmla="*/ 1563 w 2723"/>
                <a:gd name="T99" fmla="*/ 404 h 638"/>
                <a:gd name="T100" fmla="*/ 1587 w 2723"/>
                <a:gd name="T101" fmla="*/ 440 h 638"/>
                <a:gd name="T102" fmla="*/ 1715 w 2723"/>
                <a:gd name="T103" fmla="*/ 416 h 638"/>
                <a:gd name="T104" fmla="*/ 1851 w 2723"/>
                <a:gd name="T105" fmla="*/ 420 h 638"/>
                <a:gd name="T106" fmla="*/ 1531 w 2723"/>
                <a:gd name="T107" fmla="*/ 476 h 638"/>
                <a:gd name="T108" fmla="*/ 1623 w 2723"/>
                <a:gd name="T109" fmla="*/ 468 h 638"/>
                <a:gd name="T110" fmla="*/ 1691 w 2723"/>
                <a:gd name="T111" fmla="*/ 528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23" h="638">
                  <a:moveTo>
                    <a:pt x="43" y="0"/>
                  </a:moveTo>
                  <a:cubicBezTo>
                    <a:pt x="56" y="7"/>
                    <a:pt x="50" y="67"/>
                    <a:pt x="47" y="80"/>
                  </a:cubicBezTo>
                  <a:cubicBezTo>
                    <a:pt x="66" y="95"/>
                    <a:pt x="77" y="94"/>
                    <a:pt x="91" y="112"/>
                  </a:cubicBezTo>
                  <a:cubicBezTo>
                    <a:pt x="105" y="107"/>
                    <a:pt x="94" y="77"/>
                    <a:pt x="111" y="76"/>
                  </a:cubicBezTo>
                  <a:cubicBezTo>
                    <a:pt x="99" y="104"/>
                    <a:pt x="131" y="92"/>
                    <a:pt x="119" y="116"/>
                  </a:cubicBezTo>
                  <a:cubicBezTo>
                    <a:pt x="140" y="113"/>
                    <a:pt x="148" y="123"/>
                    <a:pt x="159" y="100"/>
                  </a:cubicBezTo>
                  <a:cubicBezTo>
                    <a:pt x="166" y="104"/>
                    <a:pt x="169" y="114"/>
                    <a:pt x="163" y="120"/>
                  </a:cubicBezTo>
                  <a:cubicBezTo>
                    <a:pt x="179" y="116"/>
                    <a:pt x="175" y="104"/>
                    <a:pt x="179" y="96"/>
                  </a:cubicBezTo>
                  <a:cubicBezTo>
                    <a:pt x="186" y="96"/>
                    <a:pt x="192" y="96"/>
                    <a:pt x="199" y="96"/>
                  </a:cubicBezTo>
                  <a:cubicBezTo>
                    <a:pt x="172" y="120"/>
                    <a:pt x="253" y="113"/>
                    <a:pt x="267" y="104"/>
                  </a:cubicBezTo>
                  <a:cubicBezTo>
                    <a:pt x="263" y="93"/>
                    <a:pt x="258" y="116"/>
                    <a:pt x="251" y="104"/>
                  </a:cubicBezTo>
                  <a:cubicBezTo>
                    <a:pt x="272" y="87"/>
                    <a:pt x="356" y="84"/>
                    <a:pt x="391" y="96"/>
                  </a:cubicBezTo>
                  <a:cubicBezTo>
                    <a:pt x="392" y="105"/>
                    <a:pt x="377" y="98"/>
                    <a:pt x="371" y="100"/>
                  </a:cubicBezTo>
                  <a:cubicBezTo>
                    <a:pt x="438" y="88"/>
                    <a:pt x="489" y="130"/>
                    <a:pt x="575" y="112"/>
                  </a:cubicBezTo>
                  <a:cubicBezTo>
                    <a:pt x="581" y="122"/>
                    <a:pt x="580" y="139"/>
                    <a:pt x="587" y="148"/>
                  </a:cubicBezTo>
                  <a:cubicBezTo>
                    <a:pt x="615" y="145"/>
                    <a:pt x="618" y="127"/>
                    <a:pt x="643" y="140"/>
                  </a:cubicBezTo>
                  <a:cubicBezTo>
                    <a:pt x="655" y="136"/>
                    <a:pt x="656" y="128"/>
                    <a:pt x="651" y="116"/>
                  </a:cubicBezTo>
                  <a:cubicBezTo>
                    <a:pt x="657" y="116"/>
                    <a:pt x="662" y="117"/>
                    <a:pt x="663" y="112"/>
                  </a:cubicBezTo>
                  <a:cubicBezTo>
                    <a:pt x="670" y="113"/>
                    <a:pt x="672" y="119"/>
                    <a:pt x="671" y="128"/>
                  </a:cubicBezTo>
                  <a:cubicBezTo>
                    <a:pt x="699" y="119"/>
                    <a:pt x="726" y="131"/>
                    <a:pt x="767" y="124"/>
                  </a:cubicBezTo>
                  <a:cubicBezTo>
                    <a:pt x="780" y="148"/>
                    <a:pt x="824" y="128"/>
                    <a:pt x="839" y="156"/>
                  </a:cubicBezTo>
                  <a:cubicBezTo>
                    <a:pt x="916" y="130"/>
                    <a:pt x="998" y="169"/>
                    <a:pt x="1071" y="148"/>
                  </a:cubicBezTo>
                  <a:cubicBezTo>
                    <a:pt x="1149" y="160"/>
                    <a:pt x="1213" y="167"/>
                    <a:pt x="1275" y="156"/>
                  </a:cubicBezTo>
                  <a:cubicBezTo>
                    <a:pt x="1282" y="193"/>
                    <a:pt x="1321" y="156"/>
                    <a:pt x="1347" y="164"/>
                  </a:cubicBezTo>
                  <a:cubicBezTo>
                    <a:pt x="1358" y="166"/>
                    <a:pt x="1347" y="177"/>
                    <a:pt x="1339" y="172"/>
                  </a:cubicBezTo>
                  <a:cubicBezTo>
                    <a:pt x="1346" y="175"/>
                    <a:pt x="1350" y="182"/>
                    <a:pt x="1359" y="184"/>
                  </a:cubicBezTo>
                  <a:cubicBezTo>
                    <a:pt x="1362" y="183"/>
                    <a:pt x="1363" y="180"/>
                    <a:pt x="1367" y="180"/>
                  </a:cubicBezTo>
                  <a:cubicBezTo>
                    <a:pt x="1370" y="169"/>
                    <a:pt x="1359" y="172"/>
                    <a:pt x="1355" y="168"/>
                  </a:cubicBezTo>
                  <a:cubicBezTo>
                    <a:pt x="1371" y="154"/>
                    <a:pt x="1380" y="180"/>
                    <a:pt x="1391" y="164"/>
                  </a:cubicBezTo>
                  <a:cubicBezTo>
                    <a:pt x="1400" y="175"/>
                    <a:pt x="1382" y="190"/>
                    <a:pt x="1399" y="196"/>
                  </a:cubicBezTo>
                  <a:cubicBezTo>
                    <a:pt x="1419" y="197"/>
                    <a:pt x="1404" y="182"/>
                    <a:pt x="1411" y="176"/>
                  </a:cubicBezTo>
                  <a:cubicBezTo>
                    <a:pt x="1414" y="172"/>
                    <a:pt x="1446" y="184"/>
                    <a:pt x="1427" y="172"/>
                  </a:cubicBezTo>
                  <a:cubicBezTo>
                    <a:pt x="1484" y="166"/>
                    <a:pt x="1507" y="179"/>
                    <a:pt x="1555" y="192"/>
                  </a:cubicBezTo>
                  <a:cubicBezTo>
                    <a:pt x="1529" y="198"/>
                    <a:pt x="1496" y="202"/>
                    <a:pt x="1483" y="200"/>
                  </a:cubicBezTo>
                  <a:cubicBezTo>
                    <a:pt x="1504" y="218"/>
                    <a:pt x="1563" y="206"/>
                    <a:pt x="1559" y="216"/>
                  </a:cubicBezTo>
                  <a:cubicBezTo>
                    <a:pt x="1565" y="211"/>
                    <a:pt x="1571" y="197"/>
                    <a:pt x="1559" y="196"/>
                  </a:cubicBezTo>
                  <a:cubicBezTo>
                    <a:pt x="1577" y="181"/>
                    <a:pt x="1603" y="194"/>
                    <a:pt x="1635" y="188"/>
                  </a:cubicBezTo>
                  <a:cubicBezTo>
                    <a:pt x="1615" y="209"/>
                    <a:pt x="1760" y="197"/>
                    <a:pt x="1799" y="196"/>
                  </a:cubicBezTo>
                  <a:cubicBezTo>
                    <a:pt x="1792" y="210"/>
                    <a:pt x="1798" y="216"/>
                    <a:pt x="1807" y="204"/>
                  </a:cubicBezTo>
                  <a:cubicBezTo>
                    <a:pt x="1816" y="205"/>
                    <a:pt x="1809" y="222"/>
                    <a:pt x="1807" y="224"/>
                  </a:cubicBezTo>
                  <a:cubicBezTo>
                    <a:pt x="1818" y="222"/>
                    <a:pt x="1841" y="231"/>
                    <a:pt x="1835" y="212"/>
                  </a:cubicBezTo>
                  <a:cubicBezTo>
                    <a:pt x="1846" y="216"/>
                    <a:pt x="1858" y="219"/>
                    <a:pt x="1855" y="236"/>
                  </a:cubicBezTo>
                  <a:cubicBezTo>
                    <a:pt x="1858" y="234"/>
                    <a:pt x="1861" y="232"/>
                    <a:pt x="1867" y="232"/>
                  </a:cubicBezTo>
                  <a:cubicBezTo>
                    <a:pt x="1862" y="227"/>
                    <a:pt x="1856" y="225"/>
                    <a:pt x="1859" y="212"/>
                  </a:cubicBezTo>
                  <a:cubicBezTo>
                    <a:pt x="1880" y="227"/>
                    <a:pt x="1885" y="208"/>
                    <a:pt x="1903" y="204"/>
                  </a:cubicBezTo>
                  <a:cubicBezTo>
                    <a:pt x="1901" y="214"/>
                    <a:pt x="1910" y="213"/>
                    <a:pt x="1907" y="224"/>
                  </a:cubicBezTo>
                  <a:cubicBezTo>
                    <a:pt x="1916" y="225"/>
                    <a:pt x="1911" y="212"/>
                    <a:pt x="1919" y="212"/>
                  </a:cubicBezTo>
                  <a:cubicBezTo>
                    <a:pt x="1959" y="231"/>
                    <a:pt x="2055" y="214"/>
                    <a:pt x="2107" y="232"/>
                  </a:cubicBezTo>
                  <a:cubicBezTo>
                    <a:pt x="2156" y="220"/>
                    <a:pt x="2218" y="230"/>
                    <a:pt x="2287" y="228"/>
                  </a:cubicBezTo>
                  <a:cubicBezTo>
                    <a:pt x="2275" y="251"/>
                    <a:pt x="2332" y="214"/>
                    <a:pt x="2351" y="228"/>
                  </a:cubicBezTo>
                  <a:cubicBezTo>
                    <a:pt x="2344" y="242"/>
                    <a:pt x="2351" y="240"/>
                    <a:pt x="2359" y="248"/>
                  </a:cubicBezTo>
                  <a:cubicBezTo>
                    <a:pt x="2368" y="247"/>
                    <a:pt x="2368" y="238"/>
                    <a:pt x="2367" y="228"/>
                  </a:cubicBezTo>
                  <a:cubicBezTo>
                    <a:pt x="2402" y="224"/>
                    <a:pt x="2419" y="240"/>
                    <a:pt x="2439" y="232"/>
                  </a:cubicBezTo>
                  <a:cubicBezTo>
                    <a:pt x="2433" y="239"/>
                    <a:pt x="2435" y="241"/>
                    <a:pt x="2447" y="240"/>
                  </a:cubicBezTo>
                  <a:cubicBezTo>
                    <a:pt x="2443" y="245"/>
                    <a:pt x="2443" y="255"/>
                    <a:pt x="2439" y="260"/>
                  </a:cubicBezTo>
                  <a:cubicBezTo>
                    <a:pt x="2410" y="260"/>
                    <a:pt x="2373" y="253"/>
                    <a:pt x="2343" y="256"/>
                  </a:cubicBezTo>
                  <a:cubicBezTo>
                    <a:pt x="2338" y="257"/>
                    <a:pt x="2340" y="263"/>
                    <a:pt x="2339" y="268"/>
                  </a:cubicBezTo>
                  <a:cubicBezTo>
                    <a:pt x="2318" y="266"/>
                    <a:pt x="2294" y="286"/>
                    <a:pt x="2287" y="264"/>
                  </a:cubicBezTo>
                  <a:cubicBezTo>
                    <a:pt x="2281" y="270"/>
                    <a:pt x="2277" y="278"/>
                    <a:pt x="2267" y="280"/>
                  </a:cubicBezTo>
                  <a:cubicBezTo>
                    <a:pt x="2269" y="289"/>
                    <a:pt x="2289" y="284"/>
                    <a:pt x="2287" y="276"/>
                  </a:cubicBezTo>
                  <a:cubicBezTo>
                    <a:pt x="2360" y="311"/>
                    <a:pt x="2595" y="280"/>
                    <a:pt x="2723" y="296"/>
                  </a:cubicBezTo>
                  <a:cubicBezTo>
                    <a:pt x="2719" y="306"/>
                    <a:pt x="2702" y="304"/>
                    <a:pt x="2687" y="304"/>
                  </a:cubicBezTo>
                  <a:cubicBezTo>
                    <a:pt x="2682" y="317"/>
                    <a:pt x="2674" y="328"/>
                    <a:pt x="2663" y="336"/>
                  </a:cubicBezTo>
                  <a:cubicBezTo>
                    <a:pt x="2654" y="333"/>
                    <a:pt x="2666" y="318"/>
                    <a:pt x="2667" y="312"/>
                  </a:cubicBezTo>
                  <a:cubicBezTo>
                    <a:pt x="2648" y="305"/>
                    <a:pt x="2636" y="321"/>
                    <a:pt x="2627" y="332"/>
                  </a:cubicBezTo>
                  <a:cubicBezTo>
                    <a:pt x="2624" y="333"/>
                    <a:pt x="2623" y="330"/>
                    <a:pt x="2623" y="328"/>
                  </a:cubicBezTo>
                  <a:cubicBezTo>
                    <a:pt x="2620" y="328"/>
                    <a:pt x="2618" y="328"/>
                    <a:pt x="2615" y="328"/>
                  </a:cubicBezTo>
                  <a:cubicBezTo>
                    <a:pt x="2612" y="316"/>
                    <a:pt x="2622" y="316"/>
                    <a:pt x="2619" y="304"/>
                  </a:cubicBezTo>
                  <a:cubicBezTo>
                    <a:pt x="2610" y="309"/>
                    <a:pt x="2597" y="311"/>
                    <a:pt x="2599" y="328"/>
                  </a:cubicBezTo>
                  <a:cubicBezTo>
                    <a:pt x="2591" y="328"/>
                    <a:pt x="2583" y="328"/>
                    <a:pt x="2575" y="328"/>
                  </a:cubicBezTo>
                  <a:cubicBezTo>
                    <a:pt x="2577" y="323"/>
                    <a:pt x="2580" y="320"/>
                    <a:pt x="2587" y="320"/>
                  </a:cubicBezTo>
                  <a:cubicBezTo>
                    <a:pt x="2583" y="315"/>
                    <a:pt x="2583" y="305"/>
                    <a:pt x="2575" y="304"/>
                  </a:cubicBezTo>
                  <a:cubicBezTo>
                    <a:pt x="2567" y="305"/>
                    <a:pt x="2574" y="322"/>
                    <a:pt x="2567" y="324"/>
                  </a:cubicBezTo>
                  <a:cubicBezTo>
                    <a:pt x="2558" y="322"/>
                    <a:pt x="2568" y="302"/>
                    <a:pt x="2555" y="304"/>
                  </a:cubicBezTo>
                  <a:cubicBezTo>
                    <a:pt x="2557" y="313"/>
                    <a:pt x="2542" y="318"/>
                    <a:pt x="2531" y="324"/>
                  </a:cubicBezTo>
                  <a:cubicBezTo>
                    <a:pt x="2538" y="335"/>
                    <a:pt x="2550" y="320"/>
                    <a:pt x="2555" y="316"/>
                  </a:cubicBezTo>
                  <a:cubicBezTo>
                    <a:pt x="2563" y="316"/>
                    <a:pt x="2553" y="332"/>
                    <a:pt x="2547" y="332"/>
                  </a:cubicBezTo>
                  <a:cubicBezTo>
                    <a:pt x="2550" y="338"/>
                    <a:pt x="2553" y="331"/>
                    <a:pt x="2563" y="336"/>
                  </a:cubicBezTo>
                  <a:cubicBezTo>
                    <a:pt x="2567" y="349"/>
                    <a:pt x="2550" y="341"/>
                    <a:pt x="2551" y="352"/>
                  </a:cubicBezTo>
                  <a:cubicBezTo>
                    <a:pt x="2543" y="337"/>
                    <a:pt x="2538" y="349"/>
                    <a:pt x="2535" y="360"/>
                  </a:cubicBezTo>
                  <a:cubicBezTo>
                    <a:pt x="2528" y="356"/>
                    <a:pt x="2530" y="344"/>
                    <a:pt x="2515" y="348"/>
                  </a:cubicBezTo>
                  <a:cubicBezTo>
                    <a:pt x="2518" y="336"/>
                    <a:pt x="2521" y="343"/>
                    <a:pt x="2531" y="344"/>
                  </a:cubicBezTo>
                  <a:cubicBezTo>
                    <a:pt x="2525" y="344"/>
                    <a:pt x="2514" y="304"/>
                    <a:pt x="2523" y="312"/>
                  </a:cubicBezTo>
                  <a:cubicBezTo>
                    <a:pt x="2504" y="296"/>
                    <a:pt x="2487" y="318"/>
                    <a:pt x="2463" y="324"/>
                  </a:cubicBezTo>
                  <a:cubicBezTo>
                    <a:pt x="2464" y="333"/>
                    <a:pt x="2480" y="326"/>
                    <a:pt x="2487" y="328"/>
                  </a:cubicBezTo>
                  <a:cubicBezTo>
                    <a:pt x="2470" y="341"/>
                    <a:pt x="2441" y="340"/>
                    <a:pt x="2427" y="356"/>
                  </a:cubicBezTo>
                  <a:cubicBezTo>
                    <a:pt x="2432" y="339"/>
                    <a:pt x="2427" y="340"/>
                    <a:pt x="2423" y="324"/>
                  </a:cubicBezTo>
                  <a:cubicBezTo>
                    <a:pt x="2411" y="327"/>
                    <a:pt x="2428" y="334"/>
                    <a:pt x="2423" y="344"/>
                  </a:cubicBezTo>
                  <a:cubicBezTo>
                    <a:pt x="2418" y="349"/>
                    <a:pt x="2409" y="349"/>
                    <a:pt x="2399" y="348"/>
                  </a:cubicBezTo>
                  <a:cubicBezTo>
                    <a:pt x="2400" y="334"/>
                    <a:pt x="2408" y="328"/>
                    <a:pt x="2419" y="324"/>
                  </a:cubicBezTo>
                  <a:cubicBezTo>
                    <a:pt x="2415" y="309"/>
                    <a:pt x="2408" y="311"/>
                    <a:pt x="2423" y="304"/>
                  </a:cubicBezTo>
                  <a:cubicBezTo>
                    <a:pt x="2419" y="289"/>
                    <a:pt x="2407" y="319"/>
                    <a:pt x="2403" y="304"/>
                  </a:cubicBezTo>
                  <a:cubicBezTo>
                    <a:pt x="2398" y="305"/>
                    <a:pt x="2400" y="311"/>
                    <a:pt x="2399" y="316"/>
                  </a:cubicBezTo>
                  <a:cubicBezTo>
                    <a:pt x="2382" y="321"/>
                    <a:pt x="2384" y="309"/>
                    <a:pt x="2367" y="320"/>
                  </a:cubicBezTo>
                  <a:cubicBezTo>
                    <a:pt x="2374" y="329"/>
                    <a:pt x="2384" y="333"/>
                    <a:pt x="2383" y="340"/>
                  </a:cubicBezTo>
                  <a:cubicBezTo>
                    <a:pt x="2353" y="345"/>
                    <a:pt x="2342" y="332"/>
                    <a:pt x="2303" y="332"/>
                  </a:cubicBezTo>
                  <a:cubicBezTo>
                    <a:pt x="2302" y="326"/>
                    <a:pt x="2307" y="325"/>
                    <a:pt x="2307" y="320"/>
                  </a:cubicBezTo>
                  <a:cubicBezTo>
                    <a:pt x="2290" y="324"/>
                    <a:pt x="2269" y="325"/>
                    <a:pt x="2247" y="324"/>
                  </a:cubicBezTo>
                  <a:cubicBezTo>
                    <a:pt x="2249" y="319"/>
                    <a:pt x="2252" y="316"/>
                    <a:pt x="2259" y="316"/>
                  </a:cubicBezTo>
                  <a:cubicBezTo>
                    <a:pt x="2255" y="308"/>
                    <a:pt x="2241" y="310"/>
                    <a:pt x="2243" y="296"/>
                  </a:cubicBezTo>
                  <a:cubicBezTo>
                    <a:pt x="2236" y="295"/>
                    <a:pt x="2235" y="301"/>
                    <a:pt x="2227" y="300"/>
                  </a:cubicBezTo>
                  <a:cubicBezTo>
                    <a:pt x="2226" y="307"/>
                    <a:pt x="2232" y="308"/>
                    <a:pt x="2231" y="316"/>
                  </a:cubicBezTo>
                  <a:cubicBezTo>
                    <a:pt x="2217" y="309"/>
                    <a:pt x="2194" y="309"/>
                    <a:pt x="2195" y="328"/>
                  </a:cubicBezTo>
                  <a:cubicBezTo>
                    <a:pt x="2182" y="322"/>
                    <a:pt x="2201" y="308"/>
                    <a:pt x="2191" y="304"/>
                  </a:cubicBezTo>
                  <a:cubicBezTo>
                    <a:pt x="2166" y="308"/>
                    <a:pt x="2168" y="317"/>
                    <a:pt x="2143" y="316"/>
                  </a:cubicBezTo>
                  <a:cubicBezTo>
                    <a:pt x="2143" y="309"/>
                    <a:pt x="2146" y="306"/>
                    <a:pt x="2151" y="304"/>
                  </a:cubicBezTo>
                  <a:cubicBezTo>
                    <a:pt x="2143" y="282"/>
                    <a:pt x="2112" y="306"/>
                    <a:pt x="2103" y="308"/>
                  </a:cubicBezTo>
                  <a:cubicBezTo>
                    <a:pt x="2070" y="314"/>
                    <a:pt x="2032" y="310"/>
                    <a:pt x="2015" y="296"/>
                  </a:cubicBezTo>
                  <a:cubicBezTo>
                    <a:pt x="2009" y="298"/>
                    <a:pt x="2017" y="301"/>
                    <a:pt x="2015" y="308"/>
                  </a:cubicBezTo>
                  <a:cubicBezTo>
                    <a:pt x="2006" y="301"/>
                    <a:pt x="1990" y="312"/>
                    <a:pt x="1975" y="312"/>
                  </a:cubicBezTo>
                  <a:cubicBezTo>
                    <a:pt x="1969" y="303"/>
                    <a:pt x="1967" y="305"/>
                    <a:pt x="1971" y="292"/>
                  </a:cubicBezTo>
                  <a:cubicBezTo>
                    <a:pt x="1934" y="289"/>
                    <a:pt x="1924" y="312"/>
                    <a:pt x="1895" y="316"/>
                  </a:cubicBezTo>
                  <a:cubicBezTo>
                    <a:pt x="1894" y="325"/>
                    <a:pt x="1909" y="318"/>
                    <a:pt x="1915" y="320"/>
                  </a:cubicBezTo>
                  <a:cubicBezTo>
                    <a:pt x="1918" y="352"/>
                    <a:pt x="1891" y="344"/>
                    <a:pt x="1899" y="364"/>
                  </a:cubicBezTo>
                  <a:cubicBezTo>
                    <a:pt x="1885" y="364"/>
                    <a:pt x="1884" y="352"/>
                    <a:pt x="1879" y="344"/>
                  </a:cubicBezTo>
                  <a:cubicBezTo>
                    <a:pt x="1831" y="350"/>
                    <a:pt x="1836" y="356"/>
                    <a:pt x="1787" y="348"/>
                  </a:cubicBezTo>
                  <a:cubicBezTo>
                    <a:pt x="1787" y="353"/>
                    <a:pt x="1787" y="359"/>
                    <a:pt x="1787" y="364"/>
                  </a:cubicBezTo>
                  <a:cubicBezTo>
                    <a:pt x="1831" y="393"/>
                    <a:pt x="1869" y="380"/>
                    <a:pt x="1915" y="396"/>
                  </a:cubicBezTo>
                  <a:cubicBezTo>
                    <a:pt x="1873" y="406"/>
                    <a:pt x="1845" y="391"/>
                    <a:pt x="1811" y="384"/>
                  </a:cubicBezTo>
                  <a:cubicBezTo>
                    <a:pt x="1806" y="387"/>
                    <a:pt x="1804" y="393"/>
                    <a:pt x="1803" y="400"/>
                  </a:cubicBezTo>
                  <a:cubicBezTo>
                    <a:pt x="1793" y="402"/>
                    <a:pt x="1794" y="393"/>
                    <a:pt x="1783" y="396"/>
                  </a:cubicBezTo>
                  <a:cubicBezTo>
                    <a:pt x="1782" y="385"/>
                    <a:pt x="1789" y="383"/>
                    <a:pt x="1799" y="384"/>
                  </a:cubicBezTo>
                  <a:cubicBezTo>
                    <a:pt x="1781" y="371"/>
                    <a:pt x="1771" y="399"/>
                    <a:pt x="1747" y="392"/>
                  </a:cubicBezTo>
                  <a:cubicBezTo>
                    <a:pt x="1747" y="402"/>
                    <a:pt x="1764" y="396"/>
                    <a:pt x="1759" y="412"/>
                  </a:cubicBezTo>
                  <a:cubicBezTo>
                    <a:pt x="1750" y="411"/>
                    <a:pt x="1744" y="406"/>
                    <a:pt x="1731" y="408"/>
                  </a:cubicBezTo>
                  <a:cubicBezTo>
                    <a:pt x="1743" y="415"/>
                    <a:pt x="1763" y="420"/>
                    <a:pt x="1755" y="436"/>
                  </a:cubicBezTo>
                  <a:cubicBezTo>
                    <a:pt x="1774" y="432"/>
                    <a:pt x="1748" y="406"/>
                    <a:pt x="1775" y="408"/>
                  </a:cubicBezTo>
                  <a:cubicBezTo>
                    <a:pt x="1778" y="411"/>
                    <a:pt x="1785" y="428"/>
                    <a:pt x="1771" y="424"/>
                  </a:cubicBezTo>
                  <a:cubicBezTo>
                    <a:pt x="1772" y="427"/>
                    <a:pt x="1775" y="428"/>
                    <a:pt x="1775" y="432"/>
                  </a:cubicBezTo>
                  <a:cubicBezTo>
                    <a:pt x="1790" y="432"/>
                    <a:pt x="1785" y="426"/>
                    <a:pt x="1783" y="416"/>
                  </a:cubicBezTo>
                  <a:cubicBezTo>
                    <a:pt x="1794" y="421"/>
                    <a:pt x="1802" y="429"/>
                    <a:pt x="1815" y="432"/>
                  </a:cubicBezTo>
                  <a:cubicBezTo>
                    <a:pt x="1824" y="428"/>
                    <a:pt x="1830" y="420"/>
                    <a:pt x="1831" y="408"/>
                  </a:cubicBezTo>
                  <a:cubicBezTo>
                    <a:pt x="1841" y="417"/>
                    <a:pt x="1850" y="404"/>
                    <a:pt x="1863" y="404"/>
                  </a:cubicBezTo>
                  <a:cubicBezTo>
                    <a:pt x="1866" y="416"/>
                    <a:pt x="1855" y="422"/>
                    <a:pt x="1875" y="428"/>
                  </a:cubicBezTo>
                  <a:cubicBezTo>
                    <a:pt x="1880" y="420"/>
                    <a:pt x="1886" y="412"/>
                    <a:pt x="1903" y="416"/>
                  </a:cubicBezTo>
                  <a:cubicBezTo>
                    <a:pt x="1902" y="425"/>
                    <a:pt x="1893" y="425"/>
                    <a:pt x="1883" y="424"/>
                  </a:cubicBezTo>
                  <a:cubicBezTo>
                    <a:pt x="1885" y="433"/>
                    <a:pt x="1904" y="424"/>
                    <a:pt x="1907" y="432"/>
                  </a:cubicBezTo>
                  <a:cubicBezTo>
                    <a:pt x="1910" y="440"/>
                    <a:pt x="1887" y="440"/>
                    <a:pt x="1899" y="444"/>
                  </a:cubicBezTo>
                  <a:cubicBezTo>
                    <a:pt x="1889" y="446"/>
                    <a:pt x="1876" y="454"/>
                    <a:pt x="1855" y="456"/>
                  </a:cubicBezTo>
                  <a:cubicBezTo>
                    <a:pt x="1854" y="471"/>
                    <a:pt x="1878" y="460"/>
                    <a:pt x="1871" y="480"/>
                  </a:cubicBezTo>
                  <a:cubicBezTo>
                    <a:pt x="1863" y="472"/>
                    <a:pt x="1855" y="471"/>
                    <a:pt x="1843" y="476"/>
                  </a:cubicBezTo>
                  <a:cubicBezTo>
                    <a:pt x="1844" y="473"/>
                    <a:pt x="1847" y="472"/>
                    <a:pt x="1847" y="468"/>
                  </a:cubicBezTo>
                  <a:cubicBezTo>
                    <a:pt x="1832" y="472"/>
                    <a:pt x="1831" y="479"/>
                    <a:pt x="1819" y="472"/>
                  </a:cubicBezTo>
                  <a:cubicBezTo>
                    <a:pt x="1823" y="468"/>
                    <a:pt x="1820" y="457"/>
                    <a:pt x="1831" y="460"/>
                  </a:cubicBezTo>
                  <a:cubicBezTo>
                    <a:pt x="1829" y="452"/>
                    <a:pt x="1822" y="450"/>
                    <a:pt x="1823" y="440"/>
                  </a:cubicBezTo>
                  <a:cubicBezTo>
                    <a:pt x="1812" y="445"/>
                    <a:pt x="1803" y="452"/>
                    <a:pt x="1799" y="464"/>
                  </a:cubicBezTo>
                  <a:cubicBezTo>
                    <a:pt x="1781" y="464"/>
                    <a:pt x="1766" y="449"/>
                    <a:pt x="1755" y="464"/>
                  </a:cubicBezTo>
                  <a:cubicBezTo>
                    <a:pt x="1754" y="473"/>
                    <a:pt x="1769" y="466"/>
                    <a:pt x="1775" y="468"/>
                  </a:cubicBezTo>
                  <a:cubicBezTo>
                    <a:pt x="1778" y="484"/>
                    <a:pt x="1760" y="479"/>
                    <a:pt x="1747" y="480"/>
                  </a:cubicBezTo>
                  <a:cubicBezTo>
                    <a:pt x="1746" y="470"/>
                    <a:pt x="1753" y="468"/>
                    <a:pt x="1755" y="460"/>
                  </a:cubicBezTo>
                  <a:cubicBezTo>
                    <a:pt x="1745" y="458"/>
                    <a:pt x="1726" y="465"/>
                    <a:pt x="1723" y="456"/>
                  </a:cubicBezTo>
                  <a:cubicBezTo>
                    <a:pt x="1725" y="469"/>
                    <a:pt x="1710" y="457"/>
                    <a:pt x="1703" y="464"/>
                  </a:cubicBezTo>
                  <a:cubicBezTo>
                    <a:pt x="1694" y="465"/>
                    <a:pt x="1701" y="450"/>
                    <a:pt x="1699" y="444"/>
                  </a:cubicBezTo>
                  <a:cubicBezTo>
                    <a:pt x="1688" y="454"/>
                    <a:pt x="1685" y="462"/>
                    <a:pt x="1667" y="472"/>
                  </a:cubicBezTo>
                  <a:cubicBezTo>
                    <a:pt x="1670" y="476"/>
                    <a:pt x="1681" y="471"/>
                    <a:pt x="1687" y="480"/>
                  </a:cubicBezTo>
                  <a:cubicBezTo>
                    <a:pt x="1683" y="493"/>
                    <a:pt x="1678" y="483"/>
                    <a:pt x="1671" y="480"/>
                  </a:cubicBezTo>
                  <a:cubicBezTo>
                    <a:pt x="1671" y="502"/>
                    <a:pt x="1728" y="490"/>
                    <a:pt x="1723" y="484"/>
                  </a:cubicBezTo>
                  <a:cubicBezTo>
                    <a:pt x="1743" y="493"/>
                    <a:pt x="1793" y="489"/>
                    <a:pt x="1835" y="480"/>
                  </a:cubicBezTo>
                  <a:cubicBezTo>
                    <a:pt x="1837" y="483"/>
                    <a:pt x="1839" y="486"/>
                    <a:pt x="1839" y="492"/>
                  </a:cubicBezTo>
                  <a:cubicBezTo>
                    <a:pt x="1844" y="484"/>
                    <a:pt x="1851" y="481"/>
                    <a:pt x="1851" y="496"/>
                  </a:cubicBezTo>
                  <a:cubicBezTo>
                    <a:pt x="1866" y="468"/>
                    <a:pt x="1926" y="520"/>
                    <a:pt x="1943" y="480"/>
                  </a:cubicBezTo>
                  <a:cubicBezTo>
                    <a:pt x="1952" y="481"/>
                    <a:pt x="1960" y="484"/>
                    <a:pt x="1963" y="492"/>
                  </a:cubicBezTo>
                  <a:cubicBezTo>
                    <a:pt x="1965" y="484"/>
                    <a:pt x="1986" y="479"/>
                    <a:pt x="1975" y="492"/>
                  </a:cubicBezTo>
                  <a:cubicBezTo>
                    <a:pt x="1990" y="495"/>
                    <a:pt x="1989" y="482"/>
                    <a:pt x="1999" y="480"/>
                  </a:cubicBezTo>
                  <a:cubicBezTo>
                    <a:pt x="1997" y="472"/>
                    <a:pt x="1983" y="477"/>
                    <a:pt x="1987" y="464"/>
                  </a:cubicBezTo>
                  <a:cubicBezTo>
                    <a:pt x="1992" y="467"/>
                    <a:pt x="1998" y="469"/>
                    <a:pt x="2007" y="468"/>
                  </a:cubicBezTo>
                  <a:cubicBezTo>
                    <a:pt x="2017" y="492"/>
                    <a:pt x="2012" y="486"/>
                    <a:pt x="2019" y="508"/>
                  </a:cubicBezTo>
                  <a:cubicBezTo>
                    <a:pt x="2003" y="490"/>
                    <a:pt x="1982" y="521"/>
                    <a:pt x="1959" y="508"/>
                  </a:cubicBezTo>
                  <a:cubicBezTo>
                    <a:pt x="1961" y="505"/>
                    <a:pt x="1963" y="502"/>
                    <a:pt x="1963" y="496"/>
                  </a:cubicBezTo>
                  <a:cubicBezTo>
                    <a:pt x="1939" y="502"/>
                    <a:pt x="1921" y="513"/>
                    <a:pt x="1891" y="512"/>
                  </a:cubicBezTo>
                  <a:cubicBezTo>
                    <a:pt x="1890" y="505"/>
                    <a:pt x="1894" y="504"/>
                    <a:pt x="1899" y="504"/>
                  </a:cubicBezTo>
                  <a:cubicBezTo>
                    <a:pt x="1882" y="490"/>
                    <a:pt x="1890" y="516"/>
                    <a:pt x="1891" y="528"/>
                  </a:cubicBezTo>
                  <a:cubicBezTo>
                    <a:pt x="1878" y="523"/>
                    <a:pt x="1892" y="515"/>
                    <a:pt x="1875" y="512"/>
                  </a:cubicBezTo>
                  <a:cubicBezTo>
                    <a:pt x="1863" y="515"/>
                    <a:pt x="1879" y="521"/>
                    <a:pt x="1875" y="528"/>
                  </a:cubicBezTo>
                  <a:cubicBezTo>
                    <a:pt x="1872" y="525"/>
                    <a:pt x="1855" y="518"/>
                    <a:pt x="1859" y="532"/>
                  </a:cubicBezTo>
                  <a:cubicBezTo>
                    <a:pt x="1853" y="525"/>
                    <a:pt x="1841" y="524"/>
                    <a:pt x="1839" y="512"/>
                  </a:cubicBezTo>
                  <a:cubicBezTo>
                    <a:pt x="1817" y="521"/>
                    <a:pt x="1792" y="526"/>
                    <a:pt x="1779" y="544"/>
                  </a:cubicBezTo>
                  <a:cubicBezTo>
                    <a:pt x="1768" y="538"/>
                    <a:pt x="1790" y="531"/>
                    <a:pt x="1791" y="524"/>
                  </a:cubicBezTo>
                  <a:cubicBezTo>
                    <a:pt x="1770" y="524"/>
                    <a:pt x="1773" y="512"/>
                    <a:pt x="1747" y="520"/>
                  </a:cubicBezTo>
                  <a:cubicBezTo>
                    <a:pt x="1747" y="535"/>
                    <a:pt x="1751" y="531"/>
                    <a:pt x="1747" y="544"/>
                  </a:cubicBezTo>
                  <a:cubicBezTo>
                    <a:pt x="1740" y="552"/>
                    <a:pt x="1714" y="541"/>
                    <a:pt x="1715" y="556"/>
                  </a:cubicBezTo>
                  <a:cubicBezTo>
                    <a:pt x="1699" y="541"/>
                    <a:pt x="1693" y="557"/>
                    <a:pt x="1679" y="564"/>
                  </a:cubicBezTo>
                  <a:cubicBezTo>
                    <a:pt x="1669" y="564"/>
                    <a:pt x="1678" y="551"/>
                    <a:pt x="1683" y="552"/>
                  </a:cubicBezTo>
                  <a:cubicBezTo>
                    <a:pt x="1661" y="535"/>
                    <a:pt x="1622" y="539"/>
                    <a:pt x="1603" y="552"/>
                  </a:cubicBezTo>
                  <a:cubicBezTo>
                    <a:pt x="1605" y="556"/>
                    <a:pt x="1607" y="559"/>
                    <a:pt x="1611" y="560"/>
                  </a:cubicBezTo>
                  <a:cubicBezTo>
                    <a:pt x="1608" y="565"/>
                    <a:pt x="1602" y="567"/>
                    <a:pt x="1595" y="568"/>
                  </a:cubicBezTo>
                  <a:cubicBezTo>
                    <a:pt x="1587" y="558"/>
                    <a:pt x="1604" y="550"/>
                    <a:pt x="1607" y="540"/>
                  </a:cubicBezTo>
                  <a:cubicBezTo>
                    <a:pt x="1593" y="521"/>
                    <a:pt x="1569" y="542"/>
                    <a:pt x="1547" y="540"/>
                  </a:cubicBezTo>
                  <a:cubicBezTo>
                    <a:pt x="1548" y="537"/>
                    <a:pt x="1551" y="536"/>
                    <a:pt x="1551" y="532"/>
                  </a:cubicBezTo>
                  <a:cubicBezTo>
                    <a:pt x="1543" y="532"/>
                    <a:pt x="1535" y="532"/>
                    <a:pt x="1527" y="532"/>
                  </a:cubicBezTo>
                  <a:cubicBezTo>
                    <a:pt x="1550" y="544"/>
                    <a:pt x="1522" y="555"/>
                    <a:pt x="1511" y="564"/>
                  </a:cubicBezTo>
                  <a:cubicBezTo>
                    <a:pt x="1503" y="562"/>
                    <a:pt x="1503" y="558"/>
                    <a:pt x="1507" y="552"/>
                  </a:cubicBezTo>
                  <a:cubicBezTo>
                    <a:pt x="1497" y="557"/>
                    <a:pt x="1480" y="558"/>
                    <a:pt x="1491" y="544"/>
                  </a:cubicBezTo>
                  <a:cubicBezTo>
                    <a:pt x="1476" y="542"/>
                    <a:pt x="1477" y="556"/>
                    <a:pt x="1471" y="564"/>
                  </a:cubicBezTo>
                  <a:cubicBezTo>
                    <a:pt x="1433" y="564"/>
                    <a:pt x="1409" y="594"/>
                    <a:pt x="1387" y="568"/>
                  </a:cubicBezTo>
                  <a:cubicBezTo>
                    <a:pt x="1395" y="558"/>
                    <a:pt x="1402" y="576"/>
                    <a:pt x="1395" y="556"/>
                  </a:cubicBezTo>
                  <a:cubicBezTo>
                    <a:pt x="1410" y="557"/>
                    <a:pt x="1414" y="546"/>
                    <a:pt x="1427" y="544"/>
                  </a:cubicBezTo>
                  <a:cubicBezTo>
                    <a:pt x="1398" y="542"/>
                    <a:pt x="1371" y="552"/>
                    <a:pt x="1343" y="560"/>
                  </a:cubicBezTo>
                  <a:cubicBezTo>
                    <a:pt x="1343" y="556"/>
                    <a:pt x="1343" y="552"/>
                    <a:pt x="1343" y="548"/>
                  </a:cubicBezTo>
                  <a:cubicBezTo>
                    <a:pt x="1329" y="550"/>
                    <a:pt x="1312" y="549"/>
                    <a:pt x="1307" y="560"/>
                  </a:cubicBezTo>
                  <a:cubicBezTo>
                    <a:pt x="1324" y="559"/>
                    <a:pt x="1346" y="570"/>
                    <a:pt x="1371" y="564"/>
                  </a:cubicBezTo>
                  <a:cubicBezTo>
                    <a:pt x="1365" y="576"/>
                    <a:pt x="1343" y="570"/>
                    <a:pt x="1343" y="588"/>
                  </a:cubicBezTo>
                  <a:cubicBezTo>
                    <a:pt x="1331" y="585"/>
                    <a:pt x="1347" y="579"/>
                    <a:pt x="1343" y="572"/>
                  </a:cubicBezTo>
                  <a:cubicBezTo>
                    <a:pt x="1330" y="581"/>
                    <a:pt x="1325" y="577"/>
                    <a:pt x="1311" y="580"/>
                  </a:cubicBezTo>
                  <a:cubicBezTo>
                    <a:pt x="1310" y="569"/>
                    <a:pt x="1300" y="564"/>
                    <a:pt x="1303" y="540"/>
                  </a:cubicBezTo>
                  <a:cubicBezTo>
                    <a:pt x="1294" y="559"/>
                    <a:pt x="1255" y="548"/>
                    <a:pt x="1263" y="584"/>
                  </a:cubicBezTo>
                  <a:cubicBezTo>
                    <a:pt x="1206" y="579"/>
                    <a:pt x="1159" y="585"/>
                    <a:pt x="1095" y="580"/>
                  </a:cubicBezTo>
                  <a:cubicBezTo>
                    <a:pt x="1091" y="602"/>
                    <a:pt x="1060" y="595"/>
                    <a:pt x="1035" y="596"/>
                  </a:cubicBezTo>
                  <a:cubicBezTo>
                    <a:pt x="1036" y="610"/>
                    <a:pt x="1019" y="614"/>
                    <a:pt x="995" y="612"/>
                  </a:cubicBezTo>
                  <a:cubicBezTo>
                    <a:pt x="995" y="601"/>
                    <a:pt x="1014" y="602"/>
                    <a:pt x="1019" y="608"/>
                  </a:cubicBezTo>
                  <a:cubicBezTo>
                    <a:pt x="1002" y="585"/>
                    <a:pt x="981" y="614"/>
                    <a:pt x="955" y="616"/>
                  </a:cubicBezTo>
                  <a:cubicBezTo>
                    <a:pt x="930" y="618"/>
                    <a:pt x="898" y="597"/>
                    <a:pt x="879" y="620"/>
                  </a:cubicBezTo>
                  <a:cubicBezTo>
                    <a:pt x="848" y="610"/>
                    <a:pt x="794" y="623"/>
                    <a:pt x="763" y="612"/>
                  </a:cubicBezTo>
                  <a:cubicBezTo>
                    <a:pt x="761" y="621"/>
                    <a:pt x="769" y="620"/>
                    <a:pt x="775" y="620"/>
                  </a:cubicBezTo>
                  <a:cubicBezTo>
                    <a:pt x="724" y="638"/>
                    <a:pt x="678" y="608"/>
                    <a:pt x="631" y="636"/>
                  </a:cubicBezTo>
                  <a:cubicBezTo>
                    <a:pt x="620" y="637"/>
                    <a:pt x="621" y="625"/>
                    <a:pt x="615" y="620"/>
                  </a:cubicBezTo>
                  <a:cubicBezTo>
                    <a:pt x="519" y="638"/>
                    <a:pt x="435" y="611"/>
                    <a:pt x="347" y="604"/>
                  </a:cubicBezTo>
                  <a:cubicBezTo>
                    <a:pt x="307" y="582"/>
                    <a:pt x="237" y="558"/>
                    <a:pt x="187" y="572"/>
                  </a:cubicBezTo>
                  <a:cubicBezTo>
                    <a:pt x="198" y="551"/>
                    <a:pt x="172" y="538"/>
                    <a:pt x="143" y="544"/>
                  </a:cubicBezTo>
                  <a:cubicBezTo>
                    <a:pt x="153" y="537"/>
                    <a:pt x="151" y="535"/>
                    <a:pt x="135" y="536"/>
                  </a:cubicBezTo>
                  <a:cubicBezTo>
                    <a:pt x="134" y="542"/>
                    <a:pt x="139" y="543"/>
                    <a:pt x="139" y="548"/>
                  </a:cubicBezTo>
                  <a:cubicBezTo>
                    <a:pt x="140" y="558"/>
                    <a:pt x="146" y="543"/>
                    <a:pt x="155" y="548"/>
                  </a:cubicBezTo>
                  <a:cubicBezTo>
                    <a:pt x="155" y="557"/>
                    <a:pt x="148" y="560"/>
                    <a:pt x="151" y="572"/>
                  </a:cubicBezTo>
                  <a:cubicBezTo>
                    <a:pt x="138" y="564"/>
                    <a:pt x="136" y="567"/>
                    <a:pt x="127" y="552"/>
                  </a:cubicBezTo>
                  <a:cubicBezTo>
                    <a:pt x="140" y="544"/>
                    <a:pt x="118" y="533"/>
                    <a:pt x="123" y="516"/>
                  </a:cubicBezTo>
                  <a:cubicBezTo>
                    <a:pt x="113" y="513"/>
                    <a:pt x="84" y="504"/>
                    <a:pt x="79" y="484"/>
                  </a:cubicBezTo>
                  <a:cubicBezTo>
                    <a:pt x="71" y="483"/>
                    <a:pt x="66" y="485"/>
                    <a:pt x="67" y="492"/>
                  </a:cubicBezTo>
                  <a:cubicBezTo>
                    <a:pt x="58" y="488"/>
                    <a:pt x="54" y="478"/>
                    <a:pt x="55" y="464"/>
                  </a:cubicBezTo>
                  <a:cubicBezTo>
                    <a:pt x="18" y="453"/>
                    <a:pt x="0" y="368"/>
                    <a:pt x="47" y="344"/>
                  </a:cubicBezTo>
                  <a:cubicBezTo>
                    <a:pt x="48" y="323"/>
                    <a:pt x="40" y="311"/>
                    <a:pt x="23" y="308"/>
                  </a:cubicBezTo>
                  <a:cubicBezTo>
                    <a:pt x="26" y="305"/>
                    <a:pt x="29" y="297"/>
                    <a:pt x="23" y="296"/>
                  </a:cubicBezTo>
                  <a:cubicBezTo>
                    <a:pt x="26" y="281"/>
                    <a:pt x="35" y="298"/>
                    <a:pt x="43" y="288"/>
                  </a:cubicBezTo>
                  <a:cubicBezTo>
                    <a:pt x="35" y="272"/>
                    <a:pt x="25" y="258"/>
                    <a:pt x="19" y="240"/>
                  </a:cubicBezTo>
                  <a:cubicBezTo>
                    <a:pt x="26" y="236"/>
                    <a:pt x="26" y="225"/>
                    <a:pt x="35" y="224"/>
                  </a:cubicBezTo>
                  <a:cubicBezTo>
                    <a:pt x="27" y="203"/>
                    <a:pt x="19" y="193"/>
                    <a:pt x="19" y="172"/>
                  </a:cubicBezTo>
                  <a:cubicBezTo>
                    <a:pt x="37" y="179"/>
                    <a:pt x="38" y="159"/>
                    <a:pt x="47" y="168"/>
                  </a:cubicBezTo>
                  <a:cubicBezTo>
                    <a:pt x="53" y="171"/>
                    <a:pt x="53" y="149"/>
                    <a:pt x="47" y="152"/>
                  </a:cubicBezTo>
                  <a:cubicBezTo>
                    <a:pt x="81" y="156"/>
                    <a:pt x="76" y="114"/>
                    <a:pt x="91" y="120"/>
                  </a:cubicBezTo>
                  <a:cubicBezTo>
                    <a:pt x="68" y="116"/>
                    <a:pt x="62" y="90"/>
                    <a:pt x="31" y="96"/>
                  </a:cubicBezTo>
                  <a:cubicBezTo>
                    <a:pt x="6" y="58"/>
                    <a:pt x="37" y="39"/>
                    <a:pt x="43" y="0"/>
                  </a:cubicBezTo>
                  <a:close/>
                  <a:moveTo>
                    <a:pt x="35" y="60"/>
                  </a:moveTo>
                  <a:cubicBezTo>
                    <a:pt x="38" y="71"/>
                    <a:pt x="29" y="70"/>
                    <a:pt x="31" y="80"/>
                  </a:cubicBezTo>
                  <a:cubicBezTo>
                    <a:pt x="36" y="80"/>
                    <a:pt x="42" y="80"/>
                    <a:pt x="47" y="80"/>
                  </a:cubicBezTo>
                  <a:cubicBezTo>
                    <a:pt x="48" y="69"/>
                    <a:pt x="47" y="58"/>
                    <a:pt x="35" y="60"/>
                  </a:cubicBezTo>
                  <a:close/>
                  <a:moveTo>
                    <a:pt x="1571" y="216"/>
                  </a:moveTo>
                  <a:cubicBezTo>
                    <a:pt x="1584" y="216"/>
                    <a:pt x="1596" y="214"/>
                    <a:pt x="1603" y="208"/>
                  </a:cubicBezTo>
                  <a:cubicBezTo>
                    <a:pt x="1588" y="210"/>
                    <a:pt x="1590" y="194"/>
                    <a:pt x="1571" y="200"/>
                  </a:cubicBezTo>
                  <a:cubicBezTo>
                    <a:pt x="1571" y="205"/>
                    <a:pt x="1571" y="211"/>
                    <a:pt x="1571" y="216"/>
                  </a:cubicBezTo>
                  <a:close/>
                  <a:moveTo>
                    <a:pt x="1611" y="228"/>
                  </a:moveTo>
                  <a:cubicBezTo>
                    <a:pt x="1616" y="206"/>
                    <a:pt x="1620" y="228"/>
                    <a:pt x="1619" y="228"/>
                  </a:cubicBezTo>
                  <a:cubicBezTo>
                    <a:pt x="1651" y="232"/>
                    <a:pt x="1716" y="221"/>
                    <a:pt x="1735" y="220"/>
                  </a:cubicBezTo>
                  <a:cubicBezTo>
                    <a:pt x="1728" y="220"/>
                    <a:pt x="1725" y="217"/>
                    <a:pt x="1723" y="212"/>
                  </a:cubicBezTo>
                  <a:cubicBezTo>
                    <a:pt x="1677" y="224"/>
                    <a:pt x="1648" y="203"/>
                    <a:pt x="1611" y="204"/>
                  </a:cubicBezTo>
                  <a:cubicBezTo>
                    <a:pt x="1608" y="207"/>
                    <a:pt x="1602" y="226"/>
                    <a:pt x="1611" y="228"/>
                  </a:cubicBezTo>
                  <a:close/>
                  <a:moveTo>
                    <a:pt x="1779" y="220"/>
                  </a:moveTo>
                  <a:cubicBezTo>
                    <a:pt x="1781" y="202"/>
                    <a:pt x="1756" y="211"/>
                    <a:pt x="1747" y="204"/>
                  </a:cubicBezTo>
                  <a:cubicBezTo>
                    <a:pt x="1747" y="215"/>
                    <a:pt x="1747" y="225"/>
                    <a:pt x="1747" y="236"/>
                  </a:cubicBezTo>
                  <a:cubicBezTo>
                    <a:pt x="1757" y="230"/>
                    <a:pt x="1765" y="222"/>
                    <a:pt x="1779" y="220"/>
                  </a:cubicBezTo>
                  <a:close/>
                  <a:moveTo>
                    <a:pt x="2083" y="260"/>
                  </a:moveTo>
                  <a:cubicBezTo>
                    <a:pt x="2066" y="249"/>
                    <a:pt x="2066" y="266"/>
                    <a:pt x="2055" y="272"/>
                  </a:cubicBezTo>
                  <a:cubicBezTo>
                    <a:pt x="2020" y="279"/>
                    <a:pt x="1992" y="258"/>
                    <a:pt x="1987" y="284"/>
                  </a:cubicBezTo>
                  <a:cubicBezTo>
                    <a:pt x="2045" y="288"/>
                    <a:pt x="2068" y="291"/>
                    <a:pt x="2083" y="260"/>
                  </a:cubicBezTo>
                  <a:close/>
                  <a:moveTo>
                    <a:pt x="2187" y="284"/>
                  </a:moveTo>
                  <a:cubicBezTo>
                    <a:pt x="2210" y="296"/>
                    <a:pt x="2238" y="282"/>
                    <a:pt x="2259" y="280"/>
                  </a:cubicBezTo>
                  <a:cubicBezTo>
                    <a:pt x="2248" y="267"/>
                    <a:pt x="2253" y="262"/>
                    <a:pt x="2267" y="256"/>
                  </a:cubicBezTo>
                  <a:cubicBezTo>
                    <a:pt x="2248" y="253"/>
                    <a:pt x="2240" y="263"/>
                    <a:pt x="2227" y="256"/>
                  </a:cubicBezTo>
                  <a:cubicBezTo>
                    <a:pt x="2224" y="272"/>
                    <a:pt x="2253" y="257"/>
                    <a:pt x="2247" y="276"/>
                  </a:cubicBezTo>
                  <a:cubicBezTo>
                    <a:pt x="2236" y="283"/>
                    <a:pt x="2203" y="262"/>
                    <a:pt x="2187" y="284"/>
                  </a:cubicBezTo>
                  <a:close/>
                  <a:moveTo>
                    <a:pt x="2083" y="284"/>
                  </a:moveTo>
                  <a:cubicBezTo>
                    <a:pt x="2091" y="285"/>
                    <a:pt x="2130" y="287"/>
                    <a:pt x="2143" y="280"/>
                  </a:cubicBezTo>
                  <a:cubicBezTo>
                    <a:pt x="2135" y="276"/>
                    <a:pt x="2137" y="262"/>
                    <a:pt x="2123" y="264"/>
                  </a:cubicBezTo>
                  <a:cubicBezTo>
                    <a:pt x="2116" y="268"/>
                    <a:pt x="2095" y="279"/>
                    <a:pt x="2087" y="268"/>
                  </a:cubicBezTo>
                  <a:cubicBezTo>
                    <a:pt x="2090" y="267"/>
                    <a:pt x="2095" y="268"/>
                    <a:pt x="2095" y="264"/>
                  </a:cubicBezTo>
                  <a:cubicBezTo>
                    <a:pt x="2083" y="262"/>
                    <a:pt x="2082" y="273"/>
                    <a:pt x="2083" y="284"/>
                  </a:cubicBezTo>
                  <a:close/>
                  <a:moveTo>
                    <a:pt x="1799" y="288"/>
                  </a:moveTo>
                  <a:cubicBezTo>
                    <a:pt x="1834" y="285"/>
                    <a:pt x="1884" y="296"/>
                    <a:pt x="1907" y="280"/>
                  </a:cubicBezTo>
                  <a:cubicBezTo>
                    <a:pt x="1868" y="280"/>
                    <a:pt x="1831" y="281"/>
                    <a:pt x="1799" y="288"/>
                  </a:cubicBezTo>
                  <a:close/>
                  <a:moveTo>
                    <a:pt x="1851" y="316"/>
                  </a:moveTo>
                  <a:cubicBezTo>
                    <a:pt x="1868" y="329"/>
                    <a:pt x="1890" y="312"/>
                    <a:pt x="1895" y="300"/>
                  </a:cubicBezTo>
                  <a:cubicBezTo>
                    <a:pt x="1882" y="302"/>
                    <a:pt x="1881" y="293"/>
                    <a:pt x="1867" y="296"/>
                  </a:cubicBezTo>
                  <a:cubicBezTo>
                    <a:pt x="1870" y="318"/>
                    <a:pt x="1850" y="303"/>
                    <a:pt x="1851" y="316"/>
                  </a:cubicBezTo>
                  <a:close/>
                  <a:moveTo>
                    <a:pt x="1803" y="340"/>
                  </a:moveTo>
                  <a:cubicBezTo>
                    <a:pt x="1804" y="331"/>
                    <a:pt x="1817" y="333"/>
                    <a:pt x="1815" y="320"/>
                  </a:cubicBezTo>
                  <a:cubicBezTo>
                    <a:pt x="1807" y="318"/>
                    <a:pt x="1808" y="309"/>
                    <a:pt x="1795" y="312"/>
                  </a:cubicBezTo>
                  <a:cubicBezTo>
                    <a:pt x="1791" y="327"/>
                    <a:pt x="1808" y="320"/>
                    <a:pt x="1811" y="328"/>
                  </a:cubicBezTo>
                  <a:cubicBezTo>
                    <a:pt x="1800" y="322"/>
                    <a:pt x="1793" y="338"/>
                    <a:pt x="1803" y="340"/>
                  </a:cubicBezTo>
                  <a:close/>
                  <a:moveTo>
                    <a:pt x="1715" y="372"/>
                  </a:moveTo>
                  <a:cubicBezTo>
                    <a:pt x="1715" y="384"/>
                    <a:pt x="1717" y="394"/>
                    <a:pt x="1723" y="400"/>
                  </a:cubicBezTo>
                  <a:cubicBezTo>
                    <a:pt x="1738" y="391"/>
                    <a:pt x="1761" y="370"/>
                    <a:pt x="1775" y="372"/>
                  </a:cubicBezTo>
                  <a:cubicBezTo>
                    <a:pt x="1775" y="363"/>
                    <a:pt x="1768" y="360"/>
                    <a:pt x="1771" y="348"/>
                  </a:cubicBezTo>
                  <a:cubicBezTo>
                    <a:pt x="1744" y="344"/>
                    <a:pt x="1739" y="364"/>
                    <a:pt x="1715" y="372"/>
                  </a:cubicBezTo>
                  <a:close/>
                  <a:moveTo>
                    <a:pt x="1615" y="400"/>
                  </a:moveTo>
                  <a:cubicBezTo>
                    <a:pt x="1628" y="402"/>
                    <a:pt x="1634" y="397"/>
                    <a:pt x="1643" y="396"/>
                  </a:cubicBezTo>
                  <a:cubicBezTo>
                    <a:pt x="1646" y="385"/>
                    <a:pt x="1637" y="386"/>
                    <a:pt x="1639" y="376"/>
                  </a:cubicBezTo>
                  <a:cubicBezTo>
                    <a:pt x="1646" y="375"/>
                    <a:pt x="1659" y="387"/>
                    <a:pt x="1663" y="376"/>
                  </a:cubicBezTo>
                  <a:cubicBezTo>
                    <a:pt x="1653" y="368"/>
                    <a:pt x="1631" y="373"/>
                    <a:pt x="1615" y="372"/>
                  </a:cubicBezTo>
                  <a:cubicBezTo>
                    <a:pt x="1619" y="397"/>
                    <a:pt x="1602" y="378"/>
                    <a:pt x="1595" y="388"/>
                  </a:cubicBezTo>
                  <a:cubicBezTo>
                    <a:pt x="1604" y="389"/>
                    <a:pt x="1614" y="391"/>
                    <a:pt x="1611" y="404"/>
                  </a:cubicBezTo>
                  <a:cubicBezTo>
                    <a:pt x="1598" y="402"/>
                    <a:pt x="1583" y="403"/>
                    <a:pt x="1587" y="384"/>
                  </a:cubicBezTo>
                  <a:cubicBezTo>
                    <a:pt x="1576" y="388"/>
                    <a:pt x="1559" y="386"/>
                    <a:pt x="1563" y="404"/>
                  </a:cubicBezTo>
                  <a:cubicBezTo>
                    <a:pt x="1582" y="408"/>
                    <a:pt x="1557" y="394"/>
                    <a:pt x="1571" y="392"/>
                  </a:cubicBezTo>
                  <a:cubicBezTo>
                    <a:pt x="1571" y="400"/>
                    <a:pt x="1582" y="397"/>
                    <a:pt x="1579" y="408"/>
                  </a:cubicBezTo>
                  <a:cubicBezTo>
                    <a:pt x="1570" y="407"/>
                    <a:pt x="1566" y="411"/>
                    <a:pt x="1567" y="420"/>
                  </a:cubicBezTo>
                  <a:cubicBezTo>
                    <a:pt x="1579" y="424"/>
                    <a:pt x="1591" y="421"/>
                    <a:pt x="1595" y="424"/>
                  </a:cubicBezTo>
                  <a:cubicBezTo>
                    <a:pt x="1595" y="428"/>
                    <a:pt x="1598" y="429"/>
                    <a:pt x="1599" y="432"/>
                  </a:cubicBezTo>
                  <a:cubicBezTo>
                    <a:pt x="1592" y="432"/>
                    <a:pt x="1589" y="435"/>
                    <a:pt x="1587" y="440"/>
                  </a:cubicBezTo>
                  <a:cubicBezTo>
                    <a:pt x="1611" y="435"/>
                    <a:pt x="1610" y="450"/>
                    <a:pt x="1639" y="436"/>
                  </a:cubicBezTo>
                  <a:cubicBezTo>
                    <a:pt x="1638" y="417"/>
                    <a:pt x="1626" y="409"/>
                    <a:pt x="1615" y="400"/>
                  </a:cubicBezTo>
                  <a:close/>
                  <a:moveTo>
                    <a:pt x="1675" y="420"/>
                  </a:moveTo>
                  <a:cubicBezTo>
                    <a:pt x="1667" y="427"/>
                    <a:pt x="1670" y="420"/>
                    <a:pt x="1659" y="420"/>
                  </a:cubicBezTo>
                  <a:cubicBezTo>
                    <a:pt x="1661" y="433"/>
                    <a:pt x="1648" y="431"/>
                    <a:pt x="1647" y="440"/>
                  </a:cubicBezTo>
                  <a:cubicBezTo>
                    <a:pt x="1678" y="440"/>
                    <a:pt x="1699" y="430"/>
                    <a:pt x="1715" y="416"/>
                  </a:cubicBezTo>
                  <a:cubicBezTo>
                    <a:pt x="1714" y="403"/>
                    <a:pt x="1703" y="398"/>
                    <a:pt x="1707" y="380"/>
                  </a:cubicBezTo>
                  <a:cubicBezTo>
                    <a:pt x="1695" y="384"/>
                    <a:pt x="1699" y="404"/>
                    <a:pt x="1679" y="400"/>
                  </a:cubicBezTo>
                  <a:cubicBezTo>
                    <a:pt x="1671" y="390"/>
                    <a:pt x="1685" y="379"/>
                    <a:pt x="1671" y="380"/>
                  </a:cubicBezTo>
                  <a:cubicBezTo>
                    <a:pt x="1671" y="396"/>
                    <a:pt x="1665" y="407"/>
                    <a:pt x="1675" y="420"/>
                  </a:cubicBezTo>
                  <a:close/>
                  <a:moveTo>
                    <a:pt x="1831" y="428"/>
                  </a:moveTo>
                  <a:cubicBezTo>
                    <a:pt x="1837" y="434"/>
                    <a:pt x="1854" y="434"/>
                    <a:pt x="1851" y="420"/>
                  </a:cubicBezTo>
                  <a:cubicBezTo>
                    <a:pt x="1841" y="419"/>
                    <a:pt x="1834" y="422"/>
                    <a:pt x="1831" y="428"/>
                  </a:cubicBezTo>
                  <a:close/>
                  <a:moveTo>
                    <a:pt x="1639" y="472"/>
                  </a:moveTo>
                  <a:cubicBezTo>
                    <a:pt x="1645" y="470"/>
                    <a:pt x="1660" y="477"/>
                    <a:pt x="1659" y="468"/>
                  </a:cubicBezTo>
                  <a:cubicBezTo>
                    <a:pt x="1652" y="466"/>
                    <a:pt x="1660" y="463"/>
                    <a:pt x="1659" y="456"/>
                  </a:cubicBezTo>
                  <a:cubicBezTo>
                    <a:pt x="1650" y="458"/>
                    <a:pt x="1640" y="461"/>
                    <a:pt x="1639" y="472"/>
                  </a:cubicBezTo>
                  <a:close/>
                  <a:moveTo>
                    <a:pt x="1531" y="476"/>
                  </a:moveTo>
                  <a:cubicBezTo>
                    <a:pt x="1549" y="485"/>
                    <a:pt x="1579" y="469"/>
                    <a:pt x="1587" y="480"/>
                  </a:cubicBezTo>
                  <a:cubicBezTo>
                    <a:pt x="1584" y="486"/>
                    <a:pt x="1567" y="479"/>
                    <a:pt x="1571" y="492"/>
                  </a:cubicBezTo>
                  <a:cubicBezTo>
                    <a:pt x="1579" y="491"/>
                    <a:pt x="1580" y="497"/>
                    <a:pt x="1587" y="496"/>
                  </a:cubicBezTo>
                  <a:cubicBezTo>
                    <a:pt x="1584" y="479"/>
                    <a:pt x="1610" y="490"/>
                    <a:pt x="1615" y="480"/>
                  </a:cubicBezTo>
                  <a:cubicBezTo>
                    <a:pt x="1608" y="480"/>
                    <a:pt x="1605" y="477"/>
                    <a:pt x="1603" y="472"/>
                  </a:cubicBezTo>
                  <a:cubicBezTo>
                    <a:pt x="1609" y="470"/>
                    <a:pt x="1624" y="477"/>
                    <a:pt x="1623" y="468"/>
                  </a:cubicBezTo>
                  <a:cubicBezTo>
                    <a:pt x="1606" y="456"/>
                    <a:pt x="1554" y="467"/>
                    <a:pt x="1531" y="476"/>
                  </a:cubicBezTo>
                  <a:close/>
                  <a:moveTo>
                    <a:pt x="1631" y="492"/>
                  </a:moveTo>
                  <a:cubicBezTo>
                    <a:pt x="1633" y="480"/>
                    <a:pt x="1654" y="489"/>
                    <a:pt x="1659" y="480"/>
                  </a:cubicBezTo>
                  <a:cubicBezTo>
                    <a:pt x="1654" y="473"/>
                    <a:pt x="1617" y="481"/>
                    <a:pt x="1631" y="492"/>
                  </a:cubicBezTo>
                  <a:close/>
                  <a:moveTo>
                    <a:pt x="1671" y="532"/>
                  </a:moveTo>
                  <a:cubicBezTo>
                    <a:pt x="1670" y="552"/>
                    <a:pt x="1693" y="542"/>
                    <a:pt x="1691" y="528"/>
                  </a:cubicBezTo>
                  <a:cubicBezTo>
                    <a:pt x="1681" y="526"/>
                    <a:pt x="1682" y="535"/>
                    <a:pt x="1671" y="532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b="1"/>
            </a:p>
          </p:txBody>
        </p:sp>
        <p:sp>
          <p:nvSpPr>
            <p:cNvPr id="3076" name="Text Box 4"/>
            <p:cNvSpPr txBox="1">
              <a:spLocks noChangeArrowheads="1"/>
            </p:cNvSpPr>
            <p:nvPr/>
          </p:nvSpPr>
          <p:spPr bwMode="auto">
            <a:xfrm>
              <a:off x="1979712" y="1923678"/>
              <a:ext cx="80342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分母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3347864" y="1785046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331644" y="2511207"/>
            <a:ext cx="1985653" cy="461665"/>
            <a:chOff x="1547664" y="2715766"/>
            <a:chExt cx="1985653" cy="461665"/>
          </a:xfrm>
        </p:grpSpPr>
        <p:sp>
          <p:nvSpPr>
            <p:cNvPr id="35" name="Freeform 231"/>
            <p:cNvSpPr>
              <a:spLocks noEditPoints="1"/>
            </p:cNvSpPr>
            <p:nvPr/>
          </p:nvSpPr>
          <p:spPr bwMode="auto">
            <a:xfrm>
              <a:off x="1810126" y="2750999"/>
              <a:ext cx="1723191" cy="405339"/>
            </a:xfrm>
            <a:custGeom>
              <a:avLst/>
              <a:gdLst>
                <a:gd name="T0" fmla="*/ 159 w 2723"/>
                <a:gd name="T1" fmla="*/ 100 h 638"/>
                <a:gd name="T2" fmla="*/ 391 w 2723"/>
                <a:gd name="T3" fmla="*/ 96 h 638"/>
                <a:gd name="T4" fmla="*/ 663 w 2723"/>
                <a:gd name="T5" fmla="*/ 112 h 638"/>
                <a:gd name="T6" fmla="*/ 1347 w 2723"/>
                <a:gd name="T7" fmla="*/ 164 h 638"/>
                <a:gd name="T8" fmla="*/ 1399 w 2723"/>
                <a:gd name="T9" fmla="*/ 196 h 638"/>
                <a:gd name="T10" fmla="*/ 1559 w 2723"/>
                <a:gd name="T11" fmla="*/ 196 h 638"/>
                <a:gd name="T12" fmla="*/ 1855 w 2723"/>
                <a:gd name="T13" fmla="*/ 236 h 638"/>
                <a:gd name="T14" fmla="*/ 2107 w 2723"/>
                <a:gd name="T15" fmla="*/ 232 h 638"/>
                <a:gd name="T16" fmla="*/ 2447 w 2723"/>
                <a:gd name="T17" fmla="*/ 240 h 638"/>
                <a:gd name="T18" fmla="*/ 2287 w 2723"/>
                <a:gd name="T19" fmla="*/ 276 h 638"/>
                <a:gd name="T20" fmla="*/ 2623 w 2723"/>
                <a:gd name="T21" fmla="*/ 328 h 638"/>
                <a:gd name="T22" fmla="*/ 2575 w 2723"/>
                <a:gd name="T23" fmla="*/ 304 h 638"/>
                <a:gd name="T24" fmla="*/ 2563 w 2723"/>
                <a:gd name="T25" fmla="*/ 336 h 638"/>
                <a:gd name="T26" fmla="*/ 2463 w 2723"/>
                <a:gd name="T27" fmla="*/ 324 h 638"/>
                <a:gd name="T28" fmla="*/ 2419 w 2723"/>
                <a:gd name="T29" fmla="*/ 324 h 638"/>
                <a:gd name="T30" fmla="*/ 2303 w 2723"/>
                <a:gd name="T31" fmla="*/ 332 h 638"/>
                <a:gd name="T32" fmla="*/ 2231 w 2723"/>
                <a:gd name="T33" fmla="*/ 316 h 638"/>
                <a:gd name="T34" fmla="*/ 2015 w 2723"/>
                <a:gd name="T35" fmla="*/ 296 h 638"/>
                <a:gd name="T36" fmla="*/ 1899 w 2723"/>
                <a:gd name="T37" fmla="*/ 364 h 638"/>
                <a:gd name="T38" fmla="*/ 1803 w 2723"/>
                <a:gd name="T39" fmla="*/ 400 h 638"/>
                <a:gd name="T40" fmla="*/ 1755 w 2723"/>
                <a:gd name="T41" fmla="*/ 436 h 638"/>
                <a:gd name="T42" fmla="*/ 1831 w 2723"/>
                <a:gd name="T43" fmla="*/ 408 h 638"/>
                <a:gd name="T44" fmla="*/ 1899 w 2723"/>
                <a:gd name="T45" fmla="*/ 444 h 638"/>
                <a:gd name="T46" fmla="*/ 1831 w 2723"/>
                <a:gd name="T47" fmla="*/ 460 h 638"/>
                <a:gd name="T48" fmla="*/ 1755 w 2723"/>
                <a:gd name="T49" fmla="*/ 460 h 638"/>
                <a:gd name="T50" fmla="*/ 1671 w 2723"/>
                <a:gd name="T51" fmla="*/ 480 h 638"/>
                <a:gd name="T52" fmla="*/ 1963 w 2723"/>
                <a:gd name="T53" fmla="*/ 492 h 638"/>
                <a:gd name="T54" fmla="*/ 1959 w 2723"/>
                <a:gd name="T55" fmla="*/ 508 h 638"/>
                <a:gd name="T56" fmla="*/ 1875 w 2723"/>
                <a:gd name="T57" fmla="*/ 528 h 638"/>
                <a:gd name="T58" fmla="*/ 1747 w 2723"/>
                <a:gd name="T59" fmla="*/ 544 h 638"/>
                <a:gd name="T60" fmla="*/ 1595 w 2723"/>
                <a:gd name="T61" fmla="*/ 568 h 638"/>
                <a:gd name="T62" fmla="*/ 1507 w 2723"/>
                <a:gd name="T63" fmla="*/ 552 h 638"/>
                <a:gd name="T64" fmla="*/ 1343 w 2723"/>
                <a:gd name="T65" fmla="*/ 560 h 638"/>
                <a:gd name="T66" fmla="*/ 1311 w 2723"/>
                <a:gd name="T67" fmla="*/ 580 h 638"/>
                <a:gd name="T68" fmla="*/ 1019 w 2723"/>
                <a:gd name="T69" fmla="*/ 608 h 638"/>
                <a:gd name="T70" fmla="*/ 615 w 2723"/>
                <a:gd name="T71" fmla="*/ 620 h 638"/>
                <a:gd name="T72" fmla="*/ 155 w 2723"/>
                <a:gd name="T73" fmla="*/ 548 h 638"/>
                <a:gd name="T74" fmla="*/ 55 w 2723"/>
                <a:gd name="T75" fmla="*/ 464 h 638"/>
                <a:gd name="T76" fmla="*/ 35 w 2723"/>
                <a:gd name="T77" fmla="*/ 224 h 638"/>
                <a:gd name="T78" fmla="*/ 43 w 2723"/>
                <a:gd name="T79" fmla="*/ 0 h 638"/>
                <a:gd name="T80" fmla="*/ 1603 w 2723"/>
                <a:gd name="T81" fmla="*/ 208 h 638"/>
                <a:gd name="T82" fmla="*/ 1723 w 2723"/>
                <a:gd name="T83" fmla="*/ 212 h 638"/>
                <a:gd name="T84" fmla="*/ 1779 w 2723"/>
                <a:gd name="T85" fmla="*/ 220 h 638"/>
                <a:gd name="T86" fmla="*/ 2259 w 2723"/>
                <a:gd name="T87" fmla="*/ 280 h 638"/>
                <a:gd name="T88" fmla="*/ 2143 w 2723"/>
                <a:gd name="T89" fmla="*/ 280 h 638"/>
                <a:gd name="T90" fmla="*/ 1907 w 2723"/>
                <a:gd name="T91" fmla="*/ 280 h 638"/>
                <a:gd name="T92" fmla="*/ 1803 w 2723"/>
                <a:gd name="T93" fmla="*/ 340 h 638"/>
                <a:gd name="T94" fmla="*/ 1723 w 2723"/>
                <a:gd name="T95" fmla="*/ 400 h 638"/>
                <a:gd name="T96" fmla="*/ 1639 w 2723"/>
                <a:gd name="T97" fmla="*/ 376 h 638"/>
                <a:gd name="T98" fmla="*/ 1563 w 2723"/>
                <a:gd name="T99" fmla="*/ 404 h 638"/>
                <a:gd name="T100" fmla="*/ 1587 w 2723"/>
                <a:gd name="T101" fmla="*/ 440 h 638"/>
                <a:gd name="T102" fmla="*/ 1715 w 2723"/>
                <a:gd name="T103" fmla="*/ 416 h 638"/>
                <a:gd name="T104" fmla="*/ 1851 w 2723"/>
                <a:gd name="T105" fmla="*/ 420 h 638"/>
                <a:gd name="T106" fmla="*/ 1531 w 2723"/>
                <a:gd name="T107" fmla="*/ 476 h 638"/>
                <a:gd name="T108" fmla="*/ 1623 w 2723"/>
                <a:gd name="T109" fmla="*/ 468 h 638"/>
                <a:gd name="T110" fmla="*/ 1691 w 2723"/>
                <a:gd name="T111" fmla="*/ 528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23" h="638">
                  <a:moveTo>
                    <a:pt x="43" y="0"/>
                  </a:moveTo>
                  <a:cubicBezTo>
                    <a:pt x="56" y="7"/>
                    <a:pt x="50" y="67"/>
                    <a:pt x="47" y="80"/>
                  </a:cubicBezTo>
                  <a:cubicBezTo>
                    <a:pt x="66" y="95"/>
                    <a:pt x="77" y="94"/>
                    <a:pt x="91" y="112"/>
                  </a:cubicBezTo>
                  <a:cubicBezTo>
                    <a:pt x="105" y="107"/>
                    <a:pt x="94" y="77"/>
                    <a:pt x="111" y="76"/>
                  </a:cubicBezTo>
                  <a:cubicBezTo>
                    <a:pt x="99" y="104"/>
                    <a:pt x="131" y="92"/>
                    <a:pt x="119" y="116"/>
                  </a:cubicBezTo>
                  <a:cubicBezTo>
                    <a:pt x="140" y="113"/>
                    <a:pt x="148" y="123"/>
                    <a:pt x="159" y="100"/>
                  </a:cubicBezTo>
                  <a:cubicBezTo>
                    <a:pt x="166" y="104"/>
                    <a:pt x="169" y="114"/>
                    <a:pt x="163" y="120"/>
                  </a:cubicBezTo>
                  <a:cubicBezTo>
                    <a:pt x="179" y="116"/>
                    <a:pt x="175" y="104"/>
                    <a:pt x="179" y="96"/>
                  </a:cubicBezTo>
                  <a:cubicBezTo>
                    <a:pt x="186" y="96"/>
                    <a:pt x="192" y="96"/>
                    <a:pt x="199" y="96"/>
                  </a:cubicBezTo>
                  <a:cubicBezTo>
                    <a:pt x="172" y="120"/>
                    <a:pt x="253" y="113"/>
                    <a:pt x="267" y="104"/>
                  </a:cubicBezTo>
                  <a:cubicBezTo>
                    <a:pt x="263" y="93"/>
                    <a:pt x="258" y="116"/>
                    <a:pt x="251" y="104"/>
                  </a:cubicBezTo>
                  <a:cubicBezTo>
                    <a:pt x="272" y="87"/>
                    <a:pt x="356" y="84"/>
                    <a:pt x="391" y="96"/>
                  </a:cubicBezTo>
                  <a:cubicBezTo>
                    <a:pt x="392" y="105"/>
                    <a:pt x="377" y="98"/>
                    <a:pt x="371" y="100"/>
                  </a:cubicBezTo>
                  <a:cubicBezTo>
                    <a:pt x="438" y="88"/>
                    <a:pt x="489" y="130"/>
                    <a:pt x="575" y="112"/>
                  </a:cubicBezTo>
                  <a:cubicBezTo>
                    <a:pt x="581" y="122"/>
                    <a:pt x="580" y="139"/>
                    <a:pt x="587" y="148"/>
                  </a:cubicBezTo>
                  <a:cubicBezTo>
                    <a:pt x="615" y="145"/>
                    <a:pt x="618" y="127"/>
                    <a:pt x="643" y="140"/>
                  </a:cubicBezTo>
                  <a:cubicBezTo>
                    <a:pt x="655" y="136"/>
                    <a:pt x="656" y="128"/>
                    <a:pt x="651" y="116"/>
                  </a:cubicBezTo>
                  <a:cubicBezTo>
                    <a:pt x="657" y="116"/>
                    <a:pt x="662" y="117"/>
                    <a:pt x="663" y="112"/>
                  </a:cubicBezTo>
                  <a:cubicBezTo>
                    <a:pt x="670" y="113"/>
                    <a:pt x="672" y="119"/>
                    <a:pt x="671" y="128"/>
                  </a:cubicBezTo>
                  <a:cubicBezTo>
                    <a:pt x="699" y="119"/>
                    <a:pt x="726" y="131"/>
                    <a:pt x="767" y="124"/>
                  </a:cubicBezTo>
                  <a:cubicBezTo>
                    <a:pt x="780" y="148"/>
                    <a:pt x="824" y="128"/>
                    <a:pt x="839" y="156"/>
                  </a:cubicBezTo>
                  <a:cubicBezTo>
                    <a:pt x="916" y="130"/>
                    <a:pt x="998" y="169"/>
                    <a:pt x="1071" y="148"/>
                  </a:cubicBezTo>
                  <a:cubicBezTo>
                    <a:pt x="1149" y="160"/>
                    <a:pt x="1213" y="167"/>
                    <a:pt x="1275" y="156"/>
                  </a:cubicBezTo>
                  <a:cubicBezTo>
                    <a:pt x="1282" y="193"/>
                    <a:pt x="1321" y="156"/>
                    <a:pt x="1347" y="164"/>
                  </a:cubicBezTo>
                  <a:cubicBezTo>
                    <a:pt x="1358" y="166"/>
                    <a:pt x="1347" y="177"/>
                    <a:pt x="1339" y="172"/>
                  </a:cubicBezTo>
                  <a:cubicBezTo>
                    <a:pt x="1346" y="175"/>
                    <a:pt x="1350" y="182"/>
                    <a:pt x="1359" y="184"/>
                  </a:cubicBezTo>
                  <a:cubicBezTo>
                    <a:pt x="1362" y="183"/>
                    <a:pt x="1363" y="180"/>
                    <a:pt x="1367" y="180"/>
                  </a:cubicBezTo>
                  <a:cubicBezTo>
                    <a:pt x="1370" y="169"/>
                    <a:pt x="1359" y="172"/>
                    <a:pt x="1355" y="168"/>
                  </a:cubicBezTo>
                  <a:cubicBezTo>
                    <a:pt x="1371" y="154"/>
                    <a:pt x="1380" y="180"/>
                    <a:pt x="1391" y="164"/>
                  </a:cubicBezTo>
                  <a:cubicBezTo>
                    <a:pt x="1400" y="175"/>
                    <a:pt x="1382" y="190"/>
                    <a:pt x="1399" y="196"/>
                  </a:cubicBezTo>
                  <a:cubicBezTo>
                    <a:pt x="1419" y="197"/>
                    <a:pt x="1404" y="182"/>
                    <a:pt x="1411" y="176"/>
                  </a:cubicBezTo>
                  <a:cubicBezTo>
                    <a:pt x="1414" y="172"/>
                    <a:pt x="1446" y="184"/>
                    <a:pt x="1427" y="172"/>
                  </a:cubicBezTo>
                  <a:cubicBezTo>
                    <a:pt x="1484" y="166"/>
                    <a:pt x="1507" y="179"/>
                    <a:pt x="1555" y="192"/>
                  </a:cubicBezTo>
                  <a:cubicBezTo>
                    <a:pt x="1529" y="198"/>
                    <a:pt x="1496" y="202"/>
                    <a:pt x="1483" y="200"/>
                  </a:cubicBezTo>
                  <a:cubicBezTo>
                    <a:pt x="1504" y="218"/>
                    <a:pt x="1563" y="206"/>
                    <a:pt x="1559" y="216"/>
                  </a:cubicBezTo>
                  <a:cubicBezTo>
                    <a:pt x="1565" y="211"/>
                    <a:pt x="1571" y="197"/>
                    <a:pt x="1559" y="196"/>
                  </a:cubicBezTo>
                  <a:cubicBezTo>
                    <a:pt x="1577" y="181"/>
                    <a:pt x="1603" y="194"/>
                    <a:pt x="1635" y="188"/>
                  </a:cubicBezTo>
                  <a:cubicBezTo>
                    <a:pt x="1615" y="209"/>
                    <a:pt x="1760" y="197"/>
                    <a:pt x="1799" y="196"/>
                  </a:cubicBezTo>
                  <a:cubicBezTo>
                    <a:pt x="1792" y="210"/>
                    <a:pt x="1798" y="216"/>
                    <a:pt x="1807" y="204"/>
                  </a:cubicBezTo>
                  <a:cubicBezTo>
                    <a:pt x="1816" y="205"/>
                    <a:pt x="1809" y="222"/>
                    <a:pt x="1807" y="224"/>
                  </a:cubicBezTo>
                  <a:cubicBezTo>
                    <a:pt x="1818" y="222"/>
                    <a:pt x="1841" y="231"/>
                    <a:pt x="1835" y="212"/>
                  </a:cubicBezTo>
                  <a:cubicBezTo>
                    <a:pt x="1846" y="216"/>
                    <a:pt x="1858" y="219"/>
                    <a:pt x="1855" y="236"/>
                  </a:cubicBezTo>
                  <a:cubicBezTo>
                    <a:pt x="1858" y="234"/>
                    <a:pt x="1861" y="232"/>
                    <a:pt x="1867" y="232"/>
                  </a:cubicBezTo>
                  <a:cubicBezTo>
                    <a:pt x="1862" y="227"/>
                    <a:pt x="1856" y="225"/>
                    <a:pt x="1859" y="212"/>
                  </a:cubicBezTo>
                  <a:cubicBezTo>
                    <a:pt x="1880" y="227"/>
                    <a:pt x="1885" y="208"/>
                    <a:pt x="1903" y="204"/>
                  </a:cubicBezTo>
                  <a:cubicBezTo>
                    <a:pt x="1901" y="214"/>
                    <a:pt x="1910" y="213"/>
                    <a:pt x="1907" y="224"/>
                  </a:cubicBezTo>
                  <a:cubicBezTo>
                    <a:pt x="1916" y="225"/>
                    <a:pt x="1911" y="212"/>
                    <a:pt x="1919" y="212"/>
                  </a:cubicBezTo>
                  <a:cubicBezTo>
                    <a:pt x="1959" y="231"/>
                    <a:pt x="2055" y="214"/>
                    <a:pt x="2107" y="232"/>
                  </a:cubicBezTo>
                  <a:cubicBezTo>
                    <a:pt x="2156" y="220"/>
                    <a:pt x="2218" y="230"/>
                    <a:pt x="2287" y="228"/>
                  </a:cubicBezTo>
                  <a:cubicBezTo>
                    <a:pt x="2275" y="251"/>
                    <a:pt x="2332" y="214"/>
                    <a:pt x="2351" y="228"/>
                  </a:cubicBezTo>
                  <a:cubicBezTo>
                    <a:pt x="2344" y="242"/>
                    <a:pt x="2351" y="240"/>
                    <a:pt x="2359" y="248"/>
                  </a:cubicBezTo>
                  <a:cubicBezTo>
                    <a:pt x="2368" y="247"/>
                    <a:pt x="2368" y="238"/>
                    <a:pt x="2367" y="228"/>
                  </a:cubicBezTo>
                  <a:cubicBezTo>
                    <a:pt x="2402" y="224"/>
                    <a:pt x="2419" y="240"/>
                    <a:pt x="2439" y="232"/>
                  </a:cubicBezTo>
                  <a:cubicBezTo>
                    <a:pt x="2433" y="239"/>
                    <a:pt x="2435" y="241"/>
                    <a:pt x="2447" y="240"/>
                  </a:cubicBezTo>
                  <a:cubicBezTo>
                    <a:pt x="2443" y="245"/>
                    <a:pt x="2443" y="255"/>
                    <a:pt x="2439" y="260"/>
                  </a:cubicBezTo>
                  <a:cubicBezTo>
                    <a:pt x="2410" y="260"/>
                    <a:pt x="2373" y="253"/>
                    <a:pt x="2343" y="256"/>
                  </a:cubicBezTo>
                  <a:cubicBezTo>
                    <a:pt x="2338" y="257"/>
                    <a:pt x="2340" y="263"/>
                    <a:pt x="2339" y="268"/>
                  </a:cubicBezTo>
                  <a:cubicBezTo>
                    <a:pt x="2318" y="266"/>
                    <a:pt x="2294" y="286"/>
                    <a:pt x="2287" y="264"/>
                  </a:cubicBezTo>
                  <a:cubicBezTo>
                    <a:pt x="2281" y="270"/>
                    <a:pt x="2277" y="278"/>
                    <a:pt x="2267" y="280"/>
                  </a:cubicBezTo>
                  <a:cubicBezTo>
                    <a:pt x="2269" y="289"/>
                    <a:pt x="2289" y="284"/>
                    <a:pt x="2287" y="276"/>
                  </a:cubicBezTo>
                  <a:cubicBezTo>
                    <a:pt x="2360" y="311"/>
                    <a:pt x="2595" y="280"/>
                    <a:pt x="2723" y="296"/>
                  </a:cubicBezTo>
                  <a:cubicBezTo>
                    <a:pt x="2719" y="306"/>
                    <a:pt x="2702" y="304"/>
                    <a:pt x="2687" y="304"/>
                  </a:cubicBezTo>
                  <a:cubicBezTo>
                    <a:pt x="2682" y="317"/>
                    <a:pt x="2674" y="328"/>
                    <a:pt x="2663" y="336"/>
                  </a:cubicBezTo>
                  <a:cubicBezTo>
                    <a:pt x="2654" y="333"/>
                    <a:pt x="2666" y="318"/>
                    <a:pt x="2667" y="312"/>
                  </a:cubicBezTo>
                  <a:cubicBezTo>
                    <a:pt x="2648" y="305"/>
                    <a:pt x="2636" y="321"/>
                    <a:pt x="2627" y="332"/>
                  </a:cubicBezTo>
                  <a:cubicBezTo>
                    <a:pt x="2624" y="333"/>
                    <a:pt x="2623" y="330"/>
                    <a:pt x="2623" y="328"/>
                  </a:cubicBezTo>
                  <a:cubicBezTo>
                    <a:pt x="2620" y="328"/>
                    <a:pt x="2618" y="328"/>
                    <a:pt x="2615" y="328"/>
                  </a:cubicBezTo>
                  <a:cubicBezTo>
                    <a:pt x="2612" y="316"/>
                    <a:pt x="2622" y="316"/>
                    <a:pt x="2619" y="304"/>
                  </a:cubicBezTo>
                  <a:cubicBezTo>
                    <a:pt x="2610" y="309"/>
                    <a:pt x="2597" y="311"/>
                    <a:pt x="2599" y="328"/>
                  </a:cubicBezTo>
                  <a:cubicBezTo>
                    <a:pt x="2591" y="328"/>
                    <a:pt x="2583" y="328"/>
                    <a:pt x="2575" y="328"/>
                  </a:cubicBezTo>
                  <a:cubicBezTo>
                    <a:pt x="2577" y="323"/>
                    <a:pt x="2580" y="320"/>
                    <a:pt x="2587" y="320"/>
                  </a:cubicBezTo>
                  <a:cubicBezTo>
                    <a:pt x="2583" y="315"/>
                    <a:pt x="2583" y="305"/>
                    <a:pt x="2575" y="304"/>
                  </a:cubicBezTo>
                  <a:cubicBezTo>
                    <a:pt x="2567" y="305"/>
                    <a:pt x="2574" y="322"/>
                    <a:pt x="2567" y="324"/>
                  </a:cubicBezTo>
                  <a:cubicBezTo>
                    <a:pt x="2558" y="322"/>
                    <a:pt x="2568" y="302"/>
                    <a:pt x="2555" y="304"/>
                  </a:cubicBezTo>
                  <a:cubicBezTo>
                    <a:pt x="2557" y="313"/>
                    <a:pt x="2542" y="318"/>
                    <a:pt x="2531" y="324"/>
                  </a:cubicBezTo>
                  <a:cubicBezTo>
                    <a:pt x="2538" y="335"/>
                    <a:pt x="2550" y="320"/>
                    <a:pt x="2555" y="316"/>
                  </a:cubicBezTo>
                  <a:cubicBezTo>
                    <a:pt x="2563" y="316"/>
                    <a:pt x="2553" y="332"/>
                    <a:pt x="2547" y="332"/>
                  </a:cubicBezTo>
                  <a:cubicBezTo>
                    <a:pt x="2550" y="338"/>
                    <a:pt x="2553" y="331"/>
                    <a:pt x="2563" y="336"/>
                  </a:cubicBezTo>
                  <a:cubicBezTo>
                    <a:pt x="2567" y="349"/>
                    <a:pt x="2550" y="341"/>
                    <a:pt x="2551" y="352"/>
                  </a:cubicBezTo>
                  <a:cubicBezTo>
                    <a:pt x="2543" y="337"/>
                    <a:pt x="2538" y="349"/>
                    <a:pt x="2535" y="360"/>
                  </a:cubicBezTo>
                  <a:cubicBezTo>
                    <a:pt x="2528" y="356"/>
                    <a:pt x="2530" y="344"/>
                    <a:pt x="2515" y="348"/>
                  </a:cubicBezTo>
                  <a:cubicBezTo>
                    <a:pt x="2518" y="336"/>
                    <a:pt x="2521" y="343"/>
                    <a:pt x="2531" y="344"/>
                  </a:cubicBezTo>
                  <a:cubicBezTo>
                    <a:pt x="2525" y="344"/>
                    <a:pt x="2514" y="304"/>
                    <a:pt x="2523" y="312"/>
                  </a:cubicBezTo>
                  <a:cubicBezTo>
                    <a:pt x="2504" y="296"/>
                    <a:pt x="2487" y="318"/>
                    <a:pt x="2463" y="324"/>
                  </a:cubicBezTo>
                  <a:cubicBezTo>
                    <a:pt x="2464" y="333"/>
                    <a:pt x="2480" y="326"/>
                    <a:pt x="2487" y="328"/>
                  </a:cubicBezTo>
                  <a:cubicBezTo>
                    <a:pt x="2470" y="341"/>
                    <a:pt x="2441" y="340"/>
                    <a:pt x="2427" y="356"/>
                  </a:cubicBezTo>
                  <a:cubicBezTo>
                    <a:pt x="2432" y="339"/>
                    <a:pt x="2427" y="340"/>
                    <a:pt x="2423" y="324"/>
                  </a:cubicBezTo>
                  <a:cubicBezTo>
                    <a:pt x="2411" y="327"/>
                    <a:pt x="2428" y="334"/>
                    <a:pt x="2423" y="344"/>
                  </a:cubicBezTo>
                  <a:cubicBezTo>
                    <a:pt x="2418" y="349"/>
                    <a:pt x="2409" y="349"/>
                    <a:pt x="2399" y="348"/>
                  </a:cubicBezTo>
                  <a:cubicBezTo>
                    <a:pt x="2400" y="334"/>
                    <a:pt x="2408" y="328"/>
                    <a:pt x="2419" y="324"/>
                  </a:cubicBezTo>
                  <a:cubicBezTo>
                    <a:pt x="2415" y="309"/>
                    <a:pt x="2408" y="311"/>
                    <a:pt x="2423" y="304"/>
                  </a:cubicBezTo>
                  <a:cubicBezTo>
                    <a:pt x="2419" y="289"/>
                    <a:pt x="2407" y="319"/>
                    <a:pt x="2403" y="304"/>
                  </a:cubicBezTo>
                  <a:cubicBezTo>
                    <a:pt x="2398" y="305"/>
                    <a:pt x="2400" y="311"/>
                    <a:pt x="2399" y="316"/>
                  </a:cubicBezTo>
                  <a:cubicBezTo>
                    <a:pt x="2382" y="321"/>
                    <a:pt x="2384" y="309"/>
                    <a:pt x="2367" y="320"/>
                  </a:cubicBezTo>
                  <a:cubicBezTo>
                    <a:pt x="2374" y="329"/>
                    <a:pt x="2384" y="333"/>
                    <a:pt x="2383" y="340"/>
                  </a:cubicBezTo>
                  <a:cubicBezTo>
                    <a:pt x="2353" y="345"/>
                    <a:pt x="2342" y="332"/>
                    <a:pt x="2303" y="332"/>
                  </a:cubicBezTo>
                  <a:cubicBezTo>
                    <a:pt x="2302" y="326"/>
                    <a:pt x="2307" y="325"/>
                    <a:pt x="2307" y="320"/>
                  </a:cubicBezTo>
                  <a:cubicBezTo>
                    <a:pt x="2290" y="324"/>
                    <a:pt x="2269" y="325"/>
                    <a:pt x="2247" y="324"/>
                  </a:cubicBezTo>
                  <a:cubicBezTo>
                    <a:pt x="2249" y="319"/>
                    <a:pt x="2252" y="316"/>
                    <a:pt x="2259" y="316"/>
                  </a:cubicBezTo>
                  <a:cubicBezTo>
                    <a:pt x="2255" y="308"/>
                    <a:pt x="2241" y="310"/>
                    <a:pt x="2243" y="296"/>
                  </a:cubicBezTo>
                  <a:cubicBezTo>
                    <a:pt x="2236" y="295"/>
                    <a:pt x="2235" y="301"/>
                    <a:pt x="2227" y="300"/>
                  </a:cubicBezTo>
                  <a:cubicBezTo>
                    <a:pt x="2226" y="307"/>
                    <a:pt x="2232" y="308"/>
                    <a:pt x="2231" y="316"/>
                  </a:cubicBezTo>
                  <a:cubicBezTo>
                    <a:pt x="2217" y="309"/>
                    <a:pt x="2194" y="309"/>
                    <a:pt x="2195" y="328"/>
                  </a:cubicBezTo>
                  <a:cubicBezTo>
                    <a:pt x="2182" y="322"/>
                    <a:pt x="2201" y="308"/>
                    <a:pt x="2191" y="304"/>
                  </a:cubicBezTo>
                  <a:cubicBezTo>
                    <a:pt x="2166" y="308"/>
                    <a:pt x="2168" y="317"/>
                    <a:pt x="2143" y="316"/>
                  </a:cubicBezTo>
                  <a:cubicBezTo>
                    <a:pt x="2143" y="309"/>
                    <a:pt x="2146" y="306"/>
                    <a:pt x="2151" y="304"/>
                  </a:cubicBezTo>
                  <a:cubicBezTo>
                    <a:pt x="2143" y="282"/>
                    <a:pt x="2112" y="306"/>
                    <a:pt x="2103" y="308"/>
                  </a:cubicBezTo>
                  <a:cubicBezTo>
                    <a:pt x="2070" y="314"/>
                    <a:pt x="2032" y="310"/>
                    <a:pt x="2015" y="296"/>
                  </a:cubicBezTo>
                  <a:cubicBezTo>
                    <a:pt x="2009" y="298"/>
                    <a:pt x="2017" y="301"/>
                    <a:pt x="2015" y="308"/>
                  </a:cubicBezTo>
                  <a:cubicBezTo>
                    <a:pt x="2006" y="301"/>
                    <a:pt x="1990" y="312"/>
                    <a:pt x="1975" y="312"/>
                  </a:cubicBezTo>
                  <a:cubicBezTo>
                    <a:pt x="1969" y="303"/>
                    <a:pt x="1967" y="305"/>
                    <a:pt x="1971" y="292"/>
                  </a:cubicBezTo>
                  <a:cubicBezTo>
                    <a:pt x="1934" y="289"/>
                    <a:pt x="1924" y="312"/>
                    <a:pt x="1895" y="316"/>
                  </a:cubicBezTo>
                  <a:cubicBezTo>
                    <a:pt x="1894" y="325"/>
                    <a:pt x="1909" y="318"/>
                    <a:pt x="1915" y="320"/>
                  </a:cubicBezTo>
                  <a:cubicBezTo>
                    <a:pt x="1918" y="352"/>
                    <a:pt x="1891" y="344"/>
                    <a:pt x="1899" y="364"/>
                  </a:cubicBezTo>
                  <a:cubicBezTo>
                    <a:pt x="1885" y="364"/>
                    <a:pt x="1884" y="352"/>
                    <a:pt x="1879" y="344"/>
                  </a:cubicBezTo>
                  <a:cubicBezTo>
                    <a:pt x="1831" y="350"/>
                    <a:pt x="1836" y="356"/>
                    <a:pt x="1787" y="348"/>
                  </a:cubicBezTo>
                  <a:cubicBezTo>
                    <a:pt x="1787" y="353"/>
                    <a:pt x="1787" y="359"/>
                    <a:pt x="1787" y="364"/>
                  </a:cubicBezTo>
                  <a:cubicBezTo>
                    <a:pt x="1831" y="393"/>
                    <a:pt x="1869" y="380"/>
                    <a:pt x="1915" y="396"/>
                  </a:cubicBezTo>
                  <a:cubicBezTo>
                    <a:pt x="1873" y="406"/>
                    <a:pt x="1845" y="391"/>
                    <a:pt x="1811" y="384"/>
                  </a:cubicBezTo>
                  <a:cubicBezTo>
                    <a:pt x="1806" y="387"/>
                    <a:pt x="1804" y="393"/>
                    <a:pt x="1803" y="400"/>
                  </a:cubicBezTo>
                  <a:cubicBezTo>
                    <a:pt x="1793" y="402"/>
                    <a:pt x="1794" y="393"/>
                    <a:pt x="1783" y="396"/>
                  </a:cubicBezTo>
                  <a:cubicBezTo>
                    <a:pt x="1782" y="385"/>
                    <a:pt x="1789" y="383"/>
                    <a:pt x="1799" y="384"/>
                  </a:cubicBezTo>
                  <a:cubicBezTo>
                    <a:pt x="1781" y="371"/>
                    <a:pt x="1771" y="399"/>
                    <a:pt x="1747" y="392"/>
                  </a:cubicBezTo>
                  <a:cubicBezTo>
                    <a:pt x="1747" y="402"/>
                    <a:pt x="1764" y="396"/>
                    <a:pt x="1759" y="412"/>
                  </a:cubicBezTo>
                  <a:cubicBezTo>
                    <a:pt x="1750" y="411"/>
                    <a:pt x="1744" y="406"/>
                    <a:pt x="1731" y="408"/>
                  </a:cubicBezTo>
                  <a:cubicBezTo>
                    <a:pt x="1743" y="415"/>
                    <a:pt x="1763" y="420"/>
                    <a:pt x="1755" y="436"/>
                  </a:cubicBezTo>
                  <a:cubicBezTo>
                    <a:pt x="1774" y="432"/>
                    <a:pt x="1748" y="406"/>
                    <a:pt x="1775" y="408"/>
                  </a:cubicBezTo>
                  <a:cubicBezTo>
                    <a:pt x="1778" y="411"/>
                    <a:pt x="1785" y="428"/>
                    <a:pt x="1771" y="424"/>
                  </a:cubicBezTo>
                  <a:cubicBezTo>
                    <a:pt x="1772" y="427"/>
                    <a:pt x="1775" y="428"/>
                    <a:pt x="1775" y="432"/>
                  </a:cubicBezTo>
                  <a:cubicBezTo>
                    <a:pt x="1790" y="432"/>
                    <a:pt x="1785" y="426"/>
                    <a:pt x="1783" y="416"/>
                  </a:cubicBezTo>
                  <a:cubicBezTo>
                    <a:pt x="1794" y="421"/>
                    <a:pt x="1802" y="429"/>
                    <a:pt x="1815" y="432"/>
                  </a:cubicBezTo>
                  <a:cubicBezTo>
                    <a:pt x="1824" y="428"/>
                    <a:pt x="1830" y="420"/>
                    <a:pt x="1831" y="408"/>
                  </a:cubicBezTo>
                  <a:cubicBezTo>
                    <a:pt x="1841" y="417"/>
                    <a:pt x="1850" y="404"/>
                    <a:pt x="1863" y="404"/>
                  </a:cubicBezTo>
                  <a:cubicBezTo>
                    <a:pt x="1866" y="416"/>
                    <a:pt x="1855" y="422"/>
                    <a:pt x="1875" y="428"/>
                  </a:cubicBezTo>
                  <a:cubicBezTo>
                    <a:pt x="1880" y="420"/>
                    <a:pt x="1886" y="412"/>
                    <a:pt x="1903" y="416"/>
                  </a:cubicBezTo>
                  <a:cubicBezTo>
                    <a:pt x="1902" y="425"/>
                    <a:pt x="1893" y="425"/>
                    <a:pt x="1883" y="424"/>
                  </a:cubicBezTo>
                  <a:cubicBezTo>
                    <a:pt x="1885" y="433"/>
                    <a:pt x="1904" y="424"/>
                    <a:pt x="1907" y="432"/>
                  </a:cubicBezTo>
                  <a:cubicBezTo>
                    <a:pt x="1910" y="440"/>
                    <a:pt x="1887" y="440"/>
                    <a:pt x="1899" y="444"/>
                  </a:cubicBezTo>
                  <a:cubicBezTo>
                    <a:pt x="1889" y="446"/>
                    <a:pt x="1876" y="454"/>
                    <a:pt x="1855" y="456"/>
                  </a:cubicBezTo>
                  <a:cubicBezTo>
                    <a:pt x="1854" y="471"/>
                    <a:pt x="1878" y="460"/>
                    <a:pt x="1871" y="480"/>
                  </a:cubicBezTo>
                  <a:cubicBezTo>
                    <a:pt x="1863" y="472"/>
                    <a:pt x="1855" y="471"/>
                    <a:pt x="1843" y="476"/>
                  </a:cubicBezTo>
                  <a:cubicBezTo>
                    <a:pt x="1844" y="473"/>
                    <a:pt x="1847" y="472"/>
                    <a:pt x="1847" y="468"/>
                  </a:cubicBezTo>
                  <a:cubicBezTo>
                    <a:pt x="1832" y="472"/>
                    <a:pt x="1831" y="479"/>
                    <a:pt x="1819" y="472"/>
                  </a:cubicBezTo>
                  <a:cubicBezTo>
                    <a:pt x="1823" y="468"/>
                    <a:pt x="1820" y="457"/>
                    <a:pt x="1831" y="460"/>
                  </a:cubicBezTo>
                  <a:cubicBezTo>
                    <a:pt x="1829" y="452"/>
                    <a:pt x="1822" y="450"/>
                    <a:pt x="1823" y="440"/>
                  </a:cubicBezTo>
                  <a:cubicBezTo>
                    <a:pt x="1812" y="445"/>
                    <a:pt x="1803" y="452"/>
                    <a:pt x="1799" y="464"/>
                  </a:cubicBezTo>
                  <a:cubicBezTo>
                    <a:pt x="1781" y="464"/>
                    <a:pt x="1766" y="449"/>
                    <a:pt x="1755" y="464"/>
                  </a:cubicBezTo>
                  <a:cubicBezTo>
                    <a:pt x="1754" y="473"/>
                    <a:pt x="1769" y="466"/>
                    <a:pt x="1775" y="468"/>
                  </a:cubicBezTo>
                  <a:cubicBezTo>
                    <a:pt x="1778" y="484"/>
                    <a:pt x="1760" y="479"/>
                    <a:pt x="1747" y="480"/>
                  </a:cubicBezTo>
                  <a:cubicBezTo>
                    <a:pt x="1746" y="470"/>
                    <a:pt x="1753" y="468"/>
                    <a:pt x="1755" y="460"/>
                  </a:cubicBezTo>
                  <a:cubicBezTo>
                    <a:pt x="1745" y="458"/>
                    <a:pt x="1726" y="465"/>
                    <a:pt x="1723" y="456"/>
                  </a:cubicBezTo>
                  <a:cubicBezTo>
                    <a:pt x="1725" y="469"/>
                    <a:pt x="1710" y="457"/>
                    <a:pt x="1703" y="464"/>
                  </a:cubicBezTo>
                  <a:cubicBezTo>
                    <a:pt x="1694" y="465"/>
                    <a:pt x="1701" y="450"/>
                    <a:pt x="1699" y="444"/>
                  </a:cubicBezTo>
                  <a:cubicBezTo>
                    <a:pt x="1688" y="454"/>
                    <a:pt x="1685" y="462"/>
                    <a:pt x="1667" y="472"/>
                  </a:cubicBezTo>
                  <a:cubicBezTo>
                    <a:pt x="1670" y="476"/>
                    <a:pt x="1681" y="471"/>
                    <a:pt x="1687" y="480"/>
                  </a:cubicBezTo>
                  <a:cubicBezTo>
                    <a:pt x="1683" y="493"/>
                    <a:pt x="1678" y="483"/>
                    <a:pt x="1671" y="480"/>
                  </a:cubicBezTo>
                  <a:cubicBezTo>
                    <a:pt x="1671" y="502"/>
                    <a:pt x="1728" y="490"/>
                    <a:pt x="1723" y="484"/>
                  </a:cubicBezTo>
                  <a:cubicBezTo>
                    <a:pt x="1743" y="493"/>
                    <a:pt x="1793" y="489"/>
                    <a:pt x="1835" y="480"/>
                  </a:cubicBezTo>
                  <a:cubicBezTo>
                    <a:pt x="1837" y="483"/>
                    <a:pt x="1839" y="486"/>
                    <a:pt x="1839" y="492"/>
                  </a:cubicBezTo>
                  <a:cubicBezTo>
                    <a:pt x="1844" y="484"/>
                    <a:pt x="1851" y="481"/>
                    <a:pt x="1851" y="496"/>
                  </a:cubicBezTo>
                  <a:cubicBezTo>
                    <a:pt x="1866" y="468"/>
                    <a:pt x="1926" y="520"/>
                    <a:pt x="1943" y="480"/>
                  </a:cubicBezTo>
                  <a:cubicBezTo>
                    <a:pt x="1952" y="481"/>
                    <a:pt x="1960" y="484"/>
                    <a:pt x="1963" y="492"/>
                  </a:cubicBezTo>
                  <a:cubicBezTo>
                    <a:pt x="1965" y="484"/>
                    <a:pt x="1986" y="479"/>
                    <a:pt x="1975" y="492"/>
                  </a:cubicBezTo>
                  <a:cubicBezTo>
                    <a:pt x="1990" y="495"/>
                    <a:pt x="1989" y="482"/>
                    <a:pt x="1999" y="480"/>
                  </a:cubicBezTo>
                  <a:cubicBezTo>
                    <a:pt x="1997" y="472"/>
                    <a:pt x="1983" y="477"/>
                    <a:pt x="1987" y="464"/>
                  </a:cubicBezTo>
                  <a:cubicBezTo>
                    <a:pt x="1992" y="467"/>
                    <a:pt x="1998" y="469"/>
                    <a:pt x="2007" y="468"/>
                  </a:cubicBezTo>
                  <a:cubicBezTo>
                    <a:pt x="2017" y="492"/>
                    <a:pt x="2012" y="486"/>
                    <a:pt x="2019" y="508"/>
                  </a:cubicBezTo>
                  <a:cubicBezTo>
                    <a:pt x="2003" y="490"/>
                    <a:pt x="1982" y="521"/>
                    <a:pt x="1959" y="508"/>
                  </a:cubicBezTo>
                  <a:cubicBezTo>
                    <a:pt x="1961" y="505"/>
                    <a:pt x="1963" y="502"/>
                    <a:pt x="1963" y="496"/>
                  </a:cubicBezTo>
                  <a:cubicBezTo>
                    <a:pt x="1939" y="502"/>
                    <a:pt x="1921" y="513"/>
                    <a:pt x="1891" y="512"/>
                  </a:cubicBezTo>
                  <a:cubicBezTo>
                    <a:pt x="1890" y="505"/>
                    <a:pt x="1894" y="504"/>
                    <a:pt x="1899" y="504"/>
                  </a:cubicBezTo>
                  <a:cubicBezTo>
                    <a:pt x="1882" y="490"/>
                    <a:pt x="1890" y="516"/>
                    <a:pt x="1891" y="528"/>
                  </a:cubicBezTo>
                  <a:cubicBezTo>
                    <a:pt x="1878" y="523"/>
                    <a:pt x="1892" y="515"/>
                    <a:pt x="1875" y="512"/>
                  </a:cubicBezTo>
                  <a:cubicBezTo>
                    <a:pt x="1863" y="515"/>
                    <a:pt x="1879" y="521"/>
                    <a:pt x="1875" y="528"/>
                  </a:cubicBezTo>
                  <a:cubicBezTo>
                    <a:pt x="1872" y="525"/>
                    <a:pt x="1855" y="518"/>
                    <a:pt x="1859" y="532"/>
                  </a:cubicBezTo>
                  <a:cubicBezTo>
                    <a:pt x="1853" y="525"/>
                    <a:pt x="1841" y="524"/>
                    <a:pt x="1839" y="512"/>
                  </a:cubicBezTo>
                  <a:cubicBezTo>
                    <a:pt x="1817" y="521"/>
                    <a:pt x="1792" y="526"/>
                    <a:pt x="1779" y="544"/>
                  </a:cubicBezTo>
                  <a:cubicBezTo>
                    <a:pt x="1768" y="538"/>
                    <a:pt x="1790" y="531"/>
                    <a:pt x="1791" y="524"/>
                  </a:cubicBezTo>
                  <a:cubicBezTo>
                    <a:pt x="1770" y="524"/>
                    <a:pt x="1773" y="512"/>
                    <a:pt x="1747" y="520"/>
                  </a:cubicBezTo>
                  <a:cubicBezTo>
                    <a:pt x="1747" y="535"/>
                    <a:pt x="1751" y="531"/>
                    <a:pt x="1747" y="544"/>
                  </a:cubicBezTo>
                  <a:cubicBezTo>
                    <a:pt x="1740" y="552"/>
                    <a:pt x="1714" y="541"/>
                    <a:pt x="1715" y="556"/>
                  </a:cubicBezTo>
                  <a:cubicBezTo>
                    <a:pt x="1699" y="541"/>
                    <a:pt x="1693" y="557"/>
                    <a:pt x="1679" y="564"/>
                  </a:cubicBezTo>
                  <a:cubicBezTo>
                    <a:pt x="1669" y="564"/>
                    <a:pt x="1678" y="551"/>
                    <a:pt x="1683" y="552"/>
                  </a:cubicBezTo>
                  <a:cubicBezTo>
                    <a:pt x="1661" y="535"/>
                    <a:pt x="1622" y="539"/>
                    <a:pt x="1603" y="552"/>
                  </a:cubicBezTo>
                  <a:cubicBezTo>
                    <a:pt x="1605" y="556"/>
                    <a:pt x="1607" y="559"/>
                    <a:pt x="1611" y="560"/>
                  </a:cubicBezTo>
                  <a:cubicBezTo>
                    <a:pt x="1608" y="565"/>
                    <a:pt x="1602" y="567"/>
                    <a:pt x="1595" y="568"/>
                  </a:cubicBezTo>
                  <a:cubicBezTo>
                    <a:pt x="1587" y="558"/>
                    <a:pt x="1604" y="550"/>
                    <a:pt x="1607" y="540"/>
                  </a:cubicBezTo>
                  <a:cubicBezTo>
                    <a:pt x="1593" y="521"/>
                    <a:pt x="1569" y="542"/>
                    <a:pt x="1547" y="540"/>
                  </a:cubicBezTo>
                  <a:cubicBezTo>
                    <a:pt x="1548" y="537"/>
                    <a:pt x="1551" y="536"/>
                    <a:pt x="1551" y="532"/>
                  </a:cubicBezTo>
                  <a:cubicBezTo>
                    <a:pt x="1543" y="532"/>
                    <a:pt x="1535" y="532"/>
                    <a:pt x="1527" y="532"/>
                  </a:cubicBezTo>
                  <a:cubicBezTo>
                    <a:pt x="1550" y="544"/>
                    <a:pt x="1522" y="555"/>
                    <a:pt x="1511" y="564"/>
                  </a:cubicBezTo>
                  <a:cubicBezTo>
                    <a:pt x="1503" y="562"/>
                    <a:pt x="1503" y="558"/>
                    <a:pt x="1507" y="552"/>
                  </a:cubicBezTo>
                  <a:cubicBezTo>
                    <a:pt x="1497" y="557"/>
                    <a:pt x="1480" y="558"/>
                    <a:pt x="1491" y="544"/>
                  </a:cubicBezTo>
                  <a:cubicBezTo>
                    <a:pt x="1476" y="542"/>
                    <a:pt x="1477" y="556"/>
                    <a:pt x="1471" y="564"/>
                  </a:cubicBezTo>
                  <a:cubicBezTo>
                    <a:pt x="1433" y="564"/>
                    <a:pt x="1409" y="594"/>
                    <a:pt x="1387" y="568"/>
                  </a:cubicBezTo>
                  <a:cubicBezTo>
                    <a:pt x="1395" y="558"/>
                    <a:pt x="1402" y="576"/>
                    <a:pt x="1395" y="556"/>
                  </a:cubicBezTo>
                  <a:cubicBezTo>
                    <a:pt x="1410" y="557"/>
                    <a:pt x="1414" y="546"/>
                    <a:pt x="1427" y="544"/>
                  </a:cubicBezTo>
                  <a:cubicBezTo>
                    <a:pt x="1398" y="542"/>
                    <a:pt x="1371" y="552"/>
                    <a:pt x="1343" y="560"/>
                  </a:cubicBezTo>
                  <a:cubicBezTo>
                    <a:pt x="1343" y="556"/>
                    <a:pt x="1343" y="552"/>
                    <a:pt x="1343" y="548"/>
                  </a:cubicBezTo>
                  <a:cubicBezTo>
                    <a:pt x="1329" y="550"/>
                    <a:pt x="1312" y="549"/>
                    <a:pt x="1307" y="560"/>
                  </a:cubicBezTo>
                  <a:cubicBezTo>
                    <a:pt x="1324" y="559"/>
                    <a:pt x="1346" y="570"/>
                    <a:pt x="1371" y="564"/>
                  </a:cubicBezTo>
                  <a:cubicBezTo>
                    <a:pt x="1365" y="576"/>
                    <a:pt x="1343" y="570"/>
                    <a:pt x="1343" y="588"/>
                  </a:cubicBezTo>
                  <a:cubicBezTo>
                    <a:pt x="1331" y="585"/>
                    <a:pt x="1347" y="579"/>
                    <a:pt x="1343" y="572"/>
                  </a:cubicBezTo>
                  <a:cubicBezTo>
                    <a:pt x="1330" y="581"/>
                    <a:pt x="1325" y="577"/>
                    <a:pt x="1311" y="580"/>
                  </a:cubicBezTo>
                  <a:cubicBezTo>
                    <a:pt x="1310" y="569"/>
                    <a:pt x="1300" y="564"/>
                    <a:pt x="1303" y="540"/>
                  </a:cubicBezTo>
                  <a:cubicBezTo>
                    <a:pt x="1294" y="559"/>
                    <a:pt x="1255" y="548"/>
                    <a:pt x="1263" y="584"/>
                  </a:cubicBezTo>
                  <a:cubicBezTo>
                    <a:pt x="1206" y="579"/>
                    <a:pt x="1159" y="585"/>
                    <a:pt x="1095" y="580"/>
                  </a:cubicBezTo>
                  <a:cubicBezTo>
                    <a:pt x="1091" y="602"/>
                    <a:pt x="1060" y="595"/>
                    <a:pt x="1035" y="596"/>
                  </a:cubicBezTo>
                  <a:cubicBezTo>
                    <a:pt x="1036" y="610"/>
                    <a:pt x="1019" y="614"/>
                    <a:pt x="995" y="612"/>
                  </a:cubicBezTo>
                  <a:cubicBezTo>
                    <a:pt x="995" y="601"/>
                    <a:pt x="1014" y="602"/>
                    <a:pt x="1019" y="608"/>
                  </a:cubicBezTo>
                  <a:cubicBezTo>
                    <a:pt x="1002" y="585"/>
                    <a:pt x="981" y="614"/>
                    <a:pt x="955" y="616"/>
                  </a:cubicBezTo>
                  <a:cubicBezTo>
                    <a:pt x="930" y="618"/>
                    <a:pt x="898" y="597"/>
                    <a:pt x="879" y="620"/>
                  </a:cubicBezTo>
                  <a:cubicBezTo>
                    <a:pt x="848" y="610"/>
                    <a:pt x="794" y="623"/>
                    <a:pt x="763" y="612"/>
                  </a:cubicBezTo>
                  <a:cubicBezTo>
                    <a:pt x="761" y="621"/>
                    <a:pt x="769" y="620"/>
                    <a:pt x="775" y="620"/>
                  </a:cubicBezTo>
                  <a:cubicBezTo>
                    <a:pt x="724" y="638"/>
                    <a:pt x="678" y="608"/>
                    <a:pt x="631" y="636"/>
                  </a:cubicBezTo>
                  <a:cubicBezTo>
                    <a:pt x="620" y="637"/>
                    <a:pt x="621" y="625"/>
                    <a:pt x="615" y="620"/>
                  </a:cubicBezTo>
                  <a:cubicBezTo>
                    <a:pt x="519" y="638"/>
                    <a:pt x="435" y="611"/>
                    <a:pt x="347" y="604"/>
                  </a:cubicBezTo>
                  <a:cubicBezTo>
                    <a:pt x="307" y="582"/>
                    <a:pt x="237" y="558"/>
                    <a:pt x="187" y="572"/>
                  </a:cubicBezTo>
                  <a:cubicBezTo>
                    <a:pt x="198" y="551"/>
                    <a:pt x="172" y="538"/>
                    <a:pt x="143" y="544"/>
                  </a:cubicBezTo>
                  <a:cubicBezTo>
                    <a:pt x="153" y="537"/>
                    <a:pt x="151" y="535"/>
                    <a:pt x="135" y="536"/>
                  </a:cubicBezTo>
                  <a:cubicBezTo>
                    <a:pt x="134" y="542"/>
                    <a:pt x="139" y="543"/>
                    <a:pt x="139" y="548"/>
                  </a:cubicBezTo>
                  <a:cubicBezTo>
                    <a:pt x="140" y="558"/>
                    <a:pt x="146" y="543"/>
                    <a:pt x="155" y="548"/>
                  </a:cubicBezTo>
                  <a:cubicBezTo>
                    <a:pt x="155" y="557"/>
                    <a:pt x="148" y="560"/>
                    <a:pt x="151" y="572"/>
                  </a:cubicBezTo>
                  <a:cubicBezTo>
                    <a:pt x="138" y="564"/>
                    <a:pt x="136" y="567"/>
                    <a:pt x="127" y="552"/>
                  </a:cubicBezTo>
                  <a:cubicBezTo>
                    <a:pt x="140" y="544"/>
                    <a:pt x="118" y="533"/>
                    <a:pt x="123" y="516"/>
                  </a:cubicBezTo>
                  <a:cubicBezTo>
                    <a:pt x="113" y="513"/>
                    <a:pt x="84" y="504"/>
                    <a:pt x="79" y="484"/>
                  </a:cubicBezTo>
                  <a:cubicBezTo>
                    <a:pt x="71" y="483"/>
                    <a:pt x="66" y="485"/>
                    <a:pt x="67" y="492"/>
                  </a:cubicBezTo>
                  <a:cubicBezTo>
                    <a:pt x="58" y="488"/>
                    <a:pt x="54" y="478"/>
                    <a:pt x="55" y="464"/>
                  </a:cubicBezTo>
                  <a:cubicBezTo>
                    <a:pt x="18" y="453"/>
                    <a:pt x="0" y="368"/>
                    <a:pt x="47" y="344"/>
                  </a:cubicBezTo>
                  <a:cubicBezTo>
                    <a:pt x="48" y="323"/>
                    <a:pt x="40" y="311"/>
                    <a:pt x="23" y="308"/>
                  </a:cubicBezTo>
                  <a:cubicBezTo>
                    <a:pt x="26" y="305"/>
                    <a:pt x="29" y="297"/>
                    <a:pt x="23" y="296"/>
                  </a:cubicBezTo>
                  <a:cubicBezTo>
                    <a:pt x="26" y="281"/>
                    <a:pt x="35" y="298"/>
                    <a:pt x="43" y="288"/>
                  </a:cubicBezTo>
                  <a:cubicBezTo>
                    <a:pt x="35" y="272"/>
                    <a:pt x="25" y="258"/>
                    <a:pt x="19" y="240"/>
                  </a:cubicBezTo>
                  <a:cubicBezTo>
                    <a:pt x="26" y="236"/>
                    <a:pt x="26" y="225"/>
                    <a:pt x="35" y="224"/>
                  </a:cubicBezTo>
                  <a:cubicBezTo>
                    <a:pt x="27" y="203"/>
                    <a:pt x="19" y="193"/>
                    <a:pt x="19" y="172"/>
                  </a:cubicBezTo>
                  <a:cubicBezTo>
                    <a:pt x="37" y="179"/>
                    <a:pt x="38" y="159"/>
                    <a:pt x="47" y="168"/>
                  </a:cubicBezTo>
                  <a:cubicBezTo>
                    <a:pt x="53" y="171"/>
                    <a:pt x="53" y="149"/>
                    <a:pt x="47" y="152"/>
                  </a:cubicBezTo>
                  <a:cubicBezTo>
                    <a:pt x="81" y="156"/>
                    <a:pt x="76" y="114"/>
                    <a:pt x="91" y="120"/>
                  </a:cubicBezTo>
                  <a:cubicBezTo>
                    <a:pt x="68" y="116"/>
                    <a:pt x="62" y="90"/>
                    <a:pt x="31" y="96"/>
                  </a:cubicBezTo>
                  <a:cubicBezTo>
                    <a:pt x="6" y="58"/>
                    <a:pt x="37" y="39"/>
                    <a:pt x="43" y="0"/>
                  </a:cubicBezTo>
                  <a:close/>
                  <a:moveTo>
                    <a:pt x="35" y="60"/>
                  </a:moveTo>
                  <a:cubicBezTo>
                    <a:pt x="38" y="71"/>
                    <a:pt x="29" y="70"/>
                    <a:pt x="31" y="80"/>
                  </a:cubicBezTo>
                  <a:cubicBezTo>
                    <a:pt x="36" y="80"/>
                    <a:pt x="42" y="80"/>
                    <a:pt x="47" y="80"/>
                  </a:cubicBezTo>
                  <a:cubicBezTo>
                    <a:pt x="48" y="69"/>
                    <a:pt x="47" y="58"/>
                    <a:pt x="35" y="60"/>
                  </a:cubicBezTo>
                  <a:close/>
                  <a:moveTo>
                    <a:pt x="1571" y="216"/>
                  </a:moveTo>
                  <a:cubicBezTo>
                    <a:pt x="1584" y="216"/>
                    <a:pt x="1596" y="214"/>
                    <a:pt x="1603" y="208"/>
                  </a:cubicBezTo>
                  <a:cubicBezTo>
                    <a:pt x="1588" y="210"/>
                    <a:pt x="1590" y="194"/>
                    <a:pt x="1571" y="200"/>
                  </a:cubicBezTo>
                  <a:cubicBezTo>
                    <a:pt x="1571" y="205"/>
                    <a:pt x="1571" y="211"/>
                    <a:pt x="1571" y="216"/>
                  </a:cubicBezTo>
                  <a:close/>
                  <a:moveTo>
                    <a:pt x="1611" y="228"/>
                  </a:moveTo>
                  <a:cubicBezTo>
                    <a:pt x="1616" y="206"/>
                    <a:pt x="1620" y="228"/>
                    <a:pt x="1619" y="228"/>
                  </a:cubicBezTo>
                  <a:cubicBezTo>
                    <a:pt x="1651" y="232"/>
                    <a:pt x="1716" y="221"/>
                    <a:pt x="1735" y="220"/>
                  </a:cubicBezTo>
                  <a:cubicBezTo>
                    <a:pt x="1728" y="220"/>
                    <a:pt x="1725" y="217"/>
                    <a:pt x="1723" y="212"/>
                  </a:cubicBezTo>
                  <a:cubicBezTo>
                    <a:pt x="1677" y="224"/>
                    <a:pt x="1648" y="203"/>
                    <a:pt x="1611" y="204"/>
                  </a:cubicBezTo>
                  <a:cubicBezTo>
                    <a:pt x="1608" y="207"/>
                    <a:pt x="1602" y="226"/>
                    <a:pt x="1611" y="228"/>
                  </a:cubicBezTo>
                  <a:close/>
                  <a:moveTo>
                    <a:pt x="1779" y="220"/>
                  </a:moveTo>
                  <a:cubicBezTo>
                    <a:pt x="1781" y="202"/>
                    <a:pt x="1756" y="211"/>
                    <a:pt x="1747" y="204"/>
                  </a:cubicBezTo>
                  <a:cubicBezTo>
                    <a:pt x="1747" y="215"/>
                    <a:pt x="1747" y="225"/>
                    <a:pt x="1747" y="236"/>
                  </a:cubicBezTo>
                  <a:cubicBezTo>
                    <a:pt x="1757" y="230"/>
                    <a:pt x="1765" y="222"/>
                    <a:pt x="1779" y="220"/>
                  </a:cubicBezTo>
                  <a:close/>
                  <a:moveTo>
                    <a:pt x="2083" y="260"/>
                  </a:moveTo>
                  <a:cubicBezTo>
                    <a:pt x="2066" y="249"/>
                    <a:pt x="2066" y="266"/>
                    <a:pt x="2055" y="272"/>
                  </a:cubicBezTo>
                  <a:cubicBezTo>
                    <a:pt x="2020" y="279"/>
                    <a:pt x="1992" y="258"/>
                    <a:pt x="1987" y="284"/>
                  </a:cubicBezTo>
                  <a:cubicBezTo>
                    <a:pt x="2045" y="288"/>
                    <a:pt x="2068" y="291"/>
                    <a:pt x="2083" y="260"/>
                  </a:cubicBezTo>
                  <a:close/>
                  <a:moveTo>
                    <a:pt x="2187" y="284"/>
                  </a:moveTo>
                  <a:cubicBezTo>
                    <a:pt x="2210" y="296"/>
                    <a:pt x="2238" y="282"/>
                    <a:pt x="2259" y="280"/>
                  </a:cubicBezTo>
                  <a:cubicBezTo>
                    <a:pt x="2248" y="267"/>
                    <a:pt x="2253" y="262"/>
                    <a:pt x="2267" y="256"/>
                  </a:cubicBezTo>
                  <a:cubicBezTo>
                    <a:pt x="2248" y="253"/>
                    <a:pt x="2240" y="263"/>
                    <a:pt x="2227" y="256"/>
                  </a:cubicBezTo>
                  <a:cubicBezTo>
                    <a:pt x="2224" y="272"/>
                    <a:pt x="2253" y="257"/>
                    <a:pt x="2247" y="276"/>
                  </a:cubicBezTo>
                  <a:cubicBezTo>
                    <a:pt x="2236" y="283"/>
                    <a:pt x="2203" y="262"/>
                    <a:pt x="2187" y="284"/>
                  </a:cubicBezTo>
                  <a:close/>
                  <a:moveTo>
                    <a:pt x="2083" y="284"/>
                  </a:moveTo>
                  <a:cubicBezTo>
                    <a:pt x="2091" y="285"/>
                    <a:pt x="2130" y="287"/>
                    <a:pt x="2143" y="280"/>
                  </a:cubicBezTo>
                  <a:cubicBezTo>
                    <a:pt x="2135" y="276"/>
                    <a:pt x="2137" y="262"/>
                    <a:pt x="2123" y="264"/>
                  </a:cubicBezTo>
                  <a:cubicBezTo>
                    <a:pt x="2116" y="268"/>
                    <a:pt x="2095" y="279"/>
                    <a:pt x="2087" y="268"/>
                  </a:cubicBezTo>
                  <a:cubicBezTo>
                    <a:pt x="2090" y="267"/>
                    <a:pt x="2095" y="268"/>
                    <a:pt x="2095" y="264"/>
                  </a:cubicBezTo>
                  <a:cubicBezTo>
                    <a:pt x="2083" y="262"/>
                    <a:pt x="2082" y="273"/>
                    <a:pt x="2083" y="284"/>
                  </a:cubicBezTo>
                  <a:close/>
                  <a:moveTo>
                    <a:pt x="1799" y="288"/>
                  </a:moveTo>
                  <a:cubicBezTo>
                    <a:pt x="1834" y="285"/>
                    <a:pt x="1884" y="296"/>
                    <a:pt x="1907" y="280"/>
                  </a:cubicBezTo>
                  <a:cubicBezTo>
                    <a:pt x="1868" y="280"/>
                    <a:pt x="1831" y="281"/>
                    <a:pt x="1799" y="288"/>
                  </a:cubicBezTo>
                  <a:close/>
                  <a:moveTo>
                    <a:pt x="1851" y="316"/>
                  </a:moveTo>
                  <a:cubicBezTo>
                    <a:pt x="1868" y="329"/>
                    <a:pt x="1890" y="312"/>
                    <a:pt x="1895" y="300"/>
                  </a:cubicBezTo>
                  <a:cubicBezTo>
                    <a:pt x="1882" y="302"/>
                    <a:pt x="1881" y="293"/>
                    <a:pt x="1867" y="296"/>
                  </a:cubicBezTo>
                  <a:cubicBezTo>
                    <a:pt x="1870" y="318"/>
                    <a:pt x="1850" y="303"/>
                    <a:pt x="1851" y="316"/>
                  </a:cubicBezTo>
                  <a:close/>
                  <a:moveTo>
                    <a:pt x="1803" y="340"/>
                  </a:moveTo>
                  <a:cubicBezTo>
                    <a:pt x="1804" y="331"/>
                    <a:pt x="1817" y="333"/>
                    <a:pt x="1815" y="320"/>
                  </a:cubicBezTo>
                  <a:cubicBezTo>
                    <a:pt x="1807" y="318"/>
                    <a:pt x="1808" y="309"/>
                    <a:pt x="1795" y="312"/>
                  </a:cubicBezTo>
                  <a:cubicBezTo>
                    <a:pt x="1791" y="327"/>
                    <a:pt x="1808" y="320"/>
                    <a:pt x="1811" y="328"/>
                  </a:cubicBezTo>
                  <a:cubicBezTo>
                    <a:pt x="1800" y="322"/>
                    <a:pt x="1793" y="338"/>
                    <a:pt x="1803" y="340"/>
                  </a:cubicBezTo>
                  <a:close/>
                  <a:moveTo>
                    <a:pt x="1715" y="372"/>
                  </a:moveTo>
                  <a:cubicBezTo>
                    <a:pt x="1715" y="384"/>
                    <a:pt x="1717" y="394"/>
                    <a:pt x="1723" y="400"/>
                  </a:cubicBezTo>
                  <a:cubicBezTo>
                    <a:pt x="1738" y="391"/>
                    <a:pt x="1761" y="370"/>
                    <a:pt x="1775" y="372"/>
                  </a:cubicBezTo>
                  <a:cubicBezTo>
                    <a:pt x="1775" y="363"/>
                    <a:pt x="1768" y="360"/>
                    <a:pt x="1771" y="348"/>
                  </a:cubicBezTo>
                  <a:cubicBezTo>
                    <a:pt x="1744" y="344"/>
                    <a:pt x="1739" y="364"/>
                    <a:pt x="1715" y="372"/>
                  </a:cubicBezTo>
                  <a:close/>
                  <a:moveTo>
                    <a:pt x="1615" y="400"/>
                  </a:moveTo>
                  <a:cubicBezTo>
                    <a:pt x="1628" y="402"/>
                    <a:pt x="1634" y="397"/>
                    <a:pt x="1643" y="396"/>
                  </a:cubicBezTo>
                  <a:cubicBezTo>
                    <a:pt x="1646" y="385"/>
                    <a:pt x="1637" y="386"/>
                    <a:pt x="1639" y="376"/>
                  </a:cubicBezTo>
                  <a:cubicBezTo>
                    <a:pt x="1646" y="375"/>
                    <a:pt x="1659" y="387"/>
                    <a:pt x="1663" y="376"/>
                  </a:cubicBezTo>
                  <a:cubicBezTo>
                    <a:pt x="1653" y="368"/>
                    <a:pt x="1631" y="373"/>
                    <a:pt x="1615" y="372"/>
                  </a:cubicBezTo>
                  <a:cubicBezTo>
                    <a:pt x="1619" y="397"/>
                    <a:pt x="1602" y="378"/>
                    <a:pt x="1595" y="388"/>
                  </a:cubicBezTo>
                  <a:cubicBezTo>
                    <a:pt x="1604" y="389"/>
                    <a:pt x="1614" y="391"/>
                    <a:pt x="1611" y="404"/>
                  </a:cubicBezTo>
                  <a:cubicBezTo>
                    <a:pt x="1598" y="402"/>
                    <a:pt x="1583" y="403"/>
                    <a:pt x="1587" y="384"/>
                  </a:cubicBezTo>
                  <a:cubicBezTo>
                    <a:pt x="1576" y="388"/>
                    <a:pt x="1559" y="386"/>
                    <a:pt x="1563" y="404"/>
                  </a:cubicBezTo>
                  <a:cubicBezTo>
                    <a:pt x="1582" y="408"/>
                    <a:pt x="1557" y="394"/>
                    <a:pt x="1571" y="392"/>
                  </a:cubicBezTo>
                  <a:cubicBezTo>
                    <a:pt x="1571" y="400"/>
                    <a:pt x="1582" y="397"/>
                    <a:pt x="1579" y="408"/>
                  </a:cubicBezTo>
                  <a:cubicBezTo>
                    <a:pt x="1570" y="407"/>
                    <a:pt x="1566" y="411"/>
                    <a:pt x="1567" y="420"/>
                  </a:cubicBezTo>
                  <a:cubicBezTo>
                    <a:pt x="1579" y="424"/>
                    <a:pt x="1591" y="421"/>
                    <a:pt x="1595" y="424"/>
                  </a:cubicBezTo>
                  <a:cubicBezTo>
                    <a:pt x="1595" y="428"/>
                    <a:pt x="1598" y="429"/>
                    <a:pt x="1599" y="432"/>
                  </a:cubicBezTo>
                  <a:cubicBezTo>
                    <a:pt x="1592" y="432"/>
                    <a:pt x="1589" y="435"/>
                    <a:pt x="1587" y="440"/>
                  </a:cubicBezTo>
                  <a:cubicBezTo>
                    <a:pt x="1611" y="435"/>
                    <a:pt x="1610" y="450"/>
                    <a:pt x="1639" y="436"/>
                  </a:cubicBezTo>
                  <a:cubicBezTo>
                    <a:pt x="1638" y="417"/>
                    <a:pt x="1626" y="409"/>
                    <a:pt x="1615" y="400"/>
                  </a:cubicBezTo>
                  <a:close/>
                  <a:moveTo>
                    <a:pt x="1675" y="420"/>
                  </a:moveTo>
                  <a:cubicBezTo>
                    <a:pt x="1667" y="427"/>
                    <a:pt x="1670" y="420"/>
                    <a:pt x="1659" y="420"/>
                  </a:cubicBezTo>
                  <a:cubicBezTo>
                    <a:pt x="1661" y="433"/>
                    <a:pt x="1648" y="431"/>
                    <a:pt x="1647" y="440"/>
                  </a:cubicBezTo>
                  <a:cubicBezTo>
                    <a:pt x="1678" y="440"/>
                    <a:pt x="1699" y="430"/>
                    <a:pt x="1715" y="416"/>
                  </a:cubicBezTo>
                  <a:cubicBezTo>
                    <a:pt x="1714" y="403"/>
                    <a:pt x="1703" y="398"/>
                    <a:pt x="1707" y="380"/>
                  </a:cubicBezTo>
                  <a:cubicBezTo>
                    <a:pt x="1695" y="384"/>
                    <a:pt x="1699" y="404"/>
                    <a:pt x="1679" y="400"/>
                  </a:cubicBezTo>
                  <a:cubicBezTo>
                    <a:pt x="1671" y="390"/>
                    <a:pt x="1685" y="379"/>
                    <a:pt x="1671" y="380"/>
                  </a:cubicBezTo>
                  <a:cubicBezTo>
                    <a:pt x="1671" y="396"/>
                    <a:pt x="1665" y="407"/>
                    <a:pt x="1675" y="420"/>
                  </a:cubicBezTo>
                  <a:close/>
                  <a:moveTo>
                    <a:pt x="1831" y="428"/>
                  </a:moveTo>
                  <a:cubicBezTo>
                    <a:pt x="1837" y="434"/>
                    <a:pt x="1854" y="434"/>
                    <a:pt x="1851" y="420"/>
                  </a:cubicBezTo>
                  <a:cubicBezTo>
                    <a:pt x="1841" y="419"/>
                    <a:pt x="1834" y="422"/>
                    <a:pt x="1831" y="428"/>
                  </a:cubicBezTo>
                  <a:close/>
                  <a:moveTo>
                    <a:pt x="1639" y="472"/>
                  </a:moveTo>
                  <a:cubicBezTo>
                    <a:pt x="1645" y="470"/>
                    <a:pt x="1660" y="477"/>
                    <a:pt x="1659" y="468"/>
                  </a:cubicBezTo>
                  <a:cubicBezTo>
                    <a:pt x="1652" y="466"/>
                    <a:pt x="1660" y="463"/>
                    <a:pt x="1659" y="456"/>
                  </a:cubicBezTo>
                  <a:cubicBezTo>
                    <a:pt x="1650" y="458"/>
                    <a:pt x="1640" y="461"/>
                    <a:pt x="1639" y="472"/>
                  </a:cubicBezTo>
                  <a:close/>
                  <a:moveTo>
                    <a:pt x="1531" y="476"/>
                  </a:moveTo>
                  <a:cubicBezTo>
                    <a:pt x="1549" y="485"/>
                    <a:pt x="1579" y="469"/>
                    <a:pt x="1587" y="480"/>
                  </a:cubicBezTo>
                  <a:cubicBezTo>
                    <a:pt x="1584" y="486"/>
                    <a:pt x="1567" y="479"/>
                    <a:pt x="1571" y="492"/>
                  </a:cubicBezTo>
                  <a:cubicBezTo>
                    <a:pt x="1579" y="491"/>
                    <a:pt x="1580" y="497"/>
                    <a:pt x="1587" y="496"/>
                  </a:cubicBezTo>
                  <a:cubicBezTo>
                    <a:pt x="1584" y="479"/>
                    <a:pt x="1610" y="490"/>
                    <a:pt x="1615" y="480"/>
                  </a:cubicBezTo>
                  <a:cubicBezTo>
                    <a:pt x="1608" y="480"/>
                    <a:pt x="1605" y="477"/>
                    <a:pt x="1603" y="472"/>
                  </a:cubicBezTo>
                  <a:cubicBezTo>
                    <a:pt x="1609" y="470"/>
                    <a:pt x="1624" y="477"/>
                    <a:pt x="1623" y="468"/>
                  </a:cubicBezTo>
                  <a:cubicBezTo>
                    <a:pt x="1606" y="456"/>
                    <a:pt x="1554" y="467"/>
                    <a:pt x="1531" y="476"/>
                  </a:cubicBezTo>
                  <a:close/>
                  <a:moveTo>
                    <a:pt x="1631" y="492"/>
                  </a:moveTo>
                  <a:cubicBezTo>
                    <a:pt x="1633" y="480"/>
                    <a:pt x="1654" y="489"/>
                    <a:pt x="1659" y="480"/>
                  </a:cubicBezTo>
                  <a:cubicBezTo>
                    <a:pt x="1654" y="473"/>
                    <a:pt x="1617" y="481"/>
                    <a:pt x="1631" y="492"/>
                  </a:cubicBezTo>
                  <a:close/>
                  <a:moveTo>
                    <a:pt x="1671" y="532"/>
                  </a:moveTo>
                  <a:cubicBezTo>
                    <a:pt x="1670" y="552"/>
                    <a:pt x="1693" y="542"/>
                    <a:pt x="1691" y="528"/>
                  </a:cubicBezTo>
                  <a:cubicBezTo>
                    <a:pt x="1681" y="526"/>
                    <a:pt x="1682" y="535"/>
                    <a:pt x="1671" y="532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b="1"/>
            </a:p>
          </p:txBody>
        </p:sp>
        <p:sp>
          <p:nvSpPr>
            <p:cNvPr id="3078" name="Text Box 6"/>
            <p:cNvSpPr txBox="1">
              <a:spLocks noChangeArrowheads="1"/>
            </p:cNvSpPr>
            <p:nvPr/>
          </p:nvSpPr>
          <p:spPr bwMode="auto">
            <a:xfrm>
              <a:off x="1547664" y="2715766"/>
              <a:ext cx="173156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真分数个数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3347864" y="2653012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4139952" y="1785046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4139952" y="2653012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4976656" y="1785046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4976656" y="2653012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84" name="Text Box 12"/>
          <p:cNvSpPr txBox="1">
            <a:spLocks noChangeArrowheads="1"/>
          </p:cNvSpPr>
          <p:nvPr/>
        </p:nvSpPr>
        <p:spPr bwMode="auto">
          <a:xfrm>
            <a:off x="5686020" y="1785046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5686020" y="2653012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86" name="Rectangle 14"/>
          <p:cNvSpPr>
            <a:spLocks noChangeArrowheads="1"/>
          </p:cNvSpPr>
          <p:nvPr/>
        </p:nvSpPr>
        <p:spPr bwMode="auto">
          <a:xfrm>
            <a:off x="3378193" y="1727895"/>
            <a:ext cx="285750" cy="1371600"/>
          </a:xfrm>
          <a:prstGeom prst="rect">
            <a:avLst/>
          </a:prstGeom>
          <a:noFill/>
          <a:ln w="4127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7" name="Rectangle 15"/>
          <p:cNvSpPr>
            <a:spLocks noChangeArrowheads="1"/>
          </p:cNvSpPr>
          <p:nvPr/>
        </p:nvSpPr>
        <p:spPr bwMode="auto">
          <a:xfrm>
            <a:off x="4196716" y="1727895"/>
            <a:ext cx="285750" cy="1371600"/>
          </a:xfrm>
          <a:prstGeom prst="rect">
            <a:avLst/>
          </a:prstGeom>
          <a:noFill/>
          <a:ln w="349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8" name="Rectangle 16"/>
          <p:cNvSpPr>
            <a:spLocks noChangeArrowheads="1"/>
          </p:cNvSpPr>
          <p:nvPr/>
        </p:nvSpPr>
        <p:spPr bwMode="auto">
          <a:xfrm>
            <a:off x="4962369" y="1727895"/>
            <a:ext cx="285750" cy="1371600"/>
          </a:xfrm>
          <a:prstGeom prst="rect">
            <a:avLst/>
          </a:prstGeom>
          <a:noFill/>
          <a:ln w="349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9" name="Rectangle 17"/>
          <p:cNvSpPr>
            <a:spLocks noChangeArrowheads="1"/>
          </p:cNvSpPr>
          <p:nvPr/>
        </p:nvSpPr>
        <p:spPr bwMode="auto">
          <a:xfrm>
            <a:off x="5682449" y="1727895"/>
            <a:ext cx="285750" cy="1371600"/>
          </a:xfrm>
          <a:prstGeom prst="rect">
            <a:avLst/>
          </a:prstGeom>
          <a:noFill/>
          <a:ln w="349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90" name="Text Box 18"/>
          <p:cNvSpPr txBox="1">
            <a:spLocks noChangeArrowheads="1"/>
          </p:cNvSpPr>
          <p:nvPr/>
        </p:nvSpPr>
        <p:spPr bwMode="auto">
          <a:xfrm>
            <a:off x="6371243" y="1785046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6371243" y="2642294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92" name="Text Box 20"/>
          <p:cNvSpPr txBox="1">
            <a:spLocks noChangeArrowheads="1"/>
          </p:cNvSpPr>
          <p:nvPr/>
        </p:nvSpPr>
        <p:spPr bwMode="auto">
          <a:xfrm>
            <a:off x="7100691" y="1785046"/>
            <a:ext cx="495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93" name="Text Box 21"/>
          <p:cNvSpPr txBox="1">
            <a:spLocks noChangeArrowheads="1"/>
          </p:cNvSpPr>
          <p:nvPr/>
        </p:nvSpPr>
        <p:spPr bwMode="auto">
          <a:xfrm>
            <a:off x="7157837" y="2642294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94" name="Rectangle 22"/>
          <p:cNvSpPr>
            <a:spLocks noChangeArrowheads="1"/>
          </p:cNvSpPr>
          <p:nvPr/>
        </p:nvSpPr>
        <p:spPr bwMode="auto">
          <a:xfrm>
            <a:off x="6390294" y="1707654"/>
            <a:ext cx="285750" cy="1371600"/>
          </a:xfrm>
          <a:prstGeom prst="rect">
            <a:avLst/>
          </a:prstGeom>
          <a:noFill/>
          <a:ln w="349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95" name="Rectangle 23"/>
          <p:cNvSpPr>
            <a:spLocks noChangeArrowheads="1"/>
          </p:cNvSpPr>
          <p:nvPr/>
        </p:nvSpPr>
        <p:spPr bwMode="auto">
          <a:xfrm>
            <a:off x="7136407" y="1707654"/>
            <a:ext cx="369094" cy="1371600"/>
          </a:xfrm>
          <a:prstGeom prst="rect">
            <a:avLst/>
          </a:prstGeom>
          <a:noFill/>
          <a:ln w="349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12518" y="3291832"/>
            <a:ext cx="6544300" cy="1376666"/>
            <a:chOff x="1761623" y="3490764"/>
            <a:chExt cx="6544300" cy="1376666"/>
          </a:xfrm>
        </p:grpSpPr>
        <p:sp>
          <p:nvSpPr>
            <p:cNvPr id="26" name="Text Box 18"/>
            <p:cNvSpPr txBox="1">
              <a:spLocks noChangeArrowheads="1"/>
            </p:cNvSpPr>
            <p:nvPr/>
          </p:nvSpPr>
          <p:spPr bwMode="auto">
            <a:xfrm>
              <a:off x="3654151" y="3875491"/>
              <a:ext cx="46517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真分数的个数总比分母小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2812177" y="3593309"/>
              <a:ext cx="4784158" cy="935037"/>
              <a:chOff x="2612118" y="5492751"/>
              <a:chExt cx="1787141" cy="935037"/>
            </a:xfrm>
            <a:solidFill>
              <a:srgbClr val="92D050"/>
            </a:solidFill>
          </p:grpSpPr>
          <p:sp>
            <p:nvSpPr>
              <p:cNvPr id="31" name="Freeform 807"/>
              <p:cNvSpPr>
                <a:spLocks noEditPoints="1"/>
              </p:cNvSpPr>
              <p:nvPr/>
            </p:nvSpPr>
            <p:spPr bwMode="auto">
              <a:xfrm>
                <a:off x="2670856" y="5634038"/>
                <a:ext cx="1728403" cy="793750"/>
              </a:xfrm>
              <a:custGeom>
                <a:avLst/>
                <a:gdLst>
                  <a:gd name="T0" fmla="*/ 916 w 919"/>
                  <a:gd name="T1" fmla="*/ 163 h 500"/>
                  <a:gd name="T2" fmla="*/ 919 w 919"/>
                  <a:gd name="T3" fmla="*/ 110 h 500"/>
                  <a:gd name="T4" fmla="*/ 908 w 919"/>
                  <a:gd name="T5" fmla="*/ 59 h 500"/>
                  <a:gd name="T6" fmla="*/ 881 w 919"/>
                  <a:gd name="T7" fmla="*/ 32 h 500"/>
                  <a:gd name="T8" fmla="*/ 847 w 919"/>
                  <a:gd name="T9" fmla="*/ 20 h 500"/>
                  <a:gd name="T10" fmla="*/ 765 w 919"/>
                  <a:gd name="T11" fmla="*/ 11 h 500"/>
                  <a:gd name="T12" fmla="*/ 640 w 919"/>
                  <a:gd name="T13" fmla="*/ 10 h 500"/>
                  <a:gd name="T14" fmla="*/ 530 w 919"/>
                  <a:gd name="T15" fmla="*/ 8 h 500"/>
                  <a:gd name="T16" fmla="*/ 370 w 919"/>
                  <a:gd name="T17" fmla="*/ 7 h 500"/>
                  <a:gd name="T18" fmla="*/ 294 w 919"/>
                  <a:gd name="T19" fmla="*/ 4 h 500"/>
                  <a:gd name="T20" fmla="*/ 237 w 919"/>
                  <a:gd name="T21" fmla="*/ 0 h 500"/>
                  <a:gd name="T22" fmla="*/ 180 w 919"/>
                  <a:gd name="T23" fmla="*/ 11 h 500"/>
                  <a:gd name="T24" fmla="*/ 131 w 919"/>
                  <a:gd name="T25" fmla="*/ 45 h 500"/>
                  <a:gd name="T26" fmla="*/ 88 w 919"/>
                  <a:gd name="T27" fmla="*/ 89 h 500"/>
                  <a:gd name="T28" fmla="*/ 43 w 919"/>
                  <a:gd name="T29" fmla="*/ 137 h 500"/>
                  <a:gd name="T30" fmla="*/ 8 w 919"/>
                  <a:gd name="T31" fmla="*/ 192 h 500"/>
                  <a:gd name="T32" fmla="*/ 1 w 919"/>
                  <a:gd name="T33" fmla="*/ 249 h 500"/>
                  <a:gd name="T34" fmla="*/ 19 w 919"/>
                  <a:gd name="T35" fmla="*/ 306 h 500"/>
                  <a:gd name="T36" fmla="*/ 70 w 919"/>
                  <a:gd name="T37" fmla="*/ 380 h 500"/>
                  <a:gd name="T38" fmla="*/ 120 w 919"/>
                  <a:gd name="T39" fmla="*/ 435 h 500"/>
                  <a:gd name="T40" fmla="*/ 163 w 919"/>
                  <a:gd name="T41" fmla="*/ 469 h 500"/>
                  <a:gd name="T42" fmla="*/ 220 w 919"/>
                  <a:gd name="T43" fmla="*/ 485 h 500"/>
                  <a:gd name="T44" fmla="*/ 284 w 919"/>
                  <a:gd name="T45" fmla="*/ 485 h 500"/>
                  <a:gd name="T46" fmla="*/ 399 w 919"/>
                  <a:gd name="T47" fmla="*/ 488 h 500"/>
                  <a:gd name="T48" fmla="*/ 592 w 919"/>
                  <a:gd name="T49" fmla="*/ 499 h 500"/>
                  <a:gd name="T50" fmla="*/ 810 w 919"/>
                  <a:gd name="T51" fmla="*/ 493 h 500"/>
                  <a:gd name="T52" fmla="*/ 855 w 919"/>
                  <a:gd name="T53" fmla="*/ 479 h 500"/>
                  <a:gd name="T54" fmla="*/ 886 w 919"/>
                  <a:gd name="T55" fmla="*/ 447 h 500"/>
                  <a:gd name="T56" fmla="*/ 905 w 919"/>
                  <a:gd name="T57" fmla="*/ 404 h 500"/>
                  <a:gd name="T58" fmla="*/ 915 w 919"/>
                  <a:gd name="T59" fmla="*/ 334 h 500"/>
                  <a:gd name="T60" fmla="*/ 913 w 919"/>
                  <a:gd name="T61" fmla="*/ 238 h 500"/>
                  <a:gd name="T62" fmla="*/ 902 w 919"/>
                  <a:gd name="T63" fmla="*/ 299 h 500"/>
                  <a:gd name="T64" fmla="*/ 900 w 919"/>
                  <a:gd name="T65" fmla="*/ 344 h 500"/>
                  <a:gd name="T66" fmla="*/ 895 w 919"/>
                  <a:gd name="T67" fmla="*/ 392 h 500"/>
                  <a:gd name="T68" fmla="*/ 878 w 919"/>
                  <a:gd name="T69" fmla="*/ 435 h 500"/>
                  <a:gd name="T70" fmla="*/ 847 w 919"/>
                  <a:gd name="T71" fmla="*/ 468 h 500"/>
                  <a:gd name="T72" fmla="*/ 814 w 919"/>
                  <a:gd name="T73" fmla="*/ 479 h 500"/>
                  <a:gd name="T74" fmla="*/ 713 w 919"/>
                  <a:gd name="T75" fmla="*/ 485 h 500"/>
                  <a:gd name="T76" fmla="*/ 548 w 919"/>
                  <a:gd name="T77" fmla="*/ 482 h 500"/>
                  <a:gd name="T78" fmla="*/ 383 w 919"/>
                  <a:gd name="T79" fmla="*/ 472 h 500"/>
                  <a:gd name="T80" fmla="*/ 228 w 919"/>
                  <a:gd name="T81" fmla="*/ 471 h 500"/>
                  <a:gd name="T82" fmla="*/ 182 w 919"/>
                  <a:gd name="T83" fmla="*/ 461 h 500"/>
                  <a:gd name="T84" fmla="*/ 142 w 919"/>
                  <a:gd name="T85" fmla="*/ 437 h 500"/>
                  <a:gd name="T86" fmla="*/ 93 w 919"/>
                  <a:gd name="T87" fmla="*/ 385 h 500"/>
                  <a:gd name="T88" fmla="*/ 38 w 919"/>
                  <a:gd name="T89" fmla="*/ 307 h 500"/>
                  <a:gd name="T90" fmla="*/ 18 w 919"/>
                  <a:gd name="T91" fmla="*/ 265 h 500"/>
                  <a:gd name="T92" fmla="*/ 14 w 919"/>
                  <a:gd name="T93" fmla="*/ 215 h 500"/>
                  <a:gd name="T94" fmla="*/ 36 w 919"/>
                  <a:gd name="T95" fmla="*/ 169 h 500"/>
                  <a:gd name="T96" fmla="*/ 94 w 919"/>
                  <a:gd name="T97" fmla="*/ 100 h 500"/>
                  <a:gd name="T98" fmla="*/ 143 w 919"/>
                  <a:gd name="T99" fmla="*/ 53 h 500"/>
                  <a:gd name="T100" fmla="*/ 182 w 919"/>
                  <a:gd name="T101" fmla="*/ 27 h 500"/>
                  <a:gd name="T102" fmla="*/ 221 w 919"/>
                  <a:gd name="T103" fmla="*/ 15 h 500"/>
                  <a:gd name="T104" fmla="*/ 255 w 919"/>
                  <a:gd name="T105" fmla="*/ 17 h 500"/>
                  <a:gd name="T106" fmla="*/ 493 w 919"/>
                  <a:gd name="T107" fmla="*/ 22 h 500"/>
                  <a:gd name="T108" fmla="*/ 809 w 919"/>
                  <a:gd name="T109" fmla="*/ 28 h 500"/>
                  <a:gd name="T110" fmla="*/ 846 w 919"/>
                  <a:gd name="T111" fmla="*/ 34 h 500"/>
                  <a:gd name="T112" fmla="*/ 879 w 919"/>
                  <a:gd name="T113" fmla="*/ 48 h 500"/>
                  <a:gd name="T114" fmla="*/ 902 w 919"/>
                  <a:gd name="T115" fmla="*/ 80 h 500"/>
                  <a:gd name="T116" fmla="*/ 906 w 919"/>
                  <a:gd name="T117" fmla="*/ 121 h 500"/>
                  <a:gd name="T118" fmla="*/ 902 w 919"/>
                  <a:gd name="T119" fmla="*/ 166 h 500"/>
                  <a:gd name="T120" fmla="*/ 899 w 919"/>
                  <a:gd name="T121" fmla="*/ 207 h 500"/>
                  <a:gd name="T122" fmla="*/ 902 w 919"/>
                  <a:gd name="T123" fmla="*/ 299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19" h="500">
                    <a:moveTo>
                      <a:pt x="913" y="190"/>
                    </a:moveTo>
                    <a:lnTo>
                      <a:pt x="916" y="163"/>
                    </a:lnTo>
                    <a:lnTo>
                      <a:pt x="919" y="137"/>
                    </a:lnTo>
                    <a:lnTo>
                      <a:pt x="919" y="110"/>
                    </a:lnTo>
                    <a:lnTo>
                      <a:pt x="916" y="83"/>
                    </a:lnTo>
                    <a:lnTo>
                      <a:pt x="908" y="59"/>
                    </a:lnTo>
                    <a:lnTo>
                      <a:pt x="896" y="43"/>
                    </a:lnTo>
                    <a:lnTo>
                      <a:pt x="881" y="32"/>
                    </a:lnTo>
                    <a:lnTo>
                      <a:pt x="865" y="25"/>
                    </a:lnTo>
                    <a:lnTo>
                      <a:pt x="847" y="20"/>
                    </a:lnTo>
                    <a:lnTo>
                      <a:pt x="829" y="17"/>
                    </a:lnTo>
                    <a:lnTo>
                      <a:pt x="765" y="11"/>
                    </a:lnTo>
                    <a:lnTo>
                      <a:pt x="702" y="11"/>
                    </a:lnTo>
                    <a:lnTo>
                      <a:pt x="640" y="10"/>
                    </a:lnTo>
                    <a:lnTo>
                      <a:pt x="576" y="10"/>
                    </a:lnTo>
                    <a:lnTo>
                      <a:pt x="530" y="8"/>
                    </a:lnTo>
                    <a:lnTo>
                      <a:pt x="482" y="7"/>
                    </a:lnTo>
                    <a:lnTo>
                      <a:pt x="370" y="7"/>
                    </a:lnTo>
                    <a:lnTo>
                      <a:pt x="323" y="5"/>
                    </a:lnTo>
                    <a:lnTo>
                      <a:pt x="294" y="4"/>
                    </a:lnTo>
                    <a:lnTo>
                      <a:pt x="266" y="1"/>
                    </a:lnTo>
                    <a:lnTo>
                      <a:pt x="237" y="0"/>
                    </a:lnTo>
                    <a:lnTo>
                      <a:pt x="208" y="3"/>
                    </a:lnTo>
                    <a:lnTo>
                      <a:pt x="180" y="11"/>
                    </a:lnTo>
                    <a:lnTo>
                      <a:pt x="155" y="27"/>
                    </a:lnTo>
                    <a:lnTo>
                      <a:pt x="131" y="45"/>
                    </a:lnTo>
                    <a:lnTo>
                      <a:pt x="108" y="66"/>
                    </a:lnTo>
                    <a:lnTo>
                      <a:pt x="88" y="89"/>
                    </a:lnTo>
                    <a:lnTo>
                      <a:pt x="66" y="113"/>
                    </a:lnTo>
                    <a:lnTo>
                      <a:pt x="43" y="137"/>
                    </a:lnTo>
                    <a:lnTo>
                      <a:pt x="24" y="162"/>
                    </a:lnTo>
                    <a:lnTo>
                      <a:pt x="8" y="192"/>
                    </a:lnTo>
                    <a:lnTo>
                      <a:pt x="0" y="220"/>
                    </a:lnTo>
                    <a:lnTo>
                      <a:pt x="1" y="249"/>
                    </a:lnTo>
                    <a:lnTo>
                      <a:pt x="8" y="278"/>
                    </a:lnTo>
                    <a:lnTo>
                      <a:pt x="19" y="306"/>
                    </a:lnTo>
                    <a:lnTo>
                      <a:pt x="43" y="344"/>
                    </a:lnTo>
                    <a:lnTo>
                      <a:pt x="70" y="380"/>
                    </a:lnTo>
                    <a:lnTo>
                      <a:pt x="100" y="416"/>
                    </a:lnTo>
                    <a:lnTo>
                      <a:pt x="120" y="435"/>
                    </a:lnTo>
                    <a:lnTo>
                      <a:pt x="141" y="454"/>
                    </a:lnTo>
                    <a:lnTo>
                      <a:pt x="163" y="469"/>
                    </a:lnTo>
                    <a:lnTo>
                      <a:pt x="189" y="479"/>
                    </a:lnTo>
                    <a:lnTo>
                      <a:pt x="220" y="485"/>
                    </a:lnTo>
                    <a:lnTo>
                      <a:pt x="252" y="486"/>
                    </a:lnTo>
                    <a:lnTo>
                      <a:pt x="284" y="485"/>
                    </a:lnTo>
                    <a:lnTo>
                      <a:pt x="315" y="485"/>
                    </a:lnTo>
                    <a:lnTo>
                      <a:pt x="399" y="488"/>
                    </a:lnTo>
                    <a:lnTo>
                      <a:pt x="483" y="492"/>
                    </a:lnTo>
                    <a:lnTo>
                      <a:pt x="592" y="499"/>
                    </a:lnTo>
                    <a:lnTo>
                      <a:pt x="700" y="500"/>
                    </a:lnTo>
                    <a:lnTo>
                      <a:pt x="810" y="493"/>
                    </a:lnTo>
                    <a:lnTo>
                      <a:pt x="834" y="489"/>
                    </a:lnTo>
                    <a:lnTo>
                      <a:pt x="855" y="479"/>
                    </a:lnTo>
                    <a:lnTo>
                      <a:pt x="872" y="465"/>
                    </a:lnTo>
                    <a:lnTo>
                      <a:pt x="886" y="447"/>
                    </a:lnTo>
                    <a:lnTo>
                      <a:pt x="896" y="427"/>
                    </a:lnTo>
                    <a:lnTo>
                      <a:pt x="905" y="404"/>
                    </a:lnTo>
                    <a:lnTo>
                      <a:pt x="910" y="382"/>
                    </a:lnTo>
                    <a:lnTo>
                      <a:pt x="915" y="334"/>
                    </a:lnTo>
                    <a:lnTo>
                      <a:pt x="915" y="286"/>
                    </a:lnTo>
                    <a:lnTo>
                      <a:pt x="913" y="238"/>
                    </a:lnTo>
                    <a:lnTo>
                      <a:pt x="913" y="190"/>
                    </a:lnTo>
                    <a:close/>
                    <a:moveTo>
                      <a:pt x="902" y="299"/>
                    </a:moveTo>
                    <a:lnTo>
                      <a:pt x="902" y="320"/>
                    </a:lnTo>
                    <a:lnTo>
                      <a:pt x="900" y="344"/>
                    </a:lnTo>
                    <a:lnTo>
                      <a:pt x="899" y="368"/>
                    </a:lnTo>
                    <a:lnTo>
                      <a:pt x="895" y="392"/>
                    </a:lnTo>
                    <a:lnTo>
                      <a:pt x="888" y="414"/>
                    </a:lnTo>
                    <a:lnTo>
                      <a:pt x="878" y="435"/>
                    </a:lnTo>
                    <a:lnTo>
                      <a:pt x="865" y="454"/>
                    </a:lnTo>
                    <a:lnTo>
                      <a:pt x="847" y="468"/>
                    </a:lnTo>
                    <a:lnTo>
                      <a:pt x="831" y="475"/>
                    </a:lnTo>
                    <a:lnTo>
                      <a:pt x="814" y="479"/>
                    </a:lnTo>
                    <a:lnTo>
                      <a:pt x="796" y="481"/>
                    </a:lnTo>
                    <a:lnTo>
                      <a:pt x="713" y="485"/>
                    </a:lnTo>
                    <a:lnTo>
                      <a:pt x="630" y="486"/>
                    </a:lnTo>
                    <a:lnTo>
                      <a:pt x="548" y="482"/>
                    </a:lnTo>
                    <a:lnTo>
                      <a:pt x="465" y="478"/>
                    </a:lnTo>
                    <a:lnTo>
                      <a:pt x="383" y="472"/>
                    </a:lnTo>
                    <a:lnTo>
                      <a:pt x="306" y="471"/>
                    </a:lnTo>
                    <a:lnTo>
                      <a:pt x="228" y="471"/>
                    </a:lnTo>
                    <a:lnTo>
                      <a:pt x="203" y="468"/>
                    </a:lnTo>
                    <a:lnTo>
                      <a:pt x="182" y="461"/>
                    </a:lnTo>
                    <a:lnTo>
                      <a:pt x="160" y="451"/>
                    </a:lnTo>
                    <a:lnTo>
                      <a:pt x="142" y="437"/>
                    </a:lnTo>
                    <a:lnTo>
                      <a:pt x="124" y="420"/>
                    </a:lnTo>
                    <a:lnTo>
                      <a:pt x="93" y="385"/>
                    </a:lnTo>
                    <a:lnTo>
                      <a:pt x="63" y="348"/>
                    </a:lnTo>
                    <a:lnTo>
                      <a:pt x="38" y="307"/>
                    </a:lnTo>
                    <a:lnTo>
                      <a:pt x="26" y="287"/>
                    </a:lnTo>
                    <a:lnTo>
                      <a:pt x="18" y="265"/>
                    </a:lnTo>
                    <a:lnTo>
                      <a:pt x="12" y="242"/>
                    </a:lnTo>
                    <a:lnTo>
                      <a:pt x="14" y="215"/>
                    </a:lnTo>
                    <a:lnTo>
                      <a:pt x="24" y="192"/>
                    </a:lnTo>
                    <a:lnTo>
                      <a:pt x="36" y="169"/>
                    </a:lnTo>
                    <a:lnTo>
                      <a:pt x="63" y="134"/>
                    </a:lnTo>
                    <a:lnTo>
                      <a:pt x="94" y="100"/>
                    </a:lnTo>
                    <a:lnTo>
                      <a:pt x="127" y="69"/>
                    </a:lnTo>
                    <a:lnTo>
                      <a:pt x="143" y="53"/>
                    </a:lnTo>
                    <a:lnTo>
                      <a:pt x="162" y="38"/>
                    </a:lnTo>
                    <a:lnTo>
                      <a:pt x="182" y="27"/>
                    </a:lnTo>
                    <a:lnTo>
                      <a:pt x="204" y="18"/>
                    </a:lnTo>
                    <a:lnTo>
                      <a:pt x="221" y="15"/>
                    </a:lnTo>
                    <a:lnTo>
                      <a:pt x="238" y="15"/>
                    </a:lnTo>
                    <a:lnTo>
                      <a:pt x="255" y="17"/>
                    </a:lnTo>
                    <a:lnTo>
                      <a:pt x="373" y="21"/>
                    </a:lnTo>
                    <a:lnTo>
                      <a:pt x="493" y="22"/>
                    </a:lnTo>
                    <a:lnTo>
                      <a:pt x="791" y="28"/>
                    </a:lnTo>
                    <a:lnTo>
                      <a:pt x="809" y="28"/>
                    </a:lnTo>
                    <a:lnTo>
                      <a:pt x="827" y="29"/>
                    </a:lnTo>
                    <a:lnTo>
                      <a:pt x="846" y="34"/>
                    </a:lnTo>
                    <a:lnTo>
                      <a:pt x="864" y="39"/>
                    </a:lnTo>
                    <a:lnTo>
                      <a:pt x="879" y="48"/>
                    </a:lnTo>
                    <a:lnTo>
                      <a:pt x="892" y="62"/>
                    </a:lnTo>
                    <a:lnTo>
                      <a:pt x="902" y="80"/>
                    </a:lnTo>
                    <a:lnTo>
                      <a:pt x="906" y="100"/>
                    </a:lnTo>
                    <a:lnTo>
                      <a:pt x="906" y="121"/>
                    </a:lnTo>
                    <a:lnTo>
                      <a:pt x="905" y="144"/>
                    </a:lnTo>
                    <a:lnTo>
                      <a:pt x="902" y="166"/>
                    </a:lnTo>
                    <a:lnTo>
                      <a:pt x="899" y="187"/>
                    </a:lnTo>
                    <a:lnTo>
                      <a:pt x="899" y="207"/>
                    </a:lnTo>
                    <a:lnTo>
                      <a:pt x="900" y="252"/>
                    </a:lnTo>
                    <a:lnTo>
                      <a:pt x="902" y="29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" name="Freeform 808"/>
              <p:cNvSpPr>
                <a:spLocks noEditPoints="1"/>
              </p:cNvSpPr>
              <p:nvPr/>
            </p:nvSpPr>
            <p:spPr bwMode="auto">
              <a:xfrm>
                <a:off x="2769281" y="5911851"/>
                <a:ext cx="187325" cy="166688"/>
              </a:xfrm>
              <a:custGeom>
                <a:avLst/>
                <a:gdLst>
                  <a:gd name="T0" fmla="*/ 73 w 118"/>
                  <a:gd name="T1" fmla="*/ 0 h 105"/>
                  <a:gd name="T2" fmla="*/ 70 w 118"/>
                  <a:gd name="T3" fmla="*/ 0 h 105"/>
                  <a:gd name="T4" fmla="*/ 69 w 118"/>
                  <a:gd name="T5" fmla="*/ 0 h 105"/>
                  <a:gd name="T6" fmla="*/ 67 w 118"/>
                  <a:gd name="T7" fmla="*/ 0 h 105"/>
                  <a:gd name="T8" fmla="*/ 65 w 118"/>
                  <a:gd name="T9" fmla="*/ 0 h 105"/>
                  <a:gd name="T10" fmla="*/ 48 w 118"/>
                  <a:gd name="T11" fmla="*/ 2 h 105"/>
                  <a:gd name="T12" fmla="*/ 32 w 118"/>
                  <a:gd name="T13" fmla="*/ 8 h 105"/>
                  <a:gd name="T14" fmla="*/ 17 w 118"/>
                  <a:gd name="T15" fmla="*/ 18 h 105"/>
                  <a:gd name="T16" fmla="*/ 7 w 118"/>
                  <a:gd name="T17" fmla="*/ 31 h 105"/>
                  <a:gd name="T18" fmla="*/ 0 w 118"/>
                  <a:gd name="T19" fmla="*/ 46 h 105"/>
                  <a:gd name="T20" fmla="*/ 1 w 118"/>
                  <a:gd name="T21" fmla="*/ 64 h 105"/>
                  <a:gd name="T22" fmla="*/ 8 w 118"/>
                  <a:gd name="T23" fmla="*/ 80 h 105"/>
                  <a:gd name="T24" fmla="*/ 19 w 118"/>
                  <a:gd name="T25" fmla="*/ 93 h 105"/>
                  <a:gd name="T26" fmla="*/ 35 w 118"/>
                  <a:gd name="T27" fmla="*/ 101 h 105"/>
                  <a:gd name="T28" fmla="*/ 52 w 118"/>
                  <a:gd name="T29" fmla="*/ 105 h 105"/>
                  <a:gd name="T30" fmla="*/ 73 w 118"/>
                  <a:gd name="T31" fmla="*/ 103 h 105"/>
                  <a:gd name="T32" fmla="*/ 90 w 118"/>
                  <a:gd name="T33" fmla="*/ 95 h 105"/>
                  <a:gd name="T34" fmla="*/ 105 w 118"/>
                  <a:gd name="T35" fmla="*/ 81 h 105"/>
                  <a:gd name="T36" fmla="*/ 115 w 118"/>
                  <a:gd name="T37" fmla="*/ 64 h 105"/>
                  <a:gd name="T38" fmla="*/ 118 w 118"/>
                  <a:gd name="T39" fmla="*/ 46 h 105"/>
                  <a:gd name="T40" fmla="*/ 114 w 118"/>
                  <a:gd name="T41" fmla="*/ 29 h 105"/>
                  <a:gd name="T42" fmla="*/ 104 w 118"/>
                  <a:gd name="T43" fmla="*/ 15 h 105"/>
                  <a:gd name="T44" fmla="*/ 90 w 118"/>
                  <a:gd name="T45" fmla="*/ 5 h 105"/>
                  <a:gd name="T46" fmla="*/ 73 w 118"/>
                  <a:gd name="T47" fmla="*/ 0 h 105"/>
                  <a:gd name="T48" fmla="*/ 100 w 118"/>
                  <a:gd name="T49" fmla="*/ 66 h 105"/>
                  <a:gd name="T50" fmla="*/ 91 w 118"/>
                  <a:gd name="T51" fmla="*/ 77 h 105"/>
                  <a:gd name="T52" fmla="*/ 80 w 118"/>
                  <a:gd name="T53" fmla="*/ 86 h 105"/>
                  <a:gd name="T54" fmla="*/ 66 w 118"/>
                  <a:gd name="T55" fmla="*/ 90 h 105"/>
                  <a:gd name="T56" fmla="*/ 52 w 118"/>
                  <a:gd name="T57" fmla="*/ 91 h 105"/>
                  <a:gd name="T58" fmla="*/ 36 w 118"/>
                  <a:gd name="T59" fmla="*/ 87 h 105"/>
                  <a:gd name="T60" fmla="*/ 24 w 118"/>
                  <a:gd name="T61" fmla="*/ 77 h 105"/>
                  <a:gd name="T62" fmla="*/ 15 w 118"/>
                  <a:gd name="T63" fmla="*/ 63 h 105"/>
                  <a:gd name="T64" fmla="*/ 14 w 118"/>
                  <a:gd name="T65" fmla="*/ 46 h 105"/>
                  <a:gd name="T66" fmla="*/ 19 w 118"/>
                  <a:gd name="T67" fmla="*/ 35 h 105"/>
                  <a:gd name="T68" fmla="*/ 29 w 118"/>
                  <a:gd name="T69" fmla="*/ 25 h 105"/>
                  <a:gd name="T70" fmla="*/ 42 w 118"/>
                  <a:gd name="T71" fmla="*/ 19 h 105"/>
                  <a:gd name="T72" fmla="*/ 55 w 118"/>
                  <a:gd name="T73" fmla="*/ 15 h 105"/>
                  <a:gd name="T74" fmla="*/ 69 w 118"/>
                  <a:gd name="T75" fmla="*/ 14 h 105"/>
                  <a:gd name="T76" fmla="*/ 83 w 118"/>
                  <a:gd name="T77" fmla="*/ 17 h 105"/>
                  <a:gd name="T78" fmla="*/ 94 w 118"/>
                  <a:gd name="T79" fmla="*/ 25 h 105"/>
                  <a:gd name="T80" fmla="*/ 101 w 118"/>
                  <a:gd name="T81" fmla="*/ 36 h 105"/>
                  <a:gd name="T82" fmla="*/ 104 w 118"/>
                  <a:gd name="T83" fmla="*/ 50 h 105"/>
                  <a:gd name="T84" fmla="*/ 100 w 118"/>
                  <a:gd name="T85" fmla="*/ 66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8" h="105">
                    <a:moveTo>
                      <a:pt x="73" y="0"/>
                    </a:moveTo>
                    <a:lnTo>
                      <a:pt x="70" y="0"/>
                    </a:lnTo>
                    <a:lnTo>
                      <a:pt x="69" y="0"/>
                    </a:lnTo>
                    <a:lnTo>
                      <a:pt x="67" y="0"/>
                    </a:lnTo>
                    <a:lnTo>
                      <a:pt x="65" y="0"/>
                    </a:lnTo>
                    <a:lnTo>
                      <a:pt x="48" y="2"/>
                    </a:lnTo>
                    <a:lnTo>
                      <a:pt x="32" y="8"/>
                    </a:lnTo>
                    <a:lnTo>
                      <a:pt x="17" y="18"/>
                    </a:lnTo>
                    <a:lnTo>
                      <a:pt x="7" y="31"/>
                    </a:lnTo>
                    <a:lnTo>
                      <a:pt x="0" y="46"/>
                    </a:lnTo>
                    <a:lnTo>
                      <a:pt x="1" y="64"/>
                    </a:lnTo>
                    <a:lnTo>
                      <a:pt x="8" y="80"/>
                    </a:lnTo>
                    <a:lnTo>
                      <a:pt x="19" y="93"/>
                    </a:lnTo>
                    <a:lnTo>
                      <a:pt x="35" y="101"/>
                    </a:lnTo>
                    <a:lnTo>
                      <a:pt x="52" y="105"/>
                    </a:lnTo>
                    <a:lnTo>
                      <a:pt x="73" y="103"/>
                    </a:lnTo>
                    <a:lnTo>
                      <a:pt x="90" y="95"/>
                    </a:lnTo>
                    <a:lnTo>
                      <a:pt x="105" y="81"/>
                    </a:lnTo>
                    <a:lnTo>
                      <a:pt x="115" y="64"/>
                    </a:lnTo>
                    <a:lnTo>
                      <a:pt x="118" y="46"/>
                    </a:lnTo>
                    <a:lnTo>
                      <a:pt x="114" y="29"/>
                    </a:lnTo>
                    <a:lnTo>
                      <a:pt x="104" y="15"/>
                    </a:lnTo>
                    <a:lnTo>
                      <a:pt x="90" y="5"/>
                    </a:lnTo>
                    <a:lnTo>
                      <a:pt x="73" y="0"/>
                    </a:lnTo>
                    <a:close/>
                    <a:moveTo>
                      <a:pt x="100" y="66"/>
                    </a:moveTo>
                    <a:lnTo>
                      <a:pt x="91" y="77"/>
                    </a:lnTo>
                    <a:lnTo>
                      <a:pt x="80" y="86"/>
                    </a:lnTo>
                    <a:lnTo>
                      <a:pt x="66" y="90"/>
                    </a:lnTo>
                    <a:lnTo>
                      <a:pt x="52" y="91"/>
                    </a:lnTo>
                    <a:lnTo>
                      <a:pt x="36" y="87"/>
                    </a:lnTo>
                    <a:lnTo>
                      <a:pt x="24" y="77"/>
                    </a:lnTo>
                    <a:lnTo>
                      <a:pt x="15" y="63"/>
                    </a:lnTo>
                    <a:lnTo>
                      <a:pt x="14" y="46"/>
                    </a:lnTo>
                    <a:lnTo>
                      <a:pt x="19" y="35"/>
                    </a:lnTo>
                    <a:lnTo>
                      <a:pt x="29" y="25"/>
                    </a:lnTo>
                    <a:lnTo>
                      <a:pt x="42" y="19"/>
                    </a:lnTo>
                    <a:lnTo>
                      <a:pt x="55" y="15"/>
                    </a:lnTo>
                    <a:lnTo>
                      <a:pt x="69" y="14"/>
                    </a:lnTo>
                    <a:lnTo>
                      <a:pt x="83" y="17"/>
                    </a:lnTo>
                    <a:lnTo>
                      <a:pt x="94" y="25"/>
                    </a:lnTo>
                    <a:lnTo>
                      <a:pt x="101" y="36"/>
                    </a:lnTo>
                    <a:lnTo>
                      <a:pt x="104" y="50"/>
                    </a:lnTo>
                    <a:lnTo>
                      <a:pt x="100" y="66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" name="Freeform 809"/>
              <p:cNvSpPr>
                <a:spLocks noEditPoints="1"/>
              </p:cNvSpPr>
              <p:nvPr/>
            </p:nvSpPr>
            <p:spPr bwMode="auto">
              <a:xfrm>
                <a:off x="2612118" y="5492751"/>
                <a:ext cx="252413" cy="534988"/>
              </a:xfrm>
              <a:custGeom>
                <a:avLst/>
                <a:gdLst>
                  <a:gd name="T0" fmla="*/ 82 w 159"/>
                  <a:gd name="T1" fmla="*/ 178 h 337"/>
                  <a:gd name="T2" fmla="*/ 118 w 159"/>
                  <a:gd name="T3" fmla="*/ 137 h 337"/>
                  <a:gd name="T4" fmla="*/ 140 w 159"/>
                  <a:gd name="T5" fmla="*/ 94 h 337"/>
                  <a:gd name="T6" fmla="*/ 142 w 159"/>
                  <a:gd name="T7" fmla="*/ 52 h 337"/>
                  <a:gd name="T8" fmla="*/ 124 w 159"/>
                  <a:gd name="T9" fmla="*/ 18 h 337"/>
                  <a:gd name="T10" fmla="*/ 92 w 159"/>
                  <a:gd name="T11" fmla="*/ 3 h 337"/>
                  <a:gd name="T12" fmla="*/ 56 w 159"/>
                  <a:gd name="T13" fmla="*/ 3 h 337"/>
                  <a:gd name="T14" fmla="*/ 20 w 159"/>
                  <a:gd name="T15" fmla="*/ 25 h 337"/>
                  <a:gd name="T16" fmla="*/ 0 w 159"/>
                  <a:gd name="T17" fmla="*/ 63 h 337"/>
                  <a:gd name="T18" fmla="*/ 4 w 159"/>
                  <a:gd name="T19" fmla="*/ 110 h 337"/>
                  <a:gd name="T20" fmla="*/ 30 w 159"/>
                  <a:gd name="T21" fmla="*/ 149 h 337"/>
                  <a:gd name="T22" fmla="*/ 62 w 159"/>
                  <a:gd name="T23" fmla="*/ 179 h 337"/>
                  <a:gd name="T24" fmla="*/ 35 w 159"/>
                  <a:gd name="T25" fmla="*/ 209 h 337"/>
                  <a:gd name="T26" fmla="*/ 21 w 159"/>
                  <a:gd name="T27" fmla="*/ 241 h 337"/>
                  <a:gd name="T28" fmla="*/ 27 w 159"/>
                  <a:gd name="T29" fmla="*/ 275 h 337"/>
                  <a:gd name="T30" fmla="*/ 44 w 159"/>
                  <a:gd name="T31" fmla="*/ 293 h 337"/>
                  <a:gd name="T32" fmla="*/ 49 w 159"/>
                  <a:gd name="T33" fmla="*/ 293 h 337"/>
                  <a:gd name="T34" fmla="*/ 52 w 159"/>
                  <a:gd name="T35" fmla="*/ 288 h 337"/>
                  <a:gd name="T36" fmla="*/ 51 w 159"/>
                  <a:gd name="T37" fmla="*/ 282 h 337"/>
                  <a:gd name="T38" fmla="*/ 34 w 159"/>
                  <a:gd name="T39" fmla="*/ 250 h 337"/>
                  <a:gd name="T40" fmla="*/ 45 w 159"/>
                  <a:gd name="T41" fmla="*/ 217 h 337"/>
                  <a:gd name="T42" fmla="*/ 71 w 159"/>
                  <a:gd name="T43" fmla="*/ 189 h 337"/>
                  <a:gd name="T44" fmla="*/ 89 w 159"/>
                  <a:gd name="T45" fmla="*/ 202 h 337"/>
                  <a:gd name="T46" fmla="*/ 120 w 159"/>
                  <a:gd name="T47" fmla="*/ 231 h 337"/>
                  <a:gd name="T48" fmla="*/ 142 w 159"/>
                  <a:gd name="T49" fmla="*/ 268 h 337"/>
                  <a:gd name="T50" fmla="*/ 142 w 159"/>
                  <a:gd name="T51" fmla="*/ 295 h 337"/>
                  <a:gd name="T52" fmla="*/ 125 w 159"/>
                  <a:gd name="T53" fmla="*/ 319 h 337"/>
                  <a:gd name="T54" fmla="*/ 110 w 159"/>
                  <a:gd name="T55" fmla="*/ 324 h 337"/>
                  <a:gd name="T56" fmla="*/ 106 w 159"/>
                  <a:gd name="T57" fmla="*/ 328 h 337"/>
                  <a:gd name="T58" fmla="*/ 106 w 159"/>
                  <a:gd name="T59" fmla="*/ 333 h 337"/>
                  <a:gd name="T60" fmla="*/ 110 w 159"/>
                  <a:gd name="T61" fmla="*/ 337 h 337"/>
                  <a:gd name="T62" fmla="*/ 128 w 159"/>
                  <a:gd name="T63" fmla="*/ 333 h 337"/>
                  <a:gd name="T64" fmla="*/ 151 w 159"/>
                  <a:gd name="T65" fmla="*/ 310 h 337"/>
                  <a:gd name="T66" fmla="*/ 159 w 159"/>
                  <a:gd name="T67" fmla="*/ 279 h 337"/>
                  <a:gd name="T68" fmla="*/ 147 w 159"/>
                  <a:gd name="T69" fmla="*/ 242 h 337"/>
                  <a:gd name="T70" fmla="*/ 120 w 159"/>
                  <a:gd name="T71" fmla="*/ 210 h 337"/>
                  <a:gd name="T72" fmla="*/ 30 w 159"/>
                  <a:gd name="T73" fmla="*/ 128 h 337"/>
                  <a:gd name="T74" fmla="*/ 14 w 159"/>
                  <a:gd name="T75" fmla="*/ 93 h 337"/>
                  <a:gd name="T76" fmla="*/ 17 w 159"/>
                  <a:gd name="T77" fmla="*/ 56 h 337"/>
                  <a:gd name="T78" fmla="*/ 40 w 159"/>
                  <a:gd name="T79" fmla="*/ 27 h 337"/>
                  <a:gd name="T80" fmla="*/ 73 w 159"/>
                  <a:gd name="T81" fmla="*/ 14 h 337"/>
                  <a:gd name="T82" fmla="*/ 107 w 159"/>
                  <a:gd name="T83" fmla="*/ 24 h 337"/>
                  <a:gd name="T84" fmla="*/ 128 w 159"/>
                  <a:gd name="T85" fmla="*/ 52 h 337"/>
                  <a:gd name="T86" fmla="*/ 127 w 159"/>
                  <a:gd name="T87" fmla="*/ 93 h 337"/>
                  <a:gd name="T88" fmla="*/ 107 w 159"/>
                  <a:gd name="T89" fmla="*/ 130 h 337"/>
                  <a:gd name="T90" fmla="*/ 72 w 159"/>
                  <a:gd name="T91" fmla="*/ 169 h 337"/>
                  <a:gd name="T92" fmla="*/ 30 w 159"/>
                  <a:gd name="T93" fmla="*/ 128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59" h="337">
                    <a:moveTo>
                      <a:pt x="106" y="197"/>
                    </a:moveTo>
                    <a:lnTo>
                      <a:pt x="82" y="178"/>
                    </a:lnTo>
                    <a:lnTo>
                      <a:pt x="102" y="158"/>
                    </a:lnTo>
                    <a:lnTo>
                      <a:pt x="118" y="137"/>
                    </a:lnTo>
                    <a:lnTo>
                      <a:pt x="133" y="114"/>
                    </a:lnTo>
                    <a:lnTo>
                      <a:pt x="140" y="94"/>
                    </a:lnTo>
                    <a:lnTo>
                      <a:pt x="144" y="73"/>
                    </a:lnTo>
                    <a:lnTo>
                      <a:pt x="142" y="52"/>
                    </a:lnTo>
                    <a:lnTo>
                      <a:pt x="135" y="32"/>
                    </a:lnTo>
                    <a:lnTo>
                      <a:pt x="124" y="18"/>
                    </a:lnTo>
                    <a:lnTo>
                      <a:pt x="109" y="8"/>
                    </a:lnTo>
                    <a:lnTo>
                      <a:pt x="92" y="3"/>
                    </a:lnTo>
                    <a:lnTo>
                      <a:pt x="73" y="0"/>
                    </a:lnTo>
                    <a:lnTo>
                      <a:pt x="56" y="3"/>
                    </a:lnTo>
                    <a:lnTo>
                      <a:pt x="35" y="11"/>
                    </a:lnTo>
                    <a:lnTo>
                      <a:pt x="20" y="25"/>
                    </a:lnTo>
                    <a:lnTo>
                      <a:pt x="7" y="42"/>
                    </a:lnTo>
                    <a:lnTo>
                      <a:pt x="0" y="63"/>
                    </a:lnTo>
                    <a:lnTo>
                      <a:pt x="0" y="87"/>
                    </a:lnTo>
                    <a:lnTo>
                      <a:pt x="4" y="110"/>
                    </a:lnTo>
                    <a:lnTo>
                      <a:pt x="16" y="131"/>
                    </a:lnTo>
                    <a:lnTo>
                      <a:pt x="30" y="149"/>
                    </a:lnTo>
                    <a:lnTo>
                      <a:pt x="45" y="165"/>
                    </a:lnTo>
                    <a:lnTo>
                      <a:pt x="62" y="179"/>
                    </a:lnTo>
                    <a:lnTo>
                      <a:pt x="48" y="193"/>
                    </a:lnTo>
                    <a:lnTo>
                      <a:pt x="35" y="209"/>
                    </a:lnTo>
                    <a:lnTo>
                      <a:pt x="25" y="224"/>
                    </a:lnTo>
                    <a:lnTo>
                      <a:pt x="21" y="241"/>
                    </a:lnTo>
                    <a:lnTo>
                      <a:pt x="20" y="258"/>
                    </a:lnTo>
                    <a:lnTo>
                      <a:pt x="27" y="275"/>
                    </a:lnTo>
                    <a:lnTo>
                      <a:pt x="41" y="292"/>
                    </a:lnTo>
                    <a:lnTo>
                      <a:pt x="44" y="293"/>
                    </a:lnTo>
                    <a:lnTo>
                      <a:pt x="47" y="295"/>
                    </a:lnTo>
                    <a:lnTo>
                      <a:pt x="49" y="293"/>
                    </a:lnTo>
                    <a:lnTo>
                      <a:pt x="52" y="290"/>
                    </a:lnTo>
                    <a:lnTo>
                      <a:pt x="52" y="288"/>
                    </a:lnTo>
                    <a:lnTo>
                      <a:pt x="52" y="285"/>
                    </a:lnTo>
                    <a:lnTo>
                      <a:pt x="51" y="282"/>
                    </a:lnTo>
                    <a:lnTo>
                      <a:pt x="38" y="265"/>
                    </a:lnTo>
                    <a:lnTo>
                      <a:pt x="34" y="250"/>
                    </a:lnTo>
                    <a:lnTo>
                      <a:pt x="37" y="233"/>
                    </a:lnTo>
                    <a:lnTo>
                      <a:pt x="45" y="217"/>
                    </a:lnTo>
                    <a:lnTo>
                      <a:pt x="58" y="202"/>
                    </a:lnTo>
                    <a:lnTo>
                      <a:pt x="71" y="189"/>
                    </a:lnTo>
                    <a:lnTo>
                      <a:pt x="72" y="187"/>
                    </a:lnTo>
                    <a:lnTo>
                      <a:pt x="89" y="202"/>
                    </a:lnTo>
                    <a:lnTo>
                      <a:pt x="104" y="216"/>
                    </a:lnTo>
                    <a:lnTo>
                      <a:pt x="120" y="231"/>
                    </a:lnTo>
                    <a:lnTo>
                      <a:pt x="133" y="248"/>
                    </a:lnTo>
                    <a:lnTo>
                      <a:pt x="142" y="268"/>
                    </a:lnTo>
                    <a:lnTo>
                      <a:pt x="145" y="281"/>
                    </a:lnTo>
                    <a:lnTo>
                      <a:pt x="142" y="295"/>
                    </a:lnTo>
                    <a:lnTo>
                      <a:pt x="135" y="309"/>
                    </a:lnTo>
                    <a:lnTo>
                      <a:pt x="125" y="319"/>
                    </a:lnTo>
                    <a:lnTo>
                      <a:pt x="113" y="323"/>
                    </a:lnTo>
                    <a:lnTo>
                      <a:pt x="110" y="324"/>
                    </a:lnTo>
                    <a:lnTo>
                      <a:pt x="107" y="326"/>
                    </a:lnTo>
                    <a:lnTo>
                      <a:pt x="106" y="328"/>
                    </a:lnTo>
                    <a:lnTo>
                      <a:pt x="106" y="331"/>
                    </a:lnTo>
                    <a:lnTo>
                      <a:pt x="106" y="333"/>
                    </a:lnTo>
                    <a:lnTo>
                      <a:pt x="107" y="336"/>
                    </a:lnTo>
                    <a:lnTo>
                      <a:pt x="110" y="337"/>
                    </a:lnTo>
                    <a:lnTo>
                      <a:pt x="113" y="337"/>
                    </a:lnTo>
                    <a:lnTo>
                      <a:pt x="128" y="333"/>
                    </a:lnTo>
                    <a:lnTo>
                      <a:pt x="141" y="323"/>
                    </a:lnTo>
                    <a:lnTo>
                      <a:pt x="151" y="310"/>
                    </a:lnTo>
                    <a:lnTo>
                      <a:pt x="158" y="295"/>
                    </a:lnTo>
                    <a:lnTo>
                      <a:pt x="159" y="279"/>
                    </a:lnTo>
                    <a:lnTo>
                      <a:pt x="155" y="261"/>
                    </a:lnTo>
                    <a:lnTo>
                      <a:pt x="147" y="242"/>
                    </a:lnTo>
                    <a:lnTo>
                      <a:pt x="134" y="226"/>
                    </a:lnTo>
                    <a:lnTo>
                      <a:pt x="120" y="210"/>
                    </a:lnTo>
                    <a:lnTo>
                      <a:pt x="106" y="197"/>
                    </a:lnTo>
                    <a:close/>
                    <a:moveTo>
                      <a:pt x="30" y="128"/>
                    </a:moveTo>
                    <a:lnTo>
                      <a:pt x="20" y="111"/>
                    </a:lnTo>
                    <a:lnTo>
                      <a:pt x="14" y="93"/>
                    </a:lnTo>
                    <a:lnTo>
                      <a:pt x="14" y="75"/>
                    </a:lnTo>
                    <a:lnTo>
                      <a:pt x="17" y="56"/>
                    </a:lnTo>
                    <a:lnTo>
                      <a:pt x="25" y="39"/>
                    </a:lnTo>
                    <a:lnTo>
                      <a:pt x="40" y="27"/>
                    </a:lnTo>
                    <a:lnTo>
                      <a:pt x="55" y="17"/>
                    </a:lnTo>
                    <a:lnTo>
                      <a:pt x="73" y="14"/>
                    </a:lnTo>
                    <a:lnTo>
                      <a:pt x="90" y="17"/>
                    </a:lnTo>
                    <a:lnTo>
                      <a:pt x="107" y="24"/>
                    </a:lnTo>
                    <a:lnTo>
                      <a:pt x="120" y="35"/>
                    </a:lnTo>
                    <a:lnTo>
                      <a:pt x="128" y="52"/>
                    </a:lnTo>
                    <a:lnTo>
                      <a:pt x="131" y="72"/>
                    </a:lnTo>
                    <a:lnTo>
                      <a:pt x="127" y="93"/>
                    </a:lnTo>
                    <a:lnTo>
                      <a:pt x="118" y="113"/>
                    </a:lnTo>
                    <a:lnTo>
                      <a:pt x="107" y="130"/>
                    </a:lnTo>
                    <a:lnTo>
                      <a:pt x="94" y="145"/>
                    </a:lnTo>
                    <a:lnTo>
                      <a:pt x="72" y="169"/>
                    </a:lnTo>
                    <a:lnTo>
                      <a:pt x="49" y="149"/>
                    </a:lnTo>
                    <a:lnTo>
                      <a:pt x="30" y="12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foregroundMark x1="16418" y1="43274" x2="16418" y2="43274"/>
                          <a14:foregroundMark x1="10821" y1="42601" x2="10821" y2="42601"/>
                          <a14:foregroundMark x1="5224" y1="44395" x2="5224" y2="44395"/>
                          <a14:foregroundMark x1="56343" y1="59193" x2="56343" y2="59193"/>
                          <a14:foregroundMark x1="80970" y1="64798" x2="80970" y2="64798"/>
                          <a14:foregroundMark x1="81343" y1="63229" x2="81343" y2="63229"/>
                          <a14:foregroundMark x1="82836" y1="67489" x2="82836" y2="67489"/>
                          <a14:foregroundMark x1="82836" y1="67489" x2="82836" y2="67489"/>
                          <a14:foregroundMark x1="83209" y1="92601" x2="83209" y2="92601"/>
                          <a14:foregroundMark x1="51493" y1="87668" x2="51493" y2="87668"/>
                          <a14:foregroundMark x1="83582" y1="16592" x2="83582" y2="16592"/>
                          <a14:foregroundMark x1="6716" y1="36547" x2="6716" y2="3654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761623" y="3490764"/>
              <a:ext cx="827234" cy="1376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9" name="组合 3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40" name="图片 3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  <p:bldP spid="3079" grpId="0"/>
      <p:bldP spid="3080" grpId="0"/>
      <p:bldP spid="3081" grpId="0"/>
      <p:bldP spid="3082" grpId="0"/>
      <p:bldP spid="3083" grpId="0"/>
      <p:bldP spid="3084" grpId="0"/>
      <p:bldP spid="3085" grpId="0"/>
      <p:bldP spid="3086" grpId="0" animBg="1"/>
      <p:bldP spid="3087" grpId="0" animBg="1"/>
      <p:bldP spid="3088" grpId="0" animBg="1"/>
      <p:bldP spid="3089" grpId="0" animBg="1"/>
      <p:bldP spid="3090" grpId="0"/>
      <p:bldP spid="3091" grpId="0"/>
      <p:bldP spid="3092" grpId="0"/>
      <p:bldP spid="3093" grpId="0"/>
      <p:bldP spid="3094" grpId="0" animBg="1"/>
      <p:bldP spid="309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130168" y="2568746"/>
            <a:ext cx="67542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 pitchFamily="49" charset="-122"/>
              </a:rPr>
              <a:t>2.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 pitchFamily="49" charset="-122"/>
              </a:rPr>
              <a:t>假分数：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 pitchFamily="49" charset="-122"/>
              </a:rPr>
              <a:t>分子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 pitchFamily="49" charset="-122"/>
              </a:rPr>
              <a:t>比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 pitchFamily="49" charset="-122"/>
              </a:rPr>
              <a:t>分母</a:t>
            </a:r>
            <a:r>
              <a:rPr lang="zh-CN" altLang="en-US" sz="28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 pitchFamily="49" charset="-122"/>
              </a:rPr>
              <a:t>大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 pitchFamily="49" charset="-122"/>
              </a:rPr>
              <a:t>或者</a:t>
            </a:r>
            <a:r>
              <a: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 pitchFamily="49" charset="-122"/>
              </a:rPr>
              <a:t>分子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 pitchFamily="49" charset="-122"/>
              </a:rPr>
              <a:t>和</a:t>
            </a:r>
            <a:r>
              <a: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 pitchFamily="49" charset="-122"/>
              </a:rPr>
              <a:t>分母</a:t>
            </a:r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 pitchFamily="49" charset="-122"/>
              </a:rPr>
              <a:t>相等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 pitchFamily="49" charset="-122"/>
              </a:rPr>
              <a:t>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 pitchFamily="49" charset="-122"/>
              </a:rPr>
              <a:t>分数。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0030101010101" pitchFamily="49" charset="-122"/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1115620" y="1923678"/>
            <a:ext cx="584438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 pitchFamily="49" charset="-122"/>
              </a:rPr>
              <a:t>1.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 pitchFamily="49" charset="-122"/>
              </a:rPr>
              <a:t>真分数：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 pitchFamily="49" charset="-122"/>
              </a:rPr>
              <a:t>分子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 pitchFamily="49" charset="-122"/>
              </a:rPr>
              <a:t>比</a:t>
            </a:r>
            <a:r>
              <a:rPr lang="zh-CN" altLang="en-US" sz="28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 pitchFamily="49" charset="-122"/>
              </a:rPr>
              <a:t>分母</a:t>
            </a:r>
            <a:r>
              <a: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 pitchFamily="49" charset="-122"/>
              </a:rPr>
              <a:t>小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 pitchFamily="49" charset="-122"/>
              </a:rPr>
              <a:t>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0030101010101" pitchFamily="49" charset="-122"/>
              </a:rPr>
              <a:t>分数。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0030101010101" pitchFamily="49" charset="-122"/>
            </a:endParaRPr>
          </a:p>
        </p:txBody>
      </p:sp>
      <p:sp>
        <p:nvSpPr>
          <p:cNvPr id="21" name="矩形 4"/>
          <p:cNvSpPr>
            <a:spLocks noChangeArrowheads="1"/>
          </p:cNvSpPr>
          <p:nvPr/>
        </p:nvSpPr>
        <p:spPr bwMode="auto">
          <a:xfrm>
            <a:off x="1115616" y="3561859"/>
            <a:ext cx="6552728" cy="52322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真分数小于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假分数大于</a:t>
            </a:r>
            <a:r>
              <a:rPr lang="en-US" altLang="zh-CN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或者等于</a:t>
            </a:r>
            <a:r>
              <a:rPr lang="en-US" altLang="zh-CN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图片 8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71600" y="2846894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带分数</a:t>
            </a:r>
            <a:endParaRPr lang="zh-CN" altLang="en-US" sz="20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1799025" y="2184669"/>
            <a:ext cx="279847" cy="1623600"/>
          </a:xfrm>
          <a:prstGeom prst="leftBrace">
            <a:avLst>
              <a:gd name="adj1" fmla="val 26091"/>
              <a:gd name="adj2" fmla="val 50000"/>
            </a:avLst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000" b="1"/>
          </a:p>
        </p:txBody>
      </p:sp>
      <p:sp>
        <p:nvSpPr>
          <p:cNvPr id="22" name="文本框 21"/>
          <p:cNvSpPr txBox="1"/>
          <p:nvPr/>
        </p:nvSpPr>
        <p:spPr>
          <a:xfrm>
            <a:off x="2047078" y="3498562"/>
            <a:ext cx="848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写法</a:t>
            </a:r>
            <a:endParaRPr lang="zh-CN" altLang="en-US" sz="2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045154" y="2511935"/>
            <a:ext cx="848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特征</a:t>
            </a:r>
            <a:endParaRPr lang="zh-CN" altLang="en-US" sz="20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044655" y="2974909"/>
            <a:ext cx="848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读法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060701" y="2067694"/>
            <a:ext cx="848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意义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810421" y="2817066"/>
            <a:ext cx="47859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先读整数部分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，再读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分数部分，中间加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个“又”字。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787954" y="3385423"/>
            <a:ext cx="51684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先写整数</a:t>
            </a:r>
            <a:r>
              <a:rPr lang="zh-CN" altLang="en-US" sz="2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部分</a:t>
            </a:r>
            <a:r>
              <a:rPr lang="zh-CN" altLang="en-US" sz="2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，再写</a:t>
            </a:r>
            <a:r>
              <a:rPr lang="zh-CN" altLang="en-US" sz="2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分数部分，分数部分的分数线与整数的中间</a:t>
            </a:r>
            <a:r>
              <a:rPr lang="zh-CN" altLang="en-US" sz="20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对齐</a:t>
            </a:r>
            <a:r>
              <a:rPr lang="zh-CN" altLang="en-US" sz="2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769492" y="2081289"/>
            <a:ext cx="5523995" cy="400110"/>
            <a:chOff x="3431782" y="2471043"/>
            <a:chExt cx="5523995" cy="400110"/>
          </a:xfrm>
        </p:grpSpPr>
        <p:grpSp>
          <p:nvGrpSpPr>
            <p:cNvPr id="58" name="组合 57"/>
            <p:cNvGrpSpPr/>
            <p:nvPr/>
          </p:nvGrpSpPr>
          <p:grpSpPr>
            <a:xfrm>
              <a:off x="3431782" y="2586038"/>
              <a:ext cx="4460970" cy="276225"/>
              <a:chOff x="4490089" y="1063071"/>
              <a:chExt cx="1322388" cy="276225"/>
            </a:xfrm>
            <a:solidFill>
              <a:schemeClr val="accent2">
                <a:lumMod val="20000"/>
                <a:lumOff val="80000"/>
              </a:schemeClr>
            </a:solidFill>
          </p:grpSpPr>
          <p:sp>
            <p:nvSpPr>
              <p:cNvPr id="59" name="Freeform 1922"/>
              <p:cNvSpPr/>
              <p:nvPr/>
            </p:nvSpPr>
            <p:spPr bwMode="auto">
              <a:xfrm>
                <a:off x="5096514" y="1072596"/>
                <a:ext cx="17463" cy="20638"/>
              </a:xfrm>
              <a:custGeom>
                <a:avLst/>
                <a:gdLst>
                  <a:gd name="T0" fmla="*/ 6 w 10"/>
                  <a:gd name="T1" fmla="*/ 0 h 12"/>
                  <a:gd name="T2" fmla="*/ 0 w 10"/>
                  <a:gd name="T3" fmla="*/ 12 h 12"/>
                  <a:gd name="T4" fmla="*/ 6 w 10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2">
                    <a:moveTo>
                      <a:pt x="6" y="0"/>
                    </a:moveTo>
                    <a:cubicBezTo>
                      <a:pt x="0" y="0"/>
                      <a:pt x="1" y="7"/>
                      <a:pt x="0" y="12"/>
                    </a:cubicBezTo>
                    <a:cubicBezTo>
                      <a:pt x="10" y="11"/>
                      <a:pt x="2" y="5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0" name="Freeform 1923"/>
              <p:cNvSpPr/>
              <p:nvPr/>
            </p:nvSpPr>
            <p:spPr bwMode="auto">
              <a:xfrm>
                <a:off x="4913952" y="1072596"/>
                <a:ext cx="20638" cy="20638"/>
              </a:xfrm>
              <a:custGeom>
                <a:avLst/>
                <a:gdLst>
                  <a:gd name="T0" fmla="*/ 9 w 12"/>
                  <a:gd name="T1" fmla="*/ 0 h 12"/>
                  <a:gd name="T2" fmla="*/ 5 w 12"/>
                  <a:gd name="T3" fmla="*/ 10 h 12"/>
                  <a:gd name="T4" fmla="*/ 7 w 12"/>
                  <a:gd name="T5" fmla="*/ 12 h 12"/>
                  <a:gd name="T6" fmla="*/ 11 w 12"/>
                  <a:gd name="T7" fmla="*/ 12 h 12"/>
                  <a:gd name="T8" fmla="*/ 9 w 12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9" y="0"/>
                    </a:moveTo>
                    <a:cubicBezTo>
                      <a:pt x="0" y="2"/>
                      <a:pt x="7" y="8"/>
                      <a:pt x="5" y="10"/>
                    </a:cubicBezTo>
                    <a:cubicBezTo>
                      <a:pt x="4" y="12"/>
                      <a:pt x="6" y="12"/>
                      <a:pt x="7" y="12"/>
                    </a:cubicBezTo>
                    <a:cubicBezTo>
                      <a:pt x="8" y="12"/>
                      <a:pt x="10" y="12"/>
                      <a:pt x="11" y="12"/>
                    </a:cubicBezTo>
                    <a:cubicBezTo>
                      <a:pt x="7" y="7"/>
                      <a:pt x="12" y="6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1" name="Freeform 1924"/>
              <p:cNvSpPr/>
              <p:nvPr/>
            </p:nvSpPr>
            <p:spPr bwMode="auto">
              <a:xfrm>
                <a:off x="5371152" y="1083709"/>
                <a:ext cx="17463" cy="26988"/>
              </a:xfrm>
              <a:custGeom>
                <a:avLst/>
                <a:gdLst>
                  <a:gd name="T0" fmla="*/ 8 w 10"/>
                  <a:gd name="T1" fmla="*/ 6 h 16"/>
                  <a:gd name="T2" fmla="*/ 8 w 10"/>
                  <a:gd name="T3" fmla="*/ 0 h 16"/>
                  <a:gd name="T4" fmla="*/ 0 w 10"/>
                  <a:gd name="T5" fmla="*/ 8 h 16"/>
                  <a:gd name="T6" fmla="*/ 10 w 10"/>
                  <a:gd name="T7" fmla="*/ 4 h 16"/>
                  <a:gd name="T8" fmla="*/ 8 w 10"/>
                  <a:gd name="T9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6">
                    <a:moveTo>
                      <a:pt x="8" y="6"/>
                    </a:moveTo>
                    <a:cubicBezTo>
                      <a:pt x="5" y="5"/>
                      <a:pt x="9" y="3"/>
                      <a:pt x="8" y="0"/>
                    </a:cubicBezTo>
                    <a:cubicBezTo>
                      <a:pt x="3" y="0"/>
                      <a:pt x="1" y="3"/>
                      <a:pt x="0" y="8"/>
                    </a:cubicBezTo>
                    <a:cubicBezTo>
                      <a:pt x="4" y="3"/>
                      <a:pt x="10" y="16"/>
                      <a:pt x="10" y="4"/>
                    </a:cubicBezTo>
                    <a:cubicBezTo>
                      <a:pt x="9" y="4"/>
                      <a:pt x="9" y="5"/>
                      <a:pt x="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2" name="Freeform 1925"/>
              <p:cNvSpPr/>
              <p:nvPr/>
            </p:nvSpPr>
            <p:spPr bwMode="auto">
              <a:xfrm>
                <a:off x="5264789" y="1083709"/>
                <a:ext cx="17463" cy="15875"/>
              </a:xfrm>
              <a:custGeom>
                <a:avLst/>
                <a:gdLst>
                  <a:gd name="T0" fmla="*/ 7 w 10"/>
                  <a:gd name="T1" fmla="*/ 0 h 10"/>
                  <a:gd name="T2" fmla="*/ 1 w 10"/>
                  <a:gd name="T3" fmla="*/ 10 h 10"/>
                  <a:gd name="T4" fmla="*/ 7 w 10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0">
                    <a:moveTo>
                      <a:pt x="7" y="0"/>
                    </a:moveTo>
                    <a:cubicBezTo>
                      <a:pt x="3" y="2"/>
                      <a:pt x="0" y="4"/>
                      <a:pt x="1" y="10"/>
                    </a:cubicBezTo>
                    <a:cubicBezTo>
                      <a:pt x="10" y="9"/>
                      <a:pt x="4" y="6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3" name="Freeform 1926"/>
              <p:cNvSpPr/>
              <p:nvPr/>
            </p:nvSpPr>
            <p:spPr bwMode="auto">
              <a:xfrm>
                <a:off x="5113977" y="1086884"/>
                <a:ext cx="23813" cy="20638"/>
              </a:xfrm>
              <a:custGeom>
                <a:avLst/>
                <a:gdLst>
                  <a:gd name="T0" fmla="*/ 8 w 14"/>
                  <a:gd name="T1" fmla="*/ 0 h 12"/>
                  <a:gd name="T2" fmla="*/ 0 w 14"/>
                  <a:gd name="T3" fmla="*/ 0 h 12"/>
                  <a:gd name="T4" fmla="*/ 14 w 14"/>
                  <a:gd name="T5" fmla="*/ 10 h 12"/>
                  <a:gd name="T6" fmla="*/ 14 w 14"/>
                  <a:gd name="T7" fmla="*/ 4 h 12"/>
                  <a:gd name="T8" fmla="*/ 8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8" y="0"/>
                    </a:moveTo>
                    <a:cubicBezTo>
                      <a:pt x="5" y="0"/>
                      <a:pt x="3" y="0"/>
                      <a:pt x="0" y="0"/>
                    </a:cubicBezTo>
                    <a:cubicBezTo>
                      <a:pt x="5" y="3"/>
                      <a:pt x="4" y="12"/>
                      <a:pt x="14" y="10"/>
                    </a:cubicBezTo>
                    <a:cubicBezTo>
                      <a:pt x="14" y="8"/>
                      <a:pt x="14" y="6"/>
                      <a:pt x="14" y="4"/>
                    </a:cubicBezTo>
                    <a:cubicBezTo>
                      <a:pt x="9" y="5"/>
                      <a:pt x="7" y="8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4" name="Freeform 1927"/>
              <p:cNvSpPr/>
              <p:nvPr/>
            </p:nvSpPr>
            <p:spPr bwMode="auto">
              <a:xfrm>
                <a:off x="4806002" y="1086884"/>
                <a:ext cx="14288" cy="28575"/>
              </a:xfrm>
              <a:custGeom>
                <a:avLst/>
                <a:gdLst>
                  <a:gd name="T0" fmla="*/ 8 w 8"/>
                  <a:gd name="T1" fmla="*/ 6 h 17"/>
                  <a:gd name="T2" fmla="*/ 0 w 8"/>
                  <a:gd name="T3" fmla="*/ 8 h 17"/>
                  <a:gd name="T4" fmla="*/ 6 w 8"/>
                  <a:gd name="T5" fmla="*/ 16 h 17"/>
                  <a:gd name="T6" fmla="*/ 8 w 8"/>
                  <a:gd name="T7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7">
                    <a:moveTo>
                      <a:pt x="8" y="6"/>
                    </a:moveTo>
                    <a:cubicBezTo>
                      <a:pt x="6" y="0"/>
                      <a:pt x="3" y="8"/>
                      <a:pt x="0" y="8"/>
                    </a:cubicBezTo>
                    <a:cubicBezTo>
                      <a:pt x="1" y="12"/>
                      <a:pt x="1" y="17"/>
                      <a:pt x="6" y="16"/>
                    </a:cubicBezTo>
                    <a:cubicBezTo>
                      <a:pt x="5" y="11"/>
                      <a:pt x="4" y="9"/>
                      <a:pt x="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5" name="Freeform 1928"/>
              <p:cNvSpPr/>
              <p:nvPr/>
            </p:nvSpPr>
            <p:spPr bwMode="auto">
              <a:xfrm>
                <a:off x="5017139" y="1090059"/>
                <a:ext cx="22225" cy="23813"/>
              </a:xfrm>
              <a:custGeom>
                <a:avLst/>
                <a:gdLst>
                  <a:gd name="T0" fmla="*/ 1 w 13"/>
                  <a:gd name="T1" fmla="*/ 12 h 14"/>
                  <a:gd name="T2" fmla="*/ 13 w 13"/>
                  <a:gd name="T3" fmla="*/ 8 h 14"/>
                  <a:gd name="T4" fmla="*/ 1 w 13"/>
                  <a:gd name="T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4">
                    <a:moveTo>
                      <a:pt x="1" y="12"/>
                    </a:moveTo>
                    <a:cubicBezTo>
                      <a:pt x="9" y="14"/>
                      <a:pt x="7" y="7"/>
                      <a:pt x="13" y="8"/>
                    </a:cubicBezTo>
                    <a:cubicBezTo>
                      <a:pt x="12" y="0"/>
                      <a:pt x="0" y="5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6" name="Freeform 1929"/>
              <p:cNvSpPr/>
              <p:nvPr/>
            </p:nvSpPr>
            <p:spPr bwMode="auto">
              <a:xfrm>
                <a:off x="5452114" y="1110696"/>
                <a:ext cx="38100" cy="26988"/>
              </a:xfrm>
              <a:custGeom>
                <a:avLst/>
                <a:gdLst>
                  <a:gd name="T0" fmla="*/ 18 w 22"/>
                  <a:gd name="T1" fmla="*/ 10 h 16"/>
                  <a:gd name="T2" fmla="*/ 16 w 22"/>
                  <a:gd name="T3" fmla="*/ 0 h 16"/>
                  <a:gd name="T4" fmla="*/ 0 w 22"/>
                  <a:gd name="T5" fmla="*/ 12 h 16"/>
                  <a:gd name="T6" fmla="*/ 12 w 22"/>
                  <a:gd name="T7" fmla="*/ 16 h 16"/>
                  <a:gd name="T8" fmla="*/ 22 w 22"/>
                  <a:gd name="T9" fmla="*/ 2 h 16"/>
                  <a:gd name="T10" fmla="*/ 18 w 22"/>
                  <a:gd name="T11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6">
                    <a:moveTo>
                      <a:pt x="18" y="10"/>
                    </a:moveTo>
                    <a:cubicBezTo>
                      <a:pt x="12" y="8"/>
                      <a:pt x="21" y="3"/>
                      <a:pt x="16" y="0"/>
                    </a:cubicBezTo>
                    <a:cubicBezTo>
                      <a:pt x="10" y="4"/>
                      <a:pt x="2" y="5"/>
                      <a:pt x="0" y="12"/>
                    </a:cubicBezTo>
                    <a:cubicBezTo>
                      <a:pt x="6" y="12"/>
                      <a:pt x="13" y="2"/>
                      <a:pt x="12" y="16"/>
                    </a:cubicBezTo>
                    <a:cubicBezTo>
                      <a:pt x="19" y="15"/>
                      <a:pt x="21" y="9"/>
                      <a:pt x="22" y="2"/>
                    </a:cubicBezTo>
                    <a:cubicBezTo>
                      <a:pt x="18" y="3"/>
                      <a:pt x="17" y="6"/>
                      <a:pt x="1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7" name="Freeform 1930"/>
              <p:cNvSpPr/>
              <p:nvPr/>
            </p:nvSpPr>
            <p:spPr bwMode="auto">
              <a:xfrm>
                <a:off x="4583752" y="1105934"/>
                <a:ext cx="20638" cy="33338"/>
              </a:xfrm>
              <a:custGeom>
                <a:avLst/>
                <a:gdLst>
                  <a:gd name="T0" fmla="*/ 10 w 12"/>
                  <a:gd name="T1" fmla="*/ 7 h 20"/>
                  <a:gd name="T2" fmla="*/ 0 w 12"/>
                  <a:gd name="T3" fmla="*/ 9 h 20"/>
                  <a:gd name="T4" fmla="*/ 4 w 12"/>
                  <a:gd name="T5" fmla="*/ 17 h 20"/>
                  <a:gd name="T6" fmla="*/ 10 w 12"/>
                  <a:gd name="T7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0">
                    <a:moveTo>
                      <a:pt x="10" y="7"/>
                    </a:moveTo>
                    <a:cubicBezTo>
                      <a:pt x="6" y="0"/>
                      <a:pt x="4" y="11"/>
                      <a:pt x="0" y="9"/>
                    </a:cubicBezTo>
                    <a:cubicBezTo>
                      <a:pt x="3" y="10"/>
                      <a:pt x="0" y="17"/>
                      <a:pt x="4" y="17"/>
                    </a:cubicBezTo>
                    <a:cubicBezTo>
                      <a:pt x="12" y="20"/>
                      <a:pt x="4" y="7"/>
                      <a:pt x="1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8" name="Freeform 1932"/>
              <p:cNvSpPr/>
              <p:nvPr/>
            </p:nvSpPr>
            <p:spPr bwMode="auto">
              <a:xfrm>
                <a:off x="4536127" y="1163084"/>
                <a:ext cx="22225" cy="25400"/>
              </a:xfrm>
              <a:custGeom>
                <a:avLst/>
                <a:gdLst>
                  <a:gd name="T0" fmla="*/ 6 w 13"/>
                  <a:gd name="T1" fmla="*/ 0 h 15"/>
                  <a:gd name="T2" fmla="*/ 0 w 13"/>
                  <a:gd name="T3" fmla="*/ 13 h 15"/>
                  <a:gd name="T4" fmla="*/ 12 w 13"/>
                  <a:gd name="T5" fmla="*/ 8 h 15"/>
                  <a:gd name="T6" fmla="*/ 6 w 13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5">
                    <a:moveTo>
                      <a:pt x="6" y="0"/>
                    </a:moveTo>
                    <a:cubicBezTo>
                      <a:pt x="13" y="8"/>
                      <a:pt x="0" y="6"/>
                      <a:pt x="0" y="13"/>
                    </a:cubicBezTo>
                    <a:cubicBezTo>
                      <a:pt x="7" y="15"/>
                      <a:pt x="5" y="8"/>
                      <a:pt x="12" y="8"/>
                    </a:cubicBezTo>
                    <a:cubicBezTo>
                      <a:pt x="11" y="5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69" name="Freeform 1933"/>
              <p:cNvSpPr/>
              <p:nvPr/>
            </p:nvSpPr>
            <p:spPr bwMode="auto">
              <a:xfrm>
                <a:off x="4580577" y="1166259"/>
                <a:ext cx="25400" cy="12700"/>
              </a:xfrm>
              <a:custGeom>
                <a:avLst/>
                <a:gdLst>
                  <a:gd name="T0" fmla="*/ 14 w 15"/>
                  <a:gd name="T1" fmla="*/ 0 h 8"/>
                  <a:gd name="T2" fmla="*/ 0 w 15"/>
                  <a:gd name="T3" fmla="*/ 4 h 8"/>
                  <a:gd name="T4" fmla="*/ 14 w 15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8">
                    <a:moveTo>
                      <a:pt x="14" y="0"/>
                    </a:moveTo>
                    <a:cubicBezTo>
                      <a:pt x="8" y="3"/>
                      <a:pt x="7" y="1"/>
                      <a:pt x="0" y="4"/>
                    </a:cubicBezTo>
                    <a:cubicBezTo>
                      <a:pt x="2" y="8"/>
                      <a:pt x="15" y="6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70" name="Freeform 1934"/>
              <p:cNvSpPr/>
              <p:nvPr/>
            </p:nvSpPr>
            <p:spPr bwMode="auto">
              <a:xfrm>
                <a:off x="4550414" y="1239284"/>
                <a:ext cx="12700" cy="20638"/>
              </a:xfrm>
              <a:custGeom>
                <a:avLst/>
                <a:gdLst>
                  <a:gd name="T0" fmla="*/ 8 w 8"/>
                  <a:gd name="T1" fmla="*/ 2 h 12"/>
                  <a:gd name="T2" fmla="*/ 8 w 8"/>
                  <a:gd name="T3" fmla="*/ 10 h 12"/>
                  <a:gd name="T4" fmla="*/ 8 w 8"/>
                  <a:gd name="T5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2">
                    <a:moveTo>
                      <a:pt x="8" y="2"/>
                    </a:moveTo>
                    <a:cubicBezTo>
                      <a:pt x="0" y="0"/>
                      <a:pt x="0" y="12"/>
                      <a:pt x="8" y="10"/>
                    </a:cubicBezTo>
                    <a:cubicBezTo>
                      <a:pt x="8" y="7"/>
                      <a:pt x="8" y="5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71" name="Freeform 1935"/>
              <p:cNvSpPr/>
              <p:nvPr/>
            </p:nvSpPr>
            <p:spPr bwMode="auto">
              <a:xfrm>
                <a:off x="5698177" y="1250396"/>
                <a:ext cx="12700" cy="22225"/>
              </a:xfrm>
              <a:custGeom>
                <a:avLst/>
                <a:gdLst>
                  <a:gd name="T0" fmla="*/ 6 w 7"/>
                  <a:gd name="T1" fmla="*/ 0 h 13"/>
                  <a:gd name="T2" fmla="*/ 0 w 7"/>
                  <a:gd name="T3" fmla="*/ 2 h 13"/>
                  <a:gd name="T4" fmla="*/ 0 w 7"/>
                  <a:gd name="T5" fmla="*/ 12 h 13"/>
                  <a:gd name="T6" fmla="*/ 6 w 7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3">
                    <a:moveTo>
                      <a:pt x="6" y="0"/>
                    </a:moveTo>
                    <a:cubicBezTo>
                      <a:pt x="5" y="1"/>
                      <a:pt x="3" y="2"/>
                      <a:pt x="0" y="2"/>
                    </a:cubicBezTo>
                    <a:cubicBezTo>
                      <a:pt x="4" y="6"/>
                      <a:pt x="0" y="7"/>
                      <a:pt x="0" y="12"/>
                    </a:cubicBezTo>
                    <a:cubicBezTo>
                      <a:pt x="7" y="13"/>
                      <a:pt x="4" y="3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72" name="Freeform 1937"/>
              <p:cNvSpPr/>
              <p:nvPr/>
            </p:nvSpPr>
            <p:spPr bwMode="auto">
              <a:xfrm>
                <a:off x="4717102" y="1288496"/>
                <a:ext cx="20638" cy="26988"/>
              </a:xfrm>
              <a:custGeom>
                <a:avLst/>
                <a:gdLst>
                  <a:gd name="T0" fmla="*/ 4 w 12"/>
                  <a:gd name="T1" fmla="*/ 0 h 16"/>
                  <a:gd name="T2" fmla="*/ 4 w 12"/>
                  <a:gd name="T3" fmla="*/ 16 h 16"/>
                  <a:gd name="T4" fmla="*/ 4 w 12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6">
                    <a:moveTo>
                      <a:pt x="4" y="0"/>
                    </a:moveTo>
                    <a:cubicBezTo>
                      <a:pt x="0" y="1"/>
                      <a:pt x="0" y="15"/>
                      <a:pt x="4" y="16"/>
                    </a:cubicBezTo>
                    <a:cubicBezTo>
                      <a:pt x="12" y="13"/>
                      <a:pt x="6" y="6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73" name="Freeform 1938"/>
              <p:cNvSpPr/>
              <p:nvPr/>
            </p:nvSpPr>
            <p:spPr bwMode="auto">
              <a:xfrm>
                <a:off x="4494852" y="1288496"/>
                <a:ext cx="28575" cy="17463"/>
              </a:xfrm>
              <a:custGeom>
                <a:avLst/>
                <a:gdLst>
                  <a:gd name="T0" fmla="*/ 5 w 17"/>
                  <a:gd name="T1" fmla="*/ 2 h 10"/>
                  <a:gd name="T2" fmla="*/ 14 w 17"/>
                  <a:gd name="T3" fmla="*/ 8 h 10"/>
                  <a:gd name="T4" fmla="*/ 5 w 17"/>
                  <a:gd name="T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0">
                    <a:moveTo>
                      <a:pt x="5" y="2"/>
                    </a:moveTo>
                    <a:cubicBezTo>
                      <a:pt x="0" y="5"/>
                      <a:pt x="8" y="10"/>
                      <a:pt x="14" y="8"/>
                    </a:cubicBezTo>
                    <a:cubicBezTo>
                      <a:pt x="17" y="0"/>
                      <a:pt x="5" y="7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74" name="Freeform 1939"/>
              <p:cNvSpPr/>
              <p:nvPr/>
            </p:nvSpPr>
            <p:spPr bwMode="auto">
              <a:xfrm>
                <a:off x="4601214" y="1298021"/>
                <a:ext cx="31750" cy="20638"/>
              </a:xfrm>
              <a:custGeom>
                <a:avLst/>
                <a:gdLst>
                  <a:gd name="T0" fmla="*/ 6 w 18"/>
                  <a:gd name="T1" fmla="*/ 0 h 12"/>
                  <a:gd name="T2" fmla="*/ 12 w 18"/>
                  <a:gd name="T3" fmla="*/ 12 h 12"/>
                  <a:gd name="T4" fmla="*/ 12 w 18"/>
                  <a:gd name="T5" fmla="*/ 2 h 12"/>
                  <a:gd name="T6" fmla="*/ 6 w 18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2">
                    <a:moveTo>
                      <a:pt x="6" y="0"/>
                    </a:moveTo>
                    <a:cubicBezTo>
                      <a:pt x="0" y="5"/>
                      <a:pt x="11" y="8"/>
                      <a:pt x="12" y="12"/>
                    </a:cubicBezTo>
                    <a:cubicBezTo>
                      <a:pt x="18" y="11"/>
                      <a:pt x="10" y="7"/>
                      <a:pt x="12" y="2"/>
                    </a:cubicBezTo>
                    <a:cubicBezTo>
                      <a:pt x="9" y="4"/>
                      <a:pt x="7" y="4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75" name="Freeform 1940"/>
              <p:cNvSpPr/>
              <p:nvPr/>
            </p:nvSpPr>
            <p:spPr bwMode="auto">
              <a:xfrm>
                <a:off x="5690239" y="1301196"/>
                <a:ext cx="25400" cy="28575"/>
              </a:xfrm>
              <a:custGeom>
                <a:avLst/>
                <a:gdLst>
                  <a:gd name="T0" fmla="*/ 9 w 15"/>
                  <a:gd name="T1" fmla="*/ 0 h 16"/>
                  <a:gd name="T2" fmla="*/ 7 w 15"/>
                  <a:gd name="T3" fmla="*/ 16 h 16"/>
                  <a:gd name="T4" fmla="*/ 15 w 15"/>
                  <a:gd name="T5" fmla="*/ 2 h 16"/>
                  <a:gd name="T6" fmla="*/ 9 w 15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6">
                    <a:moveTo>
                      <a:pt x="9" y="0"/>
                    </a:moveTo>
                    <a:cubicBezTo>
                      <a:pt x="0" y="1"/>
                      <a:pt x="10" y="9"/>
                      <a:pt x="7" y="16"/>
                    </a:cubicBezTo>
                    <a:cubicBezTo>
                      <a:pt x="11" y="12"/>
                      <a:pt x="15" y="9"/>
                      <a:pt x="15" y="2"/>
                    </a:cubicBezTo>
                    <a:cubicBezTo>
                      <a:pt x="13" y="3"/>
                      <a:pt x="8" y="7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76" name="Freeform 1941"/>
              <p:cNvSpPr/>
              <p:nvPr/>
            </p:nvSpPr>
            <p:spPr bwMode="auto">
              <a:xfrm>
                <a:off x="5609277" y="1312309"/>
                <a:ext cx="19050" cy="17463"/>
              </a:xfrm>
              <a:custGeom>
                <a:avLst/>
                <a:gdLst>
                  <a:gd name="T0" fmla="*/ 6 w 11"/>
                  <a:gd name="T1" fmla="*/ 0 h 10"/>
                  <a:gd name="T2" fmla="*/ 0 w 11"/>
                  <a:gd name="T3" fmla="*/ 4 h 10"/>
                  <a:gd name="T4" fmla="*/ 10 w 11"/>
                  <a:gd name="T5" fmla="*/ 2 h 10"/>
                  <a:gd name="T6" fmla="*/ 6 w 11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0">
                    <a:moveTo>
                      <a:pt x="6" y="0"/>
                    </a:moveTo>
                    <a:cubicBezTo>
                      <a:pt x="3" y="1"/>
                      <a:pt x="3" y="4"/>
                      <a:pt x="0" y="4"/>
                    </a:cubicBezTo>
                    <a:cubicBezTo>
                      <a:pt x="1" y="9"/>
                      <a:pt x="11" y="10"/>
                      <a:pt x="10" y="2"/>
                    </a:cubicBezTo>
                    <a:cubicBezTo>
                      <a:pt x="7" y="3"/>
                      <a:pt x="6" y="2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77" name="Freeform 1942"/>
              <p:cNvSpPr>
                <a:spLocks noEditPoints="1"/>
              </p:cNvSpPr>
              <p:nvPr/>
            </p:nvSpPr>
            <p:spPr bwMode="auto">
              <a:xfrm>
                <a:off x="4523427" y="1063071"/>
                <a:ext cx="1287463" cy="276225"/>
              </a:xfrm>
              <a:custGeom>
                <a:avLst/>
                <a:gdLst>
                  <a:gd name="T0" fmla="*/ 544 w 746"/>
                  <a:gd name="T1" fmla="*/ 22 h 161"/>
                  <a:gd name="T2" fmla="*/ 584 w 746"/>
                  <a:gd name="T3" fmla="*/ 26 h 161"/>
                  <a:gd name="T4" fmla="*/ 602 w 746"/>
                  <a:gd name="T5" fmla="*/ 30 h 161"/>
                  <a:gd name="T6" fmla="*/ 657 w 746"/>
                  <a:gd name="T7" fmla="*/ 56 h 161"/>
                  <a:gd name="T8" fmla="*/ 667 w 746"/>
                  <a:gd name="T9" fmla="*/ 34 h 161"/>
                  <a:gd name="T10" fmla="*/ 685 w 746"/>
                  <a:gd name="T11" fmla="*/ 50 h 161"/>
                  <a:gd name="T12" fmla="*/ 689 w 746"/>
                  <a:gd name="T13" fmla="*/ 40 h 161"/>
                  <a:gd name="T14" fmla="*/ 703 w 746"/>
                  <a:gd name="T15" fmla="*/ 62 h 161"/>
                  <a:gd name="T16" fmla="*/ 730 w 746"/>
                  <a:gd name="T17" fmla="*/ 85 h 161"/>
                  <a:gd name="T18" fmla="*/ 707 w 746"/>
                  <a:gd name="T19" fmla="*/ 81 h 161"/>
                  <a:gd name="T20" fmla="*/ 699 w 746"/>
                  <a:gd name="T21" fmla="*/ 101 h 161"/>
                  <a:gd name="T22" fmla="*/ 726 w 746"/>
                  <a:gd name="T23" fmla="*/ 91 h 161"/>
                  <a:gd name="T24" fmla="*/ 740 w 746"/>
                  <a:gd name="T25" fmla="*/ 121 h 161"/>
                  <a:gd name="T26" fmla="*/ 716 w 746"/>
                  <a:gd name="T27" fmla="*/ 121 h 161"/>
                  <a:gd name="T28" fmla="*/ 687 w 746"/>
                  <a:gd name="T29" fmla="*/ 133 h 161"/>
                  <a:gd name="T30" fmla="*/ 671 w 746"/>
                  <a:gd name="T31" fmla="*/ 151 h 161"/>
                  <a:gd name="T32" fmla="*/ 661 w 746"/>
                  <a:gd name="T33" fmla="*/ 151 h 161"/>
                  <a:gd name="T34" fmla="*/ 604 w 746"/>
                  <a:gd name="T35" fmla="*/ 149 h 161"/>
                  <a:gd name="T36" fmla="*/ 544 w 746"/>
                  <a:gd name="T37" fmla="*/ 153 h 161"/>
                  <a:gd name="T38" fmla="*/ 512 w 746"/>
                  <a:gd name="T39" fmla="*/ 147 h 161"/>
                  <a:gd name="T40" fmla="*/ 487 w 746"/>
                  <a:gd name="T41" fmla="*/ 155 h 161"/>
                  <a:gd name="T42" fmla="*/ 439 w 746"/>
                  <a:gd name="T43" fmla="*/ 153 h 161"/>
                  <a:gd name="T44" fmla="*/ 409 w 746"/>
                  <a:gd name="T45" fmla="*/ 153 h 161"/>
                  <a:gd name="T46" fmla="*/ 372 w 746"/>
                  <a:gd name="T47" fmla="*/ 143 h 161"/>
                  <a:gd name="T48" fmla="*/ 348 w 746"/>
                  <a:gd name="T49" fmla="*/ 143 h 161"/>
                  <a:gd name="T50" fmla="*/ 308 w 746"/>
                  <a:gd name="T51" fmla="*/ 149 h 161"/>
                  <a:gd name="T52" fmla="*/ 259 w 746"/>
                  <a:gd name="T53" fmla="*/ 149 h 161"/>
                  <a:gd name="T54" fmla="*/ 233 w 746"/>
                  <a:gd name="T55" fmla="*/ 141 h 161"/>
                  <a:gd name="T56" fmla="*/ 211 w 746"/>
                  <a:gd name="T57" fmla="*/ 137 h 161"/>
                  <a:gd name="T58" fmla="*/ 168 w 746"/>
                  <a:gd name="T59" fmla="*/ 147 h 161"/>
                  <a:gd name="T60" fmla="*/ 144 w 746"/>
                  <a:gd name="T61" fmla="*/ 143 h 161"/>
                  <a:gd name="T62" fmla="*/ 79 w 746"/>
                  <a:gd name="T63" fmla="*/ 113 h 161"/>
                  <a:gd name="T64" fmla="*/ 85 w 746"/>
                  <a:gd name="T65" fmla="*/ 139 h 161"/>
                  <a:gd name="T66" fmla="*/ 49 w 746"/>
                  <a:gd name="T67" fmla="*/ 111 h 161"/>
                  <a:gd name="T68" fmla="*/ 27 w 746"/>
                  <a:gd name="T69" fmla="*/ 111 h 161"/>
                  <a:gd name="T70" fmla="*/ 19 w 746"/>
                  <a:gd name="T71" fmla="*/ 91 h 161"/>
                  <a:gd name="T72" fmla="*/ 3 w 746"/>
                  <a:gd name="T73" fmla="*/ 81 h 161"/>
                  <a:gd name="T74" fmla="*/ 29 w 746"/>
                  <a:gd name="T75" fmla="*/ 60 h 161"/>
                  <a:gd name="T76" fmla="*/ 63 w 746"/>
                  <a:gd name="T77" fmla="*/ 38 h 161"/>
                  <a:gd name="T78" fmla="*/ 89 w 746"/>
                  <a:gd name="T79" fmla="*/ 32 h 161"/>
                  <a:gd name="T80" fmla="*/ 100 w 746"/>
                  <a:gd name="T81" fmla="*/ 50 h 161"/>
                  <a:gd name="T82" fmla="*/ 140 w 746"/>
                  <a:gd name="T83" fmla="*/ 40 h 161"/>
                  <a:gd name="T84" fmla="*/ 166 w 746"/>
                  <a:gd name="T85" fmla="*/ 34 h 161"/>
                  <a:gd name="T86" fmla="*/ 182 w 746"/>
                  <a:gd name="T87" fmla="*/ 26 h 161"/>
                  <a:gd name="T88" fmla="*/ 213 w 746"/>
                  <a:gd name="T89" fmla="*/ 22 h 161"/>
                  <a:gd name="T90" fmla="*/ 219 w 746"/>
                  <a:gd name="T91" fmla="*/ 28 h 161"/>
                  <a:gd name="T92" fmla="*/ 243 w 746"/>
                  <a:gd name="T93" fmla="*/ 36 h 161"/>
                  <a:gd name="T94" fmla="*/ 275 w 746"/>
                  <a:gd name="T95" fmla="*/ 26 h 161"/>
                  <a:gd name="T96" fmla="*/ 308 w 746"/>
                  <a:gd name="T97" fmla="*/ 28 h 161"/>
                  <a:gd name="T98" fmla="*/ 330 w 746"/>
                  <a:gd name="T99" fmla="*/ 42 h 161"/>
                  <a:gd name="T100" fmla="*/ 354 w 746"/>
                  <a:gd name="T101" fmla="*/ 38 h 161"/>
                  <a:gd name="T102" fmla="*/ 370 w 746"/>
                  <a:gd name="T103" fmla="*/ 12 h 161"/>
                  <a:gd name="T104" fmla="*/ 419 w 746"/>
                  <a:gd name="T105" fmla="*/ 36 h 161"/>
                  <a:gd name="T106" fmla="*/ 437 w 746"/>
                  <a:gd name="T107" fmla="*/ 26 h 161"/>
                  <a:gd name="T108" fmla="*/ 451 w 746"/>
                  <a:gd name="T109" fmla="*/ 20 h 161"/>
                  <a:gd name="T110" fmla="*/ 479 w 746"/>
                  <a:gd name="T111" fmla="*/ 28 h 161"/>
                  <a:gd name="T112" fmla="*/ 497 w 746"/>
                  <a:gd name="T113" fmla="*/ 26 h 161"/>
                  <a:gd name="T114" fmla="*/ 556 w 746"/>
                  <a:gd name="T115" fmla="*/ 38 h 161"/>
                  <a:gd name="T116" fmla="*/ 556 w 746"/>
                  <a:gd name="T117" fmla="*/ 38 h 161"/>
                  <a:gd name="T118" fmla="*/ 302 w 746"/>
                  <a:gd name="T119" fmla="*/ 38 h 161"/>
                  <a:gd name="T120" fmla="*/ 354 w 746"/>
                  <a:gd name="T121" fmla="*/ 50 h 161"/>
                  <a:gd name="T122" fmla="*/ 47 w 746"/>
                  <a:gd name="T123" fmla="*/ 6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46" h="161">
                    <a:moveTo>
                      <a:pt x="503" y="30"/>
                    </a:moveTo>
                    <a:cubicBezTo>
                      <a:pt x="502" y="22"/>
                      <a:pt x="509" y="24"/>
                      <a:pt x="510" y="18"/>
                    </a:cubicBezTo>
                    <a:cubicBezTo>
                      <a:pt x="524" y="14"/>
                      <a:pt x="523" y="26"/>
                      <a:pt x="534" y="26"/>
                    </a:cubicBezTo>
                    <a:cubicBezTo>
                      <a:pt x="536" y="31"/>
                      <a:pt x="526" y="32"/>
                      <a:pt x="532" y="34"/>
                    </a:cubicBezTo>
                    <a:cubicBezTo>
                      <a:pt x="536" y="32"/>
                      <a:pt x="553" y="31"/>
                      <a:pt x="544" y="22"/>
                    </a:cubicBezTo>
                    <a:cubicBezTo>
                      <a:pt x="552" y="19"/>
                      <a:pt x="550" y="26"/>
                      <a:pt x="556" y="26"/>
                    </a:cubicBezTo>
                    <a:cubicBezTo>
                      <a:pt x="552" y="21"/>
                      <a:pt x="563" y="17"/>
                      <a:pt x="572" y="18"/>
                    </a:cubicBezTo>
                    <a:cubicBezTo>
                      <a:pt x="571" y="32"/>
                      <a:pt x="586" y="23"/>
                      <a:pt x="582" y="32"/>
                    </a:cubicBezTo>
                    <a:cubicBezTo>
                      <a:pt x="584" y="32"/>
                      <a:pt x="585" y="32"/>
                      <a:pt x="586" y="32"/>
                    </a:cubicBezTo>
                    <a:cubicBezTo>
                      <a:pt x="586" y="30"/>
                      <a:pt x="584" y="29"/>
                      <a:pt x="584" y="26"/>
                    </a:cubicBezTo>
                    <a:cubicBezTo>
                      <a:pt x="588" y="26"/>
                      <a:pt x="591" y="26"/>
                      <a:pt x="594" y="26"/>
                    </a:cubicBezTo>
                    <a:cubicBezTo>
                      <a:pt x="594" y="29"/>
                      <a:pt x="602" y="34"/>
                      <a:pt x="596" y="36"/>
                    </a:cubicBezTo>
                    <a:cubicBezTo>
                      <a:pt x="599" y="31"/>
                      <a:pt x="589" y="30"/>
                      <a:pt x="590" y="34"/>
                    </a:cubicBezTo>
                    <a:cubicBezTo>
                      <a:pt x="597" y="33"/>
                      <a:pt x="593" y="41"/>
                      <a:pt x="600" y="38"/>
                    </a:cubicBezTo>
                    <a:cubicBezTo>
                      <a:pt x="600" y="34"/>
                      <a:pt x="603" y="34"/>
                      <a:pt x="602" y="30"/>
                    </a:cubicBezTo>
                    <a:cubicBezTo>
                      <a:pt x="611" y="32"/>
                      <a:pt x="617" y="36"/>
                      <a:pt x="623" y="30"/>
                    </a:cubicBezTo>
                    <a:cubicBezTo>
                      <a:pt x="628" y="35"/>
                      <a:pt x="620" y="35"/>
                      <a:pt x="619" y="38"/>
                    </a:cubicBezTo>
                    <a:cubicBezTo>
                      <a:pt x="624" y="40"/>
                      <a:pt x="627" y="40"/>
                      <a:pt x="633" y="38"/>
                    </a:cubicBezTo>
                    <a:cubicBezTo>
                      <a:pt x="635" y="48"/>
                      <a:pt x="645" y="48"/>
                      <a:pt x="651" y="44"/>
                    </a:cubicBezTo>
                    <a:cubicBezTo>
                      <a:pt x="649" y="52"/>
                      <a:pt x="654" y="53"/>
                      <a:pt x="657" y="56"/>
                    </a:cubicBezTo>
                    <a:cubicBezTo>
                      <a:pt x="655" y="50"/>
                      <a:pt x="655" y="52"/>
                      <a:pt x="659" y="48"/>
                    </a:cubicBezTo>
                    <a:cubicBezTo>
                      <a:pt x="659" y="45"/>
                      <a:pt x="654" y="47"/>
                      <a:pt x="655" y="42"/>
                    </a:cubicBezTo>
                    <a:cubicBezTo>
                      <a:pt x="659" y="40"/>
                      <a:pt x="662" y="48"/>
                      <a:pt x="663" y="42"/>
                    </a:cubicBezTo>
                    <a:cubicBezTo>
                      <a:pt x="664" y="37"/>
                      <a:pt x="659" y="38"/>
                      <a:pt x="659" y="34"/>
                    </a:cubicBezTo>
                    <a:cubicBezTo>
                      <a:pt x="663" y="36"/>
                      <a:pt x="666" y="28"/>
                      <a:pt x="667" y="34"/>
                    </a:cubicBezTo>
                    <a:cubicBezTo>
                      <a:pt x="658" y="35"/>
                      <a:pt x="670" y="43"/>
                      <a:pt x="675" y="42"/>
                    </a:cubicBezTo>
                    <a:cubicBezTo>
                      <a:pt x="677" y="48"/>
                      <a:pt x="671" y="46"/>
                      <a:pt x="671" y="50"/>
                    </a:cubicBezTo>
                    <a:cubicBezTo>
                      <a:pt x="666" y="53"/>
                      <a:pt x="663" y="44"/>
                      <a:pt x="661" y="50"/>
                    </a:cubicBezTo>
                    <a:cubicBezTo>
                      <a:pt x="668" y="52"/>
                      <a:pt x="674" y="56"/>
                      <a:pt x="673" y="60"/>
                    </a:cubicBezTo>
                    <a:cubicBezTo>
                      <a:pt x="680" y="57"/>
                      <a:pt x="677" y="54"/>
                      <a:pt x="685" y="50"/>
                    </a:cubicBezTo>
                    <a:cubicBezTo>
                      <a:pt x="686" y="45"/>
                      <a:pt x="684" y="42"/>
                      <a:pt x="679" y="42"/>
                    </a:cubicBezTo>
                    <a:cubicBezTo>
                      <a:pt x="682" y="36"/>
                      <a:pt x="676" y="33"/>
                      <a:pt x="685" y="32"/>
                    </a:cubicBezTo>
                    <a:cubicBezTo>
                      <a:pt x="685" y="35"/>
                      <a:pt x="686" y="37"/>
                      <a:pt x="687" y="38"/>
                    </a:cubicBezTo>
                    <a:cubicBezTo>
                      <a:pt x="685" y="38"/>
                      <a:pt x="682" y="39"/>
                      <a:pt x="683" y="42"/>
                    </a:cubicBezTo>
                    <a:cubicBezTo>
                      <a:pt x="686" y="42"/>
                      <a:pt x="688" y="41"/>
                      <a:pt x="689" y="40"/>
                    </a:cubicBezTo>
                    <a:cubicBezTo>
                      <a:pt x="687" y="47"/>
                      <a:pt x="692" y="45"/>
                      <a:pt x="693" y="48"/>
                    </a:cubicBezTo>
                    <a:cubicBezTo>
                      <a:pt x="680" y="52"/>
                      <a:pt x="697" y="62"/>
                      <a:pt x="687" y="69"/>
                    </a:cubicBezTo>
                    <a:cubicBezTo>
                      <a:pt x="690" y="63"/>
                      <a:pt x="697" y="70"/>
                      <a:pt x="697" y="66"/>
                    </a:cubicBezTo>
                    <a:cubicBezTo>
                      <a:pt x="695" y="66"/>
                      <a:pt x="694" y="64"/>
                      <a:pt x="693" y="62"/>
                    </a:cubicBezTo>
                    <a:cubicBezTo>
                      <a:pt x="698" y="65"/>
                      <a:pt x="702" y="57"/>
                      <a:pt x="703" y="62"/>
                    </a:cubicBezTo>
                    <a:cubicBezTo>
                      <a:pt x="700" y="62"/>
                      <a:pt x="698" y="65"/>
                      <a:pt x="701" y="66"/>
                    </a:cubicBezTo>
                    <a:cubicBezTo>
                      <a:pt x="707" y="67"/>
                      <a:pt x="703" y="59"/>
                      <a:pt x="709" y="60"/>
                    </a:cubicBezTo>
                    <a:cubicBezTo>
                      <a:pt x="705" y="69"/>
                      <a:pt x="713" y="74"/>
                      <a:pt x="716" y="81"/>
                    </a:cubicBezTo>
                    <a:cubicBezTo>
                      <a:pt x="723" y="80"/>
                      <a:pt x="714" y="74"/>
                      <a:pt x="720" y="73"/>
                    </a:cubicBezTo>
                    <a:cubicBezTo>
                      <a:pt x="720" y="79"/>
                      <a:pt x="730" y="77"/>
                      <a:pt x="730" y="85"/>
                    </a:cubicBezTo>
                    <a:cubicBezTo>
                      <a:pt x="720" y="83"/>
                      <a:pt x="732" y="90"/>
                      <a:pt x="726" y="91"/>
                    </a:cubicBezTo>
                    <a:cubicBezTo>
                      <a:pt x="725" y="86"/>
                      <a:pt x="715" y="89"/>
                      <a:pt x="713" y="91"/>
                    </a:cubicBezTo>
                    <a:cubicBezTo>
                      <a:pt x="717" y="82"/>
                      <a:pt x="705" y="83"/>
                      <a:pt x="711" y="77"/>
                    </a:cubicBezTo>
                    <a:cubicBezTo>
                      <a:pt x="708" y="77"/>
                      <a:pt x="705" y="76"/>
                      <a:pt x="703" y="75"/>
                    </a:cubicBezTo>
                    <a:cubicBezTo>
                      <a:pt x="704" y="77"/>
                      <a:pt x="707" y="78"/>
                      <a:pt x="707" y="81"/>
                    </a:cubicBezTo>
                    <a:cubicBezTo>
                      <a:pt x="703" y="81"/>
                      <a:pt x="701" y="79"/>
                      <a:pt x="701" y="75"/>
                    </a:cubicBezTo>
                    <a:cubicBezTo>
                      <a:pt x="702" y="71"/>
                      <a:pt x="708" y="73"/>
                      <a:pt x="707" y="69"/>
                    </a:cubicBezTo>
                    <a:cubicBezTo>
                      <a:pt x="696" y="68"/>
                      <a:pt x="701" y="84"/>
                      <a:pt x="691" y="75"/>
                    </a:cubicBezTo>
                    <a:cubicBezTo>
                      <a:pt x="690" y="82"/>
                      <a:pt x="694" y="92"/>
                      <a:pt x="689" y="99"/>
                    </a:cubicBezTo>
                    <a:cubicBezTo>
                      <a:pt x="694" y="98"/>
                      <a:pt x="694" y="102"/>
                      <a:pt x="699" y="101"/>
                    </a:cubicBezTo>
                    <a:cubicBezTo>
                      <a:pt x="700" y="96"/>
                      <a:pt x="701" y="91"/>
                      <a:pt x="703" y="89"/>
                    </a:cubicBezTo>
                    <a:cubicBezTo>
                      <a:pt x="701" y="95"/>
                      <a:pt x="710" y="92"/>
                      <a:pt x="713" y="93"/>
                    </a:cubicBezTo>
                    <a:cubicBezTo>
                      <a:pt x="714" y="97"/>
                      <a:pt x="716" y="101"/>
                      <a:pt x="720" y="103"/>
                    </a:cubicBezTo>
                    <a:cubicBezTo>
                      <a:pt x="720" y="98"/>
                      <a:pt x="716" y="97"/>
                      <a:pt x="716" y="93"/>
                    </a:cubicBezTo>
                    <a:cubicBezTo>
                      <a:pt x="720" y="93"/>
                      <a:pt x="723" y="92"/>
                      <a:pt x="726" y="91"/>
                    </a:cubicBezTo>
                    <a:cubicBezTo>
                      <a:pt x="731" y="93"/>
                      <a:pt x="722" y="97"/>
                      <a:pt x="728" y="99"/>
                    </a:cubicBezTo>
                    <a:cubicBezTo>
                      <a:pt x="731" y="95"/>
                      <a:pt x="742" y="96"/>
                      <a:pt x="744" y="101"/>
                    </a:cubicBezTo>
                    <a:cubicBezTo>
                      <a:pt x="735" y="103"/>
                      <a:pt x="745" y="107"/>
                      <a:pt x="746" y="111"/>
                    </a:cubicBezTo>
                    <a:cubicBezTo>
                      <a:pt x="742" y="113"/>
                      <a:pt x="739" y="105"/>
                      <a:pt x="738" y="111"/>
                    </a:cubicBezTo>
                    <a:cubicBezTo>
                      <a:pt x="742" y="114"/>
                      <a:pt x="746" y="117"/>
                      <a:pt x="740" y="121"/>
                    </a:cubicBezTo>
                    <a:cubicBezTo>
                      <a:pt x="739" y="119"/>
                      <a:pt x="736" y="116"/>
                      <a:pt x="736" y="119"/>
                    </a:cubicBezTo>
                    <a:cubicBezTo>
                      <a:pt x="736" y="120"/>
                      <a:pt x="741" y="127"/>
                      <a:pt x="736" y="127"/>
                    </a:cubicBezTo>
                    <a:cubicBezTo>
                      <a:pt x="731" y="121"/>
                      <a:pt x="726" y="131"/>
                      <a:pt x="722" y="131"/>
                    </a:cubicBezTo>
                    <a:cubicBezTo>
                      <a:pt x="725" y="125"/>
                      <a:pt x="720" y="122"/>
                      <a:pt x="718" y="117"/>
                    </a:cubicBezTo>
                    <a:cubicBezTo>
                      <a:pt x="718" y="119"/>
                      <a:pt x="716" y="119"/>
                      <a:pt x="716" y="121"/>
                    </a:cubicBezTo>
                    <a:cubicBezTo>
                      <a:pt x="724" y="123"/>
                      <a:pt x="716" y="130"/>
                      <a:pt x="718" y="137"/>
                    </a:cubicBezTo>
                    <a:cubicBezTo>
                      <a:pt x="709" y="131"/>
                      <a:pt x="714" y="138"/>
                      <a:pt x="705" y="139"/>
                    </a:cubicBezTo>
                    <a:cubicBezTo>
                      <a:pt x="699" y="135"/>
                      <a:pt x="712" y="128"/>
                      <a:pt x="705" y="125"/>
                    </a:cubicBezTo>
                    <a:cubicBezTo>
                      <a:pt x="699" y="127"/>
                      <a:pt x="706" y="133"/>
                      <a:pt x="697" y="135"/>
                    </a:cubicBezTo>
                    <a:cubicBezTo>
                      <a:pt x="696" y="128"/>
                      <a:pt x="688" y="140"/>
                      <a:pt x="687" y="133"/>
                    </a:cubicBezTo>
                    <a:cubicBezTo>
                      <a:pt x="690" y="133"/>
                      <a:pt x="690" y="131"/>
                      <a:pt x="691" y="129"/>
                    </a:cubicBezTo>
                    <a:cubicBezTo>
                      <a:pt x="688" y="126"/>
                      <a:pt x="678" y="129"/>
                      <a:pt x="677" y="123"/>
                    </a:cubicBezTo>
                    <a:cubicBezTo>
                      <a:pt x="679" y="129"/>
                      <a:pt x="677" y="131"/>
                      <a:pt x="679" y="133"/>
                    </a:cubicBezTo>
                    <a:cubicBezTo>
                      <a:pt x="680" y="131"/>
                      <a:pt x="682" y="131"/>
                      <a:pt x="685" y="131"/>
                    </a:cubicBezTo>
                    <a:cubicBezTo>
                      <a:pt x="678" y="136"/>
                      <a:pt x="680" y="149"/>
                      <a:pt x="671" y="151"/>
                    </a:cubicBezTo>
                    <a:cubicBezTo>
                      <a:pt x="670" y="148"/>
                      <a:pt x="673" y="141"/>
                      <a:pt x="669" y="141"/>
                    </a:cubicBezTo>
                    <a:cubicBezTo>
                      <a:pt x="669" y="144"/>
                      <a:pt x="666" y="143"/>
                      <a:pt x="665" y="145"/>
                    </a:cubicBezTo>
                    <a:cubicBezTo>
                      <a:pt x="665" y="148"/>
                      <a:pt x="669" y="150"/>
                      <a:pt x="665" y="151"/>
                    </a:cubicBezTo>
                    <a:cubicBezTo>
                      <a:pt x="664" y="149"/>
                      <a:pt x="662" y="147"/>
                      <a:pt x="659" y="147"/>
                    </a:cubicBezTo>
                    <a:cubicBezTo>
                      <a:pt x="659" y="149"/>
                      <a:pt x="661" y="150"/>
                      <a:pt x="661" y="151"/>
                    </a:cubicBezTo>
                    <a:cubicBezTo>
                      <a:pt x="655" y="151"/>
                      <a:pt x="655" y="156"/>
                      <a:pt x="649" y="155"/>
                    </a:cubicBezTo>
                    <a:cubicBezTo>
                      <a:pt x="640" y="149"/>
                      <a:pt x="638" y="138"/>
                      <a:pt x="631" y="133"/>
                    </a:cubicBezTo>
                    <a:cubicBezTo>
                      <a:pt x="628" y="144"/>
                      <a:pt x="616" y="145"/>
                      <a:pt x="613" y="155"/>
                    </a:cubicBezTo>
                    <a:cubicBezTo>
                      <a:pt x="606" y="152"/>
                      <a:pt x="618" y="149"/>
                      <a:pt x="613" y="147"/>
                    </a:cubicBezTo>
                    <a:cubicBezTo>
                      <a:pt x="609" y="148"/>
                      <a:pt x="605" y="147"/>
                      <a:pt x="604" y="149"/>
                    </a:cubicBezTo>
                    <a:cubicBezTo>
                      <a:pt x="604" y="152"/>
                      <a:pt x="604" y="155"/>
                      <a:pt x="604" y="157"/>
                    </a:cubicBezTo>
                    <a:cubicBezTo>
                      <a:pt x="602" y="157"/>
                      <a:pt x="600" y="157"/>
                      <a:pt x="598" y="157"/>
                    </a:cubicBezTo>
                    <a:cubicBezTo>
                      <a:pt x="592" y="153"/>
                      <a:pt x="606" y="150"/>
                      <a:pt x="600" y="147"/>
                    </a:cubicBezTo>
                    <a:cubicBezTo>
                      <a:pt x="598" y="150"/>
                      <a:pt x="595" y="153"/>
                      <a:pt x="592" y="155"/>
                    </a:cubicBezTo>
                    <a:cubicBezTo>
                      <a:pt x="570" y="156"/>
                      <a:pt x="561" y="146"/>
                      <a:pt x="544" y="153"/>
                    </a:cubicBezTo>
                    <a:cubicBezTo>
                      <a:pt x="544" y="151"/>
                      <a:pt x="544" y="148"/>
                      <a:pt x="542" y="147"/>
                    </a:cubicBezTo>
                    <a:cubicBezTo>
                      <a:pt x="541" y="155"/>
                      <a:pt x="530" y="153"/>
                      <a:pt x="524" y="155"/>
                    </a:cubicBezTo>
                    <a:cubicBezTo>
                      <a:pt x="523" y="153"/>
                      <a:pt x="521" y="151"/>
                      <a:pt x="520" y="149"/>
                    </a:cubicBezTo>
                    <a:cubicBezTo>
                      <a:pt x="517" y="151"/>
                      <a:pt x="516" y="155"/>
                      <a:pt x="512" y="155"/>
                    </a:cubicBezTo>
                    <a:cubicBezTo>
                      <a:pt x="508" y="151"/>
                      <a:pt x="512" y="153"/>
                      <a:pt x="512" y="147"/>
                    </a:cubicBezTo>
                    <a:cubicBezTo>
                      <a:pt x="507" y="152"/>
                      <a:pt x="508" y="144"/>
                      <a:pt x="501" y="145"/>
                    </a:cubicBezTo>
                    <a:cubicBezTo>
                      <a:pt x="501" y="147"/>
                      <a:pt x="500" y="148"/>
                      <a:pt x="499" y="149"/>
                    </a:cubicBezTo>
                    <a:cubicBezTo>
                      <a:pt x="512" y="148"/>
                      <a:pt x="500" y="160"/>
                      <a:pt x="495" y="159"/>
                    </a:cubicBezTo>
                    <a:cubicBezTo>
                      <a:pt x="490" y="155"/>
                      <a:pt x="499" y="148"/>
                      <a:pt x="491" y="147"/>
                    </a:cubicBezTo>
                    <a:cubicBezTo>
                      <a:pt x="485" y="150"/>
                      <a:pt x="492" y="152"/>
                      <a:pt x="487" y="155"/>
                    </a:cubicBezTo>
                    <a:cubicBezTo>
                      <a:pt x="487" y="152"/>
                      <a:pt x="483" y="154"/>
                      <a:pt x="481" y="155"/>
                    </a:cubicBezTo>
                    <a:cubicBezTo>
                      <a:pt x="479" y="149"/>
                      <a:pt x="488" y="154"/>
                      <a:pt x="485" y="147"/>
                    </a:cubicBezTo>
                    <a:cubicBezTo>
                      <a:pt x="472" y="145"/>
                      <a:pt x="485" y="157"/>
                      <a:pt x="471" y="155"/>
                    </a:cubicBezTo>
                    <a:cubicBezTo>
                      <a:pt x="470" y="152"/>
                      <a:pt x="474" y="150"/>
                      <a:pt x="471" y="149"/>
                    </a:cubicBezTo>
                    <a:cubicBezTo>
                      <a:pt x="460" y="161"/>
                      <a:pt x="452" y="146"/>
                      <a:pt x="439" y="153"/>
                    </a:cubicBezTo>
                    <a:cubicBezTo>
                      <a:pt x="436" y="152"/>
                      <a:pt x="439" y="146"/>
                      <a:pt x="435" y="145"/>
                    </a:cubicBezTo>
                    <a:cubicBezTo>
                      <a:pt x="433" y="148"/>
                      <a:pt x="432" y="152"/>
                      <a:pt x="427" y="151"/>
                    </a:cubicBezTo>
                    <a:cubicBezTo>
                      <a:pt x="427" y="147"/>
                      <a:pt x="425" y="145"/>
                      <a:pt x="421" y="145"/>
                    </a:cubicBezTo>
                    <a:cubicBezTo>
                      <a:pt x="425" y="152"/>
                      <a:pt x="419" y="149"/>
                      <a:pt x="417" y="145"/>
                    </a:cubicBezTo>
                    <a:cubicBezTo>
                      <a:pt x="416" y="150"/>
                      <a:pt x="413" y="152"/>
                      <a:pt x="409" y="153"/>
                    </a:cubicBezTo>
                    <a:cubicBezTo>
                      <a:pt x="403" y="148"/>
                      <a:pt x="412" y="142"/>
                      <a:pt x="404" y="139"/>
                    </a:cubicBezTo>
                    <a:cubicBezTo>
                      <a:pt x="402" y="145"/>
                      <a:pt x="393" y="144"/>
                      <a:pt x="396" y="155"/>
                    </a:cubicBezTo>
                    <a:cubicBezTo>
                      <a:pt x="389" y="154"/>
                      <a:pt x="389" y="145"/>
                      <a:pt x="382" y="143"/>
                    </a:cubicBezTo>
                    <a:cubicBezTo>
                      <a:pt x="378" y="146"/>
                      <a:pt x="385" y="148"/>
                      <a:pt x="380" y="149"/>
                    </a:cubicBezTo>
                    <a:cubicBezTo>
                      <a:pt x="378" y="147"/>
                      <a:pt x="373" y="147"/>
                      <a:pt x="372" y="143"/>
                    </a:cubicBezTo>
                    <a:cubicBezTo>
                      <a:pt x="372" y="146"/>
                      <a:pt x="373" y="149"/>
                      <a:pt x="370" y="149"/>
                    </a:cubicBezTo>
                    <a:cubicBezTo>
                      <a:pt x="370" y="146"/>
                      <a:pt x="367" y="150"/>
                      <a:pt x="366" y="147"/>
                    </a:cubicBezTo>
                    <a:cubicBezTo>
                      <a:pt x="369" y="148"/>
                      <a:pt x="366" y="140"/>
                      <a:pt x="364" y="139"/>
                    </a:cubicBezTo>
                    <a:cubicBezTo>
                      <a:pt x="365" y="147"/>
                      <a:pt x="352" y="152"/>
                      <a:pt x="348" y="149"/>
                    </a:cubicBezTo>
                    <a:cubicBezTo>
                      <a:pt x="351" y="149"/>
                      <a:pt x="351" y="144"/>
                      <a:pt x="348" y="143"/>
                    </a:cubicBezTo>
                    <a:cubicBezTo>
                      <a:pt x="347" y="146"/>
                      <a:pt x="346" y="148"/>
                      <a:pt x="344" y="149"/>
                    </a:cubicBezTo>
                    <a:cubicBezTo>
                      <a:pt x="340" y="148"/>
                      <a:pt x="341" y="143"/>
                      <a:pt x="338" y="141"/>
                    </a:cubicBezTo>
                    <a:cubicBezTo>
                      <a:pt x="340" y="153"/>
                      <a:pt x="324" y="146"/>
                      <a:pt x="324" y="141"/>
                    </a:cubicBezTo>
                    <a:cubicBezTo>
                      <a:pt x="319" y="148"/>
                      <a:pt x="319" y="146"/>
                      <a:pt x="312" y="143"/>
                    </a:cubicBezTo>
                    <a:cubicBezTo>
                      <a:pt x="312" y="147"/>
                      <a:pt x="310" y="148"/>
                      <a:pt x="308" y="149"/>
                    </a:cubicBezTo>
                    <a:cubicBezTo>
                      <a:pt x="305" y="141"/>
                      <a:pt x="284" y="148"/>
                      <a:pt x="283" y="137"/>
                    </a:cubicBezTo>
                    <a:cubicBezTo>
                      <a:pt x="278" y="137"/>
                      <a:pt x="280" y="145"/>
                      <a:pt x="275" y="145"/>
                    </a:cubicBezTo>
                    <a:cubicBezTo>
                      <a:pt x="273" y="140"/>
                      <a:pt x="271" y="139"/>
                      <a:pt x="265" y="141"/>
                    </a:cubicBezTo>
                    <a:cubicBezTo>
                      <a:pt x="265" y="144"/>
                      <a:pt x="265" y="147"/>
                      <a:pt x="265" y="149"/>
                    </a:cubicBezTo>
                    <a:cubicBezTo>
                      <a:pt x="263" y="149"/>
                      <a:pt x="261" y="149"/>
                      <a:pt x="259" y="149"/>
                    </a:cubicBezTo>
                    <a:cubicBezTo>
                      <a:pt x="256" y="143"/>
                      <a:pt x="270" y="139"/>
                      <a:pt x="259" y="137"/>
                    </a:cubicBezTo>
                    <a:cubicBezTo>
                      <a:pt x="264" y="142"/>
                      <a:pt x="256" y="142"/>
                      <a:pt x="253" y="145"/>
                    </a:cubicBezTo>
                    <a:cubicBezTo>
                      <a:pt x="255" y="139"/>
                      <a:pt x="246" y="142"/>
                      <a:pt x="245" y="139"/>
                    </a:cubicBezTo>
                    <a:cubicBezTo>
                      <a:pt x="245" y="144"/>
                      <a:pt x="242" y="147"/>
                      <a:pt x="237" y="147"/>
                    </a:cubicBezTo>
                    <a:cubicBezTo>
                      <a:pt x="236" y="144"/>
                      <a:pt x="234" y="144"/>
                      <a:pt x="233" y="141"/>
                    </a:cubicBezTo>
                    <a:cubicBezTo>
                      <a:pt x="236" y="141"/>
                      <a:pt x="240" y="141"/>
                      <a:pt x="239" y="137"/>
                    </a:cubicBezTo>
                    <a:cubicBezTo>
                      <a:pt x="232" y="140"/>
                      <a:pt x="226" y="140"/>
                      <a:pt x="227" y="135"/>
                    </a:cubicBezTo>
                    <a:cubicBezTo>
                      <a:pt x="223" y="141"/>
                      <a:pt x="213" y="140"/>
                      <a:pt x="209" y="145"/>
                    </a:cubicBezTo>
                    <a:cubicBezTo>
                      <a:pt x="208" y="141"/>
                      <a:pt x="219" y="134"/>
                      <a:pt x="209" y="133"/>
                    </a:cubicBezTo>
                    <a:cubicBezTo>
                      <a:pt x="209" y="135"/>
                      <a:pt x="210" y="136"/>
                      <a:pt x="211" y="137"/>
                    </a:cubicBezTo>
                    <a:cubicBezTo>
                      <a:pt x="204" y="138"/>
                      <a:pt x="203" y="134"/>
                      <a:pt x="199" y="133"/>
                    </a:cubicBezTo>
                    <a:cubicBezTo>
                      <a:pt x="202" y="137"/>
                      <a:pt x="197" y="137"/>
                      <a:pt x="199" y="143"/>
                    </a:cubicBezTo>
                    <a:cubicBezTo>
                      <a:pt x="190" y="142"/>
                      <a:pt x="183" y="138"/>
                      <a:pt x="178" y="133"/>
                    </a:cubicBezTo>
                    <a:cubicBezTo>
                      <a:pt x="175" y="136"/>
                      <a:pt x="170" y="138"/>
                      <a:pt x="166" y="141"/>
                    </a:cubicBezTo>
                    <a:cubicBezTo>
                      <a:pt x="170" y="142"/>
                      <a:pt x="170" y="144"/>
                      <a:pt x="168" y="147"/>
                    </a:cubicBezTo>
                    <a:cubicBezTo>
                      <a:pt x="164" y="147"/>
                      <a:pt x="160" y="147"/>
                      <a:pt x="156" y="147"/>
                    </a:cubicBezTo>
                    <a:cubicBezTo>
                      <a:pt x="154" y="139"/>
                      <a:pt x="164" y="141"/>
                      <a:pt x="164" y="135"/>
                    </a:cubicBezTo>
                    <a:cubicBezTo>
                      <a:pt x="162" y="135"/>
                      <a:pt x="162" y="134"/>
                      <a:pt x="160" y="133"/>
                    </a:cubicBezTo>
                    <a:cubicBezTo>
                      <a:pt x="159" y="145"/>
                      <a:pt x="148" y="141"/>
                      <a:pt x="144" y="135"/>
                    </a:cubicBezTo>
                    <a:cubicBezTo>
                      <a:pt x="144" y="138"/>
                      <a:pt x="144" y="141"/>
                      <a:pt x="144" y="143"/>
                    </a:cubicBezTo>
                    <a:cubicBezTo>
                      <a:pt x="140" y="143"/>
                      <a:pt x="138" y="144"/>
                      <a:pt x="136" y="145"/>
                    </a:cubicBezTo>
                    <a:cubicBezTo>
                      <a:pt x="136" y="124"/>
                      <a:pt x="111" y="121"/>
                      <a:pt x="98" y="119"/>
                    </a:cubicBezTo>
                    <a:cubicBezTo>
                      <a:pt x="98" y="121"/>
                      <a:pt x="106" y="127"/>
                      <a:pt x="100" y="129"/>
                    </a:cubicBezTo>
                    <a:cubicBezTo>
                      <a:pt x="100" y="120"/>
                      <a:pt x="89" y="119"/>
                      <a:pt x="83" y="121"/>
                    </a:cubicBezTo>
                    <a:cubicBezTo>
                      <a:pt x="84" y="116"/>
                      <a:pt x="83" y="113"/>
                      <a:pt x="79" y="113"/>
                    </a:cubicBezTo>
                    <a:cubicBezTo>
                      <a:pt x="81" y="118"/>
                      <a:pt x="81" y="118"/>
                      <a:pt x="81" y="127"/>
                    </a:cubicBezTo>
                    <a:cubicBezTo>
                      <a:pt x="73" y="127"/>
                      <a:pt x="73" y="135"/>
                      <a:pt x="71" y="141"/>
                    </a:cubicBezTo>
                    <a:cubicBezTo>
                      <a:pt x="75" y="141"/>
                      <a:pt x="78" y="141"/>
                      <a:pt x="81" y="141"/>
                    </a:cubicBezTo>
                    <a:cubicBezTo>
                      <a:pt x="81" y="139"/>
                      <a:pt x="79" y="138"/>
                      <a:pt x="79" y="135"/>
                    </a:cubicBezTo>
                    <a:cubicBezTo>
                      <a:pt x="83" y="133"/>
                      <a:pt x="90" y="138"/>
                      <a:pt x="85" y="139"/>
                    </a:cubicBezTo>
                    <a:cubicBezTo>
                      <a:pt x="82" y="134"/>
                      <a:pt x="87" y="141"/>
                      <a:pt x="85" y="145"/>
                    </a:cubicBezTo>
                    <a:cubicBezTo>
                      <a:pt x="77" y="146"/>
                      <a:pt x="78" y="143"/>
                      <a:pt x="71" y="145"/>
                    </a:cubicBezTo>
                    <a:cubicBezTo>
                      <a:pt x="65" y="137"/>
                      <a:pt x="71" y="129"/>
                      <a:pt x="69" y="123"/>
                    </a:cubicBezTo>
                    <a:cubicBezTo>
                      <a:pt x="66" y="125"/>
                      <a:pt x="67" y="131"/>
                      <a:pt x="59" y="129"/>
                    </a:cubicBezTo>
                    <a:cubicBezTo>
                      <a:pt x="58" y="121"/>
                      <a:pt x="53" y="116"/>
                      <a:pt x="49" y="111"/>
                    </a:cubicBezTo>
                    <a:cubicBezTo>
                      <a:pt x="47" y="118"/>
                      <a:pt x="51" y="121"/>
                      <a:pt x="53" y="129"/>
                    </a:cubicBezTo>
                    <a:cubicBezTo>
                      <a:pt x="47" y="127"/>
                      <a:pt x="48" y="132"/>
                      <a:pt x="43" y="131"/>
                    </a:cubicBezTo>
                    <a:cubicBezTo>
                      <a:pt x="42" y="126"/>
                      <a:pt x="47" y="127"/>
                      <a:pt x="47" y="123"/>
                    </a:cubicBezTo>
                    <a:cubicBezTo>
                      <a:pt x="39" y="122"/>
                      <a:pt x="33" y="120"/>
                      <a:pt x="25" y="119"/>
                    </a:cubicBezTo>
                    <a:cubicBezTo>
                      <a:pt x="25" y="116"/>
                      <a:pt x="24" y="112"/>
                      <a:pt x="27" y="111"/>
                    </a:cubicBezTo>
                    <a:cubicBezTo>
                      <a:pt x="29" y="114"/>
                      <a:pt x="35" y="114"/>
                      <a:pt x="37" y="117"/>
                    </a:cubicBezTo>
                    <a:cubicBezTo>
                      <a:pt x="31" y="110"/>
                      <a:pt x="36" y="113"/>
                      <a:pt x="39" y="111"/>
                    </a:cubicBezTo>
                    <a:cubicBezTo>
                      <a:pt x="35" y="106"/>
                      <a:pt x="33" y="98"/>
                      <a:pt x="25" y="97"/>
                    </a:cubicBezTo>
                    <a:cubicBezTo>
                      <a:pt x="25" y="99"/>
                      <a:pt x="26" y="99"/>
                      <a:pt x="27" y="101"/>
                    </a:cubicBezTo>
                    <a:cubicBezTo>
                      <a:pt x="18" y="100"/>
                      <a:pt x="22" y="94"/>
                      <a:pt x="19" y="91"/>
                    </a:cubicBezTo>
                    <a:cubicBezTo>
                      <a:pt x="14" y="91"/>
                      <a:pt x="18" y="99"/>
                      <a:pt x="17" y="103"/>
                    </a:cubicBezTo>
                    <a:cubicBezTo>
                      <a:pt x="7" y="101"/>
                      <a:pt x="8" y="98"/>
                      <a:pt x="3" y="95"/>
                    </a:cubicBezTo>
                    <a:cubicBezTo>
                      <a:pt x="5" y="94"/>
                      <a:pt x="7" y="93"/>
                      <a:pt x="9" y="91"/>
                    </a:cubicBezTo>
                    <a:cubicBezTo>
                      <a:pt x="5" y="91"/>
                      <a:pt x="2" y="90"/>
                      <a:pt x="1" y="89"/>
                    </a:cubicBezTo>
                    <a:cubicBezTo>
                      <a:pt x="0" y="85"/>
                      <a:pt x="3" y="84"/>
                      <a:pt x="3" y="81"/>
                    </a:cubicBezTo>
                    <a:cubicBezTo>
                      <a:pt x="11" y="85"/>
                      <a:pt x="16" y="76"/>
                      <a:pt x="19" y="69"/>
                    </a:cubicBezTo>
                    <a:cubicBezTo>
                      <a:pt x="21" y="75"/>
                      <a:pt x="18" y="74"/>
                      <a:pt x="19" y="83"/>
                    </a:cubicBezTo>
                    <a:cubicBezTo>
                      <a:pt x="14" y="81"/>
                      <a:pt x="10" y="89"/>
                      <a:pt x="15" y="91"/>
                    </a:cubicBezTo>
                    <a:cubicBezTo>
                      <a:pt x="14" y="83"/>
                      <a:pt x="21" y="84"/>
                      <a:pt x="23" y="89"/>
                    </a:cubicBezTo>
                    <a:cubicBezTo>
                      <a:pt x="24" y="77"/>
                      <a:pt x="20" y="65"/>
                      <a:pt x="29" y="60"/>
                    </a:cubicBezTo>
                    <a:cubicBezTo>
                      <a:pt x="26" y="63"/>
                      <a:pt x="22" y="62"/>
                      <a:pt x="23" y="56"/>
                    </a:cubicBezTo>
                    <a:cubicBezTo>
                      <a:pt x="36" y="61"/>
                      <a:pt x="20" y="53"/>
                      <a:pt x="27" y="48"/>
                    </a:cubicBezTo>
                    <a:cubicBezTo>
                      <a:pt x="29" y="55"/>
                      <a:pt x="37" y="56"/>
                      <a:pt x="43" y="58"/>
                    </a:cubicBezTo>
                    <a:cubicBezTo>
                      <a:pt x="48" y="46"/>
                      <a:pt x="52" y="41"/>
                      <a:pt x="53" y="30"/>
                    </a:cubicBezTo>
                    <a:cubicBezTo>
                      <a:pt x="55" y="34"/>
                      <a:pt x="55" y="40"/>
                      <a:pt x="63" y="38"/>
                    </a:cubicBezTo>
                    <a:cubicBezTo>
                      <a:pt x="59" y="28"/>
                      <a:pt x="67" y="34"/>
                      <a:pt x="69" y="26"/>
                    </a:cubicBezTo>
                    <a:cubicBezTo>
                      <a:pt x="70" y="28"/>
                      <a:pt x="71" y="28"/>
                      <a:pt x="73" y="28"/>
                    </a:cubicBezTo>
                    <a:cubicBezTo>
                      <a:pt x="68" y="36"/>
                      <a:pt x="66" y="37"/>
                      <a:pt x="63" y="44"/>
                    </a:cubicBezTo>
                    <a:cubicBezTo>
                      <a:pt x="68" y="43"/>
                      <a:pt x="71" y="40"/>
                      <a:pt x="73" y="36"/>
                    </a:cubicBezTo>
                    <a:cubicBezTo>
                      <a:pt x="79" y="45"/>
                      <a:pt x="86" y="37"/>
                      <a:pt x="89" y="32"/>
                    </a:cubicBezTo>
                    <a:cubicBezTo>
                      <a:pt x="90" y="35"/>
                      <a:pt x="93" y="34"/>
                      <a:pt x="96" y="34"/>
                    </a:cubicBezTo>
                    <a:cubicBezTo>
                      <a:pt x="97" y="43"/>
                      <a:pt x="89" y="42"/>
                      <a:pt x="87" y="48"/>
                    </a:cubicBezTo>
                    <a:cubicBezTo>
                      <a:pt x="97" y="51"/>
                      <a:pt x="94" y="41"/>
                      <a:pt x="100" y="40"/>
                    </a:cubicBezTo>
                    <a:cubicBezTo>
                      <a:pt x="100" y="43"/>
                      <a:pt x="103" y="42"/>
                      <a:pt x="104" y="44"/>
                    </a:cubicBezTo>
                    <a:cubicBezTo>
                      <a:pt x="98" y="41"/>
                      <a:pt x="95" y="50"/>
                      <a:pt x="100" y="50"/>
                    </a:cubicBezTo>
                    <a:cubicBezTo>
                      <a:pt x="100" y="40"/>
                      <a:pt x="104" y="51"/>
                      <a:pt x="106" y="52"/>
                    </a:cubicBezTo>
                    <a:cubicBezTo>
                      <a:pt x="106" y="44"/>
                      <a:pt x="119" y="20"/>
                      <a:pt x="122" y="36"/>
                    </a:cubicBezTo>
                    <a:cubicBezTo>
                      <a:pt x="121" y="34"/>
                      <a:pt x="120" y="33"/>
                      <a:pt x="118" y="32"/>
                    </a:cubicBezTo>
                    <a:cubicBezTo>
                      <a:pt x="121" y="39"/>
                      <a:pt x="108" y="40"/>
                      <a:pt x="116" y="44"/>
                    </a:cubicBezTo>
                    <a:cubicBezTo>
                      <a:pt x="124" y="41"/>
                      <a:pt x="132" y="32"/>
                      <a:pt x="140" y="40"/>
                    </a:cubicBezTo>
                    <a:cubicBezTo>
                      <a:pt x="140" y="38"/>
                      <a:pt x="142" y="38"/>
                      <a:pt x="142" y="36"/>
                    </a:cubicBezTo>
                    <a:cubicBezTo>
                      <a:pt x="133" y="37"/>
                      <a:pt x="142" y="29"/>
                      <a:pt x="142" y="26"/>
                    </a:cubicBezTo>
                    <a:cubicBezTo>
                      <a:pt x="146" y="26"/>
                      <a:pt x="146" y="28"/>
                      <a:pt x="150" y="28"/>
                    </a:cubicBezTo>
                    <a:cubicBezTo>
                      <a:pt x="151" y="32"/>
                      <a:pt x="144" y="37"/>
                      <a:pt x="150" y="38"/>
                    </a:cubicBezTo>
                    <a:cubicBezTo>
                      <a:pt x="154" y="34"/>
                      <a:pt x="161" y="26"/>
                      <a:pt x="166" y="34"/>
                    </a:cubicBezTo>
                    <a:cubicBezTo>
                      <a:pt x="163" y="40"/>
                      <a:pt x="158" y="44"/>
                      <a:pt x="156" y="50"/>
                    </a:cubicBezTo>
                    <a:cubicBezTo>
                      <a:pt x="170" y="45"/>
                      <a:pt x="165" y="23"/>
                      <a:pt x="182" y="28"/>
                    </a:cubicBezTo>
                    <a:cubicBezTo>
                      <a:pt x="184" y="36"/>
                      <a:pt x="176" y="32"/>
                      <a:pt x="174" y="36"/>
                    </a:cubicBezTo>
                    <a:cubicBezTo>
                      <a:pt x="177" y="38"/>
                      <a:pt x="182" y="46"/>
                      <a:pt x="184" y="40"/>
                    </a:cubicBezTo>
                    <a:cubicBezTo>
                      <a:pt x="173" y="38"/>
                      <a:pt x="195" y="30"/>
                      <a:pt x="182" y="26"/>
                    </a:cubicBezTo>
                    <a:cubicBezTo>
                      <a:pt x="189" y="26"/>
                      <a:pt x="184" y="13"/>
                      <a:pt x="192" y="14"/>
                    </a:cubicBezTo>
                    <a:cubicBezTo>
                      <a:pt x="191" y="22"/>
                      <a:pt x="197" y="23"/>
                      <a:pt x="199" y="28"/>
                    </a:cubicBezTo>
                    <a:cubicBezTo>
                      <a:pt x="200" y="18"/>
                      <a:pt x="203" y="20"/>
                      <a:pt x="209" y="4"/>
                    </a:cubicBezTo>
                    <a:cubicBezTo>
                      <a:pt x="209" y="6"/>
                      <a:pt x="211" y="5"/>
                      <a:pt x="213" y="4"/>
                    </a:cubicBezTo>
                    <a:cubicBezTo>
                      <a:pt x="215" y="11"/>
                      <a:pt x="220" y="22"/>
                      <a:pt x="213" y="22"/>
                    </a:cubicBezTo>
                    <a:cubicBezTo>
                      <a:pt x="206" y="23"/>
                      <a:pt x="218" y="16"/>
                      <a:pt x="211" y="16"/>
                    </a:cubicBezTo>
                    <a:cubicBezTo>
                      <a:pt x="209" y="16"/>
                      <a:pt x="208" y="16"/>
                      <a:pt x="207" y="16"/>
                    </a:cubicBezTo>
                    <a:cubicBezTo>
                      <a:pt x="210" y="24"/>
                      <a:pt x="205" y="19"/>
                      <a:pt x="205" y="26"/>
                    </a:cubicBezTo>
                    <a:cubicBezTo>
                      <a:pt x="213" y="19"/>
                      <a:pt x="209" y="32"/>
                      <a:pt x="211" y="32"/>
                    </a:cubicBezTo>
                    <a:cubicBezTo>
                      <a:pt x="216" y="34"/>
                      <a:pt x="215" y="28"/>
                      <a:pt x="219" y="28"/>
                    </a:cubicBezTo>
                    <a:cubicBezTo>
                      <a:pt x="224" y="32"/>
                      <a:pt x="219" y="35"/>
                      <a:pt x="223" y="38"/>
                    </a:cubicBezTo>
                    <a:cubicBezTo>
                      <a:pt x="230" y="34"/>
                      <a:pt x="223" y="27"/>
                      <a:pt x="227" y="20"/>
                    </a:cubicBezTo>
                    <a:cubicBezTo>
                      <a:pt x="227" y="27"/>
                      <a:pt x="233" y="16"/>
                      <a:pt x="233" y="22"/>
                    </a:cubicBezTo>
                    <a:cubicBezTo>
                      <a:pt x="225" y="24"/>
                      <a:pt x="231" y="37"/>
                      <a:pt x="231" y="38"/>
                    </a:cubicBezTo>
                    <a:cubicBezTo>
                      <a:pt x="233" y="36"/>
                      <a:pt x="238" y="36"/>
                      <a:pt x="243" y="36"/>
                    </a:cubicBezTo>
                    <a:cubicBezTo>
                      <a:pt x="245" y="31"/>
                      <a:pt x="246" y="25"/>
                      <a:pt x="249" y="20"/>
                    </a:cubicBezTo>
                    <a:cubicBezTo>
                      <a:pt x="248" y="30"/>
                      <a:pt x="260" y="28"/>
                      <a:pt x="263" y="34"/>
                    </a:cubicBezTo>
                    <a:cubicBezTo>
                      <a:pt x="273" y="28"/>
                      <a:pt x="275" y="21"/>
                      <a:pt x="279" y="14"/>
                    </a:cubicBezTo>
                    <a:cubicBezTo>
                      <a:pt x="280" y="17"/>
                      <a:pt x="286" y="16"/>
                      <a:pt x="283" y="22"/>
                    </a:cubicBezTo>
                    <a:cubicBezTo>
                      <a:pt x="279" y="22"/>
                      <a:pt x="276" y="23"/>
                      <a:pt x="275" y="26"/>
                    </a:cubicBezTo>
                    <a:cubicBezTo>
                      <a:pt x="282" y="25"/>
                      <a:pt x="270" y="32"/>
                      <a:pt x="277" y="32"/>
                    </a:cubicBezTo>
                    <a:cubicBezTo>
                      <a:pt x="283" y="26"/>
                      <a:pt x="285" y="13"/>
                      <a:pt x="291" y="18"/>
                    </a:cubicBezTo>
                    <a:cubicBezTo>
                      <a:pt x="292" y="15"/>
                      <a:pt x="291" y="12"/>
                      <a:pt x="289" y="10"/>
                    </a:cubicBezTo>
                    <a:cubicBezTo>
                      <a:pt x="292" y="10"/>
                      <a:pt x="295" y="10"/>
                      <a:pt x="297" y="10"/>
                    </a:cubicBezTo>
                    <a:cubicBezTo>
                      <a:pt x="291" y="20"/>
                      <a:pt x="304" y="21"/>
                      <a:pt x="308" y="28"/>
                    </a:cubicBezTo>
                    <a:cubicBezTo>
                      <a:pt x="310" y="27"/>
                      <a:pt x="312" y="26"/>
                      <a:pt x="314" y="24"/>
                    </a:cubicBezTo>
                    <a:cubicBezTo>
                      <a:pt x="311" y="24"/>
                      <a:pt x="309" y="23"/>
                      <a:pt x="310" y="20"/>
                    </a:cubicBezTo>
                    <a:cubicBezTo>
                      <a:pt x="314" y="21"/>
                      <a:pt x="317" y="20"/>
                      <a:pt x="320" y="18"/>
                    </a:cubicBezTo>
                    <a:cubicBezTo>
                      <a:pt x="319" y="27"/>
                      <a:pt x="319" y="38"/>
                      <a:pt x="328" y="32"/>
                    </a:cubicBezTo>
                    <a:cubicBezTo>
                      <a:pt x="327" y="37"/>
                      <a:pt x="325" y="39"/>
                      <a:pt x="330" y="42"/>
                    </a:cubicBezTo>
                    <a:cubicBezTo>
                      <a:pt x="331" y="38"/>
                      <a:pt x="324" y="36"/>
                      <a:pt x="332" y="36"/>
                    </a:cubicBezTo>
                    <a:cubicBezTo>
                      <a:pt x="339" y="37"/>
                      <a:pt x="327" y="44"/>
                      <a:pt x="334" y="44"/>
                    </a:cubicBezTo>
                    <a:cubicBezTo>
                      <a:pt x="334" y="42"/>
                      <a:pt x="337" y="42"/>
                      <a:pt x="338" y="40"/>
                    </a:cubicBezTo>
                    <a:cubicBezTo>
                      <a:pt x="334" y="37"/>
                      <a:pt x="336" y="28"/>
                      <a:pt x="340" y="26"/>
                    </a:cubicBezTo>
                    <a:cubicBezTo>
                      <a:pt x="339" y="31"/>
                      <a:pt x="348" y="42"/>
                      <a:pt x="354" y="38"/>
                    </a:cubicBezTo>
                    <a:cubicBezTo>
                      <a:pt x="353" y="34"/>
                      <a:pt x="346" y="37"/>
                      <a:pt x="348" y="30"/>
                    </a:cubicBezTo>
                    <a:cubicBezTo>
                      <a:pt x="353" y="33"/>
                      <a:pt x="356" y="25"/>
                      <a:pt x="356" y="30"/>
                    </a:cubicBezTo>
                    <a:cubicBezTo>
                      <a:pt x="354" y="30"/>
                      <a:pt x="353" y="34"/>
                      <a:pt x="356" y="34"/>
                    </a:cubicBezTo>
                    <a:cubicBezTo>
                      <a:pt x="366" y="34"/>
                      <a:pt x="365" y="21"/>
                      <a:pt x="370" y="22"/>
                    </a:cubicBezTo>
                    <a:cubicBezTo>
                      <a:pt x="366" y="20"/>
                      <a:pt x="364" y="13"/>
                      <a:pt x="370" y="12"/>
                    </a:cubicBezTo>
                    <a:cubicBezTo>
                      <a:pt x="373" y="18"/>
                      <a:pt x="376" y="23"/>
                      <a:pt x="380" y="26"/>
                    </a:cubicBezTo>
                    <a:cubicBezTo>
                      <a:pt x="375" y="25"/>
                      <a:pt x="372" y="35"/>
                      <a:pt x="376" y="36"/>
                    </a:cubicBezTo>
                    <a:cubicBezTo>
                      <a:pt x="378" y="30"/>
                      <a:pt x="387" y="21"/>
                      <a:pt x="390" y="24"/>
                    </a:cubicBezTo>
                    <a:cubicBezTo>
                      <a:pt x="394" y="42"/>
                      <a:pt x="412" y="18"/>
                      <a:pt x="425" y="24"/>
                    </a:cubicBezTo>
                    <a:cubicBezTo>
                      <a:pt x="416" y="20"/>
                      <a:pt x="418" y="37"/>
                      <a:pt x="419" y="36"/>
                    </a:cubicBezTo>
                    <a:cubicBezTo>
                      <a:pt x="424" y="25"/>
                      <a:pt x="423" y="31"/>
                      <a:pt x="431" y="24"/>
                    </a:cubicBezTo>
                    <a:cubicBezTo>
                      <a:pt x="430" y="29"/>
                      <a:pt x="430" y="34"/>
                      <a:pt x="435" y="34"/>
                    </a:cubicBezTo>
                    <a:cubicBezTo>
                      <a:pt x="437" y="27"/>
                      <a:pt x="437" y="29"/>
                      <a:pt x="445" y="30"/>
                    </a:cubicBezTo>
                    <a:cubicBezTo>
                      <a:pt x="445" y="27"/>
                      <a:pt x="446" y="23"/>
                      <a:pt x="443" y="22"/>
                    </a:cubicBezTo>
                    <a:cubicBezTo>
                      <a:pt x="442" y="25"/>
                      <a:pt x="440" y="26"/>
                      <a:pt x="437" y="26"/>
                    </a:cubicBezTo>
                    <a:cubicBezTo>
                      <a:pt x="441" y="22"/>
                      <a:pt x="440" y="13"/>
                      <a:pt x="447" y="12"/>
                    </a:cubicBezTo>
                    <a:cubicBezTo>
                      <a:pt x="447" y="24"/>
                      <a:pt x="453" y="20"/>
                      <a:pt x="455" y="28"/>
                    </a:cubicBezTo>
                    <a:cubicBezTo>
                      <a:pt x="451" y="34"/>
                      <a:pt x="449" y="23"/>
                      <a:pt x="447" y="28"/>
                    </a:cubicBezTo>
                    <a:cubicBezTo>
                      <a:pt x="445" y="36"/>
                      <a:pt x="453" y="36"/>
                      <a:pt x="455" y="40"/>
                    </a:cubicBezTo>
                    <a:cubicBezTo>
                      <a:pt x="465" y="36"/>
                      <a:pt x="461" y="12"/>
                      <a:pt x="451" y="20"/>
                    </a:cubicBezTo>
                    <a:cubicBezTo>
                      <a:pt x="451" y="13"/>
                      <a:pt x="455" y="0"/>
                      <a:pt x="461" y="6"/>
                    </a:cubicBezTo>
                    <a:cubicBezTo>
                      <a:pt x="456" y="19"/>
                      <a:pt x="492" y="34"/>
                      <a:pt x="467" y="38"/>
                    </a:cubicBezTo>
                    <a:cubicBezTo>
                      <a:pt x="465" y="46"/>
                      <a:pt x="470" y="47"/>
                      <a:pt x="473" y="50"/>
                    </a:cubicBezTo>
                    <a:cubicBezTo>
                      <a:pt x="482" y="42"/>
                      <a:pt x="483" y="37"/>
                      <a:pt x="487" y="28"/>
                    </a:cubicBezTo>
                    <a:cubicBezTo>
                      <a:pt x="485" y="28"/>
                      <a:pt x="482" y="28"/>
                      <a:pt x="479" y="28"/>
                    </a:cubicBezTo>
                    <a:cubicBezTo>
                      <a:pt x="479" y="25"/>
                      <a:pt x="479" y="23"/>
                      <a:pt x="479" y="20"/>
                    </a:cubicBezTo>
                    <a:cubicBezTo>
                      <a:pt x="485" y="19"/>
                      <a:pt x="487" y="22"/>
                      <a:pt x="491" y="22"/>
                    </a:cubicBezTo>
                    <a:cubicBezTo>
                      <a:pt x="491" y="28"/>
                      <a:pt x="495" y="26"/>
                      <a:pt x="491" y="30"/>
                    </a:cubicBezTo>
                    <a:cubicBezTo>
                      <a:pt x="496" y="27"/>
                      <a:pt x="498" y="38"/>
                      <a:pt x="499" y="32"/>
                    </a:cubicBezTo>
                    <a:cubicBezTo>
                      <a:pt x="500" y="29"/>
                      <a:pt x="492" y="27"/>
                      <a:pt x="497" y="26"/>
                    </a:cubicBezTo>
                    <a:cubicBezTo>
                      <a:pt x="498" y="29"/>
                      <a:pt x="502" y="28"/>
                      <a:pt x="503" y="30"/>
                    </a:cubicBezTo>
                    <a:close/>
                    <a:moveTo>
                      <a:pt x="287" y="28"/>
                    </a:moveTo>
                    <a:cubicBezTo>
                      <a:pt x="295" y="30"/>
                      <a:pt x="293" y="23"/>
                      <a:pt x="299" y="24"/>
                    </a:cubicBezTo>
                    <a:cubicBezTo>
                      <a:pt x="298" y="16"/>
                      <a:pt x="286" y="21"/>
                      <a:pt x="287" y="28"/>
                    </a:cubicBezTo>
                    <a:close/>
                    <a:moveTo>
                      <a:pt x="556" y="38"/>
                    </a:moveTo>
                    <a:cubicBezTo>
                      <a:pt x="550" y="36"/>
                      <a:pt x="559" y="31"/>
                      <a:pt x="554" y="28"/>
                    </a:cubicBezTo>
                    <a:cubicBezTo>
                      <a:pt x="548" y="32"/>
                      <a:pt x="540" y="33"/>
                      <a:pt x="538" y="40"/>
                    </a:cubicBezTo>
                    <a:cubicBezTo>
                      <a:pt x="544" y="40"/>
                      <a:pt x="551" y="30"/>
                      <a:pt x="550" y="44"/>
                    </a:cubicBezTo>
                    <a:cubicBezTo>
                      <a:pt x="557" y="43"/>
                      <a:pt x="559" y="37"/>
                      <a:pt x="560" y="30"/>
                    </a:cubicBezTo>
                    <a:cubicBezTo>
                      <a:pt x="556" y="31"/>
                      <a:pt x="555" y="34"/>
                      <a:pt x="556" y="38"/>
                    </a:cubicBezTo>
                    <a:close/>
                    <a:moveTo>
                      <a:pt x="526" y="32"/>
                    </a:moveTo>
                    <a:cubicBezTo>
                      <a:pt x="530" y="28"/>
                      <a:pt x="519" y="34"/>
                      <a:pt x="516" y="30"/>
                    </a:cubicBezTo>
                    <a:cubicBezTo>
                      <a:pt x="517" y="33"/>
                      <a:pt x="519" y="35"/>
                      <a:pt x="520" y="38"/>
                    </a:cubicBezTo>
                    <a:cubicBezTo>
                      <a:pt x="523" y="38"/>
                      <a:pt x="521" y="32"/>
                      <a:pt x="526" y="32"/>
                    </a:cubicBezTo>
                    <a:close/>
                    <a:moveTo>
                      <a:pt x="302" y="38"/>
                    </a:moveTo>
                    <a:cubicBezTo>
                      <a:pt x="298" y="40"/>
                      <a:pt x="296" y="44"/>
                      <a:pt x="289" y="42"/>
                    </a:cubicBezTo>
                    <a:cubicBezTo>
                      <a:pt x="289" y="44"/>
                      <a:pt x="289" y="46"/>
                      <a:pt x="289" y="48"/>
                    </a:cubicBezTo>
                    <a:cubicBezTo>
                      <a:pt x="298" y="48"/>
                      <a:pt x="300" y="39"/>
                      <a:pt x="306" y="46"/>
                    </a:cubicBezTo>
                    <a:cubicBezTo>
                      <a:pt x="312" y="44"/>
                      <a:pt x="298" y="45"/>
                      <a:pt x="302" y="38"/>
                    </a:cubicBezTo>
                    <a:close/>
                    <a:moveTo>
                      <a:pt x="354" y="50"/>
                    </a:moveTo>
                    <a:cubicBezTo>
                      <a:pt x="360" y="46"/>
                      <a:pt x="344" y="42"/>
                      <a:pt x="342" y="46"/>
                    </a:cubicBezTo>
                    <a:cubicBezTo>
                      <a:pt x="342" y="49"/>
                      <a:pt x="351" y="45"/>
                      <a:pt x="354" y="50"/>
                    </a:cubicBezTo>
                    <a:close/>
                    <a:moveTo>
                      <a:pt x="47" y="60"/>
                    </a:moveTo>
                    <a:cubicBezTo>
                      <a:pt x="41" y="63"/>
                      <a:pt x="40" y="61"/>
                      <a:pt x="33" y="64"/>
                    </a:cubicBezTo>
                    <a:cubicBezTo>
                      <a:pt x="35" y="68"/>
                      <a:pt x="48" y="66"/>
                      <a:pt x="47" y="60"/>
                    </a:cubicBezTo>
                    <a:close/>
                    <a:moveTo>
                      <a:pt x="687" y="109"/>
                    </a:moveTo>
                    <a:cubicBezTo>
                      <a:pt x="686" y="110"/>
                      <a:pt x="684" y="111"/>
                      <a:pt x="681" y="111"/>
                    </a:cubicBezTo>
                    <a:cubicBezTo>
                      <a:pt x="685" y="115"/>
                      <a:pt x="681" y="116"/>
                      <a:pt x="681" y="121"/>
                    </a:cubicBezTo>
                    <a:cubicBezTo>
                      <a:pt x="688" y="122"/>
                      <a:pt x="685" y="112"/>
                      <a:pt x="687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78" name="Freeform 1943"/>
              <p:cNvSpPr/>
              <p:nvPr/>
            </p:nvSpPr>
            <p:spPr bwMode="auto">
              <a:xfrm>
                <a:off x="5414014" y="1110696"/>
                <a:ext cx="23813" cy="17463"/>
              </a:xfrm>
              <a:custGeom>
                <a:avLst/>
                <a:gdLst>
                  <a:gd name="T0" fmla="*/ 10 w 14"/>
                  <a:gd name="T1" fmla="*/ 4 h 10"/>
                  <a:gd name="T2" fmla="*/ 0 w 14"/>
                  <a:gd name="T3" fmla="*/ 2 h 10"/>
                  <a:gd name="T4" fmla="*/ 4 w 14"/>
                  <a:gd name="T5" fmla="*/ 10 h 10"/>
                  <a:gd name="T6" fmla="*/ 10 w 14"/>
                  <a:gd name="T7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10" y="4"/>
                    </a:moveTo>
                    <a:cubicBezTo>
                      <a:pt x="14" y="0"/>
                      <a:pt x="3" y="6"/>
                      <a:pt x="0" y="2"/>
                    </a:cubicBezTo>
                    <a:cubicBezTo>
                      <a:pt x="1" y="5"/>
                      <a:pt x="3" y="7"/>
                      <a:pt x="4" y="10"/>
                    </a:cubicBezTo>
                    <a:cubicBezTo>
                      <a:pt x="7" y="10"/>
                      <a:pt x="5" y="4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79" name="Freeform 1944"/>
              <p:cNvSpPr/>
              <p:nvPr/>
            </p:nvSpPr>
            <p:spPr bwMode="auto">
              <a:xfrm>
                <a:off x="4525014" y="1120221"/>
                <a:ext cx="23813" cy="22225"/>
              </a:xfrm>
              <a:custGeom>
                <a:avLst/>
                <a:gdLst>
                  <a:gd name="T0" fmla="*/ 4 w 13"/>
                  <a:gd name="T1" fmla="*/ 4 h 12"/>
                  <a:gd name="T2" fmla="*/ 12 w 13"/>
                  <a:gd name="T3" fmla="*/ 12 h 12"/>
                  <a:gd name="T4" fmla="*/ 10 w 13"/>
                  <a:gd name="T5" fmla="*/ 0 h 12"/>
                  <a:gd name="T6" fmla="*/ 6 w 13"/>
                  <a:gd name="T7" fmla="*/ 0 h 12"/>
                  <a:gd name="T8" fmla="*/ 4 w 13"/>
                  <a:gd name="T9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2">
                    <a:moveTo>
                      <a:pt x="4" y="4"/>
                    </a:moveTo>
                    <a:cubicBezTo>
                      <a:pt x="0" y="6"/>
                      <a:pt x="8" y="11"/>
                      <a:pt x="12" y="12"/>
                    </a:cubicBezTo>
                    <a:cubicBezTo>
                      <a:pt x="13" y="6"/>
                      <a:pt x="10" y="5"/>
                      <a:pt x="10" y="0"/>
                    </a:cubicBezTo>
                    <a:cubicBezTo>
                      <a:pt x="8" y="1"/>
                      <a:pt x="6" y="3"/>
                      <a:pt x="6" y="0"/>
                    </a:cubicBezTo>
                    <a:cubicBezTo>
                      <a:pt x="0" y="0"/>
                      <a:pt x="9" y="10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80" name="Freeform 1945"/>
              <p:cNvSpPr/>
              <p:nvPr/>
            </p:nvSpPr>
            <p:spPr bwMode="auto">
              <a:xfrm>
                <a:off x="4490089" y="1124984"/>
                <a:ext cx="26988" cy="39688"/>
              </a:xfrm>
              <a:custGeom>
                <a:avLst/>
                <a:gdLst>
                  <a:gd name="T0" fmla="*/ 4 w 16"/>
                  <a:gd name="T1" fmla="*/ 12 h 23"/>
                  <a:gd name="T2" fmla="*/ 13 w 16"/>
                  <a:gd name="T3" fmla="*/ 18 h 23"/>
                  <a:gd name="T4" fmla="*/ 8 w 16"/>
                  <a:gd name="T5" fmla="*/ 0 h 23"/>
                  <a:gd name="T6" fmla="*/ 0 w 16"/>
                  <a:gd name="T7" fmla="*/ 2 h 23"/>
                  <a:gd name="T8" fmla="*/ 2 w 16"/>
                  <a:gd name="T9" fmla="*/ 18 h 23"/>
                  <a:gd name="T10" fmla="*/ 4 w 16"/>
                  <a:gd name="T1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3">
                    <a:moveTo>
                      <a:pt x="4" y="12"/>
                    </a:moveTo>
                    <a:cubicBezTo>
                      <a:pt x="15" y="11"/>
                      <a:pt x="4" y="19"/>
                      <a:pt x="13" y="18"/>
                    </a:cubicBezTo>
                    <a:cubicBezTo>
                      <a:pt x="16" y="9"/>
                      <a:pt x="11" y="8"/>
                      <a:pt x="8" y="0"/>
                    </a:cubicBezTo>
                    <a:cubicBezTo>
                      <a:pt x="7" y="2"/>
                      <a:pt x="4" y="2"/>
                      <a:pt x="0" y="2"/>
                    </a:cubicBezTo>
                    <a:cubicBezTo>
                      <a:pt x="4" y="7"/>
                      <a:pt x="0" y="17"/>
                      <a:pt x="2" y="18"/>
                    </a:cubicBezTo>
                    <a:cubicBezTo>
                      <a:pt x="5" y="23"/>
                      <a:pt x="2" y="16"/>
                      <a:pt x="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81" name="Freeform 1946"/>
              <p:cNvSpPr/>
              <p:nvPr/>
            </p:nvSpPr>
            <p:spPr bwMode="auto">
              <a:xfrm>
                <a:off x="5021902" y="1128159"/>
                <a:ext cx="39688" cy="17463"/>
              </a:xfrm>
              <a:custGeom>
                <a:avLst/>
                <a:gdLst>
                  <a:gd name="T0" fmla="*/ 13 w 23"/>
                  <a:gd name="T1" fmla="*/ 0 h 10"/>
                  <a:gd name="T2" fmla="*/ 0 w 23"/>
                  <a:gd name="T3" fmla="*/ 4 h 10"/>
                  <a:gd name="T4" fmla="*/ 0 w 23"/>
                  <a:gd name="T5" fmla="*/ 10 h 10"/>
                  <a:gd name="T6" fmla="*/ 17 w 23"/>
                  <a:gd name="T7" fmla="*/ 8 h 10"/>
                  <a:gd name="T8" fmla="*/ 13 w 23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0">
                    <a:moveTo>
                      <a:pt x="13" y="0"/>
                    </a:moveTo>
                    <a:cubicBezTo>
                      <a:pt x="9" y="2"/>
                      <a:pt x="7" y="6"/>
                      <a:pt x="0" y="4"/>
                    </a:cubicBezTo>
                    <a:cubicBezTo>
                      <a:pt x="0" y="6"/>
                      <a:pt x="0" y="8"/>
                      <a:pt x="0" y="10"/>
                    </a:cubicBezTo>
                    <a:cubicBezTo>
                      <a:pt x="9" y="10"/>
                      <a:pt x="11" y="1"/>
                      <a:pt x="17" y="8"/>
                    </a:cubicBezTo>
                    <a:cubicBezTo>
                      <a:pt x="23" y="6"/>
                      <a:pt x="9" y="7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82" name="Freeform 1947"/>
              <p:cNvSpPr/>
              <p:nvPr/>
            </p:nvSpPr>
            <p:spPr bwMode="auto">
              <a:xfrm>
                <a:off x="5113977" y="1134509"/>
                <a:ext cx="30163" cy="14288"/>
              </a:xfrm>
              <a:custGeom>
                <a:avLst/>
                <a:gdLst>
                  <a:gd name="T0" fmla="*/ 12 w 18"/>
                  <a:gd name="T1" fmla="*/ 8 h 8"/>
                  <a:gd name="T2" fmla="*/ 0 w 18"/>
                  <a:gd name="T3" fmla="*/ 4 h 8"/>
                  <a:gd name="T4" fmla="*/ 12 w 18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8">
                    <a:moveTo>
                      <a:pt x="12" y="8"/>
                    </a:moveTo>
                    <a:cubicBezTo>
                      <a:pt x="18" y="4"/>
                      <a:pt x="2" y="0"/>
                      <a:pt x="0" y="4"/>
                    </a:cubicBezTo>
                    <a:cubicBezTo>
                      <a:pt x="0" y="7"/>
                      <a:pt x="9" y="3"/>
                      <a:pt x="1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83" name="Freeform 1948"/>
              <p:cNvSpPr/>
              <p:nvPr/>
            </p:nvSpPr>
            <p:spPr bwMode="auto">
              <a:xfrm>
                <a:off x="5785489" y="1194834"/>
                <a:ext cx="26988" cy="17463"/>
              </a:xfrm>
              <a:custGeom>
                <a:avLst/>
                <a:gdLst>
                  <a:gd name="T0" fmla="*/ 0 w 15"/>
                  <a:gd name="T1" fmla="*/ 0 h 10"/>
                  <a:gd name="T2" fmla="*/ 10 w 15"/>
                  <a:gd name="T3" fmla="*/ 10 h 10"/>
                  <a:gd name="T4" fmla="*/ 0 w 15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0">
                    <a:moveTo>
                      <a:pt x="0" y="0"/>
                    </a:moveTo>
                    <a:cubicBezTo>
                      <a:pt x="1" y="8"/>
                      <a:pt x="7" y="1"/>
                      <a:pt x="10" y="10"/>
                    </a:cubicBezTo>
                    <a:cubicBezTo>
                      <a:pt x="15" y="5"/>
                      <a:pt x="4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84" name="Freeform 1950"/>
              <p:cNvSpPr/>
              <p:nvPr/>
            </p:nvSpPr>
            <p:spPr bwMode="auto">
              <a:xfrm>
                <a:off x="4532952" y="1285321"/>
                <a:ext cx="33338" cy="15875"/>
              </a:xfrm>
              <a:custGeom>
                <a:avLst/>
                <a:gdLst>
                  <a:gd name="T0" fmla="*/ 20 w 20"/>
                  <a:gd name="T1" fmla="*/ 0 h 10"/>
                  <a:gd name="T2" fmla="*/ 2 w 20"/>
                  <a:gd name="T3" fmla="*/ 0 h 10"/>
                  <a:gd name="T4" fmla="*/ 10 w 20"/>
                  <a:gd name="T5" fmla="*/ 10 h 10"/>
                  <a:gd name="T6" fmla="*/ 20 w 20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0">
                    <a:moveTo>
                      <a:pt x="20" y="0"/>
                    </a:moveTo>
                    <a:cubicBezTo>
                      <a:pt x="14" y="2"/>
                      <a:pt x="11" y="5"/>
                      <a:pt x="2" y="0"/>
                    </a:cubicBezTo>
                    <a:cubicBezTo>
                      <a:pt x="0" y="8"/>
                      <a:pt x="11" y="2"/>
                      <a:pt x="10" y="10"/>
                    </a:cubicBezTo>
                    <a:cubicBezTo>
                      <a:pt x="11" y="5"/>
                      <a:pt x="19" y="6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85" name="Freeform 1951"/>
              <p:cNvSpPr/>
              <p:nvPr/>
            </p:nvSpPr>
            <p:spPr bwMode="auto">
              <a:xfrm>
                <a:off x="5720402" y="1301196"/>
                <a:ext cx="41275" cy="26988"/>
              </a:xfrm>
              <a:custGeom>
                <a:avLst/>
                <a:gdLst>
                  <a:gd name="T0" fmla="*/ 5 w 24"/>
                  <a:gd name="T1" fmla="*/ 14 h 15"/>
                  <a:gd name="T2" fmla="*/ 24 w 24"/>
                  <a:gd name="T3" fmla="*/ 6 h 15"/>
                  <a:gd name="T4" fmla="*/ 13 w 24"/>
                  <a:gd name="T5" fmla="*/ 2 h 15"/>
                  <a:gd name="T6" fmla="*/ 7 w 24"/>
                  <a:gd name="T7" fmla="*/ 12 h 15"/>
                  <a:gd name="T8" fmla="*/ 7 w 24"/>
                  <a:gd name="T9" fmla="*/ 2 h 15"/>
                  <a:gd name="T10" fmla="*/ 5 w 24"/>
                  <a:gd name="T11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5">
                    <a:moveTo>
                      <a:pt x="5" y="14"/>
                    </a:moveTo>
                    <a:cubicBezTo>
                      <a:pt x="19" y="13"/>
                      <a:pt x="16" y="15"/>
                      <a:pt x="24" y="6"/>
                    </a:cubicBezTo>
                    <a:cubicBezTo>
                      <a:pt x="22" y="3"/>
                      <a:pt x="17" y="3"/>
                      <a:pt x="13" y="2"/>
                    </a:cubicBezTo>
                    <a:cubicBezTo>
                      <a:pt x="12" y="6"/>
                      <a:pt x="9" y="8"/>
                      <a:pt x="7" y="12"/>
                    </a:cubicBezTo>
                    <a:cubicBezTo>
                      <a:pt x="1" y="11"/>
                      <a:pt x="10" y="7"/>
                      <a:pt x="7" y="2"/>
                    </a:cubicBezTo>
                    <a:cubicBezTo>
                      <a:pt x="0" y="0"/>
                      <a:pt x="4" y="13"/>
                      <a:pt x="5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3434094" y="2471043"/>
              <a:ext cx="55216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一个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整数（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除外）和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一个真分数合成的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数。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843812" y="2513339"/>
            <a:ext cx="2170291" cy="400110"/>
            <a:chOff x="3110503" y="3076226"/>
            <a:chExt cx="2170291" cy="400110"/>
          </a:xfrm>
        </p:grpSpPr>
        <p:grpSp>
          <p:nvGrpSpPr>
            <p:cNvPr id="30" name="组合 29"/>
            <p:cNvGrpSpPr/>
            <p:nvPr/>
          </p:nvGrpSpPr>
          <p:grpSpPr>
            <a:xfrm>
              <a:off x="3110503" y="3139006"/>
              <a:ext cx="2120704" cy="276225"/>
              <a:chOff x="4490089" y="1063071"/>
              <a:chExt cx="1322388" cy="276225"/>
            </a:xfrm>
            <a:solidFill>
              <a:schemeClr val="accent2">
                <a:lumMod val="20000"/>
                <a:lumOff val="80000"/>
              </a:schemeClr>
            </a:solidFill>
          </p:grpSpPr>
          <p:sp>
            <p:nvSpPr>
              <p:cNvPr id="31" name="Freeform 1922"/>
              <p:cNvSpPr/>
              <p:nvPr/>
            </p:nvSpPr>
            <p:spPr bwMode="auto">
              <a:xfrm>
                <a:off x="5096514" y="1072596"/>
                <a:ext cx="17463" cy="20638"/>
              </a:xfrm>
              <a:custGeom>
                <a:avLst/>
                <a:gdLst>
                  <a:gd name="T0" fmla="*/ 6 w 10"/>
                  <a:gd name="T1" fmla="*/ 0 h 12"/>
                  <a:gd name="T2" fmla="*/ 0 w 10"/>
                  <a:gd name="T3" fmla="*/ 12 h 12"/>
                  <a:gd name="T4" fmla="*/ 6 w 10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2">
                    <a:moveTo>
                      <a:pt x="6" y="0"/>
                    </a:moveTo>
                    <a:cubicBezTo>
                      <a:pt x="0" y="0"/>
                      <a:pt x="1" y="7"/>
                      <a:pt x="0" y="12"/>
                    </a:cubicBezTo>
                    <a:cubicBezTo>
                      <a:pt x="10" y="11"/>
                      <a:pt x="2" y="5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2" name="Freeform 1923"/>
              <p:cNvSpPr/>
              <p:nvPr/>
            </p:nvSpPr>
            <p:spPr bwMode="auto">
              <a:xfrm>
                <a:off x="4913952" y="1072596"/>
                <a:ext cx="20638" cy="20638"/>
              </a:xfrm>
              <a:custGeom>
                <a:avLst/>
                <a:gdLst>
                  <a:gd name="T0" fmla="*/ 9 w 12"/>
                  <a:gd name="T1" fmla="*/ 0 h 12"/>
                  <a:gd name="T2" fmla="*/ 5 w 12"/>
                  <a:gd name="T3" fmla="*/ 10 h 12"/>
                  <a:gd name="T4" fmla="*/ 7 w 12"/>
                  <a:gd name="T5" fmla="*/ 12 h 12"/>
                  <a:gd name="T6" fmla="*/ 11 w 12"/>
                  <a:gd name="T7" fmla="*/ 12 h 12"/>
                  <a:gd name="T8" fmla="*/ 9 w 12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9" y="0"/>
                    </a:moveTo>
                    <a:cubicBezTo>
                      <a:pt x="0" y="2"/>
                      <a:pt x="7" y="8"/>
                      <a:pt x="5" y="10"/>
                    </a:cubicBezTo>
                    <a:cubicBezTo>
                      <a:pt x="4" y="12"/>
                      <a:pt x="6" y="12"/>
                      <a:pt x="7" y="12"/>
                    </a:cubicBezTo>
                    <a:cubicBezTo>
                      <a:pt x="8" y="12"/>
                      <a:pt x="10" y="12"/>
                      <a:pt x="11" y="12"/>
                    </a:cubicBezTo>
                    <a:cubicBezTo>
                      <a:pt x="7" y="7"/>
                      <a:pt x="12" y="6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3" name="Freeform 1924"/>
              <p:cNvSpPr/>
              <p:nvPr/>
            </p:nvSpPr>
            <p:spPr bwMode="auto">
              <a:xfrm>
                <a:off x="5371152" y="1083709"/>
                <a:ext cx="17463" cy="26988"/>
              </a:xfrm>
              <a:custGeom>
                <a:avLst/>
                <a:gdLst>
                  <a:gd name="T0" fmla="*/ 8 w 10"/>
                  <a:gd name="T1" fmla="*/ 6 h 16"/>
                  <a:gd name="T2" fmla="*/ 8 w 10"/>
                  <a:gd name="T3" fmla="*/ 0 h 16"/>
                  <a:gd name="T4" fmla="*/ 0 w 10"/>
                  <a:gd name="T5" fmla="*/ 8 h 16"/>
                  <a:gd name="T6" fmla="*/ 10 w 10"/>
                  <a:gd name="T7" fmla="*/ 4 h 16"/>
                  <a:gd name="T8" fmla="*/ 8 w 10"/>
                  <a:gd name="T9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6">
                    <a:moveTo>
                      <a:pt x="8" y="6"/>
                    </a:moveTo>
                    <a:cubicBezTo>
                      <a:pt x="5" y="5"/>
                      <a:pt x="9" y="3"/>
                      <a:pt x="8" y="0"/>
                    </a:cubicBezTo>
                    <a:cubicBezTo>
                      <a:pt x="3" y="0"/>
                      <a:pt x="1" y="3"/>
                      <a:pt x="0" y="8"/>
                    </a:cubicBezTo>
                    <a:cubicBezTo>
                      <a:pt x="4" y="3"/>
                      <a:pt x="10" y="16"/>
                      <a:pt x="10" y="4"/>
                    </a:cubicBezTo>
                    <a:cubicBezTo>
                      <a:pt x="9" y="4"/>
                      <a:pt x="9" y="5"/>
                      <a:pt x="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4" name="Freeform 1925"/>
              <p:cNvSpPr/>
              <p:nvPr/>
            </p:nvSpPr>
            <p:spPr bwMode="auto">
              <a:xfrm>
                <a:off x="5264789" y="1083709"/>
                <a:ext cx="17463" cy="15875"/>
              </a:xfrm>
              <a:custGeom>
                <a:avLst/>
                <a:gdLst>
                  <a:gd name="T0" fmla="*/ 7 w 10"/>
                  <a:gd name="T1" fmla="*/ 0 h 10"/>
                  <a:gd name="T2" fmla="*/ 1 w 10"/>
                  <a:gd name="T3" fmla="*/ 10 h 10"/>
                  <a:gd name="T4" fmla="*/ 7 w 10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0">
                    <a:moveTo>
                      <a:pt x="7" y="0"/>
                    </a:moveTo>
                    <a:cubicBezTo>
                      <a:pt x="3" y="2"/>
                      <a:pt x="0" y="4"/>
                      <a:pt x="1" y="10"/>
                    </a:cubicBezTo>
                    <a:cubicBezTo>
                      <a:pt x="10" y="9"/>
                      <a:pt x="4" y="6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5" name="Freeform 1926"/>
              <p:cNvSpPr/>
              <p:nvPr/>
            </p:nvSpPr>
            <p:spPr bwMode="auto">
              <a:xfrm>
                <a:off x="5113977" y="1086884"/>
                <a:ext cx="23813" cy="20638"/>
              </a:xfrm>
              <a:custGeom>
                <a:avLst/>
                <a:gdLst>
                  <a:gd name="T0" fmla="*/ 8 w 14"/>
                  <a:gd name="T1" fmla="*/ 0 h 12"/>
                  <a:gd name="T2" fmla="*/ 0 w 14"/>
                  <a:gd name="T3" fmla="*/ 0 h 12"/>
                  <a:gd name="T4" fmla="*/ 14 w 14"/>
                  <a:gd name="T5" fmla="*/ 10 h 12"/>
                  <a:gd name="T6" fmla="*/ 14 w 14"/>
                  <a:gd name="T7" fmla="*/ 4 h 12"/>
                  <a:gd name="T8" fmla="*/ 8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8" y="0"/>
                    </a:moveTo>
                    <a:cubicBezTo>
                      <a:pt x="5" y="0"/>
                      <a:pt x="3" y="0"/>
                      <a:pt x="0" y="0"/>
                    </a:cubicBezTo>
                    <a:cubicBezTo>
                      <a:pt x="5" y="3"/>
                      <a:pt x="4" y="12"/>
                      <a:pt x="14" y="10"/>
                    </a:cubicBezTo>
                    <a:cubicBezTo>
                      <a:pt x="14" y="8"/>
                      <a:pt x="14" y="6"/>
                      <a:pt x="14" y="4"/>
                    </a:cubicBezTo>
                    <a:cubicBezTo>
                      <a:pt x="9" y="5"/>
                      <a:pt x="7" y="8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6" name="Freeform 1927"/>
              <p:cNvSpPr/>
              <p:nvPr/>
            </p:nvSpPr>
            <p:spPr bwMode="auto">
              <a:xfrm>
                <a:off x="4806002" y="1086884"/>
                <a:ext cx="14288" cy="28575"/>
              </a:xfrm>
              <a:custGeom>
                <a:avLst/>
                <a:gdLst>
                  <a:gd name="T0" fmla="*/ 8 w 8"/>
                  <a:gd name="T1" fmla="*/ 6 h 17"/>
                  <a:gd name="T2" fmla="*/ 0 w 8"/>
                  <a:gd name="T3" fmla="*/ 8 h 17"/>
                  <a:gd name="T4" fmla="*/ 6 w 8"/>
                  <a:gd name="T5" fmla="*/ 16 h 17"/>
                  <a:gd name="T6" fmla="*/ 8 w 8"/>
                  <a:gd name="T7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7">
                    <a:moveTo>
                      <a:pt x="8" y="6"/>
                    </a:moveTo>
                    <a:cubicBezTo>
                      <a:pt x="6" y="0"/>
                      <a:pt x="3" y="8"/>
                      <a:pt x="0" y="8"/>
                    </a:cubicBezTo>
                    <a:cubicBezTo>
                      <a:pt x="1" y="12"/>
                      <a:pt x="1" y="17"/>
                      <a:pt x="6" y="16"/>
                    </a:cubicBezTo>
                    <a:cubicBezTo>
                      <a:pt x="5" y="11"/>
                      <a:pt x="4" y="9"/>
                      <a:pt x="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7" name="Freeform 1928"/>
              <p:cNvSpPr/>
              <p:nvPr/>
            </p:nvSpPr>
            <p:spPr bwMode="auto">
              <a:xfrm>
                <a:off x="5017139" y="1090059"/>
                <a:ext cx="22225" cy="23813"/>
              </a:xfrm>
              <a:custGeom>
                <a:avLst/>
                <a:gdLst>
                  <a:gd name="T0" fmla="*/ 1 w 13"/>
                  <a:gd name="T1" fmla="*/ 12 h 14"/>
                  <a:gd name="T2" fmla="*/ 13 w 13"/>
                  <a:gd name="T3" fmla="*/ 8 h 14"/>
                  <a:gd name="T4" fmla="*/ 1 w 13"/>
                  <a:gd name="T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4">
                    <a:moveTo>
                      <a:pt x="1" y="12"/>
                    </a:moveTo>
                    <a:cubicBezTo>
                      <a:pt x="9" y="14"/>
                      <a:pt x="7" y="7"/>
                      <a:pt x="13" y="8"/>
                    </a:cubicBezTo>
                    <a:cubicBezTo>
                      <a:pt x="12" y="0"/>
                      <a:pt x="0" y="5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8" name="Freeform 1929"/>
              <p:cNvSpPr/>
              <p:nvPr/>
            </p:nvSpPr>
            <p:spPr bwMode="auto">
              <a:xfrm>
                <a:off x="5452114" y="1110696"/>
                <a:ext cx="38100" cy="26988"/>
              </a:xfrm>
              <a:custGeom>
                <a:avLst/>
                <a:gdLst>
                  <a:gd name="T0" fmla="*/ 18 w 22"/>
                  <a:gd name="T1" fmla="*/ 10 h 16"/>
                  <a:gd name="T2" fmla="*/ 16 w 22"/>
                  <a:gd name="T3" fmla="*/ 0 h 16"/>
                  <a:gd name="T4" fmla="*/ 0 w 22"/>
                  <a:gd name="T5" fmla="*/ 12 h 16"/>
                  <a:gd name="T6" fmla="*/ 12 w 22"/>
                  <a:gd name="T7" fmla="*/ 16 h 16"/>
                  <a:gd name="T8" fmla="*/ 22 w 22"/>
                  <a:gd name="T9" fmla="*/ 2 h 16"/>
                  <a:gd name="T10" fmla="*/ 18 w 22"/>
                  <a:gd name="T11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6">
                    <a:moveTo>
                      <a:pt x="18" y="10"/>
                    </a:moveTo>
                    <a:cubicBezTo>
                      <a:pt x="12" y="8"/>
                      <a:pt x="21" y="3"/>
                      <a:pt x="16" y="0"/>
                    </a:cubicBezTo>
                    <a:cubicBezTo>
                      <a:pt x="10" y="4"/>
                      <a:pt x="2" y="5"/>
                      <a:pt x="0" y="12"/>
                    </a:cubicBezTo>
                    <a:cubicBezTo>
                      <a:pt x="6" y="12"/>
                      <a:pt x="13" y="2"/>
                      <a:pt x="12" y="16"/>
                    </a:cubicBezTo>
                    <a:cubicBezTo>
                      <a:pt x="19" y="15"/>
                      <a:pt x="21" y="9"/>
                      <a:pt x="22" y="2"/>
                    </a:cubicBezTo>
                    <a:cubicBezTo>
                      <a:pt x="18" y="3"/>
                      <a:pt x="17" y="6"/>
                      <a:pt x="1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39" name="Freeform 1930"/>
              <p:cNvSpPr/>
              <p:nvPr/>
            </p:nvSpPr>
            <p:spPr bwMode="auto">
              <a:xfrm>
                <a:off x="4583752" y="1105934"/>
                <a:ext cx="20638" cy="33338"/>
              </a:xfrm>
              <a:custGeom>
                <a:avLst/>
                <a:gdLst>
                  <a:gd name="T0" fmla="*/ 10 w 12"/>
                  <a:gd name="T1" fmla="*/ 7 h 20"/>
                  <a:gd name="T2" fmla="*/ 0 w 12"/>
                  <a:gd name="T3" fmla="*/ 9 h 20"/>
                  <a:gd name="T4" fmla="*/ 4 w 12"/>
                  <a:gd name="T5" fmla="*/ 17 h 20"/>
                  <a:gd name="T6" fmla="*/ 10 w 12"/>
                  <a:gd name="T7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0">
                    <a:moveTo>
                      <a:pt x="10" y="7"/>
                    </a:moveTo>
                    <a:cubicBezTo>
                      <a:pt x="6" y="0"/>
                      <a:pt x="4" y="11"/>
                      <a:pt x="0" y="9"/>
                    </a:cubicBezTo>
                    <a:cubicBezTo>
                      <a:pt x="3" y="10"/>
                      <a:pt x="0" y="17"/>
                      <a:pt x="4" y="17"/>
                    </a:cubicBezTo>
                    <a:cubicBezTo>
                      <a:pt x="12" y="20"/>
                      <a:pt x="4" y="7"/>
                      <a:pt x="1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0" name="Freeform 1932"/>
              <p:cNvSpPr/>
              <p:nvPr/>
            </p:nvSpPr>
            <p:spPr bwMode="auto">
              <a:xfrm>
                <a:off x="4536127" y="1163084"/>
                <a:ext cx="22225" cy="25400"/>
              </a:xfrm>
              <a:custGeom>
                <a:avLst/>
                <a:gdLst>
                  <a:gd name="T0" fmla="*/ 6 w 13"/>
                  <a:gd name="T1" fmla="*/ 0 h 15"/>
                  <a:gd name="T2" fmla="*/ 0 w 13"/>
                  <a:gd name="T3" fmla="*/ 13 h 15"/>
                  <a:gd name="T4" fmla="*/ 12 w 13"/>
                  <a:gd name="T5" fmla="*/ 8 h 15"/>
                  <a:gd name="T6" fmla="*/ 6 w 13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5">
                    <a:moveTo>
                      <a:pt x="6" y="0"/>
                    </a:moveTo>
                    <a:cubicBezTo>
                      <a:pt x="13" y="8"/>
                      <a:pt x="0" y="6"/>
                      <a:pt x="0" y="13"/>
                    </a:cubicBezTo>
                    <a:cubicBezTo>
                      <a:pt x="7" y="15"/>
                      <a:pt x="5" y="8"/>
                      <a:pt x="12" y="8"/>
                    </a:cubicBezTo>
                    <a:cubicBezTo>
                      <a:pt x="11" y="5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1" name="Freeform 1933"/>
              <p:cNvSpPr/>
              <p:nvPr/>
            </p:nvSpPr>
            <p:spPr bwMode="auto">
              <a:xfrm>
                <a:off x="4580577" y="1166259"/>
                <a:ext cx="25400" cy="12700"/>
              </a:xfrm>
              <a:custGeom>
                <a:avLst/>
                <a:gdLst>
                  <a:gd name="T0" fmla="*/ 14 w 15"/>
                  <a:gd name="T1" fmla="*/ 0 h 8"/>
                  <a:gd name="T2" fmla="*/ 0 w 15"/>
                  <a:gd name="T3" fmla="*/ 4 h 8"/>
                  <a:gd name="T4" fmla="*/ 14 w 15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8">
                    <a:moveTo>
                      <a:pt x="14" y="0"/>
                    </a:moveTo>
                    <a:cubicBezTo>
                      <a:pt x="8" y="3"/>
                      <a:pt x="7" y="1"/>
                      <a:pt x="0" y="4"/>
                    </a:cubicBezTo>
                    <a:cubicBezTo>
                      <a:pt x="2" y="8"/>
                      <a:pt x="15" y="6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2" name="Freeform 1934"/>
              <p:cNvSpPr/>
              <p:nvPr/>
            </p:nvSpPr>
            <p:spPr bwMode="auto">
              <a:xfrm>
                <a:off x="4550414" y="1239284"/>
                <a:ext cx="12700" cy="20638"/>
              </a:xfrm>
              <a:custGeom>
                <a:avLst/>
                <a:gdLst>
                  <a:gd name="T0" fmla="*/ 8 w 8"/>
                  <a:gd name="T1" fmla="*/ 2 h 12"/>
                  <a:gd name="T2" fmla="*/ 8 w 8"/>
                  <a:gd name="T3" fmla="*/ 10 h 12"/>
                  <a:gd name="T4" fmla="*/ 8 w 8"/>
                  <a:gd name="T5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2">
                    <a:moveTo>
                      <a:pt x="8" y="2"/>
                    </a:moveTo>
                    <a:cubicBezTo>
                      <a:pt x="0" y="0"/>
                      <a:pt x="0" y="12"/>
                      <a:pt x="8" y="10"/>
                    </a:cubicBezTo>
                    <a:cubicBezTo>
                      <a:pt x="8" y="7"/>
                      <a:pt x="8" y="5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3" name="Freeform 1935"/>
              <p:cNvSpPr/>
              <p:nvPr/>
            </p:nvSpPr>
            <p:spPr bwMode="auto">
              <a:xfrm>
                <a:off x="5698177" y="1250396"/>
                <a:ext cx="12700" cy="22225"/>
              </a:xfrm>
              <a:custGeom>
                <a:avLst/>
                <a:gdLst>
                  <a:gd name="T0" fmla="*/ 6 w 7"/>
                  <a:gd name="T1" fmla="*/ 0 h 13"/>
                  <a:gd name="T2" fmla="*/ 0 w 7"/>
                  <a:gd name="T3" fmla="*/ 2 h 13"/>
                  <a:gd name="T4" fmla="*/ 0 w 7"/>
                  <a:gd name="T5" fmla="*/ 12 h 13"/>
                  <a:gd name="T6" fmla="*/ 6 w 7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3">
                    <a:moveTo>
                      <a:pt x="6" y="0"/>
                    </a:moveTo>
                    <a:cubicBezTo>
                      <a:pt x="5" y="1"/>
                      <a:pt x="3" y="2"/>
                      <a:pt x="0" y="2"/>
                    </a:cubicBezTo>
                    <a:cubicBezTo>
                      <a:pt x="4" y="6"/>
                      <a:pt x="0" y="7"/>
                      <a:pt x="0" y="12"/>
                    </a:cubicBezTo>
                    <a:cubicBezTo>
                      <a:pt x="7" y="13"/>
                      <a:pt x="4" y="3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4" name="Freeform 1937"/>
              <p:cNvSpPr/>
              <p:nvPr/>
            </p:nvSpPr>
            <p:spPr bwMode="auto">
              <a:xfrm>
                <a:off x="4717102" y="1288496"/>
                <a:ext cx="20638" cy="26988"/>
              </a:xfrm>
              <a:custGeom>
                <a:avLst/>
                <a:gdLst>
                  <a:gd name="T0" fmla="*/ 4 w 12"/>
                  <a:gd name="T1" fmla="*/ 0 h 16"/>
                  <a:gd name="T2" fmla="*/ 4 w 12"/>
                  <a:gd name="T3" fmla="*/ 16 h 16"/>
                  <a:gd name="T4" fmla="*/ 4 w 12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6">
                    <a:moveTo>
                      <a:pt x="4" y="0"/>
                    </a:moveTo>
                    <a:cubicBezTo>
                      <a:pt x="0" y="1"/>
                      <a:pt x="0" y="15"/>
                      <a:pt x="4" y="16"/>
                    </a:cubicBezTo>
                    <a:cubicBezTo>
                      <a:pt x="12" y="13"/>
                      <a:pt x="6" y="6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5" name="Freeform 1938"/>
              <p:cNvSpPr/>
              <p:nvPr/>
            </p:nvSpPr>
            <p:spPr bwMode="auto">
              <a:xfrm>
                <a:off x="4494852" y="1288496"/>
                <a:ext cx="28575" cy="17463"/>
              </a:xfrm>
              <a:custGeom>
                <a:avLst/>
                <a:gdLst>
                  <a:gd name="T0" fmla="*/ 5 w 17"/>
                  <a:gd name="T1" fmla="*/ 2 h 10"/>
                  <a:gd name="T2" fmla="*/ 14 w 17"/>
                  <a:gd name="T3" fmla="*/ 8 h 10"/>
                  <a:gd name="T4" fmla="*/ 5 w 17"/>
                  <a:gd name="T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0">
                    <a:moveTo>
                      <a:pt x="5" y="2"/>
                    </a:moveTo>
                    <a:cubicBezTo>
                      <a:pt x="0" y="5"/>
                      <a:pt x="8" y="10"/>
                      <a:pt x="14" y="8"/>
                    </a:cubicBezTo>
                    <a:cubicBezTo>
                      <a:pt x="17" y="0"/>
                      <a:pt x="5" y="7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6" name="Freeform 1939"/>
              <p:cNvSpPr/>
              <p:nvPr/>
            </p:nvSpPr>
            <p:spPr bwMode="auto">
              <a:xfrm>
                <a:off x="4601214" y="1298021"/>
                <a:ext cx="31750" cy="20638"/>
              </a:xfrm>
              <a:custGeom>
                <a:avLst/>
                <a:gdLst>
                  <a:gd name="T0" fmla="*/ 6 w 18"/>
                  <a:gd name="T1" fmla="*/ 0 h 12"/>
                  <a:gd name="T2" fmla="*/ 12 w 18"/>
                  <a:gd name="T3" fmla="*/ 12 h 12"/>
                  <a:gd name="T4" fmla="*/ 12 w 18"/>
                  <a:gd name="T5" fmla="*/ 2 h 12"/>
                  <a:gd name="T6" fmla="*/ 6 w 18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2">
                    <a:moveTo>
                      <a:pt x="6" y="0"/>
                    </a:moveTo>
                    <a:cubicBezTo>
                      <a:pt x="0" y="5"/>
                      <a:pt x="11" y="8"/>
                      <a:pt x="12" y="12"/>
                    </a:cubicBezTo>
                    <a:cubicBezTo>
                      <a:pt x="18" y="11"/>
                      <a:pt x="10" y="7"/>
                      <a:pt x="12" y="2"/>
                    </a:cubicBezTo>
                    <a:cubicBezTo>
                      <a:pt x="9" y="4"/>
                      <a:pt x="7" y="4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7" name="Freeform 1940"/>
              <p:cNvSpPr/>
              <p:nvPr/>
            </p:nvSpPr>
            <p:spPr bwMode="auto">
              <a:xfrm>
                <a:off x="5690239" y="1301196"/>
                <a:ext cx="25400" cy="28575"/>
              </a:xfrm>
              <a:custGeom>
                <a:avLst/>
                <a:gdLst>
                  <a:gd name="T0" fmla="*/ 9 w 15"/>
                  <a:gd name="T1" fmla="*/ 0 h 16"/>
                  <a:gd name="T2" fmla="*/ 7 w 15"/>
                  <a:gd name="T3" fmla="*/ 16 h 16"/>
                  <a:gd name="T4" fmla="*/ 15 w 15"/>
                  <a:gd name="T5" fmla="*/ 2 h 16"/>
                  <a:gd name="T6" fmla="*/ 9 w 15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6">
                    <a:moveTo>
                      <a:pt x="9" y="0"/>
                    </a:moveTo>
                    <a:cubicBezTo>
                      <a:pt x="0" y="1"/>
                      <a:pt x="10" y="9"/>
                      <a:pt x="7" y="16"/>
                    </a:cubicBezTo>
                    <a:cubicBezTo>
                      <a:pt x="11" y="12"/>
                      <a:pt x="15" y="9"/>
                      <a:pt x="15" y="2"/>
                    </a:cubicBezTo>
                    <a:cubicBezTo>
                      <a:pt x="13" y="3"/>
                      <a:pt x="8" y="7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8" name="Freeform 1941"/>
              <p:cNvSpPr/>
              <p:nvPr/>
            </p:nvSpPr>
            <p:spPr bwMode="auto">
              <a:xfrm>
                <a:off x="5609277" y="1312309"/>
                <a:ext cx="19050" cy="17463"/>
              </a:xfrm>
              <a:custGeom>
                <a:avLst/>
                <a:gdLst>
                  <a:gd name="T0" fmla="*/ 6 w 11"/>
                  <a:gd name="T1" fmla="*/ 0 h 10"/>
                  <a:gd name="T2" fmla="*/ 0 w 11"/>
                  <a:gd name="T3" fmla="*/ 4 h 10"/>
                  <a:gd name="T4" fmla="*/ 10 w 11"/>
                  <a:gd name="T5" fmla="*/ 2 h 10"/>
                  <a:gd name="T6" fmla="*/ 6 w 11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0">
                    <a:moveTo>
                      <a:pt x="6" y="0"/>
                    </a:moveTo>
                    <a:cubicBezTo>
                      <a:pt x="3" y="1"/>
                      <a:pt x="3" y="4"/>
                      <a:pt x="0" y="4"/>
                    </a:cubicBezTo>
                    <a:cubicBezTo>
                      <a:pt x="1" y="9"/>
                      <a:pt x="11" y="10"/>
                      <a:pt x="10" y="2"/>
                    </a:cubicBezTo>
                    <a:cubicBezTo>
                      <a:pt x="7" y="3"/>
                      <a:pt x="6" y="2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49" name="Freeform 1942"/>
              <p:cNvSpPr>
                <a:spLocks noEditPoints="1"/>
              </p:cNvSpPr>
              <p:nvPr/>
            </p:nvSpPr>
            <p:spPr bwMode="auto">
              <a:xfrm>
                <a:off x="4523427" y="1063071"/>
                <a:ext cx="1287463" cy="276225"/>
              </a:xfrm>
              <a:custGeom>
                <a:avLst/>
                <a:gdLst>
                  <a:gd name="T0" fmla="*/ 544 w 746"/>
                  <a:gd name="T1" fmla="*/ 22 h 161"/>
                  <a:gd name="T2" fmla="*/ 584 w 746"/>
                  <a:gd name="T3" fmla="*/ 26 h 161"/>
                  <a:gd name="T4" fmla="*/ 602 w 746"/>
                  <a:gd name="T5" fmla="*/ 30 h 161"/>
                  <a:gd name="T6" fmla="*/ 657 w 746"/>
                  <a:gd name="T7" fmla="*/ 56 h 161"/>
                  <a:gd name="T8" fmla="*/ 667 w 746"/>
                  <a:gd name="T9" fmla="*/ 34 h 161"/>
                  <a:gd name="T10" fmla="*/ 685 w 746"/>
                  <a:gd name="T11" fmla="*/ 50 h 161"/>
                  <a:gd name="T12" fmla="*/ 689 w 746"/>
                  <a:gd name="T13" fmla="*/ 40 h 161"/>
                  <a:gd name="T14" fmla="*/ 703 w 746"/>
                  <a:gd name="T15" fmla="*/ 62 h 161"/>
                  <a:gd name="T16" fmla="*/ 730 w 746"/>
                  <a:gd name="T17" fmla="*/ 85 h 161"/>
                  <a:gd name="T18" fmla="*/ 707 w 746"/>
                  <a:gd name="T19" fmla="*/ 81 h 161"/>
                  <a:gd name="T20" fmla="*/ 699 w 746"/>
                  <a:gd name="T21" fmla="*/ 101 h 161"/>
                  <a:gd name="T22" fmla="*/ 726 w 746"/>
                  <a:gd name="T23" fmla="*/ 91 h 161"/>
                  <a:gd name="T24" fmla="*/ 740 w 746"/>
                  <a:gd name="T25" fmla="*/ 121 h 161"/>
                  <a:gd name="T26" fmla="*/ 716 w 746"/>
                  <a:gd name="T27" fmla="*/ 121 h 161"/>
                  <a:gd name="T28" fmla="*/ 687 w 746"/>
                  <a:gd name="T29" fmla="*/ 133 h 161"/>
                  <a:gd name="T30" fmla="*/ 671 w 746"/>
                  <a:gd name="T31" fmla="*/ 151 h 161"/>
                  <a:gd name="T32" fmla="*/ 661 w 746"/>
                  <a:gd name="T33" fmla="*/ 151 h 161"/>
                  <a:gd name="T34" fmla="*/ 604 w 746"/>
                  <a:gd name="T35" fmla="*/ 149 h 161"/>
                  <a:gd name="T36" fmla="*/ 544 w 746"/>
                  <a:gd name="T37" fmla="*/ 153 h 161"/>
                  <a:gd name="T38" fmla="*/ 512 w 746"/>
                  <a:gd name="T39" fmla="*/ 147 h 161"/>
                  <a:gd name="T40" fmla="*/ 487 w 746"/>
                  <a:gd name="T41" fmla="*/ 155 h 161"/>
                  <a:gd name="T42" fmla="*/ 439 w 746"/>
                  <a:gd name="T43" fmla="*/ 153 h 161"/>
                  <a:gd name="T44" fmla="*/ 409 w 746"/>
                  <a:gd name="T45" fmla="*/ 153 h 161"/>
                  <a:gd name="T46" fmla="*/ 372 w 746"/>
                  <a:gd name="T47" fmla="*/ 143 h 161"/>
                  <a:gd name="T48" fmla="*/ 348 w 746"/>
                  <a:gd name="T49" fmla="*/ 143 h 161"/>
                  <a:gd name="T50" fmla="*/ 308 w 746"/>
                  <a:gd name="T51" fmla="*/ 149 h 161"/>
                  <a:gd name="T52" fmla="*/ 259 w 746"/>
                  <a:gd name="T53" fmla="*/ 149 h 161"/>
                  <a:gd name="T54" fmla="*/ 233 w 746"/>
                  <a:gd name="T55" fmla="*/ 141 h 161"/>
                  <a:gd name="T56" fmla="*/ 211 w 746"/>
                  <a:gd name="T57" fmla="*/ 137 h 161"/>
                  <a:gd name="T58" fmla="*/ 168 w 746"/>
                  <a:gd name="T59" fmla="*/ 147 h 161"/>
                  <a:gd name="T60" fmla="*/ 144 w 746"/>
                  <a:gd name="T61" fmla="*/ 143 h 161"/>
                  <a:gd name="T62" fmla="*/ 79 w 746"/>
                  <a:gd name="T63" fmla="*/ 113 h 161"/>
                  <a:gd name="T64" fmla="*/ 85 w 746"/>
                  <a:gd name="T65" fmla="*/ 139 h 161"/>
                  <a:gd name="T66" fmla="*/ 49 w 746"/>
                  <a:gd name="T67" fmla="*/ 111 h 161"/>
                  <a:gd name="T68" fmla="*/ 27 w 746"/>
                  <a:gd name="T69" fmla="*/ 111 h 161"/>
                  <a:gd name="T70" fmla="*/ 19 w 746"/>
                  <a:gd name="T71" fmla="*/ 91 h 161"/>
                  <a:gd name="T72" fmla="*/ 3 w 746"/>
                  <a:gd name="T73" fmla="*/ 81 h 161"/>
                  <a:gd name="T74" fmla="*/ 29 w 746"/>
                  <a:gd name="T75" fmla="*/ 60 h 161"/>
                  <a:gd name="T76" fmla="*/ 63 w 746"/>
                  <a:gd name="T77" fmla="*/ 38 h 161"/>
                  <a:gd name="T78" fmla="*/ 89 w 746"/>
                  <a:gd name="T79" fmla="*/ 32 h 161"/>
                  <a:gd name="T80" fmla="*/ 100 w 746"/>
                  <a:gd name="T81" fmla="*/ 50 h 161"/>
                  <a:gd name="T82" fmla="*/ 140 w 746"/>
                  <a:gd name="T83" fmla="*/ 40 h 161"/>
                  <a:gd name="T84" fmla="*/ 166 w 746"/>
                  <a:gd name="T85" fmla="*/ 34 h 161"/>
                  <a:gd name="T86" fmla="*/ 182 w 746"/>
                  <a:gd name="T87" fmla="*/ 26 h 161"/>
                  <a:gd name="T88" fmla="*/ 213 w 746"/>
                  <a:gd name="T89" fmla="*/ 22 h 161"/>
                  <a:gd name="T90" fmla="*/ 219 w 746"/>
                  <a:gd name="T91" fmla="*/ 28 h 161"/>
                  <a:gd name="T92" fmla="*/ 243 w 746"/>
                  <a:gd name="T93" fmla="*/ 36 h 161"/>
                  <a:gd name="T94" fmla="*/ 275 w 746"/>
                  <a:gd name="T95" fmla="*/ 26 h 161"/>
                  <a:gd name="T96" fmla="*/ 308 w 746"/>
                  <a:gd name="T97" fmla="*/ 28 h 161"/>
                  <a:gd name="T98" fmla="*/ 330 w 746"/>
                  <a:gd name="T99" fmla="*/ 42 h 161"/>
                  <a:gd name="T100" fmla="*/ 354 w 746"/>
                  <a:gd name="T101" fmla="*/ 38 h 161"/>
                  <a:gd name="T102" fmla="*/ 370 w 746"/>
                  <a:gd name="T103" fmla="*/ 12 h 161"/>
                  <a:gd name="T104" fmla="*/ 419 w 746"/>
                  <a:gd name="T105" fmla="*/ 36 h 161"/>
                  <a:gd name="T106" fmla="*/ 437 w 746"/>
                  <a:gd name="T107" fmla="*/ 26 h 161"/>
                  <a:gd name="T108" fmla="*/ 451 w 746"/>
                  <a:gd name="T109" fmla="*/ 20 h 161"/>
                  <a:gd name="T110" fmla="*/ 479 w 746"/>
                  <a:gd name="T111" fmla="*/ 28 h 161"/>
                  <a:gd name="T112" fmla="*/ 497 w 746"/>
                  <a:gd name="T113" fmla="*/ 26 h 161"/>
                  <a:gd name="T114" fmla="*/ 556 w 746"/>
                  <a:gd name="T115" fmla="*/ 38 h 161"/>
                  <a:gd name="T116" fmla="*/ 556 w 746"/>
                  <a:gd name="T117" fmla="*/ 38 h 161"/>
                  <a:gd name="T118" fmla="*/ 302 w 746"/>
                  <a:gd name="T119" fmla="*/ 38 h 161"/>
                  <a:gd name="T120" fmla="*/ 354 w 746"/>
                  <a:gd name="T121" fmla="*/ 50 h 161"/>
                  <a:gd name="T122" fmla="*/ 47 w 746"/>
                  <a:gd name="T123" fmla="*/ 6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46" h="161">
                    <a:moveTo>
                      <a:pt x="503" y="30"/>
                    </a:moveTo>
                    <a:cubicBezTo>
                      <a:pt x="502" y="22"/>
                      <a:pt x="509" y="24"/>
                      <a:pt x="510" y="18"/>
                    </a:cubicBezTo>
                    <a:cubicBezTo>
                      <a:pt x="524" y="14"/>
                      <a:pt x="523" y="26"/>
                      <a:pt x="534" y="26"/>
                    </a:cubicBezTo>
                    <a:cubicBezTo>
                      <a:pt x="536" y="31"/>
                      <a:pt x="526" y="32"/>
                      <a:pt x="532" y="34"/>
                    </a:cubicBezTo>
                    <a:cubicBezTo>
                      <a:pt x="536" y="32"/>
                      <a:pt x="553" y="31"/>
                      <a:pt x="544" y="22"/>
                    </a:cubicBezTo>
                    <a:cubicBezTo>
                      <a:pt x="552" y="19"/>
                      <a:pt x="550" y="26"/>
                      <a:pt x="556" y="26"/>
                    </a:cubicBezTo>
                    <a:cubicBezTo>
                      <a:pt x="552" y="21"/>
                      <a:pt x="563" y="17"/>
                      <a:pt x="572" y="18"/>
                    </a:cubicBezTo>
                    <a:cubicBezTo>
                      <a:pt x="571" y="32"/>
                      <a:pt x="586" y="23"/>
                      <a:pt x="582" y="32"/>
                    </a:cubicBezTo>
                    <a:cubicBezTo>
                      <a:pt x="584" y="32"/>
                      <a:pt x="585" y="32"/>
                      <a:pt x="586" y="32"/>
                    </a:cubicBezTo>
                    <a:cubicBezTo>
                      <a:pt x="586" y="30"/>
                      <a:pt x="584" y="29"/>
                      <a:pt x="584" y="26"/>
                    </a:cubicBezTo>
                    <a:cubicBezTo>
                      <a:pt x="588" y="26"/>
                      <a:pt x="591" y="26"/>
                      <a:pt x="594" y="26"/>
                    </a:cubicBezTo>
                    <a:cubicBezTo>
                      <a:pt x="594" y="29"/>
                      <a:pt x="602" y="34"/>
                      <a:pt x="596" y="36"/>
                    </a:cubicBezTo>
                    <a:cubicBezTo>
                      <a:pt x="599" y="31"/>
                      <a:pt x="589" y="30"/>
                      <a:pt x="590" y="34"/>
                    </a:cubicBezTo>
                    <a:cubicBezTo>
                      <a:pt x="597" y="33"/>
                      <a:pt x="593" y="41"/>
                      <a:pt x="600" y="38"/>
                    </a:cubicBezTo>
                    <a:cubicBezTo>
                      <a:pt x="600" y="34"/>
                      <a:pt x="603" y="34"/>
                      <a:pt x="602" y="30"/>
                    </a:cubicBezTo>
                    <a:cubicBezTo>
                      <a:pt x="611" y="32"/>
                      <a:pt x="617" y="36"/>
                      <a:pt x="623" y="30"/>
                    </a:cubicBezTo>
                    <a:cubicBezTo>
                      <a:pt x="628" y="35"/>
                      <a:pt x="620" y="35"/>
                      <a:pt x="619" y="38"/>
                    </a:cubicBezTo>
                    <a:cubicBezTo>
                      <a:pt x="624" y="40"/>
                      <a:pt x="627" y="40"/>
                      <a:pt x="633" y="38"/>
                    </a:cubicBezTo>
                    <a:cubicBezTo>
                      <a:pt x="635" y="48"/>
                      <a:pt x="645" y="48"/>
                      <a:pt x="651" y="44"/>
                    </a:cubicBezTo>
                    <a:cubicBezTo>
                      <a:pt x="649" y="52"/>
                      <a:pt x="654" y="53"/>
                      <a:pt x="657" y="56"/>
                    </a:cubicBezTo>
                    <a:cubicBezTo>
                      <a:pt x="655" y="50"/>
                      <a:pt x="655" y="52"/>
                      <a:pt x="659" y="48"/>
                    </a:cubicBezTo>
                    <a:cubicBezTo>
                      <a:pt x="659" y="45"/>
                      <a:pt x="654" y="47"/>
                      <a:pt x="655" y="42"/>
                    </a:cubicBezTo>
                    <a:cubicBezTo>
                      <a:pt x="659" y="40"/>
                      <a:pt x="662" y="48"/>
                      <a:pt x="663" y="42"/>
                    </a:cubicBezTo>
                    <a:cubicBezTo>
                      <a:pt x="664" y="37"/>
                      <a:pt x="659" y="38"/>
                      <a:pt x="659" y="34"/>
                    </a:cubicBezTo>
                    <a:cubicBezTo>
                      <a:pt x="663" y="36"/>
                      <a:pt x="666" y="28"/>
                      <a:pt x="667" y="34"/>
                    </a:cubicBezTo>
                    <a:cubicBezTo>
                      <a:pt x="658" y="35"/>
                      <a:pt x="670" y="43"/>
                      <a:pt x="675" y="42"/>
                    </a:cubicBezTo>
                    <a:cubicBezTo>
                      <a:pt x="677" y="48"/>
                      <a:pt x="671" y="46"/>
                      <a:pt x="671" y="50"/>
                    </a:cubicBezTo>
                    <a:cubicBezTo>
                      <a:pt x="666" y="53"/>
                      <a:pt x="663" y="44"/>
                      <a:pt x="661" y="50"/>
                    </a:cubicBezTo>
                    <a:cubicBezTo>
                      <a:pt x="668" y="52"/>
                      <a:pt x="674" y="56"/>
                      <a:pt x="673" y="60"/>
                    </a:cubicBezTo>
                    <a:cubicBezTo>
                      <a:pt x="680" y="57"/>
                      <a:pt x="677" y="54"/>
                      <a:pt x="685" y="50"/>
                    </a:cubicBezTo>
                    <a:cubicBezTo>
                      <a:pt x="686" y="45"/>
                      <a:pt x="684" y="42"/>
                      <a:pt x="679" y="42"/>
                    </a:cubicBezTo>
                    <a:cubicBezTo>
                      <a:pt x="682" y="36"/>
                      <a:pt x="676" y="33"/>
                      <a:pt x="685" y="32"/>
                    </a:cubicBezTo>
                    <a:cubicBezTo>
                      <a:pt x="685" y="35"/>
                      <a:pt x="686" y="37"/>
                      <a:pt x="687" y="38"/>
                    </a:cubicBezTo>
                    <a:cubicBezTo>
                      <a:pt x="685" y="38"/>
                      <a:pt x="682" y="39"/>
                      <a:pt x="683" y="42"/>
                    </a:cubicBezTo>
                    <a:cubicBezTo>
                      <a:pt x="686" y="42"/>
                      <a:pt x="688" y="41"/>
                      <a:pt x="689" y="40"/>
                    </a:cubicBezTo>
                    <a:cubicBezTo>
                      <a:pt x="687" y="47"/>
                      <a:pt x="692" y="45"/>
                      <a:pt x="693" y="48"/>
                    </a:cubicBezTo>
                    <a:cubicBezTo>
                      <a:pt x="680" y="52"/>
                      <a:pt x="697" y="62"/>
                      <a:pt x="687" y="69"/>
                    </a:cubicBezTo>
                    <a:cubicBezTo>
                      <a:pt x="690" y="63"/>
                      <a:pt x="697" y="70"/>
                      <a:pt x="697" y="66"/>
                    </a:cubicBezTo>
                    <a:cubicBezTo>
                      <a:pt x="695" y="66"/>
                      <a:pt x="694" y="64"/>
                      <a:pt x="693" y="62"/>
                    </a:cubicBezTo>
                    <a:cubicBezTo>
                      <a:pt x="698" y="65"/>
                      <a:pt x="702" y="57"/>
                      <a:pt x="703" y="62"/>
                    </a:cubicBezTo>
                    <a:cubicBezTo>
                      <a:pt x="700" y="62"/>
                      <a:pt x="698" y="65"/>
                      <a:pt x="701" y="66"/>
                    </a:cubicBezTo>
                    <a:cubicBezTo>
                      <a:pt x="707" y="67"/>
                      <a:pt x="703" y="59"/>
                      <a:pt x="709" y="60"/>
                    </a:cubicBezTo>
                    <a:cubicBezTo>
                      <a:pt x="705" y="69"/>
                      <a:pt x="713" y="74"/>
                      <a:pt x="716" y="81"/>
                    </a:cubicBezTo>
                    <a:cubicBezTo>
                      <a:pt x="723" y="80"/>
                      <a:pt x="714" y="74"/>
                      <a:pt x="720" y="73"/>
                    </a:cubicBezTo>
                    <a:cubicBezTo>
                      <a:pt x="720" y="79"/>
                      <a:pt x="730" y="77"/>
                      <a:pt x="730" y="85"/>
                    </a:cubicBezTo>
                    <a:cubicBezTo>
                      <a:pt x="720" y="83"/>
                      <a:pt x="732" y="90"/>
                      <a:pt x="726" y="91"/>
                    </a:cubicBezTo>
                    <a:cubicBezTo>
                      <a:pt x="725" y="86"/>
                      <a:pt x="715" y="89"/>
                      <a:pt x="713" y="91"/>
                    </a:cubicBezTo>
                    <a:cubicBezTo>
                      <a:pt x="717" y="82"/>
                      <a:pt x="705" y="83"/>
                      <a:pt x="711" y="77"/>
                    </a:cubicBezTo>
                    <a:cubicBezTo>
                      <a:pt x="708" y="77"/>
                      <a:pt x="705" y="76"/>
                      <a:pt x="703" y="75"/>
                    </a:cubicBezTo>
                    <a:cubicBezTo>
                      <a:pt x="704" y="77"/>
                      <a:pt x="707" y="78"/>
                      <a:pt x="707" y="81"/>
                    </a:cubicBezTo>
                    <a:cubicBezTo>
                      <a:pt x="703" y="81"/>
                      <a:pt x="701" y="79"/>
                      <a:pt x="701" y="75"/>
                    </a:cubicBezTo>
                    <a:cubicBezTo>
                      <a:pt x="702" y="71"/>
                      <a:pt x="708" y="73"/>
                      <a:pt x="707" y="69"/>
                    </a:cubicBezTo>
                    <a:cubicBezTo>
                      <a:pt x="696" y="68"/>
                      <a:pt x="701" y="84"/>
                      <a:pt x="691" y="75"/>
                    </a:cubicBezTo>
                    <a:cubicBezTo>
                      <a:pt x="690" y="82"/>
                      <a:pt x="694" y="92"/>
                      <a:pt x="689" y="99"/>
                    </a:cubicBezTo>
                    <a:cubicBezTo>
                      <a:pt x="694" y="98"/>
                      <a:pt x="694" y="102"/>
                      <a:pt x="699" y="101"/>
                    </a:cubicBezTo>
                    <a:cubicBezTo>
                      <a:pt x="700" y="96"/>
                      <a:pt x="701" y="91"/>
                      <a:pt x="703" y="89"/>
                    </a:cubicBezTo>
                    <a:cubicBezTo>
                      <a:pt x="701" y="95"/>
                      <a:pt x="710" y="92"/>
                      <a:pt x="713" y="93"/>
                    </a:cubicBezTo>
                    <a:cubicBezTo>
                      <a:pt x="714" y="97"/>
                      <a:pt x="716" y="101"/>
                      <a:pt x="720" y="103"/>
                    </a:cubicBezTo>
                    <a:cubicBezTo>
                      <a:pt x="720" y="98"/>
                      <a:pt x="716" y="97"/>
                      <a:pt x="716" y="93"/>
                    </a:cubicBezTo>
                    <a:cubicBezTo>
                      <a:pt x="720" y="93"/>
                      <a:pt x="723" y="92"/>
                      <a:pt x="726" y="91"/>
                    </a:cubicBezTo>
                    <a:cubicBezTo>
                      <a:pt x="731" y="93"/>
                      <a:pt x="722" y="97"/>
                      <a:pt x="728" y="99"/>
                    </a:cubicBezTo>
                    <a:cubicBezTo>
                      <a:pt x="731" y="95"/>
                      <a:pt x="742" y="96"/>
                      <a:pt x="744" y="101"/>
                    </a:cubicBezTo>
                    <a:cubicBezTo>
                      <a:pt x="735" y="103"/>
                      <a:pt x="745" y="107"/>
                      <a:pt x="746" y="111"/>
                    </a:cubicBezTo>
                    <a:cubicBezTo>
                      <a:pt x="742" y="113"/>
                      <a:pt x="739" y="105"/>
                      <a:pt x="738" y="111"/>
                    </a:cubicBezTo>
                    <a:cubicBezTo>
                      <a:pt x="742" y="114"/>
                      <a:pt x="746" y="117"/>
                      <a:pt x="740" y="121"/>
                    </a:cubicBezTo>
                    <a:cubicBezTo>
                      <a:pt x="739" y="119"/>
                      <a:pt x="736" y="116"/>
                      <a:pt x="736" y="119"/>
                    </a:cubicBezTo>
                    <a:cubicBezTo>
                      <a:pt x="736" y="120"/>
                      <a:pt x="741" y="127"/>
                      <a:pt x="736" y="127"/>
                    </a:cubicBezTo>
                    <a:cubicBezTo>
                      <a:pt x="731" y="121"/>
                      <a:pt x="726" y="131"/>
                      <a:pt x="722" y="131"/>
                    </a:cubicBezTo>
                    <a:cubicBezTo>
                      <a:pt x="725" y="125"/>
                      <a:pt x="720" y="122"/>
                      <a:pt x="718" y="117"/>
                    </a:cubicBezTo>
                    <a:cubicBezTo>
                      <a:pt x="718" y="119"/>
                      <a:pt x="716" y="119"/>
                      <a:pt x="716" y="121"/>
                    </a:cubicBezTo>
                    <a:cubicBezTo>
                      <a:pt x="724" y="123"/>
                      <a:pt x="716" y="130"/>
                      <a:pt x="718" y="137"/>
                    </a:cubicBezTo>
                    <a:cubicBezTo>
                      <a:pt x="709" y="131"/>
                      <a:pt x="714" y="138"/>
                      <a:pt x="705" y="139"/>
                    </a:cubicBezTo>
                    <a:cubicBezTo>
                      <a:pt x="699" y="135"/>
                      <a:pt x="712" y="128"/>
                      <a:pt x="705" y="125"/>
                    </a:cubicBezTo>
                    <a:cubicBezTo>
                      <a:pt x="699" y="127"/>
                      <a:pt x="706" y="133"/>
                      <a:pt x="697" y="135"/>
                    </a:cubicBezTo>
                    <a:cubicBezTo>
                      <a:pt x="696" y="128"/>
                      <a:pt x="688" y="140"/>
                      <a:pt x="687" y="133"/>
                    </a:cubicBezTo>
                    <a:cubicBezTo>
                      <a:pt x="690" y="133"/>
                      <a:pt x="690" y="131"/>
                      <a:pt x="691" y="129"/>
                    </a:cubicBezTo>
                    <a:cubicBezTo>
                      <a:pt x="688" y="126"/>
                      <a:pt x="678" y="129"/>
                      <a:pt x="677" y="123"/>
                    </a:cubicBezTo>
                    <a:cubicBezTo>
                      <a:pt x="679" y="129"/>
                      <a:pt x="677" y="131"/>
                      <a:pt x="679" y="133"/>
                    </a:cubicBezTo>
                    <a:cubicBezTo>
                      <a:pt x="680" y="131"/>
                      <a:pt x="682" y="131"/>
                      <a:pt x="685" y="131"/>
                    </a:cubicBezTo>
                    <a:cubicBezTo>
                      <a:pt x="678" y="136"/>
                      <a:pt x="680" y="149"/>
                      <a:pt x="671" y="151"/>
                    </a:cubicBezTo>
                    <a:cubicBezTo>
                      <a:pt x="670" y="148"/>
                      <a:pt x="673" y="141"/>
                      <a:pt x="669" y="141"/>
                    </a:cubicBezTo>
                    <a:cubicBezTo>
                      <a:pt x="669" y="144"/>
                      <a:pt x="666" y="143"/>
                      <a:pt x="665" y="145"/>
                    </a:cubicBezTo>
                    <a:cubicBezTo>
                      <a:pt x="665" y="148"/>
                      <a:pt x="669" y="150"/>
                      <a:pt x="665" y="151"/>
                    </a:cubicBezTo>
                    <a:cubicBezTo>
                      <a:pt x="664" y="149"/>
                      <a:pt x="662" y="147"/>
                      <a:pt x="659" y="147"/>
                    </a:cubicBezTo>
                    <a:cubicBezTo>
                      <a:pt x="659" y="149"/>
                      <a:pt x="661" y="150"/>
                      <a:pt x="661" y="151"/>
                    </a:cubicBezTo>
                    <a:cubicBezTo>
                      <a:pt x="655" y="151"/>
                      <a:pt x="655" y="156"/>
                      <a:pt x="649" y="155"/>
                    </a:cubicBezTo>
                    <a:cubicBezTo>
                      <a:pt x="640" y="149"/>
                      <a:pt x="638" y="138"/>
                      <a:pt x="631" y="133"/>
                    </a:cubicBezTo>
                    <a:cubicBezTo>
                      <a:pt x="628" y="144"/>
                      <a:pt x="616" y="145"/>
                      <a:pt x="613" y="155"/>
                    </a:cubicBezTo>
                    <a:cubicBezTo>
                      <a:pt x="606" y="152"/>
                      <a:pt x="618" y="149"/>
                      <a:pt x="613" y="147"/>
                    </a:cubicBezTo>
                    <a:cubicBezTo>
                      <a:pt x="609" y="148"/>
                      <a:pt x="605" y="147"/>
                      <a:pt x="604" y="149"/>
                    </a:cubicBezTo>
                    <a:cubicBezTo>
                      <a:pt x="604" y="152"/>
                      <a:pt x="604" y="155"/>
                      <a:pt x="604" y="157"/>
                    </a:cubicBezTo>
                    <a:cubicBezTo>
                      <a:pt x="602" y="157"/>
                      <a:pt x="600" y="157"/>
                      <a:pt x="598" y="157"/>
                    </a:cubicBezTo>
                    <a:cubicBezTo>
                      <a:pt x="592" y="153"/>
                      <a:pt x="606" y="150"/>
                      <a:pt x="600" y="147"/>
                    </a:cubicBezTo>
                    <a:cubicBezTo>
                      <a:pt x="598" y="150"/>
                      <a:pt x="595" y="153"/>
                      <a:pt x="592" y="155"/>
                    </a:cubicBezTo>
                    <a:cubicBezTo>
                      <a:pt x="570" y="156"/>
                      <a:pt x="561" y="146"/>
                      <a:pt x="544" y="153"/>
                    </a:cubicBezTo>
                    <a:cubicBezTo>
                      <a:pt x="544" y="151"/>
                      <a:pt x="544" y="148"/>
                      <a:pt x="542" y="147"/>
                    </a:cubicBezTo>
                    <a:cubicBezTo>
                      <a:pt x="541" y="155"/>
                      <a:pt x="530" y="153"/>
                      <a:pt x="524" y="155"/>
                    </a:cubicBezTo>
                    <a:cubicBezTo>
                      <a:pt x="523" y="153"/>
                      <a:pt x="521" y="151"/>
                      <a:pt x="520" y="149"/>
                    </a:cubicBezTo>
                    <a:cubicBezTo>
                      <a:pt x="517" y="151"/>
                      <a:pt x="516" y="155"/>
                      <a:pt x="512" y="155"/>
                    </a:cubicBezTo>
                    <a:cubicBezTo>
                      <a:pt x="508" y="151"/>
                      <a:pt x="512" y="153"/>
                      <a:pt x="512" y="147"/>
                    </a:cubicBezTo>
                    <a:cubicBezTo>
                      <a:pt x="507" y="152"/>
                      <a:pt x="508" y="144"/>
                      <a:pt x="501" y="145"/>
                    </a:cubicBezTo>
                    <a:cubicBezTo>
                      <a:pt x="501" y="147"/>
                      <a:pt x="500" y="148"/>
                      <a:pt x="499" y="149"/>
                    </a:cubicBezTo>
                    <a:cubicBezTo>
                      <a:pt x="512" y="148"/>
                      <a:pt x="500" y="160"/>
                      <a:pt x="495" y="159"/>
                    </a:cubicBezTo>
                    <a:cubicBezTo>
                      <a:pt x="490" y="155"/>
                      <a:pt x="499" y="148"/>
                      <a:pt x="491" y="147"/>
                    </a:cubicBezTo>
                    <a:cubicBezTo>
                      <a:pt x="485" y="150"/>
                      <a:pt x="492" y="152"/>
                      <a:pt x="487" y="155"/>
                    </a:cubicBezTo>
                    <a:cubicBezTo>
                      <a:pt x="487" y="152"/>
                      <a:pt x="483" y="154"/>
                      <a:pt x="481" y="155"/>
                    </a:cubicBezTo>
                    <a:cubicBezTo>
                      <a:pt x="479" y="149"/>
                      <a:pt x="488" y="154"/>
                      <a:pt x="485" y="147"/>
                    </a:cubicBezTo>
                    <a:cubicBezTo>
                      <a:pt x="472" y="145"/>
                      <a:pt x="485" y="157"/>
                      <a:pt x="471" y="155"/>
                    </a:cubicBezTo>
                    <a:cubicBezTo>
                      <a:pt x="470" y="152"/>
                      <a:pt x="474" y="150"/>
                      <a:pt x="471" y="149"/>
                    </a:cubicBezTo>
                    <a:cubicBezTo>
                      <a:pt x="460" y="161"/>
                      <a:pt x="452" y="146"/>
                      <a:pt x="439" y="153"/>
                    </a:cubicBezTo>
                    <a:cubicBezTo>
                      <a:pt x="436" y="152"/>
                      <a:pt x="439" y="146"/>
                      <a:pt x="435" y="145"/>
                    </a:cubicBezTo>
                    <a:cubicBezTo>
                      <a:pt x="433" y="148"/>
                      <a:pt x="432" y="152"/>
                      <a:pt x="427" y="151"/>
                    </a:cubicBezTo>
                    <a:cubicBezTo>
                      <a:pt x="427" y="147"/>
                      <a:pt x="425" y="145"/>
                      <a:pt x="421" y="145"/>
                    </a:cubicBezTo>
                    <a:cubicBezTo>
                      <a:pt x="425" y="152"/>
                      <a:pt x="419" y="149"/>
                      <a:pt x="417" y="145"/>
                    </a:cubicBezTo>
                    <a:cubicBezTo>
                      <a:pt x="416" y="150"/>
                      <a:pt x="413" y="152"/>
                      <a:pt x="409" y="153"/>
                    </a:cubicBezTo>
                    <a:cubicBezTo>
                      <a:pt x="403" y="148"/>
                      <a:pt x="412" y="142"/>
                      <a:pt x="404" y="139"/>
                    </a:cubicBezTo>
                    <a:cubicBezTo>
                      <a:pt x="402" y="145"/>
                      <a:pt x="393" y="144"/>
                      <a:pt x="396" y="155"/>
                    </a:cubicBezTo>
                    <a:cubicBezTo>
                      <a:pt x="389" y="154"/>
                      <a:pt x="389" y="145"/>
                      <a:pt x="382" y="143"/>
                    </a:cubicBezTo>
                    <a:cubicBezTo>
                      <a:pt x="378" y="146"/>
                      <a:pt x="385" y="148"/>
                      <a:pt x="380" y="149"/>
                    </a:cubicBezTo>
                    <a:cubicBezTo>
                      <a:pt x="378" y="147"/>
                      <a:pt x="373" y="147"/>
                      <a:pt x="372" y="143"/>
                    </a:cubicBezTo>
                    <a:cubicBezTo>
                      <a:pt x="372" y="146"/>
                      <a:pt x="373" y="149"/>
                      <a:pt x="370" y="149"/>
                    </a:cubicBezTo>
                    <a:cubicBezTo>
                      <a:pt x="370" y="146"/>
                      <a:pt x="367" y="150"/>
                      <a:pt x="366" y="147"/>
                    </a:cubicBezTo>
                    <a:cubicBezTo>
                      <a:pt x="369" y="148"/>
                      <a:pt x="366" y="140"/>
                      <a:pt x="364" y="139"/>
                    </a:cubicBezTo>
                    <a:cubicBezTo>
                      <a:pt x="365" y="147"/>
                      <a:pt x="352" y="152"/>
                      <a:pt x="348" y="149"/>
                    </a:cubicBezTo>
                    <a:cubicBezTo>
                      <a:pt x="351" y="149"/>
                      <a:pt x="351" y="144"/>
                      <a:pt x="348" y="143"/>
                    </a:cubicBezTo>
                    <a:cubicBezTo>
                      <a:pt x="347" y="146"/>
                      <a:pt x="346" y="148"/>
                      <a:pt x="344" y="149"/>
                    </a:cubicBezTo>
                    <a:cubicBezTo>
                      <a:pt x="340" y="148"/>
                      <a:pt x="341" y="143"/>
                      <a:pt x="338" y="141"/>
                    </a:cubicBezTo>
                    <a:cubicBezTo>
                      <a:pt x="340" y="153"/>
                      <a:pt x="324" y="146"/>
                      <a:pt x="324" y="141"/>
                    </a:cubicBezTo>
                    <a:cubicBezTo>
                      <a:pt x="319" y="148"/>
                      <a:pt x="319" y="146"/>
                      <a:pt x="312" y="143"/>
                    </a:cubicBezTo>
                    <a:cubicBezTo>
                      <a:pt x="312" y="147"/>
                      <a:pt x="310" y="148"/>
                      <a:pt x="308" y="149"/>
                    </a:cubicBezTo>
                    <a:cubicBezTo>
                      <a:pt x="305" y="141"/>
                      <a:pt x="284" y="148"/>
                      <a:pt x="283" y="137"/>
                    </a:cubicBezTo>
                    <a:cubicBezTo>
                      <a:pt x="278" y="137"/>
                      <a:pt x="280" y="145"/>
                      <a:pt x="275" y="145"/>
                    </a:cubicBezTo>
                    <a:cubicBezTo>
                      <a:pt x="273" y="140"/>
                      <a:pt x="271" y="139"/>
                      <a:pt x="265" y="141"/>
                    </a:cubicBezTo>
                    <a:cubicBezTo>
                      <a:pt x="265" y="144"/>
                      <a:pt x="265" y="147"/>
                      <a:pt x="265" y="149"/>
                    </a:cubicBezTo>
                    <a:cubicBezTo>
                      <a:pt x="263" y="149"/>
                      <a:pt x="261" y="149"/>
                      <a:pt x="259" y="149"/>
                    </a:cubicBezTo>
                    <a:cubicBezTo>
                      <a:pt x="256" y="143"/>
                      <a:pt x="270" y="139"/>
                      <a:pt x="259" y="137"/>
                    </a:cubicBezTo>
                    <a:cubicBezTo>
                      <a:pt x="264" y="142"/>
                      <a:pt x="256" y="142"/>
                      <a:pt x="253" y="145"/>
                    </a:cubicBezTo>
                    <a:cubicBezTo>
                      <a:pt x="255" y="139"/>
                      <a:pt x="246" y="142"/>
                      <a:pt x="245" y="139"/>
                    </a:cubicBezTo>
                    <a:cubicBezTo>
                      <a:pt x="245" y="144"/>
                      <a:pt x="242" y="147"/>
                      <a:pt x="237" y="147"/>
                    </a:cubicBezTo>
                    <a:cubicBezTo>
                      <a:pt x="236" y="144"/>
                      <a:pt x="234" y="144"/>
                      <a:pt x="233" y="141"/>
                    </a:cubicBezTo>
                    <a:cubicBezTo>
                      <a:pt x="236" y="141"/>
                      <a:pt x="240" y="141"/>
                      <a:pt x="239" y="137"/>
                    </a:cubicBezTo>
                    <a:cubicBezTo>
                      <a:pt x="232" y="140"/>
                      <a:pt x="226" y="140"/>
                      <a:pt x="227" y="135"/>
                    </a:cubicBezTo>
                    <a:cubicBezTo>
                      <a:pt x="223" y="141"/>
                      <a:pt x="213" y="140"/>
                      <a:pt x="209" y="145"/>
                    </a:cubicBezTo>
                    <a:cubicBezTo>
                      <a:pt x="208" y="141"/>
                      <a:pt x="219" y="134"/>
                      <a:pt x="209" y="133"/>
                    </a:cubicBezTo>
                    <a:cubicBezTo>
                      <a:pt x="209" y="135"/>
                      <a:pt x="210" y="136"/>
                      <a:pt x="211" y="137"/>
                    </a:cubicBezTo>
                    <a:cubicBezTo>
                      <a:pt x="204" y="138"/>
                      <a:pt x="203" y="134"/>
                      <a:pt x="199" y="133"/>
                    </a:cubicBezTo>
                    <a:cubicBezTo>
                      <a:pt x="202" y="137"/>
                      <a:pt x="197" y="137"/>
                      <a:pt x="199" y="143"/>
                    </a:cubicBezTo>
                    <a:cubicBezTo>
                      <a:pt x="190" y="142"/>
                      <a:pt x="183" y="138"/>
                      <a:pt x="178" y="133"/>
                    </a:cubicBezTo>
                    <a:cubicBezTo>
                      <a:pt x="175" y="136"/>
                      <a:pt x="170" y="138"/>
                      <a:pt x="166" y="141"/>
                    </a:cubicBezTo>
                    <a:cubicBezTo>
                      <a:pt x="170" y="142"/>
                      <a:pt x="170" y="144"/>
                      <a:pt x="168" y="147"/>
                    </a:cubicBezTo>
                    <a:cubicBezTo>
                      <a:pt x="164" y="147"/>
                      <a:pt x="160" y="147"/>
                      <a:pt x="156" y="147"/>
                    </a:cubicBezTo>
                    <a:cubicBezTo>
                      <a:pt x="154" y="139"/>
                      <a:pt x="164" y="141"/>
                      <a:pt x="164" y="135"/>
                    </a:cubicBezTo>
                    <a:cubicBezTo>
                      <a:pt x="162" y="135"/>
                      <a:pt x="162" y="134"/>
                      <a:pt x="160" y="133"/>
                    </a:cubicBezTo>
                    <a:cubicBezTo>
                      <a:pt x="159" y="145"/>
                      <a:pt x="148" y="141"/>
                      <a:pt x="144" y="135"/>
                    </a:cubicBezTo>
                    <a:cubicBezTo>
                      <a:pt x="144" y="138"/>
                      <a:pt x="144" y="141"/>
                      <a:pt x="144" y="143"/>
                    </a:cubicBezTo>
                    <a:cubicBezTo>
                      <a:pt x="140" y="143"/>
                      <a:pt x="138" y="144"/>
                      <a:pt x="136" y="145"/>
                    </a:cubicBezTo>
                    <a:cubicBezTo>
                      <a:pt x="136" y="124"/>
                      <a:pt x="111" y="121"/>
                      <a:pt x="98" y="119"/>
                    </a:cubicBezTo>
                    <a:cubicBezTo>
                      <a:pt x="98" y="121"/>
                      <a:pt x="106" y="127"/>
                      <a:pt x="100" y="129"/>
                    </a:cubicBezTo>
                    <a:cubicBezTo>
                      <a:pt x="100" y="120"/>
                      <a:pt x="89" y="119"/>
                      <a:pt x="83" y="121"/>
                    </a:cubicBezTo>
                    <a:cubicBezTo>
                      <a:pt x="84" y="116"/>
                      <a:pt x="83" y="113"/>
                      <a:pt x="79" y="113"/>
                    </a:cubicBezTo>
                    <a:cubicBezTo>
                      <a:pt x="81" y="118"/>
                      <a:pt x="81" y="118"/>
                      <a:pt x="81" y="127"/>
                    </a:cubicBezTo>
                    <a:cubicBezTo>
                      <a:pt x="73" y="127"/>
                      <a:pt x="73" y="135"/>
                      <a:pt x="71" y="141"/>
                    </a:cubicBezTo>
                    <a:cubicBezTo>
                      <a:pt x="75" y="141"/>
                      <a:pt x="78" y="141"/>
                      <a:pt x="81" y="141"/>
                    </a:cubicBezTo>
                    <a:cubicBezTo>
                      <a:pt x="81" y="139"/>
                      <a:pt x="79" y="138"/>
                      <a:pt x="79" y="135"/>
                    </a:cubicBezTo>
                    <a:cubicBezTo>
                      <a:pt x="83" y="133"/>
                      <a:pt x="90" y="138"/>
                      <a:pt x="85" y="139"/>
                    </a:cubicBezTo>
                    <a:cubicBezTo>
                      <a:pt x="82" y="134"/>
                      <a:pt x="87" y="141"/>
                      <a:pt x="85" y="145"/>
                    </a:cubicBezTo>
                    <a:cubicBezTo>
                      <a:pt x="77" y="146"/>
                      <a:pt x="78" y="143"/>
                      <a:pt x="71" y="145"/>
                    </a:cubicBezTo>
                    <a:cubicBezTo>
                      <a:pt x="65" y="137"/>
                      <a:pt x="71" y="129"/>
                      <a:pt x="69" y="123"/>
                    </a:cubicBezTo>
                    <a:cubicBezTo>
                      <a:pt x="66" y="125"/>
                      <a:pt x="67" y="131"/>
                      <a:pt x="59" y="129"/>
                    </a:cubicBezTo>
                    <a:cubicBezTo>
                      <a:pt x="58" y="121"/>
                      <a:pt x="53" y="116"/>
                      <a:pt x="49" y="111"/>
                    </a:cubicBezTo>
                    <a:cubicBezTo>
                      <a:pt x="47" y="118"/>
                      <a:pt x="51" y="121"/>
                      <a:pt x="53" y="129"/>
                    </a:cubicBezTo>
                    <a:cubicBezTo>
                      <a:pt x="47" y="127"/>
                      <a:pt x="48" y="132"/>
                      <a:pt x="43" y="131"/>
                    </a:cubicBezTo>
                    <a:cubicBezTo>
                      <a:pt x="42" y="126"/>
                      <a:pt x="47" y="127"/>
                      <a:pt x="47" y="123"/>
                    </a:cubicBezTo>
                    <a:cubicBezTo>
                      <a:pt x="39" y="122"/>
                      <a:pt x="33" y="120"/>
                      <a:pt x="25" y="119"/>
                    </a:cubicBezTo>
                    <a:cubicBezTo>
                      <a:pt x="25" y="116"/>
                      <a:pt x="24" y="112"/>
                      <a:pt x="27" y="111"/>
                    </a:cubicBezTo>
                    <a:cubicBezTo>
                      <a:pt x="29" y="114"/>
                      <a:pt x="35" y="114"/>
                      <a:pt x="37" y="117"/>
                    </a:cubicBezTo>
                    <a:cubicBezTo>
                      <a:pt x="31" y="110"/>
                      <a:pt x="36" y="113"/>
                      <a:pt x="39" y="111"/>
                    </a:cubicBezTo>
                    <a:cubicBezTo>
                      <a:pt x="35" y="106"/>
                      <a:pt x="33" y="98"/>
                      <a:pt x="25" y="97"/>
                    </a:cubicBezTo>
                    <a:cubicBezTo>
                      <a:pt x="25" y="99"/>
                      <a:pt x="26" y="99"/>
                      <a:pt x="27" y="101"/>
                    </a:cubicBezTo>
                    <a:cubicBezTo>
                      <a:pt x="18" y="100"/>
                      <a:pt x="22" y="94"/>
                      <a:pt x="19" y="91"/>
                    </a:cubicBezTo>
                    <a:cubicBezTo>
                      <a:pt x="14" y="91"/>
                      <a:pt x="18" y="99"/>
                      <a:pt x="17" y="103"/>
                    </a:cubicBezTo>
                    <a:cubicBezTo>
                      <a:pt x="7" y="101"/>
                      <a:pt x="8" y="98"/>
                      <a:pt x="3" y="95"/>
                    </a:cubicBezTo>
                    <a:cubicBezTo>
                      <a:pt x="5" y="94"/>
                      <a:pt x="7" y="93"/>
                      <a:pt x="9" y="91"/>
                    </a:cubicBezTo>
                    <a:cubicBezTo>
                      <a:pt x="5" y="91"/>
                      <a:pt x="2" y="90"/>
                      <a:pt x="1" y="89"/>
                    </a:cubicBezTo>
                    <a:cubicBezTo>
                      <a:pt x="0" y="85"/>
                      <a:pt x="3" y="84"/>
                      <a:pt x="3" y="81"/>
                    </a:cubicBezTo>
                    <a:cubicBezTo>
                      <a:pt x="11" y="85"/>
                      <a:pt x="16" y="76"/>
                      <a:pt x="19" y="69"/>
                    </a:cubicBezTo>
                    <a:cubicBezTo>
                      <a:pt x="21" y="75"/>
                      <a:pt x="18" y="74"/>
                      <a:pt x="19" y="83"/>
                    </a:cubicBezTo>
                    <a:cubicBezTo>
                      <a:pt x="14" y="81"/>
                      <a:pt x="10" y="89"/>
                      <a:pt x="15" y="91"/>
                    </a:cubicBezTo>
                    <a:cubicBezTo>
                      <a:pt x="14" y="83"/>
                      <a:pt x="21" y="84"/>
                      <a:pt x="23" y="89"/>
                    </a:cubicBezTo>
                    <a:cubicBezTo>
                      <a:pt x="24" y="77"/>
                      <a:pt x="20" y="65"/>
                      <a:pt x="29" y="60"/>
                    </a:cubicBezTo>
                    <a:cubicBezTo>
                      <a:pt x="26" y="63"/>
                      <a:pt x="22" y="62"/>
                      <a:pt x="23" y="56"/>
                    </a:cubicBezTo>
                    <a:cubicBezTo>
                      <a:pt x="36" y="61"/>
                      <a:pt x="20" y="53"/>
                      <a:pt x="27" y="48"/>
                    </a:cubicBezTo>
                    <a:cubicBezTo>
                      <a:pt x="29" y="55"/>
                      <a:pt x="37" y="56"/>
                      <a:pt x="43" y="58"/>
                    </a:cubicBezTo>
                    <a:cubicBezTo>
                      <a:pt x="48" y="46"/>
                      <a:pt x="52" y="41"/>
                      <a:pt x="53" y="30"/>
                    </a:cubicBezTo>
                    <a:cubicBezTo>
                      <a:pt x="55" y="34"/>
                      <a:pt x="55" y="40"/>
                      <a:pt x="63" y="38"/>
                    </a:cubicBezTo>
                    <a:cubicBezTo>
                      <a:pt x="59" y="28"/>
                      <a:pt x="67" y="34"/>
                      <a:pt x="69" y="26"/>
                    </a:cubicBezTo>
                    <a:cubicBezTo>
                      <a:pt x="70" y="28"/>
                      <a:pt x="71" y="28"/>
                      <a:pt x="73" y="28"/>
                    </a:cubicBezTo>
                    <a:cubicBezTo>
                      <a:pt x="68" y="36"/>
                      <a:pt x="66" y="37"/>
                      <a:pt x="63" y="44"/>
                    </a:cubicBezTo>
                    <a:cubicBezTo>
                      <a:pt x="68" y="43"/>
                      <a:pt x="71" y="40"/>
                      <a:pt x="73" y="36"/>
                    </a:cubicBezTo>
                    <a:cubicBezTo>
                      <a:pt x="79" y="45"/>
                      <a:pt x="86" y="37"/>
                      <a:pt x="89" y="32"/>
                    </a:cubicBezTo>
                    <a:cubicBezTo>
                      <a:pt x="90" y="35"/>
                      <a:pt x="93" y="34"/>
                      <a:pt x="96" y="34"/>
                    </a:cubicBezTo>
                    <a:cubicBezTo>
                      <a:pt x="97" y="43"/>
                      <a:pt x="89" y="42"/>
                      <a:pt x="87" y="48"/>
                    </a:cubicBezTo>
                    <a:cubicBezTo>
                      <a:pt x="97" y="51"/>
                      <a:pt x="94" y="41"/>
                      <a:pt x="100" y="40"/>
                    </a:cubicBezTo>
                    <a:cubicBezTo>
                      <a:pt x="100" y="43"/>
                      <a:pt x="103" y="42"/>
                      <a:pt x="104" y="44"/>
                    </a:cubicBezTo>
                    <a:cubicBezTo>
                      <a:pt x="98" y="41"/>
                      <a:pt x="95" y="50"/>
                      <a:pt x="100" y="50"/>
                    </a:cubicBezTo>
                    <a:cubicBezTo>
                      <a:pt x="100" y="40"/>
                      <a:pt x="104" y="51"/>
                      <a:pt x="106" y="52"/>
                    </a:cubicBezTo>
                    <a:cubicBezTo>
                      <a:pt x="106" y="44"/>
                      <a:pt x="119" y="20"/>
                      <a:pt x="122" y="36"/>
                    </a:cubicBezTo>
                    <a:cubicBezTo>
                      <a:pt x="121" y="34"/>
                      <a:pt x="120" y="33"/>
                      <a:pt x="118" y="32"/>
                    </a:cubicBezTo>
                    <a:cubicBezTo>
                      <a:pt x="121" y="39"/>
                      <a:pt x="108" y="40"/>
                      <a:pt x="116" y="44"/>
                    </a:cubicBezTo>
                    <a:cubicBezTo>
                      <a:pt x="124" y="41"/>
                      <a:pt x="132" y="32"/>
                      <a:pt x="140" y="40"/>
                    </a:cubicBezTo>
                    <a:cubicBezTo>
                      <a:pt x="140" y="38"/>
                      <a:pt x="142" y="38"/>
                      <a:pt x="142" y="36"/>
                    </a:cubicBezTo>
                    <a:cubicBezTo>
                      <a:pt x="133" y="37"/>
                      <a:pt x="142" y="29"/>
                      <a:pt x="142" y="26"/>
                    </a:cubicBezTo>
                    <a:cubicBezTo>
                      <a:pt x="146" y="26"/>
                      <a:pt x="146" y="28"/>
                      <a:pt x="150" y="28"/>
                    </a:cubicBezTo>
                    <a:cubicBezTo>
                      <a:pt x="151" y="32"/>
                      <a:pt x="144" y="37"/>
                      <a:pt x="150" y="38"/>
                    </a:cubicBezTo>
                    <a:cubicBezTo>
                      <a:pt x="154" y="34"/>
                      <a:pt x="161" y="26"/>
                      <a:pt x="166" y="34"/>
                    </a:cubicBezTo>
                    <a:cubicBezTo>
                      <a:pt x="163" y="40"/>
                      <a:pt x="158" y="44"/>
                      <a:pt x="156" y="50"/>
                    </a:cubicBezTo>
                    <a:cubicBezTo>
                      <a:pt x="170" y="45"/>
                      <a:pt x="165" y="23"/>
                      <a:pt x="182" y="28"/>
                    </a:cubicBezTo>
                    <a:cubicBezTo>
                      <a:pt x="184" y="36"/>
                      <a:pt x="176" y="32"/>
                      <a:pt x="174" y="36"/>
                    </a:cubicBezTo>
                    <a:cubicBezTo>
                      <a:pt x="177" y="38"/>
                      <a:pt x="182" y="46"/>
                      <a:pt x="184" y="40"/>
                    </a:cubicBezTo>
                    <a:cubicBezTo>
                      <a:pt x="173" y="38"/>
                      <a:pt x="195" y="30"/>
                      <a:pt x="182" y="26"/>
                    </a:cubicBezTo>
                    <a:cubicBezTo>
                      <a:pt x="189" y="26"/>
                      <a:pt x="184" y="13"/>
                      <a:pt x="192" y="14"/>
                    </a:cubicBezTo>
                    <a:cubicBezTo>
                      <a:pt x="191" y="22"/>
                      <a:pt x="197" y="23"/>
                      <a:pt x="199" y="28"/>
                    </a:cubicBezTo>
                    <a:cubicBezTo>
                      <a:pt x="200" y="18"/>
                      <a:pt x="203" y="20"/>
                      <a:pt x="209" y="4"/>
                    </a:cubicBezTo>
                    <a:cubicBezTo>
                      <a:pt x="209" y="6"/>
                      <a:pt x="211" y="5"/>
                      <a:pt x="213" y="4"/>
                    </a:cubicBezTo>
                    <a:cubicBezTo>
                      <a:pt x="215" y="11"/>
                      <a:pt x="220" y="22"/>
                      <a:pt x="213" y="22"/>
                    </a:cubicBezTo>
                    <a:cubicBezTo>
                      <a:pt x="206" y="23"/>
                      <a:pt x="218" y="16"/>
                      <a:pt x="211" y="16"/>
                    </a:cubicBezTo>
                    <a:cubicBezTo>
                      <a:pt x="209" y="16"/>
                      <a:pt x="208" y="16"/>
                      <a:pt x="207" y="16"/>
                    </a:cubicBezTo>
                    <a:cubicBezTo>
                      <a:pt x="210" y="24"/>
                      <a:pt x="205" y="19"/>
                      <a:pt x="205" y="26"/>
                    </a:cubicBezTo>
                    <a:cubicBezTo>
                      <a:pt x="213" y="19"/>
                      <a:pt x="209" y="32"/>
                      <a:pt x="211" y="32"/>
                    </a:cubicBezTo>
                    <a:cubicBezTo>
                      <a:pt x="216" y="34"/>
                      <a:pt x="215" y="28"/>
                      <a:pt x="219" y="28"/>
                    </a:cubicBezTo>
                    <a:cubicBezTo>
                      <a:pt x="224" y="32"/>
                      <a:pt x="219" y="35"/>
                      <a:pt x="223" y="38"/>
                    </a:cubicBezTo>
                    <a:cubicBezTo>
                      <a:pt x="230" y="34"/>
                      <a:pt x="223" y="27"/>
                      <a:pt x="227" y="20"/>
                    </a:cubicBezTo>
                    <a:cubicBezTo>
                      <a:pt x="227" y="27"/>
                      <a:pt x="233" y="16"/>
                      <a:pt x="233" y="22"/>
                    </a:cubicBezTo>
                    <a:cubicBezTo>
                      <a:pt x="225" y="24"/>
                      <a:pt x="231" y="37"/>
                      <a:pt x="231" y="38"/>
                    </a:cubicBezTo>
                    <a:cubicBezTo>
                      <a:pt x="233" y="36"/>
                      <a:pt x="238" y="36"/>
                      <a:pt x="243" y="36"/>
                    </a:cubicBezTo>
                    <a:cubicBezTo>
                      <a:pt x="245" y="31"/>
                      <a:pt x="246" y="25"/>
                      <a:pt x="249" y="20"/>
                    </a:cubicBezTo>
                    <a:cubicBezTo>
                      <a:pt x="248" y="30"/>
                      <a:pt x="260" y="28"/>
                      <a:pt x="263" y="34"/>
                    </a:cubicBezTo>
                    <a:cubicBezTo>
                      <a:pt x="273" y="28"/>
                      <a:pt x="275" y="21"/>
                      <a:pt x="279" y="14"/>
                    </a:cubicBezTo>
                    <a:cubicBezTo>
                      <a:pt x="280" y="17"/>
                      <a:pt x="286" y="16"/>
                      <a:pt x="283" y="22"/>
                    </a:cubicBezTo>
                    <a:cubicBezTo>
                      <a:pt x="279" y="22"/>
                      <a:pt x="276" y="23"/>
                      <a:pt x="275" y="26"/>
                    </a:cubicBezTo>
                    <a:cubicBezTo>
                      <a:pt x="282" y="25"/>
                      <a:pt x="270" y="32"/>
                      <a:pt x="277" y="32"/>
                    </a:cubicBezTo>
                    <a:cubicBezTo>
                      <a:pt x="283" y="26"/>
                      <a:pt x="285" y="13"/>
                      <a:pt x="291" y="18"/>
                    </a:cubicBezTo>
                    <a:cubicBezTo>
                      <a:pt x="292" y="15"/>
                      <a:pt x="291" y="12"/>
                      <a:pt x="289" y="10"/>
                    </a:cubicBezTo>
                    <a:cubicBezTo>
                      <a:pt x="292" y="10"/>
                      <a:pt x="295" y="10"/>
                      <a:pt x="297" y="10"/>
                    </a:cubicBezTo>
                    <a:cubicBezTo>
                      <a:pt x="291" y="20"/>
                      <a:pt x="304" y="21"/>
                      <a:pt x="308" y="28"/>
                    </a:cubicBezTo>
                    <a:cubicBezTo>
                      <a:pt x="310" y="27"/>
                      <a:pt x="312" y="26"/>
                      <a:pt x="314" y="24"/>
                    </a:cubicBezTo>
                    <a:cubicBezTo>
                      <a:pt x="311" y="24"/>
                      <a:pt x="309" y="23"/>
                      <a:pt x="310" y="20"/>
                    </a:cubicBezTo>
                    <a:cubicBezTo>
                      <a:pt x="314" y="21"/>
                      <a:pt x="317" y="20"/>
                      <a:pt x="320" y="18"/>
                    </a:cubicBezTo>
                    <a:cubicBezTo>
                      <a:pt x="319" y="27"/>
                      <a:pt x="319" y="38"/>
                      <a:pt x="328" y="32"/>
                    </a:cubicBezTo>
                    <a:cubicBezTo>
                      <a:pt x="327" y="37"/>
                      <a:pt x="325" y="39"/>
                      <a:pt x="330" y="42"/>
                    </a:cubicBezTo>
                    <a:cubicBezTo>
                      <a:pt x="331" y="38"/>
                      <a:pt x="324" y="36"/>
                      <a:pt x="332" y="36"/>
                    </a:cubicBezTo>
                    <a:cubicBezTo>
                      <a:pt x="339" y="37"/>
                      <a:pt x="327" y="44"/>
                      <a:pt x="334" y="44"/>
                    </a:cubicBezTo>
                    <a:cubicBezTo>
                      <a:pt x="334" y="42"/>
                      <a:pt x="337" y="42"/>
                      <a:pt x="338" y="40"/>
                    </a:cubicBezTo>
                    <a:cubicBezTo>
                      <a:pt x="334" y="37"/>
                      <a:pt x="336" y="28"/>
                      <a:pt x="340" y="26"/>
                    </a:cubicBezTo>
                    <a:cubicBezTo>
                      <a:pt x="339" y="31"/>
                      <a:pt x="348" y="42"/>
                      <a:pt x="354" y="38"/>
                    </a:cubicBezTo>
                    <a:cubicBezTo>
                      <a:pt x="353" y="34"/>
                      <a:pt x="346" y="37"/>
                      <a:pt x="348" y="30"/>
                    </a:cubicBezTo>
                    <a:cubicBezTo>
                      <a:pt x="353" y="33"/>
                      <a:pt x="356" y="25"/>
                      <a:pt x="356" y="30"/>
                    </a:cubicBezTo>
                    <a:cubicBezTo>
                      <a:pt x="354" y="30"/>
                      <a:pt x="353" y="34"/>
                      <a:pt x="356" y="34"/>
                    </a:cubicBezTo>
                    <a:cubicBezTo>
                      <a:pt x="366" y="34"/>
                      <a:pt x="365" y="21"/>
                      <a:pt x="370" y="22"/>
                    </a:cubicBezTo>
                    <a:cubicBezTo>
                      <a:pt x="366" y="20"/>
                      <a:pt x="364" y="13"/>
                      <a:pt x="370" y="12"/>
                    </a:cubicBezTo>
                    <a:cubicBezTo>
                      <a:pt x="373" y="18"/>
                      <a:pt x="376" y="23"/>
                      <a:pt x="380" y="26"/>
                    </a:cubicBezTo>
                    <a:cubicBezTo>
                      <a:pt x="375" y="25"/>
                      <a:pt x="372" y="35"/>
                      <a:pt x="376" y="36"/>
                    </a:cubicBezTo>
                    <a:cubicBezTo>
                      <a:pt x="378" y="30"/>
                      <a:pt x="387" y="21"/>
                      <a:pt x="390" y="24"/>
                    </a:cubicBezTo>
                    <a:cubicBezTo>
                      <a:pt x="394" y="42"/>
                      <a:pt x="412" y="18"/>
                      <a:pt x="425" y="24"/>
                    </a:cubicBezTo>
                    <a:cubicBezTo>
                      <a:pt x="416" y="20"/>
                      <a:pt x="418" y="37"/>
                      <a:pt x="419" y="36"/>
                    </a:cubicBezTo>
                    <a:cubicBezTo>
                      <a:pt x="424" y="25"/>
                      <a:pt x="423" y="31"/>
                      <a:pt x="431" y="24"/>
                    </a:cubicBezTo>
                    <a:cubicBezTo>
                      <a:pt x="430" y="29"/>
                      <a:pt x="430" y="34"/>
                      <a:pt x="435" y="34"/>
                    </a:cubicBezTo>
                    <a:cubicBezTo>
                      <a:pt x="437" y="27"/>
                      <a:pt x="437" y="29"/>
                      <a:pt x="445" y="30"/>
                    </a:cubicBezTo>
                    <a:cubicBezTo>
                      <a:pt x="445" y="27"/>
                      <a:pt x="446" y="23"/>
                      <a:pt x="443" y="22"/>
                    </a:cubicBezTo>
                    <a:cubicBezTo>
                      <a:pt x="442" y="25"/>
                      <a:pt x="440" y="26"/>
                      <a:pt x="437" y="26"/>
                    </a:cubicBezTo>
                    <a:cubicBezTo>
                      <a:pt x="441" y="22"/>
                      <a:pt x="440" y="13"/>
                      <a:pt x="447" y="12"/>
                    </a:cubicBezTo>
                    <a:cubicBezTo>
                      <a:pt x="447" y="24"/>
                      <a:pt x="453" y="20"/>
                      <a:pt x="455" y="28"/>
                    </a:cubicBezTo>
                    <a:cubicBezTo>
                      <a:pt x="451" y="34"/>
                      <a:pt x="449" y="23"/>
                      <a:pt x="447" y="28"/>
                    </a:cubicBezTo>
                    <a:cubicBezTo>
                      <a:pt x="445" y="36"/>
                      <a:pt x="453" y="36"/>
                      <a:pt x="455" y="40"/>
                    </a:cubicBezTo>
                    <a:cubicBezTo>
                      <a:pt x="465" y="36"/>
                      <a:pt x="461" y="12"/>
                      <a:pt x="451" y="20"/>
                    </a:cubicBezTo>
                    <a:cubicBezTo>
                      <a:pt x="451" y="13"/>
                      <a:pt x="455" y="0"/>
                      <a:pt x="461" y="6"/>
                    </a:cubicBezTo>
                    <a:cubicBezTo>
                      <a:pt x="456" y="19"/>
                      <a:pt x="492" y="34"/>
                      <a:pt x="467" y="38"/>
                    </a:cubicBezTo>
                    <a:cubicBezTo>
                      <a:pt x="465" y="46"/>
                      <a:pt x="470" y="47"/>
                      <a:pt x="473" y="50"/>
                    </a:cubicBezTo>
                    <a:cubicBezTo>
                      <a:pt x="482" y="42"/>
                      <a:pt x="483" y="37"/>
                      <a:pt x="487" y="28"/>
                    </a:cubicBezTo>
                    <a:cubicBezTo>
                      <a:pt x="485" y="28"/>
                      <a:pt x="482" y="28"/>
                      <a:pt x="479" y="28"/>
                    </a:cubicBezTo>
                    <a:cubicBezTo>
                      <a:pt x="479" y="25"/>
                      <a:pt x="479" y="23"/>
                      <a:pt x="479" y="20"/>
                    </a:cubicBezTo>
                    <a:cubicBezTo>
                      <a:pt x="485" y="19"/>
                      <a:pt x="487" y="22"/>
                      <a:pt x="491" y="22"/>
                    </a:cubicBezTo>
                    <a:cubicBezTo>
                      <a:pt x="491" y="28"/>
                      <a:pt x="495" y="26"/>
                      <a:pt x="491" y="30"/>
                    </a:cubicBezTo>
                    <a:cubicBezTo>
                      <a:pt x="496" y="27"/>
                      <a:pt x="498" y="38"/>
                      <a:pt x="499" y="32"/>
                    </a:cubicBezTo>
                    <a:cubicBezTo>
                      <a:pt x="500" y="29"/>
                      <a:pt x="492" y="27"/>
                      <a:pt x="497" y="26"/>
                    </a:cubicBezTo>
                    <a:cubicBezTo>
                      <a:pt x="498" y="29"/>
                      <a:pt x="502" y="28"/>
                      <a:pt x="503" y="30"/>
                    </a:cubicBezTo>
                    <a:close/>
                    <a:moveTo>
                      <a:pt x="287" y="28"/>
                    </a:moveTo>
                    <a:cubicBezTo>
                      <a:pt x="295" y="30"/>
                      <a:pt x="293" y="23"/>
                      <a:pt x="299" y="24"/>
                    </a:cubicBezTo>
                    <a:cubicBezTo>
                      <a:pt x="298" y="16"/>
                      <a:pt x="286" y="21"/>
                      <a:pt x="287" y="28"/>
                    </a:cubicBezTo>
                    <a:close/>
                    <a:moveTo>
                      <a:pt x="556" y="38"/>
                    </a:moveTo>
                    <a:cubicBezTo>
                      <a:pt x="550" y="36"/>
                      <a:pt x="559" y="31"/>
                      <a:pt x="554" y="28"/>
                    </a:cubicBezTo>
                    <a:cubicBezTo>
                      <a:pt x="548" y="32"/>
                      <a:pt x="540" y="33"/>
                      <a:pt x="538" y="40"/>
                    </a:cubicBezTo>
                    <a:cubicBezTo>
                      <a:pt x="544" y="40"/>
                      <a:pt x="551" y="30"/>
                      <a:pt x="550" y="44"/>
                    </a:cubicBezTo>
                    <a:cubicBezTo>
                      <a:pt x="557" y="43"/>
                      <a:pt x="559" y="37"/>
                      <a:pt x="560" y="30"/>
                    </a:cubicBezTo>
                    <a:cubicBezTo>
                      <a:pt x="556" y="31"/>
                      <a:pt x="555" y="34"/>
                      <a:pt x="556" y="38"/>
                    </a:cubicBezTo>
                    <a:close/>
                    <a:moveTo>
                      <a:pt x="526" y="32"/>
                    </a:moveTo>
                    <a:cubicBezTo>
                      <a:pt x="530" y="28"/>
                      <a:pt x="519" y="34"/>
                      <a:pt x="516" y="30"/>
                    </a:cubicBezTo>
                    <a:cubicBezTo>
                      <a:pt x="517" y="33"/>
                      <a:pt x="519" y="35"/>
                      <a:pt x="520" y="38"/>
                    </a:cubicBezTo>
                    <a:cubicBezTo>
                      <a:pt x="523" y="38"/>
                      <a:pt x="521" y="32"/>
                      <a:pt x="526" y="32"/>
                    </a:cubicBezTo>
                    <a:close/>
                    <a:moveTo>
                      <a:pt x="302" y="38"/>
                    </a:moveTo>
                    <a:cubicBezTo>
                      <a:pt x="298" y="40"/>
                      <a:pt x="296" y="44"/>
                      <a:pt x="289" y="42"/>
                    </a:cubicBezTo>
                    <a:cubicBezTo>
                      <a:pt x="289" y="44"/>
                      <a:pt x="289" y="46"/>
                      <a:pt x="289" y="48"/>
                    </a:cubicBezTo>
                    <a:cubicBezTo>
                      <a:pt x="298" y="48"/>
                      <a:pt x="300" y="39"/>
                      <a:pt x="306" y="46"/>
                    </a:cubicBezTo>
                    <a:cubicBezTo>
                      <a:pt x="312" y="44"/>
                      <a:pt x="298" y="45"/>
                      <a:pt x="302" y="38"/>
                    </a:cubicBezTo>
                    <a:close/>
                    <a:moveTo>
                      <a:pt x="354" y="50"/>
                    </a:moveTo>
                    <a:cubicBezTo>
                      <a:pt x="360" y="46"/>
                      <a:pt x="344" y="42"/>
                      <a:pt x="342" y="46"/>
                    </a:cubicBezTo>
                    <a:cubicBezTo>
                      <a:pt x="342" y="49"/>
                      <a:pt x="351" y="45"/>
                      <a:pt x="354" y="50"/>
                    </a:cubicBezTo>
                    <a:close/>
                    <a:moveTo>
                      <a:pt x="47" y="60"/>
                    </a:moveTo>
                    <a:cubicBezTo>
                      <a:pt x="41" y="63"/>
                      <a:pt x="40" y="61"/>
                      <a:pt x="33" y="64"/>
                    </a:cubicBezTo>
                    <a:cubicBezTo>
                      <a:pt x="35" y="68"/>
                      <a:pt x="48" y="66"/>
                      <a:pt x="47" y="60"/>
                    </a:cubicBezTo>
                    <a:close/>
                    <a:moveTo>
                      <a:pt x="687" y="109"/>
                    </a:moveTo>
                    <a:cubicBezTo>
                      <a:pt x="686" y="110"/>
                      <a:pt x="684" y="111"/>
                      <a:pt x="681" y="111"/>
                    </a:cubicBezTo>
                    <a:cubicBezTo>
                      <a:pt x="685" y="115"/>
                      <a:pt x="681" y="116"/>
                      <a:pt x="681" y="121"/>
                    </a:cubicBezTo>
                    <a:cubicBezTo>
                      <a:pt x="688" y="122"/>
                      <a:pt x="685" y="112"/>
                      <a:pt x="687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0" name="Freeform 1943"/>
              <p:cNvSpPr/>
              <p:nvPr/>
            </p:nvSpPr>
            <p:spPr bwMode="auto">
              <a:xfrm>
                <a:off x="5414014" y="1110696"/>
                <a:ext cx="23813" cy="17463"/>
              </a:xfrm>
              <a:custGeom>
                <a:avLst/>
                <a:gdLst>
                  <a:gd name="T0" fmla="*/ 10 w 14"/>
                  <a:gd name="T1" fmla="*/ 4 h 10"/>
                  <a:gd name="T2" fmla="*/ 0 w 14"/>
                  <a:gd name="T3" fmla="*/ 2 h 10"/>
                  <a:gd name="T4" fmla="*/ 4 w 14"/>
                  <a:gd name="T5" fmla="*/ 10 h 10"/>
                  <a:gd name="T6" fmla="*/ 10 w 14"/>
                  <a:gd name="T7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10" y="4"/>
                    </a:moveTo>
                    <a:cubicBezTo>
                      <a:pt x="14" y="0"/>
                      <a:pt x="3" y="6"/>
                      <a:pt x="0" y="2"/>
                    </a:cubicBezTo>
                    <a:cubicBezTo>
                      <a:pt x="1" y="5"/>
                      <a:pt x="3" y="7"/>
                      <a:pt x="4" y="10"/>
                    </a:cubicBezTo>
                    <a:cubicBezTo>
                      <a:pt x="7" y="10"/>
                      <a:pt x="5" y="4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1" name="Freeform 1944"/>
              <p:cNvSpPr/>
              <p:nvPr/>
            </p:nvSpPr>
            <p:spPr bwMode="auto">
              <a:xfrm>
                <a:off x="4525014" y="1120221"/>
                <a:ext cx="23813" cy="22225"/>
              </a:xfrm>
              <a:custGeom>
                <a:avLst/>
                <a:gdLst>
                  <a:gd name="T0" fmla="*/ 4 w 13"/>
                  <a:gd name="T1" fmla="*/ 4 h 12"/>
                  <a:gd name="T2" fmla="*/ 12 w 13"/>
                  <a:gd name="T3" fmla="*/ 12 h 12"/>
                  <a:gd name="T4" fmla="*/ 10 w 13"/>
                  <a:gd name="T5" fmla="*/ 0 h 12"/>
                  <a:gd name="T6" fmla="*/ 6 w 13"/>
                  <a:gd name="T7" fmla="*/ 0 h 12"/>
                  <a:gd name="T8" fmla="*/ 4 w 13"/>
                  <a:gd name="T9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2">
                    <a:moveTo>
                      <a:pt x="4" y="4"/>
                    </a:moveTo>
                    <a:cubicBezTo>
                      <a:pt x="0" y="6"/>
                      <a:pt x="8" y="11"/>
                      <a:pt x="12" y="12"/>
                    </a:cubicBezTo>
                    <a:cubicBezTo>
                      <a:pt x="13" y="6"/>
                      <a:pt x="10" y="5"/>
                      <a:pt x="10" y="0"/>
                    </a:cubicBezTo>
                    <a:cubicBezTo>
                      <a:pt x="8" y="1"/>
                      <a:pt x="6" y="3"/>
                      <a:pt x="6" y="0"/>
                    </a:cubicBezTo>
                    <a:cubicBezTo>
                      <a:pt x="0" y="0"/>
                      <a:pt x="9" y="10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2" name="Freeform 1945"/>
              <p:cNvSpPr/>
              <p:nvPr/>
            </p:nvSpPr>
            <p:spPr bwMode="auto">
              <a:xfrm>
                <a:off x="4490089" y="1124984"/>
                <a:ext cx="26988" cy="39688"/>
              </a:xfrm>
              <a:custGeom>
                <a:avLst/>
                <a:gdLst>
                  <a:gd name="T0" fmla="*/ 4 w 16"/>
                  <a:gd name="T1" fmla="*/ 12 h 23"/>
                  <a:gd name="T2" fmla="*/ 13 w 16"/>
                  <a:gd name="T3" fmla="*/ 18 h 23"/>
                  <a:gd name="T4" fmla="*/ 8 w 16"/>
                  <a:gd name="T5" fmla="*/ 0 h 23"/>
                  <a:gd name="T6" fmla="*/ 0 w 16"/>
                  <a:gd name="T7" fmla="*/ 2 h 23"/>
                  <a:gd name="T8" fmla="*/ 2 w 16"/>
                  <a:gd name="T9" fmla="*/ 18 h 23"/>
                  <a:gd name="T10" fmla="*/ 4 w 16"/>
                  <a:gd name="T1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3">
                    <a:moveTo>
                      <a:pt x="4" y="12"/>
                    </a:moveTo>
                    <a:cubicBezTo>
                      <a:pt x="15" y="11"/>
                      <a:pt x="4" y="19"/>
                      <a:pt x="13" y="18"/>
                    </a:cubicBezTo>
                    <a:cubicBezTo>
                      <a:pt x="16" y="9"/>
                      <a:pt x="11" y="8"/>
                      <a:pt x="8" y="0"/>
                    </a:cubicBezTo>
                    <a:cubicBezTo>
                      <a:pt x="7" y="2"/>
                      <a:pt x="4" y="2"/>
                      <a:pt x="0" y="2"/>
                    </a:cubicBezTo>
                    <a:cubicBezTo>
                      <a:pt x="4" y="7"/>
                      <a:pt x="0" y="17"/>
                      <a:pt x="2" y="18"/>
                    </a:cubicBezTo>
                    <a:cubicBezTo>
                      <a:pt x="5" y="23"/>
                      <a:pt x="2" y="16"/>
                      <a:pt x="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3" name="Freeform 1946"/>
              <p:cNvSpPr/>
              <p:nvPr/>
            </p:nvSpPr>
            <p:spPr bwMode="auto">
              <a:xfrm>
                <a:off x="5021902" y="1128159"/>
                <a:ext cx="39688" cy="17463"/>
              </a:xfrm>
              <a:custGeom>
                <a:avLst/>
                <a:gdLst>
                  <a:gd name="T0" fmla="*/ 13 w 23"/>
                  <a:gd name="T1" fmla="*/ 0 h 10"/>
                  <a:gd name="T2" fmla="*/ 0 w 23"/>
                  <a:gd name="T3" fmla="*/ 4 h 10"/>
                  <a:gd name="T4" fmla="*/ 0 w 23"/>
                  <a:gd name="T5" fmla="*/ 10 h 10"/>
                  <a:gd name="T6" fmla="*/ 17 w 23"/>
                  <a:gd name="T7" fmla="*/ 8 h 10"/>
                  <a:gd name="T8" fmla="*/ 13 w 23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0">
                    <a:moveTo>
                      <a:pt x="13" y="0"/>
                    </a:moveTo>
                    <a:cubicBezTo>
                      <a:pt x="9" y="2"/>
                      <a:pt x="7" y="6"/>
                      <a:pt x="0" y="4"/>
                    </a:cubicBezTo>
                    <a:cubicBezTo>
                      <a:pt x="0" y="6"/>
                      <a:pt x="0" y="8"/>
                      <a:pt x="0" y="10"/>
                    </a:cubicBezTo>
                    <a:cubicBezTo>
                      <a:pt x="9" y="10"/>
                      <a:pt x="11" y="1"/>
                      <a:pt x="17" y="8"/>
                    </a:cubicBezTo>
                    <a:cubicBezTo>
                      <a:pt x="23" y="6"/>
                      <a:pt x="9" y="7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4" name="Freeform 1947"/>
              <p:cNvSpPr/>
              <p:nvPr/>
            </p:nvSpPr>
            <p:spPr bwMode="auto">
              <a:xfrm>
                <a:off x="5113977" y="1134509"/>
                <a:ext cx="30163" cy="14288"/>
              </a:xfrm>
              <a:custGeom>
                <a:avLst/>
                <a:gdLst>
                  <a:gd name="T0" fmla="*/ 12 w 18"/>
                  <a:gd name="T1" fmla="*/ 8 h 8"/>
                  <a:gd name="T2" fmla="*/ 0 w 18"/>
                  <a:gd name="T3" fmla="*/ 4 h 8"/>
                  <a:gd name="T4" fmla="*/ 12 w 18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8">
                    <a:moveTo>
                      <a:pt x="12" y="8"/>
                    </a:moveTo>
                    <a:cubicBezTo>
                      <a:pt x="18" y="4"/>
                      <a:pt x="2" y="0"/>
                      <a:pt x="0" y="4"/>
                    </a:cubicBezTo>
                    <a:cubicBezTo>
                      <a:pt x="0" y="7"/>
                      <a:pt x="9" y="3"/>
                      <a:pt x="1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5" name="Freeform 1948"/>
              <p:cNvSpPr/>
              <p:nvPr/>
            </p:nvSpPr>
            <p:spPr bwMode="auto">
              <a:xfrm>
                <a:off x="5785489" y="1194834"/>
                <a:ext cx="26988" cy="17463"/>
              </a:xfrm>
              <a:custGeom>
                <a:avLst/>
                <a:gdLst>
                  <a:gd name="T0" fmla="*/ 0 w 15"/>
                  <a:gd name="T1" fmla="*/ 0 h 10"/>
                  <a:gd name="T2" fmla="*/ 10 w 15"/>
                  <a:gd name="T3" fmla="*/ 10 h 10"/>
                  <a:gd name="T4" fmla="*/ 0 w 15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0">
                    <a:moveTo>
                      <a:pt x="0" y="0"/>
                    </a:moveTo>
                    <a:cubicBezTo>
                      <a:pt x="1" y="8"/>
                      <a:pt x="7" y="1"/>
                      <a:pt x="10" y="10"/>
                    </a:cubicBezTo>
                    <a:cubicBezTo>
                      <a:pt x="15" y="5"/>
                      <a:pt x="4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6" name="Freeform 1950"/>
              <p:cNvSpPr/>
              <p:nvPr/>
            </p:nvSpPr>
            <p:spPr bwMode="auto">
              <a:xfrm>
                <a:off x="4532952" y="1285321"/>
                <a:ext cx="33338" cy="15875"/>
              </a:xfrm>
              <a:custGeom>
                <a:avLst/>
                <a:gdLst>
                  <a:gd name="T0" fmla="*/ 20 w 20"/>
                  <a:gd name="T1" fmla="*/ 0 h 10"/>
                  <a:gd name="T2" fmla="*/ 2 w 20"/>
                  <a:gd name="T3" fmla="*/ 0 h 10"/>
                  <a:gd name="T4" fmla="*/ 10 w 20"/>
                  <a:gd name="T5" fmla="*/ 10 h 10"/>
                  <a:gd name="T6" fmla="*/ 20 w 20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0">
                    <a:moveTo>
                      <a:pt x="20" y="0"/>
                    </a:moveTo>
                    <a:cubicBezTo>
                      <a:pt x="14" y="2"/>
                      <a:pt x="11" y="5"/>
                      <a:pt x="2" y="0"/>
                    </a:cubicBezTo>
                    <a:cubicBezTo>
                      <a:pt x="0" y="8"/>
                      <a:pt x="11" y="2"/>
                      <a:pt x="10" y="10"/>
                    </a:cubicBezTo>
                    <a:cubicBezTo>
                      <a:pt x="11" y="5"/>
                      <a:pt x="19" y="6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  <p:sp>
            <p:nvSpPr>
              <p:cNvPr id="57" name="Freeform 1951"/>
              <p:cNvSpPr/>
              <p:nvPr/>
            </p:nvSpPr>
            <p:spPr bwMode="auto">
              <a:xfrm>
                <a:off x="5720402" y="1301196"/>
                <a:ext cx="41275" cy="26988"/>
              </a:xfrm>
              <a:custGeom>
                <a:avLst/>
                <a:gdLst>
                  <a:gd name="T0" fmla="*/ 5 w 24"/>
                  <a:gd name="T1" fmla="*/ 14 h 15"/>
                  <a:gd name="T2" fmla="*/ 24 w 24"/>
                  <a:gd name="T3" fmla="*/ 6 h 15"/>
                  <a:gd name="T4" fmla="*/ 13 w 24"/>
                  <a:gd name="T5" fmla="*/ 2 h 15"/>
                  <a:gd name="T6" fmla="*/ 7 w 24"/>
                  <a:gd name="T7" fmla="*/ 12 h 15"/>
                  <a:gd name="T8" fmla="*/ 7 w 24"/>
                  <a:gd name="T9" fmla="*/ 2 h 15"/>
                  <a:gd name="T10" fmla="*/ 5 w 24"/>
                  <a:gd name="T11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5">
                    <a:moveTo>
                      <a:pt x="5" y="14"/>
                    </a:moveTo>
                    <a:cubicBezTo>
                      <a:pt x="19" y="13"/>
                      <a:pt x="16" y="15"/>
                      <a:pt x="24" y="6"/>
                    </a:cubicBezTo>
                    <a:cubicBezTo>
                      <a:pt x="22" y="3"/>
                      <a:pt x="17" y="3"/>
                      <a:pt x="13" y="2"/>
                    </a:cubicBezTo>
                    <a:cubicBezTo>
                      <a:pt x="12" y="6"/>
                      <a:pt x="9" y="8"/>
                      <a:pt x="7" y="12"/>
                    </a:cubicBezTo>
                    <a:cubicBezTo>
                      <a:pt x="1" y="11"/>
                      <a:pt x="10" y="7"/>
                      <a:pt x="7" y="2"/>
                    </a:cubicBezTo>
                    <a:cubicBezTo>
                      <a:pt x="0" y="0"/>
                      <a:pt x="4" y="13"/>
                      <a:pt x="5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/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3369652" y="3076226"/>
              <a:ext cx="19111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带分数都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大于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7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91" name="图片 9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22" grpId="0"/>
      <p:bldP spid="23" grpId="0"/>
      <p:bldP spid="24" grpId="0"/>
      <p:bldP spid="25" grpId="0"/>
      <p:bldP spid="28" grpId="0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827584" y="1598481"/>
            <a:ext cx="7488832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把单位“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”平均分成若干份，表示其中的一份或几份的数叫做（       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679504" y="2011363"/>
            <a:ext cx="176470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827584" y="2840620"/>
            <a:ext cx="7488832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把单位“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”平均分成若干份，表示其中的一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份的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数叫做（ 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3635896" y="3272666"/>
            <a:ext cx="176470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分数单位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827588" y="888854"/>
            <a:ext cx="3057475" cy="58477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想一想，填一填。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组合 90"/>
          <p:cNvGrpSpPr/>
          <p:nvPr/>
        </p:nvGrpSpPr>
        <p:grpSpPr>
          <a:xfrm>
            <a:off x="1835696" y="1131590"/>
            <a:ext cx="1620180" cy="864096"/>
            <a:chOff x="5652120" y="3140968"/>
            <a:chExt cx="2160240" cy="1152128"/>
          </a:xfrm>
        </p:grpSpPr>
        <p:cxnSp>
          <p:nvCxnSpPr>
            <p:cNvPr id="86" name="直接连接符 85"/>
            <p:cNvCxnSpPr/>
            <p:nvPr/>
          </p:nvCxnSpPr>
          <p:spPr>
            <a:xfrm>
              <a:off x="6516216" y="3140968"/>
              <a:ext cx="0" cy="115212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0" name="组合 89"/>
            <p:cNvGrpSpPr/>
            <p:nvPr/>
          </p:nvGrpSpPr>
          <p:grpSpPr>
            <a:xfrm>
              <a:off x="5652120" y="3140968"/>
              <a:ext cx="2160240" cy="1152128"/>
              <a:chOff x="2771800" y="2708920"/>
              <a:chExt cx="2160240" cy="1152128"/>
            </a:xfrm>
          </p:grpSpPr>
          <p:sp>
            <p:nvSpPr>
              <p:cNvPr id="89" name="矩形 88"/>
              <p:cNvSpPr/>
              <p:nvPr/>
            </p:nvSpPr>
            <p:spPr>
              <a:xfrm>
                <a:off x="2771800" y="2708920"/>
                <a:ext cx="864096" cy="1152128"/>
              </a:xfrm>
              <a:prstGeom prst="rect">
                <a:avLst/>
              </a:prstGeom>
              <a:solidFill>
                <a:srgbClr val="FF0000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81" name="矩形 80"/>
              <p:cNvSpPr/>
              <p:nvPr/>
            </p:nvSpPr>
            <p:spPr>
              <a:xfrm>
                <a:off x="2771800" y="2708920"/>
                <a:ext cx="2160240" cy="115200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cxnSp>
            <p:nvCxnSpPr>
              <p:cNvPr id="82" name="直接连接符 81"/>
              <p:cNvCxnSpPr/>
              <p:nvPr/>
            </p:nvCxnSpPr>
            <p:spPr>
              <a:xfrm>
                <a:off x="3203848" y="2708920"/>
                <a:ext cx="0" cy="1152128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/>
              <p:cNvCxnSpPr/>
              <p:nvPr/>
            </p:nvCxnSpPr>
            <p:spPr>
              <a:xfrm>
                <a:off x="4067944" y="2708920"/>
                <a:ext cx="0" cy="1152128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>
                <a:off x="4499992" y="2708920"/>
                <a:ext cx="0" cy="1152128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aphicFrame>
        <p:nvGraphicFramePr>
          <p:cNvPr id="199683" name="Object 3"/>
          <p:cNvGraphicFramePr>
            <a:graphicFrameLocks noChangeAspect="1"/>
          </p:cNvGraphicFramePr>
          <p:nvPr/>
        </p:nvGraphicFramePr>
        <p:xfrm>
          <a:off x="2483768" y="2067694"/>
          <a:ext cx="285372" cy="82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4" name="Equation" r:id="rId1" imgW="3352800" imgH="9753600" progId="">
                  <p:embed/>
                </p:oleObj>
              </mc:Choice>
              <mc:Fallback>
                <p:oleObj name="Equation" r:id="rId1" imgW="3352800" imgH="9753600" progId="">
                  <p:embed/>
                  <p:pic>
                    <p:nvPicPr>
                      <p:cNvPr id="0" name="Picture 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3768" y="2067694"/>
                        <a:ext cx="285372" cy="82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2" name="组合 91"/>
          <p:cNvGrpSpPr/>
          <p:nvPr/>
        </p:nvGrpSpPr>
        <p:grpSpPr>
          <a:xfrm>
            <a:off x="683568" y="2932154"/>
            <a:ext cx="3899452" cy="1439796"/>
            <a:chOff x="75509" y="1782172"/>
            <a:chExt cx="5199269" cy="1919727"/>
          </a:xfrm>
        </p:grpSpPr>
        <p:grpSp>
          <p:nvGrpSpPr>
            <p:cNvPr id="93" name="Group 33"/>
            <p:cNvGrpSpPr/>
            <p:nvPr/>
          </p:nvGrpSpPr>
          <p:grpSpPr bwMode="auto">
            <a:xfrm>
              <a:off x="75509" y="1782609"/>
              <a:ext cx="5199269" cy="1919290"/>
              <a:chOff x="1556" y="-1146"/>
              <a:chExt cx="1799" cy="1209"/>
            </a:xfrm>
          </p:grpSpPr>
          <p:sp>
            <p:nvSpPr>
              <p:cNvPr id="95" name="AutoShape 27"/>
              <p:cNvSpPr>
                <a:spLocks noChangeArrowheads="1"/>
              </p:cNvSpPr>
              <p:nvPr/>
            </p:nvSpPr>
            <p:spPr bwMode="auto">
              <a:xfrm>
                <a:off x="1556" y="-1146"/>
                <a:ext cx="1769" cy="1209"/>
              </a:xfrm>
              <a:prstGeom prst="wedgeRoundRectCallout">
                <a:avLst>
                  <a:gd name="adj1" fmla="val -49788"/>
                  <a:gd name="adj2" fmla="val -8374"/>
                  <a:gd name="adj3" fmla="val 16667"/>
                </a:avLst>
              </a:prstGeom>
              <a:solidFill>
                <a:srgbClr val="FFFFFF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/>
              <a:p>
                <a:pPr eaLnBrk="1" hangingPunct="1">
                  <a:lnSpc>
                    <a:spcPct val="120000"/>
                  </a:lnSpc>
                </a:pPr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6" name="文本框 22"/>
              <p:cNvSpPr txBox="1">
                <a:spLocks noChangeArrowheads="1"/>
              </p:cNvSpPr>
              <p:nvPr/>
            </p:nvSpPr>
            <p:spPr bwMode="auto">
              <a:xfrm>
                <a:off x="1586" y="-1051"/>
                <a:ext cx="1769" cy="100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eaLnBrk="1" hangingPunct="1"/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表示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把这个长方形平均分成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份，涂色部分占其中的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份。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aphicFrame>
          <p:nvGraphicFramePr>
            <p:cNvPr id="94" name="Object 2"/>
            <p:cNvGraphicFramePr>
              <a:graphicFrameLocks noChangeAspect="1"/>
            </p:cNvGraphicFramePr>
            <p:nvPr/>
          </p:nvGraphicFramePr>
          <p:xfrm>
            <a:off x="353761" y="1782172"/>
            <a:ext cx="297812" cy="8640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95" name="Equation" r:id="rId3" imgW="3352800" imgH="9753600" progId="">
                    <p:embed/>
                  </p:oleObj>
                </mc:Choice>
                <mc:Fallback>
                  <p:oleObj name="Equation" r:id="rId3" imgW="3352800" imgH="9753600" progId="">
                    <p:embed/>
                    <p:pic>
                      <p:nvPicPr>
                        <p:cNvPr id="0" name="Picture 6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3761" y="1782172"/>
                          <a:ext cx="297812" cy="86409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97" name="组合 96"/>
          <p:cNvGrpSpPr/>
          <p:nvPr/>
        </p:nvGrpSpPr>
        <p:grpSpPr>
          <a:xfrm>
            <a:off x="4788024" y="2895942"/>
            <a:ext cx="3816000" cy="1404000"/>
            <a:chOff x="1260445" y="9385158"/>
            <a:chExt cx="5135688" cy="1295402"/>
          </a:xfrm>
        </p:grpSpPr>
        <p:grpSp>
          <p:nvGrpSpPr>
            <p:cNvPr id="98" name="Group 33"/>
            <p:cNvGrpSpPr/>
            <p:nvPr/>
          </p:nvGrpSpPr>
          <p:grpSpPr bwMode="auto">
            <a:xfrm>
              <a:off x="1260445" y="9385158"/>
              <a:ext cx="5135688" cy="1295402"/>
              <a:chOff x="1966" y="3643"/>
              <a:chExt cx="1777" cy="816"/>
            </a:xfrm>
          </p:grpSpPr>
          <p:sp>
            <p:nvSpPr>
              <p:cNvPr id="100" name="AutoShape 27"/>
              <p:cNvSpPr>
                <a:spLocks noChangeArrowheads="1"/>
              </p:cNvSpPr>
              <p:nvPr/>
            </p:nvSpPr>
            <p:spPr bwMode="auto">
              <a:xfrm>
                <a:off x="1966" y="3643"/>
                <a:ext cx="1769" cy="816"/>
              </a:xfrm>
              <a:prstGeom prst="wedgeRoundRectCallout">
                <a:avLst>
                  <a:gd name="adj1" fmla="val 49071"/>
                  <a:gd name="adj2" fmla="val -12421"/>
                  <a:gd name="adj3" fmla="val 16667"/>
                </a:avLst>
              </a:prstGeom>
              <a:solidFill>
                <a:srgbClr val="FFFFFF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/>
              <a:p>
                <a:pPr eaLnBrk="1" hangingPunct="1">
                  <a:lnSpc>
                    <a:spcPct val="120000"/>
                  </a:lnSpc>
                </a:pP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1" name="文本框 22"/>
              <p:cNvSpPr txBox="1">
                <a:spLocks noChangeArrowheads="1"/>
              </p:cNvSpPr>
              <p:nvPr/>
            </p:nvSpPr>
            <p:spPr bwMode="auto">
              <a:xfrm>
                <a:off x="1974" y="3706"/>
                <a:ext cx="1769" cy="69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eaLnBrk="1" hangingPunct="1"/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表示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把这个三角形平均分成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份，涂色部分占其中的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份。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aphicFrame>
          <p:nvGraphicFramePr>
            <p:cNvPr id="99" name="Object 2"/>
            <p:cNvGraphicFramePr>
              <a:graphicFrameLocks noChangeAspect="1"/>
            </p:cNvGraphicFramePr>
            <p:nvPr/>
          </p:nvGraphicFramePr>
          <p:xfrm>
            <a:off x="1555934" y="9387166"/>
            <a:ext cx="208565" cy="5561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96" name="Equation" r:id="rId5" imgW="3657600" imgH="9753600" progId="">
                    <p:embed/>
                  </p:oleObj>
                </mc:Choice>
                <mc:Fallback>
                  <p:oleObj name="Equation" r:id="rId5" imgW="3657600" imgH="9753600" progId="">
                    <p:embed/>
                    <p:pic>
                      <p:nvPicPr>
                        <p:cNvPr id="0" name="Picture 6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55934" y="9387166"/>
                          <a:ext cx="208565" cy="55617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11" name="组合 210"/>
          <p:cNvGrpSpPr/>
          <p:nvPr/>
        </p:nvGrpSpPr>
        <p:grpSpPr>
          <a:xfrm rot="21480000">
            <a:off x="5823309" y="1224067"/>
            <a:ext cx="1467392" cy="1034360"/>
            <a:chOff x="5940151" y="2852936"/>
            <a:chExt cx="1539403" cy="1060009"/>
          </a:xfrm>
        </p:grpSpPr>
        <p:sp>
          <p:nvSpPr>
            <p:cNvPr id="191" name="直角三角形 190"/>
            <p:cNvSpPr/>
            <p:nvPr/>
          </p:nvSpPr>
          <p:spPr>
            <a:xfrm rot="8225077">
              <a:off x="6804000" y="3348000"/>
              <a:ext cx="557867" cy="564945"/>
            </a:xfrm>
            <a:prstGeom prst="rtTriangl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103" name="直角三角形 102"/>
            <p:cNvSpPr/>
            <p:nvPr/>
          </p:nvSpPr>
          <p:spPr>
            <a:xfrm rot="8225077">
              <a:off x="6057838" y="3307483"/>
              <a:ext cx="557867" cy="564945"/>
            </a:xfrm>
            <a:prstGeom prst="rtTriangl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cxnSp>
          <p:nvCxnSpPr>
            <p:cNvPr id="104" name="直接连接符 103"/>
            <p:cNvCxnSpPr>
              <a:endCxn id="103" idx="0"/>
            </p:cNvCxnSpPr>
            <p:nvPr/>
          </p:nvCxnSpPr>
          <p:spPr>
            <a:xfrm>
              <a:off x="6732240" y="2852936"/>
              <a:ext cx="1152" cy="75396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>
              <a:stCxn id="103" idx="2"/>
              <a:endCxn id="103" idx="0"/>
            </p:cNvCxnSpPr>
            <p:nvPr/>
          </p:nvCxnSpPr>
          <p:spPr>
            <a:xfrm>
              <a:off x="6348711" y="3193153"/>
              <a:ext cx="384681" cy="413743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/>
            <p:cNvCxnSpPr>
              <a:endCxn id="103" idx="4"/>
            </p:cNvCxnSpPr>
            <p:nvPr/>
          </p:nvCxnSpPr>
          <p:spPr>
            <a:xfrm flipH="1">
              <a:off x="5940151" y="2852936"/>
              <a:ext cx="792089" cy="720079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>
              <a:endCxn id="191" idx="0"/>
            </p:cNvCxnSpPr>
            <p:nvPr/>
          </p:nvCxnSpPr>
          <p:spPr>
            <a:xfrm>
              <a:off x="6732240" y="2852936"/>
              <a:ext cx="747314" cy="794477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接连接符 142"/>
            <p:cNvCxnSpPr>
              <a:stCxn id="191" idx="2"/>
            </p:cNvCxnSpPr>
            <p:nvPr/>
          </p:nvCxnSpPr>
          <p:spPr>
            <a:xfrm flipH="1">
              <a:off x="6732240" y="3233670"/>
              <a:ext cx="362633" cy="36086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>
              <a:stCxn id="191" idx="0"/>
              <a:endCxn id="103" idx="4"/>
            </p:cNvCxnSpPr>
            <p:nvPr/>
          </p:nvCxnSpPr>
          <p:spPr>
            <a:xfrm flipH="1" flipV="1">
              <a:off x="5940151" y="3573015"/>
              <a:ext cx="1539403" cy="7439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99686" name="Object 6"/>
          <p:cNvGraphicFramePr>
            <a:graphicFrameLocks noChangeAspect="1"/>
          </p:cNvGraphicFramePr>
          <p:nvPr/>
        </p:nvGraphicFramePr>
        <p:xfrm>
          <a:off x="6453778" y="1995686"/>
          <a:ext cx="324000" cy="8635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" name="Equation" r:id="rId7" imgW="3657600" imgH="9753600" progId="">
                  <p:embed/>
                </p:oleObj>
              </mc:Choice>
              <mc:Fallback>
                <p:oleObj name="Equation" r:id="rId7" imgW="3657600" imgH="9753600" progId="">
                  <p:embed/>
                  <p:pic>
                    <p:nvPicPr>
                      <p:cNvPr id="0" name="Picture 6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53778" y="1995686"/>
                        <a:ext cx="324000" cy="86350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矩形 4"/>
          <p:cNvSpPr>
            <a:spLocks noChangeArrowheads="1"/>
          </p:cNvSpPr>
          <p:nvPr/>
        </p:nvSpPr>
        <p:spPr bwMode="auto">
          <a:xfrm>
            <a:off x="251524" y="330793"/>
            <a:ext cx="4209603" cy="58477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想一想，说一说。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50" name="图片 49">
              <a:hlinkClick r:id="rId9" action="ppaction://hlinksldjump"/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1" name="文本框 26">
              <a:hlinkClick r:id="rId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9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99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21" name="Picture 9" descr="C:\Documents and Settings\My  Word\Application Data\Tencent\Users\598826011\QQ\WinTemp\RichOle\3@M(22T%FRXITG]0}76J1~L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 rot="19652170">
            <a:off x="5312684" y="1456044"/>
            <a:ext cx="988926" cy="1087528"/>
          </a:xfrm>
          <a:prstGeom prst="rect">
            <a:avLst/>
          </a:prstGeom>
          <a:noFill/>
        </p:spPr>
      </p:pic>
      <p:grpSp>
        <p:nvGrpSpPr>
          <p:cNvPr id="45" name="组合 44"/>
          <p:cNvGrpSpPr/>
          <p:nvPr/>
        </p:nvGrpSpPr>
        <p:grpSpPr>
          <a:xfrm rot="21449065">
            <a:off x="5364088" y="1536734"/>
            <a:ext cx="891000" cy="891000"/>
            <a:chOff x="1403648" y="2587495"/>
            <a:chExt cx="1188000" cy="1188000"/>
          </a:xfrm>
        </p:grpSpPr>
        <p:sp>
          <p:nvSpPr>
            <p:cNvPr id="46" name="椭圆 45"/>
            <p:cNvSpPr/>
            <p:nvPr/>
          </p:nvSpPr>
          <p:spPr>
            <a:xfrm>
              <a:off x="1403648" y="2587495"/>
              <a:ext cx="1188000" cy="118800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1691680" y="2659503"/>
              <a:ext cx="648072" cy="100811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1691680" y="2659503"/>
              <a:ext cx="612000" cy="10440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>
              <a:stCxn id="46" idx="2"/>
              <a:endCxn id="46" idx="6"/>
            </p:cNvCxnSpPr>
            <p:nvPr/>
          </p:nvCxnSpPr>
          <p:spPr>
            <a:xfrm>
              <a:off x="1403648" y="3181495"/>
              <a:ext cx="11880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1" name="饼形 80"/>
          <p:cNvSpPr/>
          <p:nvPr/>
        </p:nvSpPr>
        <p:spPr>
          <a:xfrm>
            <a:off x="3897024" y="1545636"/>
            <a:ext cx="891000" cy="891000"/>
          </a:xfrm>
          <a:prstGeom prst="pie">
            <a:avLst>
              <a:gd name="adj1" fmla="val 21465993"/>
              <a:gd name="adj2" fmla="val 16200000"/>
            </a:avLst>
          </a:prstGeom>
          <a:solidFill>
            <a:srgbClr val="08E8E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tx1"/>
              </a:solidFill>
            </a:endParaRPr>
          </a:p>
        </p:txBody>
      </p:sp>
      <p:pic>
        <p:nvPicPr>
          <p:cNvPr id="64516" name="Picture 4" descr="C:\Documents and Settings\My  Word\桌面\@@BFW)RJV~VOY)$YJO7{OT9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08892" y="1491630"/>
            <a:ext cx="810090" cy="1064236"/>
          </a:xfrm>
          <a:prstGeom prst="rect">
            <a:avLst/>
          </a:prstGeom>
          <a:noFill/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23532" y="843560"/>
            <a:ext cx="8820471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分别涂色表示下面的分数，并说说把什么看作单位“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2384856" y="1562579"/>
            <a:ext cx="891000" cy="891000"/>
            <a:chOff x="1403648" y="2587495"/>
            <a:chExt cx="1188000" cy="1188000"/>
          </a:xfrm>
        </p:grpSpPr>
        <p:sp>
          <p:nvSpPr>
            <p:cNvPr id="21" name="椭圆 20"/>
            <p:cNvSpPr/>
            <p:nvPr/>
          </p:nvSpPr>
          <p:spPr>
            <a:xfrm>
              <a:off x="1403648" y="2587495"/>
              <a:ext cx="1188000" cy="118800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cxnSp>
          <p:nvCxnSpPr>
            <p:cNvPr id="23" name="直接连接符 22"/>
            <p:cNvCxnSpPr>
              <a:stCxn id="21" idx="2"/>
            </p:cNvCxnSpPr>
            <p:nvPr/>
          </p:nvCxnSpPr>
          <p:spPr>
            <a:xfrm flipV="1">
              <a:off x="1403648" y="3163559"/>
              <a:ext cx="576064" cy="1793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1979712" y="3140968"/>
              <a:ext cx="216024" cy="576064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1979712" y="2636912"/>
              <a:ext cx="288032" cy="52199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8" name="Object 2"/>
          <p:cNvGraphicFramePr>
            <a:graphicFrameLocks noChangeAspect="1"/>
          </p:cNvGraphicFramePr>
          <p:nvPr/>
        </p:nvGraphicFramePr>
        <p:xfrm>
          <a:off x="2708896" y="2517744"/>
          <a:ext cx="241339" cy="7020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4" name="Equation" r:id="rId3" imgW="3352800" imgH="9753600" progId="">
                  <p:embed/>
                </p:oleObj>
              </mc:Choice>
              <mc:Fallback>
                <p:oleObj name="Equation" r:id="rId3" imgW="3352800" imgH="9753600" progId="">
                  <p:embed/>
                  <p:pic>
                    <p:nvPicPr>
                      <p:cNvPr id="0" name="Picture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8896" y="2517744"/>
                        <a:ext cx="241339" cy="70207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0" name="组合 39"/>
          <p:cNvGrpSpPr/>
          <p:nvPr/>
        </p:nvGrpSpPr>
        <p:grpSpPr>
          <a:xfrm>
            <a:off x="3897024" y="1545636"/>
            <a:ext cx="891000" cy="891000"/>
            <a:chOff x="1403648" y="3091551"/>
            <a:chExt cx="1188000" cy="1188000"/>
          </a:xfrm>
        </p:grpSpPr>
        <p:sp>
          <p:nvSpPr>
            <p:cNvPr id="41" name="椭圆 40"/>
            <p:cNvSpPr/>
            <p:nvPr/>
          </p:nvSpPr>
          <p:spPr>
            <a:xfrm>
              <a:off x="1403648" y="3091551"/>
              <a:ext cx="1188000" cy="118800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cxnSp>
          <p:nvCxnSpPr>
            <p:cNvPr id="43" name="直接连接符 42"/>
            <p:cNvCxnSpPr>
              <a:stCxn id="41" idx="2"/>
              <a:endCxn id="41" idx="6"/>
            </p:cNvCxnSpPr>
            <p:nvPr/>
          </p:nvCxnSpPr>
          <p:spPr>
            <a:xfrm>
              <a:off x="1403648" y="3685551"/>
              <a:ext cx="11880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>
              <a:stCxn id="41" idx="4"/>
              <a:endCxn id="41" idx="0"/>
            </p:cNvCxnSpPr>
            <p:nvPr/>
          </p:nvCxnSpPr>
          <p:spPr>
            <a:xfrm flipV="1">
              <a:off x="1997648" y="3091551"/>
              <a:ext cx="0" cy="11880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76" name="Object 2"/>
          <p:cNvGraphicFramePr>
            <a:graphicFrameLocks noChangeAspect="1"/>
          </p:cNvGraphicFramePr>
          <p:nvPr/>
        </p:nvGraphicFramePr>
        <p:xfrm>
          <a:off x="4221060" y="2517746"/>
          <a:ext cx="263128" cy="7024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5" name="Equation" r:id="rId5" imgW="3657600" imgH="9753600" progId="">
                  <p:embed/>
                </p:oleObj>
              </mc:Choice>
              <mc:Fallback>
                <p:oleObj name="Equation" r:id="rId5" imgW="3657600" imgH="9753600" progId="">
                  <p:embed/>
                  <p:pic>
                    <p:nvPicPr>
                      <p:cNvPr id="0" name="Picture 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21060" y="2517746"/>
                        <a:ext cx="263128" cy="70246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19" name="Object 7"/>
          <p:cNvGraphicFramePr>
            <a:graphicFrameLocks noChangeAspect="1"/>
          </p:cNvGraphicFramePr>
          <p:nvPr/>
        </p:nvGraphicFramePr>
        <p:xfrm>
          <a:off x="5652124" y="2517803"/>
          <a:ext cx="241697" cy="7024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6" name="Equation" r:id="rId7" imgW="3352800" imgH="9753600" progId="">
                  <p:embed/>
                </p:oleObj>
              </mc:Choice>
              <mc:Fallback>
                <p:oleObj name="Equation" r:id="rId7" imgW="3352800" imgH="9753600" progId="">
                  <p:embed/>
                  <p:pic>
                    <p:nvPicPr>
                      <p:cNvPr id="0" name="Picture 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2124" y="2517803"/>
                        <a:ext cx="241697" cy="70246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矩形 4"/>
          <p:cNvSpPr>
            <a:spLocks noChangeArrowheads="1"/>
          </p:cNvSpPr>
          <p:nvPr/>
        </p:nvSpPr>
        <p:spPr bwMode="auto">
          <a:xfrm>
            <a:off x="251524" y="267496"/>
            <a:ext cx="3654061" cy="58477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涂一涂，说一说。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51720" y="2821181"/>
            <a:ext cx="5688632" cy="1406755"/>
            <a:chOff x="1912095" y="3377941"/>
            <a:chExt cx="5688632" cy="1406755"/>
          </a:xfrm>
        </p:grpSpPr>
        <p:grpSp>
          <p:nvGrpSpPr>
            <p:cNvPr id="30" name="组合 24"/>
            <p:cNvGrpSpPr/>
            <p:nvPr/>
          </p:nvGrpSpPr>
          <p:grpSpPr>
            <a:xfrm>
              <a:off x="1912095" y="4028672"/>
              <a:ext cx="4428000" cy="540000"/>
              <a:chOff x="-175151" y="1285347"/>
              <a:chExt cx="3235070" cy="720000"/>
            </a:xfrm>
          </p:grpSpPr>
          <p:sp>
            <p:nvSpPr>
              <p:cNvPr id="31" name="AutoShape 27"/>
              <p:cNvSpPr>
                <a:spLocks noChangeArrowheads="1"/>
              </p:cNvSpPr>
              <p:nvPr/>
            </p:nvSpPr>
            <p:spPr bwMode="auto">
              <a:xfrm>
                <a:off x="-175151" y="1285347"/>
                <a:ext cx="3235070" cy="720000"/>
              </a:xfrm>
              <a:prstGeom prst="wedgeRoundRectCallout">
                <a:avLst>
                  <a:gd name="adj1" fmla="val 59835"/>
                  <a:gd name="adj2" fmla="val -51213"/>
                  <a:gd name="adj3" fmla="val 16667"/>
                </a:avLst>
              </a:prstGeom>
              <a:solidFill>
                <a:srgbClr val="FFFFFF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/>
              <a:p>
                <a:pPr algn="just"/>
                <a:endParaRPr lang="en-US" altLang="zh-CN" sz="2000">
                  <a:solidFill>
                    <a:srgbClr val="1C1C1C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endParaRPr lang="en-US" altLang="zh-CN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2" name="Text Box 5"/>
              <p:cNvSpPr txBox="1">
                <a:spLocks noChangeArrowheads="1"/>
              </p:cNvSpPr>
              <p:nvPr/>
            </p:nvSpPr>
            <p:spPr bwMode="auto">
              <a:xfrm>
                <a:off x="-155549" y="1359008"/>
                <a:ext cx="3186314" cy="61555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都是把这个圆形看作单位“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”。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53" name="Picture 14" descr="http://img2.ooopic.com/11/15/93/84bOOOPICd8_202.jpg"/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556005" y="3377941"/>
              <a:ext cx="1044722" cy="14067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5" name="组合 5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56" name="图片 55">
              <a:hlinkClick r:id="rId10" action="ppaction://hlinksldjump"/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7" name="文本框 26">
              <a:hlinkClick r:id="rId10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64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Text Box 13"/>
          <p:cNvSpPr txBox="1">
            <a:spLocks noChangeArrowheads="1"/>
          </p:cNvSpPr>
          <p:nvPr/>
        </p:nvSpPr>
        <p:spPr bwMode="auto">
          <a:xfrm>
            <a:off x="1481618" y="1148140"/>
            <a:ext cx="66317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（1）</a:t>
            </a:r>
            <a:r>
              <a:rPr lang="en-US" altLang="zh-CN" sz="21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</a:t>
            </a:r>
            <a:endParaRPr lang="en-US" altLang="zh-CN" sz="21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31" name="Text Box 2"/>
          <p:cNvSpPr txBox="1">
            <a:spLocks noChangeArrowheads="1"/>
          </p:cNvSpPr>
          <p:nvPr/>
        </p:nvSpPr>
        <p:spPr bwMode="auto">
          <a:xfrm>
            <a:off x="2267748" y="486422"/>
            <a:ext cx="623940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用分数表示下面图中的涂色部分。</a:t>
            </a:r>
            <a:endParaRPr lang="zh-CN" altLang="en-US" sz="32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080" name="组合 82"/>
          <p:cNvGrpSpPr/>
          <p:nvPr/>
        </p:nvGrpSpPr>
        <p:grpSpPr bwMode="auto">
          <a:xfrm>
            <a:off x="2328325" y="2345905"/>
            <a:ext cx="5431631" cy="873919"/>
            <a:chOff x="1211385" y="2708920"/>
            <a:chExt cx="7241780" cy="1165222"/>
          </a:xfrm>
        </p:grpSpPr>
        <p:sp>
          <p:nvSpPr>
            <p:cNvPr id="1032" name="AutoShape 7"/>
            <p:cNvSpPr/>
            <p:nvPr/>
          </p:nvSpPr>
          <p:spPr bwMode="auto">
            <a:xfrm rot="16187115">
              <a:off x="3902841" y="3136782"/>
              <a:ext cx="122238" cy="1222308"/>
            </a:xfrm>
            <a:prstGeom prst="leftBrace">
              <a:avLst>
                <a:gd name="adj1" fmla="val 83333"/>
                <a:gd name="adj2" fmla="val 52722"/>
              </a:avLst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pPr eaLnBrk="1" hangingPunct="1">
                <a:defRPr/>
              </a:pPr>
              <a:endParaRPr lang="zh-CN" altLang="en-US" sz="21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33" name="AutoShape 8"/>
            <p:cNvSpPr/>
            <p:nvPr/>
          </p:nvSpPr>
          <p:spPr bwMode="auto">
            <a:xfrm rot="16187115" flipV="1">
              <a:off x="7202277" y="2774060"/>
              <a:ext cx="187325" cy="2012840"/>
            </a:xfrm>
            <a:prstGeom prst="leftBrace">
              <a:avLst>
                <a:gd name="adj1" fmla="val 160087"/>
                <a:gd name="adj2" fmla="val 48199"/>
              </a:avLst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pPr eaLnBrk="1" hangingPunct="1">
                <a:defRPr/>
              </a:pPr>
              <a:endParaRPr lang="zh-CN" altLang="en-US" sz="21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3141" name="组合 80"/>
            <p:cNvGrpSpPr/>
            <p:nvPr/>
          </p:nvGrpSpPr>
          <p:grpSpPr bwMode="auto">
            <a:xfrm>
              <a:off x="1211385" y="2708920"/>
              <a:ext cx="7241780" cy="1004101"/>
              <a:chOff x="1211385" y="2708920"/>
              <a:chExt cx="7241780" cy="1004101"/>
            </a:xfrm>
          </p:grpSpPr>
          <p:sp>
            <p:nvSpPr>
              <p:cNvPr id="1043" name="AutoShape 12"/>
              <p:cNvSpPr>
                <a:spLocks noChangeArrowheads="1"/>
              </p:cNvSpPr>
              <p:nvPr/>
            </p:nvSpPr>
            <p:spPr bwMode="auto">
              <a:xfrm>
                <a:off x="2874994" y="2718445"/>
                <a:ext cx="979434" cy="979485"/>
              </a:xfrm>
              <a:prstGeom prst="flowChartOr">
                <a:avLst/>
              </a:prstGeom>
              <a:solidFill>
                <a:srgbClr val="00B0F0"/>
              </a:solidFill>
              <a:ln w="9525">
                <a:solidFill>
                  <a:srgbClr val="0070C0"/>
                </a:solidFill>
                <a:round/>
              </a:ln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zh-CN" altLang="en-US" sz="21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9" name="AutoShape 12"/>
              <p:cNvSpPr>
                <a:spLocks noChangeArrowheads="1"/>
              </p:cNvSpPr>
              <p:nvPr/>
            </p:nvSpPr>
            <p:spPr bwMode="auto">
              <a:xfrm>
                <a:off x="1211385" y="2718445"/>
                <a:ext cx="977847" cy="979485"/>
              </a:xfrm>
              <a:prstGeom prst="flowChartOr">
                <a:avLst/>
              </a:prstGeom>
              <a:solidFill>
                <a:srgbClr val="00B0F0"/>
              </a:solidFill>
              <a:ln w="9525">
                <a:solidFill>
                  <a:srgbClr val="0070C0"/>
                </a:solidFill>
                <a:round/>
              </a:ln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zh-CN" altLang="en-US" sz="21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3144" name="组合 17"/>
              <p:cNvGrpSpPr/>
              <p:nvPr/>
            </p:nvGrpSpPr>
            <p:grpSpPr bwMode="auto">
              <a:xfrm>
                <a:off x="4083014" y="2726383"/>
                <a:ext cx="979434" cy="977897"/>
                <a:chOff x="3428260" y="837222"/>
                <a:chExt cx="1220826" cy="1218909"/>
              </a:xfrm>
            </p:grpSpPr>
            <p:sp>
              <p:nvSpPr>
                <p:cNvPr id="1042" name="AutoShape 12"/>
                <p:cNvSpPr>
                  <a:spLocks noChangeArrowheads="1"/>
                </p:cNvSpPr>
                <p:nvPr/>
              </p:nvSpPr>
              <p:spPr bwMode="auto">
                <a:xfrm>
                  <a:off x="3428261" y="837222"/>
                  <a:ext cx="1220827" cy="1218909"/>
                </a:xfrm>
                <a:prstGeom prst="flowChartOr">
                  <a:avLst/>
                </a:prstGeom>
                <a:solidFill>
                  <a:srgbClr val="00B0F0"/>
                </a:solidFill>
                <a:ln w="9525">
                  <a:solidFill>
                    <a:srgbClr val="0070C0"/>
                  </a:solidFill>
                  <a:round/>
                </a:ln>
              </p:spPr>
              <p:txBody>
                <a:bodyPr wrap="none" anchor="ctr"/>
                <a:lstStyle/>
                <a:p>
                  <a:pPr eaLnBrk="1" hangingPunct="1">
                    <a:defRPr/>
                  </a:pPr>
                  <a:endParaRPr lang="zh-CN" altLang="en-US" sz="21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" name="饼形 3"/>
                <p:cNvSpPr/>
                <p:nvPr/>
              </p:nvSpPr>
              <p:spPr>
                <a:xfrm>
                  <a:off x="3448048" y="849094"/>
                  <a:ext cx="1189169" cy="1207037"/>
                </a:xfrm>
                <a:prstGeom prst="pie">
                  <a:avLst>
                    <a:gd name="adj1" fmla="val 0"/>
                    <a:gd name="adj2" fmla="val 5400003"/>
                  </a:avLst>
                </a:prstGeom>
                <a:solidFill>
                  <a:schemeClr val="bg1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 sz="105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145" name="组合 16"/>
              <p:cNvGrpSpPr/>
              <p:nvPr/>
            </p:nvGrpSpPr>
            <p:grpSpPr bwMode="auto">
              <a:xfrm>
                <a:off x="6140776" y="2725975"/>
                <a:ext cx="1016290" cy="987046"/>
                <a:chOff x="5522794" y="927241"/>
                <a:chExt cx="1266765" cy="1230313"/>
              </a:xfrm>
            </p:grpSpPr>
            <p:sp>
              <p:nvSpPr>
                <p:cNvPr id="5" name="流程图: 联系 4"/>
                <p:cNvSpPr/>
                <p:nvPr/>
              </p:nvSpPr>
              <p:spPr>
                <a:xfrm>
                  <a:off x="5522204" y="927750"/>
                  <a:ext cx="1268314" cy="1230782"/>
                </a:xfrm>
                <a:prstGeom prst="flowChartConnector">
                  <a:avLst/>
                </a:prstGeom>
                <a:solidFill>
                  <a:srgbClr val="00B0F0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 sz="1050"/>
                </a:p>
              </p:txBody>
            </p:sp>
            <p:grpSp>
              <p:nvGrpSpPr>
                <p:cNvPr id="3155" name="组合 15"/>
                <p:cNvGrpSpPr/>
                <p:nvPr/>
              </p:nvGrpSpPr>
              <p:grpSpPr bwMode="auto">
                <a:xfrm>
                  <a:off x="5522794" y="927241"/>
                  <a:ext cx="1266765" cy="1230313"/>
                  <a:chOff x="5522794" y="927241"/>
                  <a:chExt cx="1266765" cy="1230313"/>
                </a:xfrm>
              </p:grpSpPr>
              <p:cxnSp>
                <p:nvCxnSpPr>
                  <p:cNvPr id="7" name="直接连接符 6"/>
                  <p:cNvCxnSpPr>
                    <a:stCxn id="5" idx="1"/>
                    <a:endCxn id="5" idx="5"/>
                  </p:cNvCxnSpPr>
                  <p:nvPr/>
                </p:nvCxnSpPr>
                <p:spPr>
                  <a:xfrm>
                    <a:off x="5708197" y="1107815"/>
                    <a:ext cx="896328" cy="870649"/>
                  </a:xfrm>
                  <a:prstGeom prst="line">
                    <a:avLst/>
                  </a:prstGeom>
                  <a:ln w="1270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" name="直接连接符 8"/>
                  <p:cNvCxnSpPr>
                    <a:stCxn id="5" idx="0"/>
                  </p:cNvCxnSpPr>
                  <p:nvPr/>
                </p:nvCxnSpPr>
                <p:spPr>
                  <a:xfrm flipH="1">
                    <a:off x="6155372" y="927750"/>
                    <a:ext cx="1979" cy="1230782"/>
                  </a:xfrm>
                  <a:prstGeom prst="line">
                    <a:avLst/>
                  </a:prstGeom>
                  <a:ln w="1270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" name="直接连接符 10"/>
                  <p:cNvCxnSpPr>
                    <a:stCxn id="5" idx="7"/>
                    <a:endCxn id="5" idx="3"/>
                  </p:cNvCxnSpPr>
                  <p:nvPr/>
                </p:nvCxnSpPr>
                <p:spPr>
                  <a:xfrm flipH="1">
                    <a:off x="5708197" y="1107815"/>
                    <a:ext cx="896328" cy="870649"/>
                  </a:xfrm>
                  <a:prstGeom prst="line">
                    <a:avLst/>
                  </a:prstGeom>
                  <a:ln w="1270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" name="直接连接符 12"/>
                  <p:cNvCxnSpPr>
                    <a:stCxn id="5" idx="6"/>
                    <a:endCxn id="5" idx="2"/>
                  </p:cNvCxnSpPr>
                  <p:nvPr/>
                </p:nvCxnSpPr>
                <p:spPr>
                  <a:xfrm flipH="1">
                    <a:off x="5522204" y="1543140"/>
                    <a:ext cx="1268314" cy="0"/>
                  </a:xfrm>
                  <a:prstGeom prst="line">
                    <a:avLst/>
                  </a:prstGeom>
                  <a:ln w="1270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3146" name="组合 4105"/>
              <p:cNvGrpSpPr/>
              <p:nvPr/>
            </p:nvGrpSpPr>
            <p:grpSpPr bwMode="auto">
              <a:xfrm>
                <a:off x="7434361" y="2708920"/>
                <a:ext cx="1018804" cy="993003"/>
                <a:chOff x="6975749" y="1683419"/>
                <a:chExt cx="1269898" cy="1237738"/>
              </a:xfrm>
            </p:grpSpPr>
            <p:sp>
              <p:nvSpPr>
                <p:cNvPr id="74" name="流程图: 联系 73"/>
                <p:cNvSpPr/>
                <p:nvPr/>
              </p:nvSpPr>
              <p:spPr>
                <a:xfrm>
                  <a:off x="6975356" y="1683419"/>
                  <a:ext cx="1266333" cy="1230782"/>
                </a:xfrm>
                <a:prstGeom prst="flowChartConnector">
                  <a:avLst/>
                </a:prstGeom>
                <a:solidFill>
                  <a:srgbClr val="00B0F0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 sz="1050"/>
                </a:p>
              </p:txBody>
            </p:sp>
            <p:sp>
              <p:nvSpPr>
                <p:cNvPr id="19" name="饼形 18"/>
                <p:cNvSpPr/>
                <p:nvPr/>
              </p:nvSpPr>
              <p:spPr>
                <a:xfrm rot="18851822">
                  <a:off x="7016877" y="1693344"/>
                  <a:ext cx="1226824" cy="1230718"/>
                </a:xfrm>
                <a:prstGeom prst="pie">
                  <a:avLst>
                    <a:gd name="adj1" fmla="val 0"/>
                    <a:gd name="adj2" fmla="val 8122593"/>
                  </a:avLst>
                </a:prstGeom>
                <a:solidFill>
                  <a:schemeClr val="bg1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 sz="105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3149" name="组合 74"/>
                <p:cNvGrpSpPr/>
                <p:nvPr/>
              </p:nvGrpSpPr>
              <p:grpSpPr bwMode="auto">
                <a:xfrm>
                  <a:off x="6975749" y="1683419"/>
                  <a:ext cx="1266765" cy="1230313"/>
                  <a:chOff x="5522794" y="927240"/>
                  <a:chExt cx="1266765" cy="1230313"/>
                </a:xfrm>
              </p:grpSpPr>
              <p:cxnSp>
                <p:nvCxnSpPr>
                  <p:cNvPr id="76" name="直接连接符 75"/>
                  <p:cNvCxnSpPr>
                    <a:stCxn id="74" idx="1"/>
                    <a:endCxn id="74" idx="5"/>
                  </p:cNvCxnSpPr>
                  <p:nvPr/>
                </p:nvCxnSpPr>
                <p:spPr>
                  <a:xfrm>
                    <a:off x="5708394" y="1107307"/>
                    <a:ext cx="894348" cy="870649"/>
                  </a:xfrm>
                  <a:prstGeom prst="line">
                    <a:avLst/>
                  </a:prstGeom>
                  <a:ln w="1270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" name="直接连接符 76"/>
                  <p:cNvCxnSpPr/>
                  <p:nvPr/>
                </p:nvCxnSpPr>
                <p:spPr>
                  <a:xfrm flipH="1">
                    <a:off x="6177333" y="927240"/>
                    <a:ext cx="0" cy="1230782"/>
                  </a:xfrm>
                  <a:prstGeom prst="line">
                    <a:avLst/>
                  </a:prstGeom>
                  <a:ln w="1270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" name="直接连接符 77"/>
                  <p:cNvCxnSpPr>
                    <a:stCxn id="74" idx="7"/>
                    <a:endCxn id="74" idx="3"/>
                  </p:cNvCxnSpPr>
                  <p:nvPr/>
                </p:nvCxnSpPr>
                <p:spPr>
                  <a:xfrm flipH="1">
                    <a:off x="5708394" y="1107307"/>
                    <a:ext cx="894348" cy="870649"/>
                  </a:xfrm>
                  <a:prstGeom prst="line">
                    <a:avLst/>
                  </a:prstGeom>
                  <a:ln w="1270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" name="直接连接符 78"/>
                  <p:cNvCxnSpPr>
                    <a:stCxn id="74" idx="6"/>
                    <a:endCxn id="74" idx="2"/>
                  </p:cNvCxnSpPr>
                  <p:nvPr/>
                </p:nvCxnSpPr>
                <p:spPr>
                  <a:xfrm flipH="1">
                    <a:off x="5522401" y="1542631"/>
                    <a:ext cx="1266334" cy="0"/>
                  </a:xfrm>
                  <a:prstGeom prst="line">
                    <a:avLst/>
                  </a:prstGeom>
                  <a:ln w="1270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grpSp>
        <p:nvGrpSpPr>
          <p:cNvPr id="3081" name="组合 81"/>
          <p:cNvGrpSpPr/>
          <p:nvPr/>
        </p:nvGrpSpPr>
        <p:grpSpPr bwMode="auto">
          <a:xfrm>
            <a:off x="2335411" y="1024807"/>
            <a:ext cx="4473178" cy="754856"/>
            <a:chOff x="1192305" y="900520"/>
            <a:chExt cx="5964762" cy="1005779"/>
          </a:xfrm>
        </p:grpSpPr>
        <p:grpSp>
          <p:nvGrpSpPr>
            <p:cNvPr id="3114" name="组合 4123"/>
            <p:cNvGrpSpPr/>
            <p:nvPr/>
          </p:nvGrpSpPr>
          <p:grpSpPr bwMode="auto">
            <a:xfrm>
              <a:off x="1192305" y="908720"/>
              <a:ext cx="1016290" cy="987046"/>
              <a:chOff x="1192305" y="908720"/>
              <a:chExt cx="1016290" cy="987046"/>
            </a:xfrm>
          </p:grpSpPr>
          <p:grpSp>
            <p:nvGrpSpPr>
              <p:cNvPr id="3132" name="组合 97"/>
              <p:cNvGrpSpPr/>
              <p:nvPr/>
            </p:nvGrpSpPr>
            <p:grpSpPr bwMode="auto">
              <a:xfrm>
                <a:off x="1192305" y="908720"/>
                <a:ext cx="1016290" cy="987046"/>
                <a:chOff x="5522794" y="927241"/>
                <a:chExt cx="1266765" cy="1230313"/>
              </a:xfrm>
            </p:grpSpPr>
            <p:sp>
              <p:nvSpPr>
                <p:cNvPr id="99" name="流程图: 联系 98"/>
                <p:cNvSpPr/>
                <p:nvPr/>
              </p:nvSpPr>
              <p:spPr>
                <a:xfrm>
                  <a:off x="5522794" y="926906"/>
                  <a:ext cx="1266514" cy="1229934"/>
                </a:xfrm>
                <a:prstGeom prst="flowChartConnector">
                  <a:avLst/>
                </a:prstGeom>
                <a:solidFill>
                  <a:srgbClr val="00B0F0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 sz="1050"/>
                </a:p>
              </p:txBody>
            </p:sp>
            <p:grpSp>
              <p:nvGrpSpPr>
                <p:cNvPr id="3135" name="组合 99"/>
                <p:cNvGrpSpPr/>
                <p:nvPr/>
              </p:nvGrpSpPr>
              <p:grpSpPr bwMode="auto">
                <a:xfrm>
                  <a:off x="5522794" y="1016996"/>
                  <a:ext cx="1266765" cy="1077062"/>
                  <a:chOff x="5522794" y="1016996"/>
                  <a:chExt cx="1266765" cy="1077062"/>
                </a:xfrm>
              </p:grpSpPr>
              <p:cxnSp>
                <p:nvCxnSpPr>
                  <p:cNvPr id="101" name="直接连接符 100"/>
                  <p:cNvCxnSpPr/>
                  <p:nvPr/>
                </p:nvCxnSpPr>
                <p:spPr>
                  <a:xfrm>
                    <a:off x="5785991" y="1013911"/>
                    <a:ext cx="718352" cy="1079653"/>
                  </a:xfrm>
                  <a:prstGeom prst="line">
                    <a:avLst/>
                  </a:prstGeom>
                  <a:ln w="1270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3" name="直接连接符 102"/>
                  <p:cNvCxnSpPr/>
                  <p:nvPr/>
                </p:nvCxnSpPr>
                <p:spPr>
                  <a:xfrm flipH="1">
                    <a:off x="5785991" y="1013911"/>
                    <a:ext cx="718352" cy="1079653"/>
                  </a:xfrm>
                  <a:prstGeom prst="line">
                    <a:avLst/>
                  </a:prstGeom>
                  <a:ln w="1270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4" name="直接连接符 103"/>
                  <p:cNvCxnSpPr>
                    <a:stCxn id="99" idx="6"/>
                    <a:endCxn id="99" idx="2"/>
                  </p:cNvCxnSpPr>
                  <p:nvPr/>
                </p:nvCxnSpPr>
                <p:spPr>
                  <a:xfrm flipH="1">
                    <a:off x="5522794" y="1541873"/>
                    <a:ext cx="1266514" cy="0"/>
                  </a:xfrm>
                  <a:prstGeom prst="line">
                    <a:avLst/>
                  </a:prstGeom>
                  <a:ln w="1270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120" name="饼形 119"/>
              <p:cNvSpPr/>
              <p:nvPr/>
            </p:nvSpPr>
            <p:spPr>
              <a:xfrm rot="13913963">
                <a:off x="1205385" y="912830"/>
                <a:ext cx="970878" cy="977986"/>
              </a:xfrm>
              <a:prstGeom prst="pie">
                <a:avLst>
                  <a:gd name="adj1" fmla="val 0"/>
                  <a:gd name="adj2" fmla="val 4416210"/>
                </a:avLst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sz="105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115" name="组合 70"/>
            <p:cNvGrpSpPr/>
            <p:nvPr/>
          </p:nvGrpSpPr>
          <p:grpSpPr bwMode="auto">
            <a:xfrm>
              <a:off x="3433378" y="900520"/>
              <a:ext cx="1016290" cy="987046"/>
              <a:chOff x="2840388" y="892854"/>
              <a:chExt cx="1016290" cy="987046"/>
            </a:xfrm>
          </p:grpSpPr>
          <p:grpSp>
            <p:nvGrpSpPr>
              <p:cNvPr id="3124" name="组合 121"/>
              <p:cNvGrpSpPr/>
              <p:nvPr/>
            </p:nvGrpSpPr>
            <p:grpSpPr bwMode="auto">
              <a:xfrm>
                <a:off x="2840388" y="892854"/>
                <a:ext cx="1016290" cy="987046"/>
                <a:chOff x="1192305" y="908720"/>
                <a:chExt cx="1016290" cy="987046"/>
              </a:xfrm>
            </p:grpSpPr>
            <p:grpSp>
              <p:nvGrpSpPr>
                <p:cNvPr id="3126" name="组合 122"/>
                <p:cNvGrpSpPr/>
                <p:nvPr/>
              </p:nvGrpSpPr>
              <p:grpSpPr bwMode="auto">
                <a:xfrm>
                  <a:off x="1192305" y="908720"/>
                  <a:ext cx="1016290" cy="987046"/>
                  <a:chOff x="5522794" y="927241"/>
                  <a:chExt cx="1266765" cy="1230313"/>
                </a:xfrm>
              </p:grpSpPr>
              <p:sp>
                <p:nvSpPr>
                  <p:cNvPr id="125" name="流程图: 联系 124"/>
                  <p:cNvSpPr/>
                  <p:nvPr/>
                </p:nvSpPr>
                <p:spPr>
                  <a:xfrm>
                    <a:off x="5523634" y="927241"/>
                    <a:ext cx="1266514" cy="1229934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solidFill>
                      <a:srgbClr val="0070C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hangingPunct="1">
                      <a:defRPr/>
                    </a:pPr>
                    <a:endParaRPr lang="zh-CN" altLang="en-US" sz="1050"/>
                  </a:p>
                </p:txBody>
              </p:sp>
              <p:grpSp>
                <p:nvGrpSpPr>
                  <p:cNvPr id="3129" name="组合 125"/>
                  <p:cNvGrpSpPr/>
                  <p:nvPr/>
                </p:nvGrpSpPr>
                <p:grpSpPr bwMode="auto">
                  <a:xfrm>
                    <a:off x="5706567" y="1016996"/>
                    <a:ext cx="897479" cy="1007082"/>
                    <a:chOff x="5706567" y="1016996"/>
                    <a:chExt cx="897479" cy="1007082"/>
                  </a:xfrm>
                </p:grpSpPr>
                <p:cxnSp>
                  <p:nvCxnSpPr>
                    <p:cNvPr id="127" name="直接连接符 126"/>
                    <p:cNvCxnSpPr>
                      <a:endCxn id="125" idx="5"/>
                    </p:cNvCxnSpPr>
                    <p:nvPr/>
                  </p:nvCxnSpPr>
                  <p:spPr>
                    <a:xfrm>
                      <a:off x="5709654" y="1124979"/>
                      <a:ext cx="894476" cy="852253"/>
                    </a:xfrm>
                    <a:prstGeom prst="line">
                      <a:avLst/>
                    </a:prstGeom>
                    <a:ln w="12700">
                      <a:solidFill>
                        <a:srgbClr val="0070C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8" name="直接连接符 127"/>
                    <p:cNvCxnSpPr/>
                    <p:nvPr/>
                  </p:nvCxnSpPr>
                  <p:spPr>
                    <a:xfrm flipH="1">
                      <a:off x="5788811" y="1016222"/>
                      <a:ext cx="716372" cy="1008467"/>
                    </a:xfrm>
                    <a:prstGeom prst="line">
                      <a:avLst/>
                    </a:prstGeom>
                    <a:ln w="12700">
                      <a:solidFill>
                        <a:srgbClr val="0070C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124" name="饼形 123"/>
                <p:cNvSpPr/>
                <p:nvPr/>
              </p:nvSpPr>
              <p:spPr>
                <a:xfrm rot="13913963">
                  <a:off x="1206059" y="913098"/>
                  <a:ext cx="970878" cy="977986"/>
                </a:xfrm>
                <a:prstGeom prst="pie">
                  <a:avLst>
                    <a:gd name="adj1" fmla="val 19938754"/>
                    <a:gd name="adj2" fmla="val 6169409"/>
                  </a:avLst>
                </a:prstGeom>
                <a:solidFill>
                  <a:srgbClr val="00B0F0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 sz="1050">
                    <a:solidFill>
                      <a:schemeClr val="tx1"/>
                    </a:solidFill>
                  </a:endParaRPr>
                </a:p>
              </p:txBody>
            </p:sp>
          </p:grpSp>
          <p:cxnSp>
            <p:nvCxnSpPr>
              <p:cNvPr id="70" name="直接连接符 69"/>
              <p:cNvCxnSpPr/>
              <p:nvPr/>
            </p:nvCxnSpPr>
            <p:spPr>
              <a:xfrm flipV="1">
                <a:off x="3339581" y="908718"/>
                <a:ext cx="0" cy="485439"/>
              </a:xfrm>
              <a:prstGeom prst="line">
                <a:avLst/>
              </a:prstGeom>
              <a:ln w="127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16" name="组合 79"/>
            <p:cNvGrpSpPr/>
            <p:nvPr/>
          </p:nvGrpSpPr>
          <p:grpSpPr bwMode="auto">
            <a:xfrm>
              <a:off x="6140776" y="908307"/>
              <a:ext cx="1016291" cy="997992"/>
              <a:chOff x="6047177" y="908307"/>
              <a:chExt cx="1016291" cy="997992"/>
            </a:xfrm>
          </p:grpSpPr>
          <p:sp>
            <p:nvSpPr>
              <p:cNvPr id="141" name="流程图: 联系 140"/>
              <p:cNvSpPr/>
              <p:nvPr/>
            </p:nvSpPr>
            <p:spPr>
              <a:xfrm>
                <a:off x="6047379" y="919557"/>
                <a:ext cx="1016089" cy="986742"/>
              </a:xfrm>
              <a:prstGeom prst="flowChartConnector">
                <a:avLst/>
              </a:prstGeom>
              <a:solidFill>
                <a:srgbClr val="00B0F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sz="1050"/>
              </a:p>
            </p:txBody>
          </p:sp>
          <p:sp>
            <p:nvSpPr>
              <p:cNvPr id="148" name="饼形 147"/>
              <p:cNvSpPr/>
              <p:nvPr/>
            </p:nvSpPr>
            <p:spPr>
              <a:xfrm rot="10800000">
                <a:off x="6047379" y="908452"/>
                <a:ext cx="1016089" cy="986742"/>
              </a:xfrm>
              <a:prstGeom prst="pie">
                <a:avLst>
                  <a:gd name="adj1" fmla="val 18929300"/>
                  <a:gd name="adj2" fmla="val 10846787"/>
                </a:avLst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sz="105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119" name="组合 141"/>
              <p:cNvGrpSpPr/>
              <p:nvPr/>
            </p:nvGrpSpPr>
            <p:grpSpPr bwMode="auto">
              <a:xfrm>
                <a:off x="6047178" y="919253"/>
                <a:ext cx="1016290" cy="987046"/>
                <a:chOff x="5522794" y="927241"/>
                <a:chExt cx="1266765" cy="1230313"/>
              </a:xfrm>
            </p:grpSpPr>
            <p:cxnSp>
              <p:nvCxnSpPr>
                <p:cNvPr id="143" name="直接连接符 142"/>
                <p:cNvCxnSpPr>
                  <a:stCxn id="141" idx="1"/>
                  <a:endCxn id="141" idx="5"/>
                </p:cNvCxnSpPr>
                <p:nvPr/>
              </p:nvCxnSpPr>
              <p:spPr>
                <a:xfrm>
                  <a:off x="5709064" y="1107561"/>
                  <a:ext cx="894476" cy="870050"/>
                </a:xfrm>
                <a:prstGeom prst="line">
                  <a:avLst/>
                </a:prstGeom>
                <a:ln w="127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4" name="直接连接符 143"/>
                <p:cNvCxnSpPr>
                  <a:stCxn id="141" idx="0"/>
                </p:cNvCxnSpPr>
                <p:nvPr/>
              </p:nvCxnSpPr>
              <p:spPr>
                <a:xfrm flipH="1">
                  <a:off x="6156302" y="927620"/>
                  <a:ext cx="0" cy="1229934"/>
                </a:xfrm>
                <a:prstGeom prst="line">
                  <a:avLst/>
                </a:prstGeom>
                <a:ln w="127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5" name="直接连接符 144"/>
                <p:cNvCxnSpPr>
                  <a:stCxn id="141" idx="7"/>
                  <a:endCxn id="141" idx="3"/>
                </p:cNvCxnSpPr>
                <p:nvPr/>
              </p:nvCxnSpPr>
              <p:spPr>
                <a:xfrm flipH="1">
                  <a:off x="5709064" y="1107561"/>
                  <a:ext cx="894476" cy="870050"/>
                </a:xfrm>
                <a:prstGeom prst="line">
                  <a:avLst/>
                </a:prstGeom>
                <a:ln w="127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6" name="直接连接符 145"/>
                <p:cNvCxnSpPr>
                  <a:stCxn id="141" idx="6"/>
                  <a:endCxn id="141" idx="2"/>
                </p:cNvCxnSpPr>
                <p:nvPr/>
              </p:nvCxnSpPr>
              <p:spPr>
                <a:xfrm flipH="1">
                  <a:off x="5523045" y="1542586"/>
                  <a:ext cx="1266514" cy="0"/>
                </a:xfrm>
                <a:prstGeom prst="line">
                  <a:avLst/>
                </a:prstGeom>
                <a:ln w="127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51" name="Group 12"/>
          <p:cNvGrpSpPr/>
          <p:nvPr/>
        </p:nvGrpSpPr>
        <p:grpSpPr bwMode="auto">
          <a:xfrm>
            <a:off x="2560248" y="1711122"/>
            <a:ext cx="321470" cy="738186"/>
            <a:chOff x="-7" y="-24"/>
            <a:chExt cx="270" cy="620"/>
          </a:xfrm>
        </p:grpSpPr>
        <p:sp>
          <p:nvSpPr>
            <p:cNvPr id="152" name="Text Box 13"/>
            <p:cNvSpPr txBox="1">
              <a:spLocks noChangeArrowheads="1"/>
            </p:cNvSpPr>
            <p:nvPr/>
          </p:nvSpPr>
          <p:spPr bwMode="auto">
            <a:xfrm>
              <a:off x="0" y="-24"/>
              <a:ext cx="263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53" name="Line 14"/>
            <p:cNvSpPr>
              <a:spLocks noChangeShapeType="1"/>
            </p:cNvSpPr>
            <p:nvPr/>
          </p:nvSpPr>
          <p:spPr bwMode="auto">
            <a:xfrm>
              <a:off x="0" y="304"/>
              <a:ext cx="240" cy="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54" name="Text Box 15"/>
            <p:cNvSpPr txBox="1">
              <a:spLocks noChangeArrowheads="1"/>
            </p:cNvSpPr>
            <p:nvPr/>
          </p:nvSpPr>
          <p:spPr bwMode="auto">
            <a:xfrm>
              <a:off x="-7" y="260"/>
              <a:ext cx="263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en-US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0" name="Text Box 13"/>
          <p:cNvSpPr txBox="1">
            <a:spLocks noChangeArrowheads="1"/>
          </p:cNvSpPr>
          <p:nvPr/>
        </p:nvSpPr>
        <p:spPr bwMode="auto">
          <a:xfrm>
            <a:off x="1475656" y="2570927"/>
            <a:ext cx="66317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1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</a:t>
            </a:r>
            <a:endParaRPr lang="en-US" altLang="zh-CN" sz="21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4286787" y="1742506"/>
            <a:ext cx="325041" cy="741762"/>
            <a:chOff x="3829050" y="1514475"/>
            <a:chExt cx="433388" cy="989013"/>
          </a:xfrm>
        </p:grpSpPr>
        <p:grpSp>
          <p:nvGrpSpPr>
            <p:cNvPr id="3107" name="Group 12"/>
            <p:cNvGrpSpPr/>
            <p:nvPr/>
          </p:nvGrpSpPr>
          <p:grpSpPr bwMode="auto">
            <a:xfrm>
              <a:off x="3829050" y="1514475"/>
              <a:ext cx="433388" cy="989013"/>
              <a:chOff x="-7" y="-1"/>
              <a:chExt cx="273" cy="623"/>
            </a:xfrm>
          </p:grpSpPr>
          <p:sp>
            <p:nvSpPr>
              <p:cNvPr id="156" name="Text Box 13"/>
              <p:cNvSpPr txBox="1">
                <a:spLocks noChangeArrowheads="1"/>
              </p:cNvSpPr>
              <p:nvPr/>
            </p:nvSpPr>
            <p:spPr bwMode="auto">
              <a:xfrm>
                <a:off x="-7" y="-1"/>
                <a:ext cx="263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8" name="Text Box 15"/>
              <p:cNvSpPr txBox="1">
                <a:spLocks noChangeArrowheads="1"/>
              </p:cNvSpPr>
              <p:nvPr/>
            </p:nvSpPr>
            <p:spPr bwMode="auto">
              <a:xfrm>
                <a:off x="3" y="286"/>
                <a:ext cx="263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en-US" altLang="zh-CN" sz="2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02" name="Line 14"/>
            <p:cNvSpPr>
              <a:spLocks noChangeShapeType="1"/>
            </p:cNvSpPr>
            <p:nvPr/>
          </p:nvSpPr>
          <p:spPr bwMode="auto">
            <a:xfrm>
              <a:off x="3854450" y="2028825"/>
              <a:ext cx="381001" cy="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 bwMode="auto">
          <a:xfrm>
            <a:off x="6340916" y="1694572"/>
            <a:ext cx="312908" cy="761124"/>
            <a:chOff x="6389479" y="1447506"/>
            <a:chExt cx="416791" cy="1014450"/>
          </a:xfrm>
        </p:grpSpPr>
        <p:sp>
          <p:nvSpPr>
            <p:cNvPr id="160" name="Text Box 13"/>
            <p:cNvSpPr txBox="1">
              <a:spLocks noChangeArrowheads="1"/>
            </p:cNvSpPr>
            <p:nvPr/>
          </p:nvSpPr>
          <p:spPr bwMode="auto">
            <a:xfrm>
              <a:off x="6389482" y="1447506"/>
              <a:ext cx="41678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2" name="Text Box 15"/>
            <p:cNvSpPr txBox="1">
              <a:spLocks noChangeArrowheads="1"/>
            </p:cNvSpPr>
            <p:nvPr/>
          </p:nvSpPr>
          <p:spPr bwMode="auto">
            <a:xfrm>
              <a:off x="6389479" y="1928677"/>
              <a:ext cx="393304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en-US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5" name="Line 14"/>
            <p:cNvSpPr>
              <a:spLocks noChangeShapeType="1"/>
            </p:cNvSpPr>
            <p:nvPr/>
          </p:nvSpPr>
          <p:spPr bwMode="auto">
            <a:xfrm>
              <a:off x="6389487" y="1988978"/>
              <a:ext cx="380617" cy="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 bwMode="auto">
          <a:xfrm>
            <a:off x="2561436" y="2975113"/>
            <a:ext cx="319825" cy="819774"/>
            <a:chOff x="1519235" y="3218689"/>
            <a:chExt cx="426283" cy="1093107"/>
          </a:xfrm>
        </p:grpSpPr>
        <p:sp>
          <p:nvSpPr>
            <p:cNvPr id="56" name="Text Box 13"/>
            <p:cNvSpPr txBox="1">
              <a:spLocks noChangeArrowheads="1"/>
            </p:cNvSpPr>
            <p:nvPr/>
          </p:nvSpPr>
          <p:spPr bwMode="auto">
            <a:xfrm>
              <a:off x="1528457" y="3218689"/>
              <a:ext cx="417061" cy="533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8" name="Text Box 15"/>
            <p:cNvSpPr txBox="1">
              <a:spLocks noChangeArrowheads="1"/>
            </p:cNvSpPr>
            <p:nvPr/>
          </p:nvSpPr>
          <p:spPr bwMode="auto">
            <a:xfrm>
              <a:off x="1519235" y="3778280"/>
              <a:ext cx="417061" cy="533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6" name="Line 14"/>
            <p:cNvSpPr>
              <a:spLocks noChangeShapeType="1"/>
            </p:cNvSpPr>
            <p:nvPr/>
          </p:nvSpPr>
          <p:spPr bwMode="auto">
            <a:xfrm>
              <a:off x="1547800" y="3789393"/>
              <a:ext cx="380865" cy="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 bwMode="auto">
          <a:xfrm>
            <a:off x="4371681" y="3008598"/>
            <a:ext cx="321240" cy="773916"/>
            <a:chOff x="3779912" y="3256080"/>
            <a:chExt cx="428321" cy="1031334"/>
          </a:xfrm>
        </p:grpSpPr>
        <p:sp>
          <p:nvSpPr>
            <p:cNvPr id="1044" name="Text Box 13"/>
            <p:cNvSpPr txBox="1">
              <a:spLocks noChangeArrowheads="1"/>
            </p:cNvSpPr>
            <p:nvPr/>
          </p:nvSpPr>
          <p:spPr bwMode="auto">
            <a:xfrm>
              <a:off x="3791024" y="3256080"/>
              <a:ext cx="417209" cy="533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en-US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46" name="Text Box 15"/>
            <p:cNvSpPr txBox="1">
              <a:spLocks noChangeArrowheads="1"/>
            </p:cNvSpPr>
            <p:nvPr/>
          </p:nvSpPr>
          <p:spPr bwMode="auto">
            <a:xfrm>
              <a:off x="3779912" y="3754220"/>
              <a:ext cx="417209" cy="533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7" name="Line 14"/>
            <p:cNvSpPr>
              <a:spLocks noChangeShapeType="1"/>
            </p:cNvSpPr>
            <p:nvPr/>
          </p:nvSpPr>
          <p:spPr bwMode="auto">
            <a:xfrm>
              <a:off x="3779912" y="3789128"/>
              <a:ext cx="381001" cy="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 bwMode="auto">
          <a:xfrm>
            <a:off x="6710321" y="3092360"/>
            <a:ext cx="441146" cy="735823"/>
            <a:chOff x="7009118" y="3289360"/>
            <a:chExt cx="588193" cy="981096"/>
          </a:xfrm>
        </p:grpSpPr>
        <p:sp>
          <p:nvSpPr>
            <p:cNvPr id="1036" name="Text Box 45"/>
            <p:cNvSpPr txBox="1">
              <a:spLocks noChangeArrowheads="1"/>
            </p:cNvSpPr>
            <p:nvPr/>
          </p:nvSpPr>
          <p:spPr bwMode="auto">
            <a:xfrm>
              <a:off x="7009118" y="3289360"/>
              <a:ext cx="588193" cy="533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en-US" altLang="zh-CN" sz="2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38" name="Text Box 47"/>
            <p:cNvSpPr txBox="1">
              <a:spLocks noChangeArrowheads="1"/>
            </p:cNvSpPr>
            <p:nvPr/>
          </p:nvSpPr>
          <p:spPr bwMode="auto">
            <a:xfrm>
              <a:off x="7105650" y="3736976"/>
              <a:ext cx="417207" cy="533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8" name="Line 14"/>
            <p:cNvSpPr>
              <a:spLocks noChangeShapeType="1"/>
            </p:cNvSpPr>
            <p:nvPr/>
          </p:nvSpPr>
          <p:spPr bwMode="auto">
            <a:xfrm>
              <a:off x="7105650" y="3791972"/>
              <a:ext cx="381000" cy="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9" name="Text Box 13"/>
          <p:cNvSpPr txBox="1">
            <a:spLocks noChangeArrowheads="1"/>
          </p:cNvSpPr>
          <p:nvPr/>
        </p:nvSpPr>
        <p:spPr bwMode="auto">
          <a:xfrm>
            <a:off x="2055496" y="1823870"/>
            <a:ext cx="14906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 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0" name="Text Box 13"/>
          <p:cNvSpPr txBox="1">
            <a:spLocks noChangeArrowheads="1"/>
          </p:cNvSpPr>
          <p:nvPr/>
        </p:nvSpPr>
        <p:spPr bwMode="auto">
          <a:xfrm>
            <a:off x="3731895" y="1908404"/>
            <a:ext cx="149185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 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1" name="Text Box 13"/>
          <p:cNvSpPr txBox="1">
            <a:spLocks noChangeArrowheads="1"/>
          </p:cNvSpPr>
          <p:nvPr/>
        </p:nvSpPr>
        <p:spPr bwMode="auto">
          <a:xfrm>
            <a:off x="5817645" y="1864351"/>
            <a:ext cx="14906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2" name="Text Box 13"/>
          <p:cNvSpPr txBox="1">
            <a:spLocks noChangeArrowheads="1"/>
          </p:cNvSpPr>
          <p:nvPr/>
        </p:nvSpPr>
        <p:spPr bwMode="auto">
          <a:xfrm>
            <a:off x="2026019" y="3198157"/>
            <a:ext cx="14906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 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3" name="Text Box 13"/>
          <p:cNvSpPr txBox="1">
            <a:spLocks noChangeArrowheads="1"/>
          </p:cNvSpPr>
          <p:nvPr/>
        </p:nvSpPr>
        <p:spPr bwMode="auto">
          <a:xfrm>
            <a:off x="3826672" y="3216730"/>
            <a:ext cx="14906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 </a:t>
            </a:r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4" name="Text Box 13"/>
          <p:cNvSpPr txBox="1">
            <a:spLocks noChangeArrowheads="1"/>
          </p:cNvSpPr>
          <p:nvPr/>
        </p:nvSpPr>
        <p:spPr bwMode="auto">
          <a:xfrm>
            <a:off x="6265722" y="3235762"/>
            <a:ext cx="149185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7" name="KSO_Shape"/>
          <p:cNvSpPr/>
          <p:nvPr/>
        </p:nvSpPr>
        <p:spPr>
          <a:xfrm rot="7637948" flipV="1">
            <a:off x="3896177" y="3428794"/>
            <a:ext cx="588243" cy="400805"/>
          </a:xfrm>
          <a:custGeom>
            <a:avLst/>
            <a:gdLst>
              <a:gd name="connsiteX0" fmla="*/ 765086 w 1100040"/>
              <a:gd name="connsiteY0" fmla="*/ 0 h 352802"/>
              <a:gd name="connsiteX1" fmla="*/ 1100040 w 1100040"/>
              <a:gd name="connsiteY1" fmla="*/ 176401 h 352802"/>
              <a:gd name="connsiteX2" fmla="*/ 765086 w 1100040"/>
              <a:gd name="connsiteY2" fmla="*/ 352802 h 352802"/>
              <a:gd name="connsiteX3" fmla="*/ 765086 w 1100040"/>
              <a:gd name="connsiteY3" fmla="*/ 240500 h 352802"/>
              <a:gd name="connsiteX4" fmla="*/ 0 w 1100040"/>
              <a:gd name="connsiteY4" fmla="*/ 176401 h 352802"/>
              <a:gd name="connsiteX5" fmla="*/ 765086 w 1100040"/>
              <a:gd name="connsiteY5" fmla="*/ 112302 h 352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0040" h="352802">
                <a:moveTo>
                  <a:pt x="765086" y="0"/>
                </a:moveTo>
                <a:lnTo>
                  <a:pt x="1100040" y="176401"/>
                </a:lnTo>
                <a:lnTo>
                  <a:pt x="765086" y="352802"/>
                </a:lnTo>
                <a:lnTo>
                  <a:pt x="765086" y="240500"/>
                </a:lnTo>
                <a:lnTo>
                  <a:pt x="0" y="176401"/>
                </a:lnTo>
                <a:lnTo>
                  <a:pt x="765086" y="112302"/>
                </a:lnTo>
                <a:close/>
              </a:path>
            </a:pathLst>
          </a:cu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61" name="图片 16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6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64" name="组合 16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65" name="图片 16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83568" y="3525881"/>
            <a:ext cx="7334596" cy="1334736"/>
            <a:chOff x="899592" y="3723878"/>
            <a:chExt cx="7334596" cy="1334736"/>
          </a:xfrm>
        </p:grpSpPr>
        <p:grpSp>
          <p:nvGrpSpPr>
            <p:cNvPr id="122" name="组合 121"/>
            <p:cNvGrpSpPr/>
            <p:nvPr/>
          </p:nvGrpSpPr>
          <p:grpSpPr>
            <a:xfrm>
              <a:off x="899592" y="3723878"/>
              <a:ext cx="7334596" cy="1334736"/>
              <a:chOff x="520183" y="3649053"/>
              <a:chExt cx="7334596" cy="1334736"/>
            </a:xfrm>
          </p:grpSpPr>
          <p:grpSp>
            <p:nvGrpSpPr>
              <p:cNvPr id="167" name="组合 166"/>
              <p:cNvGrpSpPr/>
              <p:nvPr/>
            </p:nvGrpSpPr>
            <p:grpSpPr bwMode="auto">
              <a:xfrm>
                <a:off x="1682127" y="3723877"/>
                <a:ext cx="322844" cy="773916"/>
                <a:chOff x="3779912" y="3256080"/>
                <a:chExt cx="430459" cy="1031334"/>
              </a:xfrm>
            </p:grpSpPr>
            <p:sp>
              <p:nvSpPr>
                <p:cNvPr id="182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3791024" y="3256080"/>
                  <a:ext cx="419347" cy="53319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0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7</a:t>
                  </a:r>
                  <a:endPara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3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3779912" y="3754220"/>
                  <a:ext cx="419347" cy="53319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0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4" name="Line 14"/>
                <p:cNvSpPr>
                  <a:spLocks noChangeShapeType="1"/>
                </p:cNvSpPr>
                <p:nvPr/>
              </p:nvSpPr>
              <p:spPr bwMode="auto">
                <a:xfrm>
                  <a:off x="3779912" y="3789128"/>
                  <a:ext cx="381001" cy="0"/>
                </a:xfrm>
                <a:prstGeom prst="line">
                  <a:avLst/>
                </a:prstGeom>
                <a:noFill/>
                <a:ln w="31750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68" name="Text Box 2"/>
              <p:cNvSpPr txBox="1">
                <a:spLocks noChangeArrowheads="1"/>
              </p:cNvSpPr>
              <p:nvPr/>
            </p:nvSpPr>
            <p:spPr bwMode="auto">
              <a:xfrm>
                <a:off x="1936523" y="3929534"/>
                <a:ext cx="5918256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  <a:spcBef>
                    <a:spcPct val="50000"/>
                  </a:spcBef>
                  <a:defRPr/>
                </a:pP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有两个圆，第一个圆的涂色部分可用   ，第二个圆的涂色部分可用    合起来就是   </a:t>
                </a:r>
                <a:r>
                  <a:rPr lang="zh-CN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en-US" sz="2000" b="1" dirty="0">
                  <a:solidFill>
                    <a:schemeClr val="accent2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169" name="组合 168"/>
              <p:cNvGrpSpPr/>
              <p:nvPr/>
            </p:nvGrpSpPr>
            <p:grpSpPr bwMode="auto">
              <a:xfrm>
                <a:off x="6136873" y="3731807"/>
                <a:ext cx="322844" cy="773916"/>
                <a:chOff x="3779912" y="3256080"/>
                <a:chExt cx="430459" cy="1031334"/>
              </a:xfrm>
            </p:grpSpPr>
            <p:sp>
              <p:nvSpPr>
                <p:cNvPr id="179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3791024" y="3256080"/>
                  <a:ext cx="419347" cy="53319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000" b="1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0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3779912" y="3754220"/>
                  <a:ext cx="419347" cy="53319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0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1" name="Line 14"/>
                <p:cNvSpPr>
                  <a:spLocks noChangeShapeType="1"/>
                </p:cNvSpPr>
                <p:nvPr/>
              </p:nvSpPr>
              <p:spPr bwMode="auto">
                <a:xfrm>
                  <a:off x="3779912" y="3789128"/>
                  <a:ext cx="381001" cy="0"/>
                </a:xfrm>
                <a:prstGeom prst="line">
                  <a:avLst/>
                </a:prstGeom>
                <a:noFill/>
                <a:ln w="31750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170" name="组合 169"/>
              <p:cNvGrpSpPr/>
              <p:nvPr/>
            </p:nvGrpSpPr>
            <p:grpSpPr bwMode="auto">
              <a:xfrm>
                <a:off x="4042309" y="4187324"/>
                <a:ext cx="319317" cy="773916"/>
                <a:chOff x="4027077" y="3256080"/>
                <a:chExt cx="425757" cy="1031334"/>
              </a:xfrm>
            </p:grpSpPr>
            <p:sp>
              <p:nvSpPr>
                <p:cNvPr id="176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4027078" y="3256080"/>
                  <a:ext cx="419348" cy="53319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000" b="1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77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4027077" y="3754220"/>
                  <a:ext cx="419348" cy="53319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0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78" name="Line 14"/>
                <p:cNvSpPr>
                  <a:spLocks noChangeShapeType="1"/>
                </p:cNvSpPr>
                <p:nvPr/>
              </p:nvSpPr>
              <p:spPr bwMode="auto">
                <a:xfrm>
                  <a:off x="4071833" y="3786238"/>
                  <a:ext cx="381001" cy="0"/>
                </a:xfrm>
                <a:prstGeom prst="line">
                  <a:avLst/>
                </a:prstGeom>
                <a:noFill/>
                <a:ln w="31750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171" name="组合 170"/>
              <p:cNvGrpSpPr/>
              <p:nvPr/>
            </p:nvGrpSpPr>
            <p:grpSpPr bwMode="auto">
              <a:xfrm>
                <a:off x="5842507" y="4209873"/>
                <a:ext cx="319324" cy="773916"/>
                <a:chOff x="4036406" y="3256080"/>
                <a:chExt cx="425765" cy="1031334"/>
              </a:xfrm>
            </p:grpSpPr>
            <p:sp>
              <p:nvSpPr>
                <p:cNvPr id="173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4036413" y="3256080"/>
                  <a:ext cx="419346" cy="53319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0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7</a:t>
                  </a:r>
                  <a:endPara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74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4036406" y="3754220"/>
                  <a:ext cx="419346" cy="53319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altLang="zh-CN" sz="20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75" name="Line 14"/>
                <p:cNvSpPr>
                  <a:spLocks noChangeShapeType="1"/>
                </p:cNvSpPr>
                <p:nvPr/>
              </p:nvSpPr>
              <p:spPr bwMode="auto">
                <a:xfrm>
                  <a:off x="4081171" y="3789128"/>
                  <a:ext cx="381000" cy="0"/>
                </a:xfrm>
                <a:prstGeom prst="line">
                  <a:avLst/>
                </a:prstGeom>
                <a:noFill/>
                <a:ln w="31750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pPr eaLnBrk="1" hangingPunct="1">
                    <a:defRPr/>
                  </a:pPr>
                  <a:endParaRPr lang="zh-CN" altLang="en-US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pic>
            <p:nvPicPr>
              <p:cNvPr id="172" name="Picture 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0" b="100000" l="0" r="100000">
                            <a14:foregroundMark x1="16418" y1="43274" x2="16418" y2="43274"/>
                            <a14:foregroundMark x1="10821" y1="42601" x2="10821" y2="42601"/>
                            <a14:foregroundMark x1="5224" y1="44395" x2="5224" y2="44395"/>
                            <a14:foregroundMark x1="56343" y1="59193" x2="56343" y2="59193"/>
                            <a14:foregroundMark x1="80970" y1="64798" x2="80970" y2="64798"/>
                            <a14:foregroundMark x1="81343" y1="63229" x2="81343" y2="63229"/>
                            <a14:foregroundMark x1="82836" y1="67489" x2="82836" y2="67489"/>
                            <a14:foregroundMark x1="82836" y1="67489" x2="82836" y2="67489"/>
                            <a14:foregroundMark x1="83209" y1="92601" x2="83209" y2="92601"/>
                            <a14:foregroundMark x1="51493" y1="87668" x2="51493" y2="87668"/>
                            <a14:foregroundMark x1="83582" y1="16592" x2="83582" y2="16592"/>
                            <a14:foregroundMark x1="6716" y1="36547" x2="6716" y2="36547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520183" y="3649053"/>
                <a:ext cx="613651" cy="102122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14" name="圆角矩形标注 13"/>
            <p:cNvSpPr/>
            <p:nvPr/>
          </p:nvSpPr>
          <p:spPr>
            <a:xfrm>
              <a:off x="1835696" y="3868022"/>
              <a:ext cx="6156000" cy="1152000"/>
            </a:xfrm>
            <a:prstGeom prst="wedgeRoundRectCallout">
              <a:avLst>
                <a:gd name="adj1" fmla="val -56952"/>
                <a:gd name="adj2" fmla="val -22069"/>
                <a:gd name="adj3" fmla="val 16667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001441" y="130971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3" name="Rectangle 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876550" y="130971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4" name="Rectangle 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62375" y="134541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5" name="Rectangle 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614862" y="130971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6" name="Rectangle 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11403" y="130971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7" name="Rectangle 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6375797" y="130971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9" name="Rectangle 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871663" y="9528"/>
            <a:ext cx="97155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90" name="Rectangle 1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952750" y="9528"/>
            <a:ext cx="97155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91" name="Rectangle 1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39804" y="9528"/>
            <a:ext cx="97155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92" name="Rectangle 1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274469" y="9528"/>
            <a:ext cx="97155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93" name="Rectangle 1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407944" y="9528"/>
            <a:ext cx="97155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514108" y="843558"/>
          <a:ext cx="6096000" cy="338328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2740347"/>
                <a:gridCol w="3355653"/>
              </a:tblGrid>
              <a:tr h="640080">
                <a:tc>
                  <a:txBody>
                    <a:bodyPr/>
                    <a:lstStyle/>
                    <a:p>
                      <a:endParaRPr lang="en-US" altLang="zh-CN" sz="1800" dirty="0" smtClean="0"/>
                    </a:p>
                    <a:p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/>
                </a:tc>
              </a:tr>
              <a:tr h="914400">
                <a:tc>
                  <a:txBody>
                    <a:bodyPr/>
                    <a:lstStyle/>
                    <a:p>
                      <a:endParaRPr lang="en-US" altLang="zh-CN" sz="1800" smtClean="0"/>
                    </a:p>
                    <a:p>
                      <a:endParaRPr lang="en-US" altLang="zh-CN" sz="1800" smtClean="0"/>
                    </a:p>
                    <a:p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/>
                </a:tc>
              </a:tr>
              <a:tr h="914400">
                <a:tc>
                  <a:txBody>
                    <a:bodyPr/>
                    <a:lstStyle/>
                    <a:p>
                      <a:endParaRPr lang="en-US" altLang="zh-CN" sz="1800" dirty="0" smtClean="0"/>
                    </a:p>
                    <a:p>
                      <a:endParaRPr lang="en-US" altLang="zh-CN" sz="1800" dirty="0" smtClean="0"/>
                    </a:p>
                    <a:p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/>
                </a:tc>
              </a:tr>
              <a:tr h="914400">
                <a:tc>
                  <a:txBody>
                    <a:bodyPr/>
                    <a:lstStyle/>
                    <a:p>
                      <a:endParaRPr lang="en-US" altLang="zh-CN" sz="1800" dirty="0" smtClean="0"/>
                    </a:p>
                    <a:p>
                      <a:endParaRPr lang="en-US" altLang="zh-CN" sz="1800" dirty="0" smtClean="0"/>
                    </a:p>
                    <a:p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2321824" y="914472"/>
            <a:ext cx="810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</a:t>
            </a:r>
            <a:endParaRPr lang="zh-CN" altLang="en-US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329593" y="956863"/>
            <a:ext cx="34827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分子和分母的大小关系</a:t>
            </a:r>
            <a:endParaRPr lang="zh-CN" altLang="en-US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9" name="组合 48"/>
          <p:cNvGrpSpPr/>
          <p:nvPr/>
        </p:nvGrpSpPr>
        <p:grpSpPr bwMode="auto">
          <a:xfrm>
            <a:off x="2577262" y="1574975"/>
            <a:ext cx="340158" cy="779656"/>
            <a:chOff x="1519235" y="3296918"/>
            <a:chExt cx="453383" cy="1039612"/>
          </a:xfrm>
        </p:grpSpPr>
        <p:sp>
          <p:nvSpPr>
            <p:cNvPr id="51" name="Text Box 13"/>
            <p:cNvSpPr txBox="1">
              <a:spLocks noChangeArrowheads="1"/>
            </p:cNvSpPr>
            <p:nvPr/>
          </p:nvSpPr>
          <p:spPr bwMode="auto">
            <a:xfrm>
              <a:off x="1519235" y="3296918"/>
              <a:ext cx="453383" cy="615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5" name="Text Box 15"/>
            <p:cNvSpPr txBox="1">
              <a:spLocks noChangeArrowheads="1"/>
            </p:cNvSpPr>
            <p:nvPr/>
          </p:nvSpPr>
          <p:spPr bwMode="auto">
            <a:xfrm>
              <a:off x="1519235" y="3720935"/>
              <a:ext cx="453383" cy="615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3" name="Line 14"/>
            <p:cNvSpPr>
              <a:spLocks noChangeShapeType="1"/>
            </p:cNvSpPr>
            <p:nvPr/>
          </p:nvSpPr>
          <p:spPr bwMode="auto">
            <a:xfrm>
              <a:off x="1549234" y="3872191"/>
              <a:ext cx="38086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8" name="组合 67"/>
          <p:cNvGrpSpPr/>
          <p:nvPr/>
        </p:nvGrpSpPr>
        <p:grpSpPr bwMode="auto">
          <a:xfrm>
            <a:off x="2577262" y="2439071"/>
            <a:ext cx="340158" cy="779656"/>
            <a:chOff x="1519235" y="3296918"/>
            <a:chExt cx="453383" cy="1039612"/>
          </a:xfrm>
        </p:grpSpPr>
        <p:sp>
          <p:nvSpPr>
            <p:cNvPr id="71" name="Text Box 13"/>
            <p:cNvSpPr txBox="1">
              <a:spLocks noChangeArrowheads="1"/>
            </p:cNvSpPr>
            <p:nvPr/>
          </p:nvSpPr>
          <p:spPr bwMode="auto">
            <a:xfrm>
              <a:off x="1519235" y="3296918"/>
              <a:ext cx="453383" cy="615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2" name="Text Box 15"/>
            <p:cNvSpPr txBox="1">
              <a:spLocks noChangeArrowheads="1"/>
            </p:cNvSpPr>
            <p:nvPr/>
          </p:nvSpPr>
          <p:spPr bwMode="auto">
            <a:xfrm>
              <a:off x="1519235" y="3720935"/>
              <a:ext cx="453383" cy="615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3" name="Line 14"/>
            <p:cNvSpPr>
              <a:spLocks noChangeShapeType="1"/>
            </p:cNvSpPr>
            <p:nvPr/>
          </p:nvSpPr>
          <p:spPr bwMode="auto">
            <a:xfrm>
              <a:off x="1549234" y="3872191"/>
              <a:ext cx="38086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5" name="组合 74"/>
          <p:cNvGrpSpPr/>
          <p:nvPr/>
        </p:nvGrpSpPr>
        <p:grpSpPr bwMode="auto">
          <a:xfrm>
            <a:off x="2577262" y="3375175"/>
            <a:ext cx="340158" cy="779656"/>
            <a:chOff x="1519235" y="3296918"/>
            <a:chExt cx="453383" cy="1039612"/>
          </a:xfrm>
        </p:grpSpPr>
        <p:sp>
          <p:nvSpPr>
            <p:cNvPr id="76" name="Text Box 13"/>
            <p:cNvSpPr txBox="1">
              <a:spLocks noChangeArrowheads="1"/>
            </p:cNvSpPr>
            <p:nvPr/>
          </p:nvSpPr>
          <p:spPr bwMode="auto">
            <a:xfrm>
              <a:off x="1519235" y="3296918"/>
              <a:ext cx="453383" cy="615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7" name="Text Box 15"/>
            <p:cNvSpPr txBox="1">
              <a:spLocks noChangeArrowheads="1"/>
            </p:cNvSpPr>
            <p:nvPr/>
          </p:nvSpPr>
          <p:spPr bwMode="auto">
            <a:xfrm>
              <a:off x="1519235" y="3720935"/>
              <a:ext cx="453383" cy="615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9" name="Line 14"/>
            <p:cNvSpPr>
              <a:spLocks noChangeShapeType="1"/>
            </p:cNvSpPr>
            <p:nvPr/>
          </p:nvSpPr>
          <p:spPr bwMode="auto">
            <a:xfrm>
              <a:off x="1549234" y="3872191"/>
              <a:ext cx="38086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0" name="文本框 79"/>
          <p:cNvSpPr txBox="1"/>
          <p:nvPr/>
        </p:nvSpPr>
        <p:spPr>
          <a:xfrm>
            <a:off x="4682511" y="1748951"/>
            <a:ext cx="1041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5652120" y="1748951"/>
            <a:ext cx="19234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分子＜分母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4704414" y="2613047"/>
            <a:ext cx="1019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4670543" y="3549151"/>
            <a:ext cx="11255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5652124" y="2613047"/>
            <a:ext cx="2009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分子＜分母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5665326" y="3549151"/>
            <a:ext cx="18590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分子＜分母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39503" y="3964248"/>
            <a:ext cx="5481379" cy="911758"/>
            <a:chOff x="1617658" y="3848482"/>
            <a:chExt cx="5481379" cy="911758"/>
          </a:xfrm>
        </p:grpSpPr>
        <p:grpSp>
          <p:nvGrpSpPr>
            <p:cNvPr id="3" name="组合 2"/>
            <p:cNvGrpSpPr/>
            <p:nvPr/>
          </p:nvGrpSpPr>
          <p:grpSpPr>
            <a:xfrm>
              <a:off x="2073895" y="4077566"/>
              <a:ext cx="5025142" cy="682674"/>
              <a:chOff x="1657790" y="1113260"/>
              <a:chExt cx="4445130" cy="682674"/>
            </a:xfrm>
          </p:grpSpPr>
          <p:sp>
            <p:nvSpPr>
              <p:cNvPr id="61" name="MH_SubTitle_1"/>
              <p:cNvSpPr txBox="1">
                <a:spLocks noChangeArrowheads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1822838" y="1129682"/>
                <a:ext cx="3975238" cy="3298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defRPr>
                </a:lvl9pPr>
              </a:lstStyle>
              <a:p>
                <a:pPr algn="ctr"/>
                <a:r>
                  <a:rPr lang="zh-CN" altLang="en-US" sz="2800" b="1" dirty="0" smtClean="0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第一组分数，分子比分母小。</a:t>
                </a:r>
                <a:endParaRPr lang="en-US" altLang="zh-CN" sz="2800" b="1" dirty="0">
                  <a:solidFill>
                    <a:srgbClr val="E64823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62" name="MH_Other_131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 rotWithShape="1">
              <a:blip r:embed="rId9" cstate="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450" t="64938" r="17346" b="14547"/>
              <a:stretch>
                <a:fillRect/>
              </a:stretch>
            </p:blipFill>
            <p:spPr>
              <a:xfrm flipH="1">
                <a:off x="1657790" y="1113260"/>
                <a:ext cx="4445130" cy="682674"/>
              </a:xfrm>
              <a:prstGeom prst="rect">
                <a:avLst/>
              </a:prstGeom>
            </p:spPr>
          </p:pic>
        </p:grpSp>
        <p:sp>
          <p:nvSpPr>
            <p:cNvPr id="89" name="KSO_Shape"/>
            <p:cNvSpPr/>
            <p:nvPr/>
          </p:nvSpPr>
          <p:spPr bwMode="auto">
            <a:xfrm rot="372370">
              <a:off x="1617658" y="3848482"/>
              <a:ext cx="490095" cy="732337"/>
            </a:xfrm>
            <a:custGeom>
              <a:avLst/>
              <a:gdLst>
                <a:gd name="T0" fmla="*/ 722049 w 6597698"/>
                <a:gd name="T1" fmla="*/ 874343 h 7617115"/>
                <a:gd name="T2" fmla="*/ 750323 w 6597698"/>
                <a:gd name="T3" fmla="*/ 885440 h 7617115"/>
                <a:gd name="T4" fmla="*/ 758665 w 6597698"/>
                <a:gd name="T5" fmla="*/ 959007 h 7617115"/>
                <a:gd name="T6" fmla="*/ 703528 w 6597698"/>
                <a:gd name="T7" fmla="*/ 976176 h 7617115"/>
                <a:gd name="T8" fmla="*/ 694514 w 6597698"/>
                <a:gd name="T9" fmla="*/ 971594 h 7617115"/>
                <a:gd name="T10" fmla="*/ 699028 w 6597698"/>
                <a:gd name="T11" fmla="*/ 976062 h 7617115"/>
                <a:gd name="T12" fmla="*/ 699648 w 6597698"/>
                <a:gd name="T13" fmla="*/ 1081054 h 7617115"/>
                <a:gd name="T14" fmla="*/ 147042 w 6597698"/>
                <a:gd name="T15" fmla="*/ 1769133 h 7617115"/>
                <a:gd name="T16" fmla="*/ 30787 w 6597698"/>
                <a:gd name="T17" fmla="*/ 1782165 h 7617115"/>
                <a:gd name="T18" fmla="*/ 18275 w 6597698"/>
                <a:gd name="T19" fmla="*/ 1665921 h 7617115"/>
                <a:gd name="T20" fmla="*/ 570880 w 6597698"/>
                <a:gd name="T21" fmla="*/ 977321 h 7617115"/>
                <a:gd name="T22" fmla="*/ 672989 w 6597698"/>
                <a:gd name="T23" fmla="*/ 955142 h 7617115"/>
                <a:gd name="T24" fmla="*/ 676204 w 6597698"/>
                <a:gd name="T25" fmla="*/ 957221 h 7617115"/>
                <a:gd name="T26" fmla="*/ 671902 w 6597698"/>
                <a:gd name="T27" fmla="*/ 950789 h 7617115"/>
                <a:gd name="T28" fmla="*/ 677328 w 6597698"/>
                <a:gd name="T29" fmla="*/ 893266 h 7617115"/>
                <a:gd name="T30" fmla="*/ 722049 w 6597698"/>
                <a:gd name="T31" fmla="*/ 874343 h 7617115"/>
                <a:gd name="T32" fmla="*/ 1267033 w 6597698"/>
                <a:gd name="T33" fmla="*/ 241665 h 7617115"/>
                <a:gd name="T34" fmla="*/ 1317603 w 6597698"/>
                <a:gd name="T35" fmla="*/ 700993 h 7617115"/>
                <a:gd name="T36" fmla="*/ 1057709 w 6597698"/>
                <a:gd name="T37" fmla="*/ 100974 h 7617115"/>
                <a:gd name="T38" fmla="*/ 754500 w 6597698"/>
                <a:gd name="T39" fmla="*/ 248946 h 7617115"/>
                <a:gd name="T40" fmla="*/ 814969 w 6597698"/>
                <a:gd name="T41" fmla="*/ 804684 h 7617115"/>
                <a:gd name="T42" fmla="*/ 1371177 w 6597698"/>
                <a:gd name="T43" fmla="*/ 743688 h 7617115"/>
                <a:gd name="T44" fmla="*/ 1310187 w 6597698"/>
                <a:gd name="T45" fmla="*/ 187951 h 7617115"/>
                <a:gd name="T46" fmla="*/ 1057709 w 6597698"/>
                <a:gd name="T47" fmla="*/ 100974 h 7617115"/>
                <a:gd name="T48" fmla="*/ 1056412 w 6597698"/>
                <a:gd name="T49" fmla="*/ 45 h 7617115"/>
                <a:gd name="T50" fmla="*/ 1373958 w 6597698"/>
                <a:gd name="T51" fmla="*/ 109301 h 7617115"/>
                <a:gd name="T52" fmla="*/ 1450081 w 6597698"/>
                <a:gd name="T53" fmla="*/ 807305 h 7617115"/>
                <a:gd name="T54" fmla="*/ 751940 w 6597698"/>
                <a:gd name="T55" fmla="*/ 883413 h 7617115"/>
                <a:gd name="T56" fmla="*/ 675817 w 6597698"/>
                <a:gd name="T57" fmla="*/ 185931 h 7617115"/>
                <a:gd name="T58" fmla="*/ 1056412 w 6597698"/>
                <a:gd name="T59" fmla="*/ 45 h 761711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6597698" h="7617115">
                  <a:moveTo>
                    <a:pt x="3054842" y="3699168"/>
                  </a:moveTo>
                  <a:cubicBezTo>
                    <a:pt x="3097120" y="3702556"/>
                    <a:pt x="3138894" y="3717974"/>
                    <a:pt x="3174464" y="3746118"/>
                  </a:cubicBezTo>
                  <a:cubicBezTo>
                    <a:pt x="3269318" y="3823378"/>
                    <a:pt x="3284759" y="3960238"/>
                    <a:pt x="3209759" y="4057364"/>
                  </a:cubicBezTo>
                  <a:cubicBezTo>
                    <a:pt x="3151854" y="4126897"/>
                    <a:pt x="3059206" y="4152972"/>
                    <a:pt x="2976485" y="4130002"/>
                  </a:cubicBezTo>
                  <a:lnTo>
                    <a:pt x="2938349" y="4110616"/>
                  </a:lnTo>
                  <a:lnTo>
                    <a:pt x="2957445" y="4129522"/>
                  </a:lnTo>
                  <a:cubicBezTo>
                    <a:pt x="3060906" y="4255074"/>
                    <a:pt x="3066214" y="4440569"/>
                    <a:pt x="2960068" y="4573720"/>
                  </a:cubicBezTo>
                  <a:cubicBezTo>
                    <a:pt x="2960068" y="4573720"/>
                    <a:pt x="2960068" y="4573720"/>
                    <a:pt x="622107" y="7484843"/>
                  </a:cubicBezTo>
                  <a:cubicBezTo>
                    <a:pt x="500798" y="7637016"/>
                    <a:pt x="280235" y="7661275"/>
                    <a:pt x="130253" y="7539978"/>
                  </a:cubicBezTo>
                  <a:cubicBezTo>
                    <a:pt x="-19729" y="7418681"/>
                    <a:pt x="-43991" y="7198142"/>
                    <a:pt x="77318" y="7048175"/>
                  </a:cubicBezTo>
                  <a:cubicBezTo>
                    <a:pt x="77318" y="7048175"/>
                    <a:pt x="77318" y="7048175"/>
                    <a:pt x="2415279" y="4134846"/>
                  </a:cubicBezTo>
                  <a:cubicBezTo>
                    <a:pt x="2521424" y="4001695"/>
                    <a:pt x="2701872" y="3966478"/>
                    <a:pt x="2847280" y="4041013"/>
                  </a:cubicBezTo>
                  <a:lnTo>
                    <a:pt x="2860883" y="4049808"/>
                  </a:lnTo>
                  <a:lnTo>
                    <a:pt x="2842684" y="4022597"/>
                  </a:lnTo>
                  <a:cubicBezTo>
                    <a:pt x="2801944" y="3946441"/>
                    <a:pt x="2807734" y="3850419"/>
                    <a:pt x="2865639" y="3779229"/>
                  </a:cubicBezTo>
                  <a:cubicBezTo>
                    <a:pt x="2912514" y="3721285"/>
                    <a:pt x="2984378" y="3693520"/>
                    <a:pt x="3054842" y="3699168"/>
                  </a:cubicBezTo>
                  <a:close/>
                  <a:moveTo>
                    <a:pt x="5360563" y="1022434"/>
                  </a:moveTo>
                  <a:cubicBezTo>
                    <a:pt x="5956099" y="1501097"/>
                    <a:pt x="6050943" y="2370189"/>
                    <a:pt x="5574515" y="2965760"/>
                  </a:cubicBezTo>
                  <a:lnTo>
                    <a:pt x="5360563" y="1022434"/>
                  </a:lnTo>
                  <a:close/>
                  <a:moveTo>
                    <a:pt x="4474955" y="427200"/>
                  </a:moveTo>
                  <a:cubicBezTo>
                    <a:pt x="3992919" y="433757"/>
                    <a:pt x="3517164" y="647541"/>
                    <a:pt x="3192137" y="1053241"/>
                  </a:cubicBezTo>
                  <a:cubicBezTo>
                    <a:pt x="2612105" y="1772280"/>
                    <a:pt x="2728993" y="2826575"/>
                    <a:pt x="3447968" y="3404453"/>
                  </a:cubicBezTo>
                  <a:cubicBezTo>
                    <a:pt x="4169147" y="3984537"/>
                    <a:pt x="5223349" y="3867638"/>
                    <a:pt x="5801174" y="3146394"/>
                  </a:cubicBezTo>
                  <a:cubicBezTo>
                    <a:pt x="6381205" y="2427354"/>
                    <a:pt x="6264317" y="1373059"/>
                    <a:pt x="5543138" y="795181"/>
                  </a:cubicBezTo>
                  <a:cubicBezTo>
                    <a:pt x="5228587" y="542359"/>
                    <a:pt x="4849871" y="422100"/>
                    <a:pt x="4474955" y="427200"/>
                  </a:cubicBezTo>
                  <a:close/>
                  <a:moveTo>
                    <a:pt x="4469466" y="190"/>
                  </a:moveTo>
                  <a:cubicBezTo>
                    <a:pt x="4940266" y="-6142"/>
                    <a:pt x="5416292" y="144984"/>
                    <a:pt x="5812939" y="462432"/>
                  </a:cubicBezTo>
                  <a:cubicBezTo>
                    <a:pt x="6717357" y="1188029"/>
                    <a:pt x="6860740" y="2511305"/>
                    <a:pt x="6135000" y="3415545"/>
                  </a:cubicBezTo>
                  <a:cubicBezTo>
                    <a:pt x="5409261" y="4319783"/>
                    <a:pt x="4085723" y="4463138"/>
                    <a:pt x="3181306" y="3737542"/>
                  </a:cubicBezTo>
                  <a:cubicBezTo>
                    <a:pt x="2276888" y="3011945"/>
                    <a:pt x="2133505" y="1690874"/>
                    <a:pt x="2859245" y="786635"/>
                  </a:cubicBezTo>
                  <a:cubicBezTo>
                    <a:pt x="3267474" y="276760"/>
                    <a:pt x="3864151" y="8331"/>
                    <a:pt x="4469466" y="19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5" name="Rectangle 1"/>
          <p:cNvSpPr>
            <a:spLocks noChangeArrowheads="1"/>
          </p:cNvSpPr>
          <p:nvPr/>
        </p:nvSpPr>
        <p:spPr bwMode="auto">
          <a:xfrm>
            <a:off x="251520" y="267494"/>
            <a:ext cx="801213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比较第一组每个分数中分子和分母的大小。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53" name="图片 52">
              <a:hlinkClick r:id="rId10" action="ppaction://hlinksldjump"/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4" name="文本框 26">
              <a:hlinkClick r:id="rId10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81" grpId="0"/>
      <p:bldP spid="83" grpId="0"/>
      <p:bldP spid="84" grpId="0"/>
      <p:bldP spid="86" grpId="0"/>
      <p:bldP spid="8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001441" y="130971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3" name="Rectangle 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876550" y="130971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4" name="Rectangle 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62375" y="134541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5" name="Rectangle 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614862" y="130971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6" name="Rectangle 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11403" y="130971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7" name="Rectangle 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6375797" y="130971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9" name="Rectangle 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871663" y="9528"/>
            <a:ext cx="97155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90" name="Rectangle 1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952750" y="9528"/>
            <a:ext cx="97155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91" name="Rectangle 1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39804" y="9528"/>
            <a:ext cx="97155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92" name="Rectangle 1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274469" y="9528"/>
            <a:ext cx="97155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93" name="Rectangle 1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407944" y="9528"/>
            <a:ext cx="97155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grpSp>
        <p:nvGrpSpPr>
          <p:cNvPr id="43" name="组合 81"/>
          <p:cNvGrpSpPr/>
          <p:nvPr/>
        </p:nvGrpSpPr>
        <p:grpSpPr bwMode="auto">
          <a:xfrm>
            <a:off x="2484705" y="820498"/>
            <a:ext cx="4217448" cy="754856"/>
            <a:chOff x="1192305" y="900520"/>
            <a:chExt cx="5623759" cy="1005779"/>
          </a:xfrm>
        </p:grpSpPr>
        <p:grpSp>
          <p:nvGrpSpPr>
            <p:cNvPr id="44" name="组合 4123"/>
            <p:cNvGrpSpPr/>
            <p:nvPr/>
          </p:nvGrpSpPr>
          <p:grpSpPr bwMode="auto">
            <a:xfrm>
              <a:off x="1192305" y="908720"/>
              <a:ext cx="1016290" cy="987046"/>
              <a:chOff x="1192305" y="908720"/>
              <a:chExt cx="1016290" cy="987046"/>
            </a:xfrm>
          </p:grpSpPr>
          <p:grpSp>
            <p:nvGrpSpPr>
              <p:cNvPr id="88" name="组合 97"/>
              <p:cNvGrpSpPr/>
              <p:nvPr/>
            </p:nvGrpSpPr>
            <p:grpSpPr bwMode="auto">
              <a:xfrm>
                <a:off x="1192305" y="908720"/>
                <a:ext cx="1016290" cy="987046"/>
                <a:chOff x="5522794" y="927241"/>
                <a:chExt cx="1266765" cy="1230313"/>
              </a:xfrm>
            </p:grpSpPr>
            <p:sp>
              <p:nvSpPr>
                <p:cNvPr id="91" name="流程图: 联系 90"/>
                <p:cNvSpPr/>
                <p:nvPr/>
              </p:nvSpPr>
              <p:spPr>
                <a:xfrm>
                  <a:off x="5522794" y="926906"/>
                  <a:ext cx="1266514" cy="1229934"/>
                </a:xfrm>
                <a:prstGeom prst="flowChartConnector">
                  <a:avLst/>
                </a:prstGeom>
                <a:solidFill>
                  <a:srgbClr val="00B0F0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 sz="1050"/>
                </a:p>
              </p:txBody>
            </p:sp>
            <p:grpSp>
              <p:nvGrpSpPr>
                <p:cNvPr id="92" name="组合 99"/>
                <p:cNvGrpSpPr/>
                <p:nvPr/>
              </p:nvGrpSpPr>
              <p:grpSpPr bwMode="auto">
                <a:xfrm>
                  <a:off x="5522794" y="1016996"/>
                  <a:ext cx="1266765" cy="1077062"/>
                  <a:chOff x="5522794" y="1016996"/>
                  <a:chExt cx="1266765" cy="1077062"/>
                </a:xfrm>
              </p:grpSpPr>
              <p:cxnSp>
                <p:nvCxnSpPr>
                  <p:cNvPr id="93" name="直接连接符 92"/>
                  <p:cNvCxnSpPr/>
                  <p:nvPr/>
                </p:nvCxnSpPr>
                <p:spPr>
                  <a:xfrm>
                    <a:off x="5785991" y="1013911"/>
                    <a:ext cx="718352" cy="1079653"/>
                  </a:xfrm>
                  <a:prstGeom prst="line">
                    <a:avLst/>
                  </a:prstGeom>
                  <a:ln w="1270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4" name="直接连接符 93"/>
                  <p:cNvCxnSpPr/>
                  <p:nvPr/>
                </p:nvCxnSpPr>
                <p:spPr>
                  <a:xfrm flipH="1">
                    <a:off x="5785991" y="1013911"/>
                    <a:ext cx="718352" cy="1079653"/>
                  </a:xfrm>
                  <a:prstGeom prst="line">
                    <a:avLst/>
                  </a:prstGeom>
                  <a:ln w="1270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5" name="直接连接符 94"/>
                  <p:cNvCxnSpPr>
                    <a:stCxn id="91" idx="6"/>
                    <a:endCxn id="91" idx="2"/>
                  </p:cNvCxnSpPr>
                  <p:nvPr/>
                </p:nvCxnSpPr>
                <p:spPr>
                  <a:xfrm flipH="1">
                    <a:off x="5522794" y="1541873"/>
                    <a:ext cx="1266514" cy="0"/>
                  </a:xfrm>
                  <a:prstGeom prst="line">
                    <a:avLst/>
                  </a:prstGeom>
                  <a:ln w="1270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90" name="饼形 89"/>
              <p:cNvSpPr/>
              <p:nvPr/>
            </p:nvSpPr>
            <p:spPr>
              <a:xfrm rot="13913963">
                <a:off x="1205385" y="912830"/>
                <a:ext cx="970878" cy="977986"/>
              </a:xfrm>
              <a:prstGeom prst="pie">
                <a:avLst>
                  <a:gd name="adj1" fmla="val 0"/>
                  <a:gd name="adj2" fmla="val 4416210"/>
                </a:avLst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sz="105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6" name="组合 70"/>
            <p:cNvGrpSpPr/>
            <p:nvPr/>
          </p:nvGrpSpPr>
          <p:grpSpPr bwMode="auto">
            <a:xfrm>
              <a:off x="3433378" y="900520"/>
              <a:ext cx="1016290" cy="987046"/>
              <a:chOff x="2840388" y="892854"/>
              <a:chExt cx="1016290" cy="987046"/>
            </a:xfrm>
          </p:grpSpPr>
          <p:grpSp>
            <p:nvGrpSpPr>
              <p:cNvPr id="59" name="组合 121"/>
              <p:cNvGrpSpPr/>
              <p:nvPr/>
            </p:nvGrpSpPr>
            <p:grpSpPr bwMode="auto">
              <a:xfrm>
                <a:off x="2840388" y="892854"/>
                <a:ext cx="1016290" cy="987046"/>
                <a:chOff x="1192305" y="908720"/>
                <a:chExt cx="1016290" cy="987046"/>
              </a:xfrm>
            </p:grpSpPr>
            <p:grpSp>
              <p:nvGrpSpPr>
                <p:cNvPr id="69" name="组合 122"/>
                <p:cNvGrpSpPr/>
                <p:nvPr/>
              </p:nvGrpSpPr>
              <p:grpSpPr bwMode="auto">
                <a:xfrm>
                  <a:off x="1192305" y="908720"/>
                  <a:ext cx="1016290" cy="987046"/>
                  <a:chOff x="5522794" y="927241"/>
                  <a:chExt cx="1266765" cy="1230313"/>
                </a:xfrm>
              </p:grpSpPr>
              <p:sp>
                <p:nvSpPr>
                  <p:cNvPr id="74" name="流程图: 联系 73"/>
                  <p:cNvSpPr/>
                  <p:nvPr/>
                </p:nvSpPr>
                <p:spPr>
                  <a:xfrm>
                    <a:off x="5523634" y="927241"/>
                    <a:ext cx="1266514" cy="1229934"/>
                  </a:xfrm>
                  <a:prstGeom prst="flowChartConnector">
                    <a:avLst/>
                  </a:prstGeom>
                  <a:solidFill>
                    <a:schemeClr val="bg1"/>
                  </a:solidFill>
                  <a:ln>
                    <a:solidFill>
                      <a:srgbClr val="0070C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hangingPunct="1">
                      <a:defRPr/>
                    </a:pPr>
                    <a:endParaRPr lang="zh-CN" altLang="en-US" sz="1050"/>
                  </a:p>
                </p:txBody>
              </p:sp>
              <p:grpSp>
                <p:nvGrpSpPr>
                  <p:cNvPr id="78" name="组合 125"/>
                  <p:cNvGrpSpPr/>
                  <p:nvPr/>
                </p:nvGrpSpPr>
                <p:grpSpPr bwMode="auto">
                  <a:xfrm>
                    <a:off x="5706567" y="1016996"/>
                    <a:ext cx="897479" cy="1007082"/>
                    <a:chOff x="5706567" y="1016996"/>
                    <a:chExt cx="897479" cy="1007082"/>
                  </a:xfrm>
                </p:grpSpPr>
                <p:cxnSp>
                  <p:nvCxnSpPr>
                    <p:cNvPr id="82" name="直接连接符 81"/>
                    <p:cNvCxnSpPr>
                      <a:endCxn id="74" idx="5"/>
                    </p:cNvCxnSpPr>
                    <p:nvPr/>
                  </p:nvCxnSpPr>
                  <p:spPr>
                    <a:xfrm>
                      <a:off x="5709654" y="1124979"/>
                      <a:ext cx="894476" cy="852253"/>
                    </a:xfrm>
                    <a:prstGeom prst="line">
                      <a:avLst/>
                    </a:prstGeom>
                    <a:ln w="12700">
                      <a:solidFill>
                        <a:srgbClr val="0070C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5" name="直接连接符 84"/>
                    <p:cNvCxnSpPr/>
                    <p:nvPr/>
                  </p:nvCxnSpPr>
                  <p:spPr>
                    <a:xfrm flipH="1">
                      <a:off x="5788811" y="1016222"/>
                      <a:ext cx="716372" cy="1008467"/>
                    </a:xfrm>
                    <a:prstGeom prst="line">
                      <a:avLst/>
                    </a:prstGeom>
                    <a:ln w="12700">
                      <a:solidFill>
                        <a:srgbClr val="0070C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70" name="饼形 69"/>
                <p:cNvSpPr/>
                <p:nvPr/>
              </p:nvSpPr>
              <p:spPr>
                <a:xfrm rot="13913963">
                  <a:off x="1206059" y="913098"/>
                  <a:ext cx="970878" cy="977986"/>
                </a:xfrm>
                <a:prstGeom prst="pie">
                  <a:avLst>
                    <a:gd name="adj1" fmla="val 19938754"/>
                    <a:gd name="adj2" fmla="val 6169409"/>
                  </a:avLst>
                </a:prstGeom>
                <a:solidFill>
                  <a:srgbClr val="00B0F0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 sz="1050">
                    <a:solidFill>
                      <a:schemeClr val="tx1"/>
                    </a:solidFill>
                  </a:endParaRPr>
                </a:p>
              </p:txBody>
            </p:sp>
          </p:grpSp>
          <p:cxnSp>
            <p:nvCxnSpPr>
              <p:cNvPr id="60" name="直接连接符 59"/>
              <p:cNvCxnSpPr/>
              <p:nvPr/>
            </p:nvCxnSpPr>
            <p:spPr>
              <a:xfrm flipV="1">
                <a:off x="3339581" y="908718"/>
                <a:ext cx="0" cy="485439"/>
              </a:xfrm>
              <a:prstGeom prst="line">
                <a:avLst/>
              </a:prstGeom>
              <a:ln w="127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" name="组合 79"/>
            <p:cNvGrpSpPr/>
            <p:nvPr/>
          </p:nvGrpSpPr>
          <p:grpSpPr bwMode="auto">
            <a:xfrm>
              <a:off x="5799973" y="908452"/>
              <a:ext cx="1016091" cy="997847"/>
              <a:chOff x="5706374" y="908452"/>
              <a:chExt cx="1016091" cy="997847"/>
            </a:xfrm>
          </p:grpSpPr>
          <p:sp>
            <p:nvSpPr>
              <p:cNvPr id="50" name="流程图: 联系 49"/>
              <p:cNvSpPr/>
              <p:nvPr/>
            </p:nvSpPr>
            <p:spPr>
              <a:xfrm>
                <a:off x="5706374" y="919556"/>
                <a:ext cx="1016091" cy="986743"/>
              </a:xfrm>
              <a:prstGeom prst="flowChartConnector">
                <a:avLst/>
              </a:prstGeom>
              <a:solidFill>
                <a:srgbClr val="00B0F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sz="1050"/>
              </a:p>
            </p:txBody>
          </p:sp>
          <p:sp>
            <p:nvSpPr>
              <p:cNvPr id="52" name="饼形 51"/>
              <p:cNvSpPr/>
              <p:nvPr/>
            </p:nvSpPr>
            <p:spPr>
              <a:xfrm rot="10800000">
                <a:off x="5706374" y="908452"/>
                <a:ext cx="1016089" cy="986741"/>
              </a:xfrm>
              <a:prstGeom prst="pie">
                <a:avLst>
                  <a:gd name="adj1" fmla="val 18929300"/>
                  <a:gd name="adj2" fmla="val 10846787"/>
                </a:avLst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sz="105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3" name="组合 141"/>
              <p:cNvGrpSpPr/>
              <p:nvPr/>
            </p:nvGrpSpPr>
            <p:grpSpPr bwMode="auto">
              <a:xfrm>
                <a:off x="5706374" y="919557"/>
                <a:ext cx="1016091" cy="986742"/>
                <a:chOff x="5097992" y="927620"/>
                <a:chExt cx="1266516" cy="1229934"/>
              </a:xfrm>
            </p:grpSpPr>
            <p:cxnSp>
              <p:nvCxnSpPr>
                <p:cNvPr id="54" name="直接连接符 53"/>
                <p:cNvCxnSpPr>
                  <a:stCxn id="50" idx="1"/>
                  <a:endCxn id="50" idx="5"/>
                </p:cNvCxnSpPr>
                <p:nvPr/>
              </p:nvCxnSpPr>
              <p:spPr>
                <a:xfrm>
                  <a:off x="5283468" y="1107739"/>
                  <a:ext cx="895564" cy="869695"/>
                </a:xfrm>
                <a:prstGeom prst="line">
                  <a:avLst/>
                </a:prstGeom>
                <a:ln w="127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直接连接符 55"/>
                <p:cNvCxnSpPr>
                  <a:stCxn id="50" idx="0"/>
                </p:cNvCxnSpPr>
                <p:nvPr/>
              </p:nvCxnSpPr>
              <p:spPr>
                <a:xfrm flipH="1">
                  <a:off x="5731253" y="927620"/>
                  <a:ext cx="0" cy="1229934"/>
                </a:xfrm>
                <a:prstGeom prst="line">
                  <a:avLst/>
                </a:prstGeom>
                <a:ln w="127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接连接符 56"/>
                <p:cNvCxnSpPr>
                  <a:stCxn id="50" idx="7"/>
                  <a:endCxn id="50" idx="3"/>
                </p:cNvCxnSpPr>
                <p:nvPr/>
              </p:nvCxnSpPr>
              <p:spPr>
                <a:xfrm flipH="1">
                  <a:off x="5283468" y="1107739"/>
                  <a:ext cx="895564" cy="869695"/>
                </a:xfrm>
                <a:prstGeom prst="line">
                  <a:avLst/>
                </a:prstGeom>
                <a:ln w="127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直接连接符 57"/>
                <p:cNvCxnSpPr>
                  <a:stCxn id="50" idx="6"/>
                  <a:endCxn id="50" idx="2"/>
                </p:cNvCxnSpPr>
                <p:nvPr/>
              </p:nvCxnSpPr>
              <p:spPr>
                <a:xfrm flipH="1">
                  <a:off x="5097992" y="1542587"/>
                  <a:ext cx="1266516" cy="0"/>
                </a:xfrm>
                <a:prstGeom prst="line">
                  <a:avLst/>
                </a:prstGeom>
                <a:ln w="127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99" name="Group 12"/>
          <p:cNvGrpSpPr/>
          <p:nvPr/>
        </p:nvGrpSpPr>
        <p:grpSpPr bwMode="auto">
          <a:xfrm>
            <a:off x="2621279" y="1624813"/>
            <a:ext cx="321470" cy="759618"/>
            <a:chOff x="-7" y="-24"/>
            <a:chExt cx="270" cy="638"/>
          </a:xfrm>
        </p:grpSpPr>
        <p:sp>
          <p:nvSpPr>
            <p:cNvPr id="100" name="Text Box 13"/>
            <p:cNvSpPr txBox="1">
              <a:spLocks noChangeArrowheads="1"/>
            </p:cNvSpPr>
            <p:nvPr/>
          </p:nvSpPr>
          <p:spPr bwMode="auto">
            <a:xfrm>
              <a:off x="0" y="-24"/>
              <a:ext cx="263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1" name="Line 14"/>
            <p:cNvSpPr>
              <a:spLocks noChangeShapeType="1"/>
            </p:cNvSpPr>
            <p:nvPr/>
          </p:nvSpPr>
          <p:spPr bwMode="auto">
            <a:xfrm>
              <a:off x="0" y="304"/>
              <a:ext cx="240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2" name="Text Box 15"/>
            <p:cNvSpPr txBox="1">
              <a:spLocks noChangeArrowheads="1"/>
            </p:cNvSpPr>
            <p:nvPr/>
          </p:nvSpPr>
          <p:spPr bwMode="auto">
            <a:xfrm>
              <a:off x="-7" y="278"/>
              <a:ext cx="263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 bwMode="auto">
          <a:xfrm>
            <a:off x="4351145" y="1675512"/>
            <a:ext cx="325041" cy="741762"/>
            <a:chOff x="3829050" y="1514475"/>
            <a:chExt cx="433388" cy="989013"/>
          </a:xfrm>
        </p:grpSpPr>
        <p:grpSp>
          <p:nvGrpSpPr>
            <p:cNvPr id="104" name="Group 12"/>
            <p:cNvGrpSpPr/>
            <p:nvPr/>
          </p:nvGrpSpPr>
          <p:grpSpPr bwMode="auto">
            <a:xfrm>
              <a:off x="3829050" y="1514475"/>
              <a:ext cx="433388" cy="989013"/>
              <a:chOff x="-7" y="-1"/>
              <a:chExt cx="273" cy="623"/>
            </a:xfrm>
          </p:grpSpPr>
          <p:sp>
            <p:nvSpPr>
              <p:cNvPr id="106" name="Text Box 13"/>
              <p:cNvSpPr txBox="1">
                <a:spLocks noChangeArrowheads="1"/>
              </p:cNvSpPr>
              <p:nvPr/>
            </p:nvSpPr>
            <p:spPr bwMode="auto">
              <a:xfrm>
                <a:off x="-7" y="-1"/>
                <a:ext cx="263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7" name="Text Box 15"/>
              <p:cNvSpPr txBox="1">
                <a:spLocks noChangeArrowheads="1"/>
              </p:cNvSpPr>
              <p:nvPr/>
            </p:nvSpPr>
            <p:spPr bwMode="auto">
              <a:xfrm>
                <a:off x="3" y="286"/>
                <a:ext cx="263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05" name="Line 14"/>
            <p:cNvSpPr>
              <a:spLocks noChangeShapeType="1"/>
            </p:cNvSpPr>
            <p:nvPr/>
          </p:nvSpPr>
          <p:spPr bwMode="auto">
            <a:xfrm>
              <a:off x="3854450" y="2028825"/>
              <a:ext cx="381001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 bwMode="auto">
          <a:xfrm>
            <a:off x="6228188" y="1645741"/>
            <a:ext cx="312908" cy="761124"/>
            <a:chOff x="6389479" y="1447506"/>
            <a:chExt cx="416791" cy="1014450"/>
          </a:xfrm>
        </p:grpSpPr>
        <p:sp>
          <p:nvSpPr>
            <p:cNvPr id="109" name="Text Box 13"/>
            <p:cNvSpPr txBox="1">
              <a:spLocks noChangeArrowheads="1"/>
            </p:cNvSpPr>
            <p:nvPr/>
          </p:nvSpPr>
          <p:spPr bwMode="auto">
            <a:xfrm>
              <a:off x="6389482" y="1447506"/>
              <a:ext cx="416788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0" name="Text Box 15"/>
            <p:cNvSpPr txBox="1">
              <a:spLocks noChangeArrowheads="1"/>
            </p:cNvSpPr>
            <p:nvPr/>
          </p:nvSpPr>
          <p:spPr bwMode="auto">
            <a:xfrm>
              <a:off x="6389479" y="1928677"/>
              <a:ext cx="393304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1" name="Line 14"/>
            <p:cNvSpPr>
              <a:spLocks noChangeShapeType="1"/>
            </p:cNvSpPr>
            <p:nvPr/>
          </p:nvSpPr>
          <p:spPr bwMode="auto">
            <a:xfrm>
              <a:off x="6389487" y="1988978"/>
              <a:ext cx="380617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3" name="Group 12"/>
          <p:cNvGrpSpPr/>
          <p:nvPr/>
        </p:nvGrpSpPr>
        <p:grpSpPr bwMode="auto">
          <a:xfrm>
            <a:off x="6393429" y="2621972"/>
            <a:ext cx="321470" cy="759618"/>
            <a:chOff x="-7" y="-24"/>
            <a:chExt cx="270" cy="638"/>
          </a:xfrm>
        </p:grpSpPr>
        <p:sp>
          <p:nvSpPr>
            <p:cNvPr id="114" name="Text Box 13"/>
            <p:cNvSpPr txBox="1">
              <a:spLocks noChangeArrowheads="1"/>
            </p:cNvSpPr>
            <p:nvPr/>
          </p:nvSpPr>
          <p:spPr bwMode="auto">
            <a:xfrm>
              <a:off x="0" y="-24"/>
              <a:ext cx="263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5" name="Line 14"/>
            <p:cNvSpPr>
              <a:spLocks noChangeShapeType="1"/>
            </p:cNvSpPr>
            <p:nvPr/>
          </p:nvSpPr>
          <p:spPr bwMode="auto">
            <a:xfrm>
              <a:off x="0" y="304"/>
              <a:ext cx="240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6" name="Text Box 15"/>
            <p:cNvSpPr txBox="1">
              <a:spLocks noChangeArrowheads="1"/>
            </p:cNvSpPr>
            <p:nvPr/>
          </p:nvSpPr>
          <p:spPr bwMode="auto">
            <a:xfrm>
              <a:off x="-7" y="278"/>
              <a:ext cx="263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17" name="Rectangle 1"/>
          <p:cNvSpPr>
            <a:spLocks noChangeArrowheads="1"/>
          </p:cNvSpPr>
          <p:nvPr/>
        </p:nvSpPr>
        <p:spPr bwMode="auto">
          <a:xfrm>
            <a:off x="6658678" y="2763998"/>
            <a:ext cx="6495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＜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18" name="Group 12"/>
          <p:cNvGrpSpPr/>
          <p:nvPr/>
        </p:nvGrpSpPr>
        <p:grpSpPr bwMode="auto">
          <a:xfrm>
            <a:off x="6393429" y="3308822"/>
            <a:ext cx="321470" cy="759618"/>
            <a:chOff x="-7" y="-24"/>
            <a:chExt cx="270" cy="638"/>
          </a:xfrm>
        </p:grpSpPr>
        <p:sp>
          <p:nvSpPr>
            <p:cNvPr id="119" name="Text Box 13"/>
            <p:cNvSpPr txBox="1">
              <a:spLocks noChangeArrowheads="1"/>
            </p:cNvSpPr>
            <p:nvPr/>
          </p:nvSpPr>
          <p:spPr bwMode="auto">
            <a:xfrm>
              <a:off x="0" y="-24"/>
              <a:ext cx="263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0" name="Line 14"/>
            <p:cNvSpPr>
              <a:spLocks noChangeShapeType="1"/>
            </p:cNvSpPr>
            <p:nvPr/>
          </p:nvSpPr>
          <p:spPr bwMode="auto">
            <a:xfrm>
              <a:off x="0" y="304"/>
              <a:ext cx="240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1" name="Text Box 15"/>
            <p:cNvSpPr txBox="1">
              <a:spLocks noChangeArrowheads="1"/>
            </p:cNvSpPr>
            <p:nvPr/>
          </p:nvSpPr>
          <p:spPr bwMode="auto">
            <a:xfrm>
              <a:off x="-7" y="278"/>
              <a:ext cx="263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2" name="Rectangle 1"/>
          <p:cNvSpPr>
            <a:spLocks noChangeArrowheads="1"/>
          </p:cNvSpPr>
          <p:nvPr/>
        </p:nvSpPr>
        <p:spPr bwMode="auto">
          <a:xfrm>
            <a:off x="6658678" y="3450848"/>
            <a:ext cx="6495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＜</a:t>
            </a: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23" name="Group 12"/>
          <p:cNvGrpSpPr/>
          <p:nvPr/>
        </p:nvGrpSpPr>
        <p:grpSpPr bwMode="auto">
          <a:xfrm>
            <a:off x="6407945" y="4028902"/>
            <a:ext cx="321470" cy="759618"/>
            <a:chOff x="-7" y="-24"/>
            <a:chExt cx="270" cy="638"/>
          </a:xfrm>
        </p:grpSpPr>
        <p:sp>
          <p:nvSpPr>
            <p:cNvPr id="124" name="Text Box 13"/>
            <p:cNvSpPr txBox="1">
              <a:spLocks noChangeArrowheads="1"/>
            </p:cNvSpPr>
            <p:nvPr/>
          </p:nvSpPr>
          <p:spPr bwMode="auto">
            <a:xfrm>
              <a:off x="0" y="-24"/>
              <a:ext cx="263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5" name="Line 14"/>
            <p:cNvSpPr>
              <a:spLocks noChangeShapeType="1"/>
            </p:cNvSpPr>
            <p:nvPr/>
          </p:nvSpPr>
          <p:spPr bwMode="auto">
            <a:xfrm>
              <a:off x="0" y="304"/>
              <a:ext cx="240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6" name="Text Box 15"/>
            <p:cNvSpPr txBox="1">
              <a:spLocks noChangeArrowheads="1"/>
            </p:cNvSpPr>
            <p:nvPr/>
          </p:nvSpPr>
          <p:spPr bwMode="auto">
            <a:xfrm>
              <a:off x="-7" y="278"/>
              <a:ext cx="263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7" name="Rectangle 1"/>
          <p:cNvSpPr>
            <a:spLocks noChangeArrowheads="1"/>
          </p:cNvSpPr>
          <p:nvPr/>
        </p:nvSpPr>
        <p:spPr bwMode="auto">
          <a:xfrm>
            <a:off x="6673193" y="4170928"/>
            <a:ext cx="6495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＜</a:t>
            </a: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8" name="Rectangle 1"/>
          <p:cNvSpPr>
            <a:spLocks noChangeArrowheads="1"/>
          </p:cNvSpPr>
          <p:nvPr/>
        </p:nvSpPr>
        <p:spPr bwMode="auto">
          <a:xfrm>
            <a:off x="467548" y="2242629"/>
            <a:ext cx="848020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都表示把一个圆平均分成若干份，取其中的一部分。</a:t>
            </a:r>
            <a:endParaRPr lang="zh-CN" altLang="en-US" sz="28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4" name="圆角矩形 19"/>
          <p:cNvSpPr>
            <a:spLocks noChangeArrowheads="1"/>
          </p:cNvSpPr>
          <p:nvPr/>
        </p:nvSpPr>
        <p:spPr bwMode="auto">
          <a:xfrm>
            <a:off x="6385094" y="2685776"/>
            <a:ext cx="302420" cy="2118222"/>
          </a:xfrm>
          <a:prstGeom prst="roundRect">
            <a:avLst>
              <a:gd name="adj" fmla="val 16667"/>
            </a:avLst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zh-CN" sz="2000">
              <a:solidFill>
                <a:schemeClr val="tx1"/>
              </a:solidFill>
              <a:latin typeface="楷体_GB2312" panose="02010600030101010101" pitchFamily="49" charset="-122"/>
            </a:endParaRPr>
          </a:p>
        </p:txBody>
      </p:sp>
      <p:sp>
        <p:nvSpPr>
          <p:cNvPr id="146" name="右箭头 3"/>
          <p:cNvSpPr>
            <a:spLocks noChangeArrowheads="1"/>
          </p:cNvSpPr>
          <p:nvPr/>
        </p:nvSpPr>
        <p:spPr bwMode="auto">
          <a:xfrm flipH="1">
            <a:off x="5652124" y="3579864"/>
            <a:ext cx="576263" cy="358775"/>
          </a:xfrm>
          <a:prstGeom prst="rightArrow">
            <a:avLst>
              <a:gd name="adj1" fmla="val 50000"/>
              <a:gd name="adj2" fmla="val 50060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zh-CN" sz="2000">
              <a:solidFill>
                <a:srgbClr val="FF3300"/>
              </a:solidFill>
              <a:latin typeface="楷体_GB2312" panose="0201060003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935771" y="3075808"/>
            <a:ext cx="2716353" cy="1204814"/>
            <a:chOff x="2935767" y="3147814"/>
            <a:chExt cx="2716353" cy="1204814"/>
          </a:xfrm>
        </p:grpSpPr>
        <p:sp>
          <p:nvSpPr>
            <p:cNvPr id="151" name="MH_Text_1"/>
            <p:cNvSpPr/>
            <p:nvPr>
              <p:custDataLst>
                <p:tags r:id="rId7"/>
              </p:custDataLst>
            </p:nvPr>
          </p:nvSpPr>
          <p:spPr>
            <a:xfrm flipH="1">
              <a:off x="2935767" y="3189758"/>
              <a:ext cx="2451434" cy="1162870"/>
            </a:xfrm>
            <a:custGeom>
              <a:avLst/>
              <a:gdLst>
                <a:gd name="connsiteX0" fmla="*/ 0 w 7143750"/>
                <a:gd name="connsiteY0" fmla="*/ 0 h 2333625"/>
                <a:gd name="connsiteX1" fmla="*/ 4810125 w 7143750"/>
                <a:gd name="connsiteY1" fmla="*/ 0 h 2333625"/>
                <a:gd name="connsiteX2" fmla="*/ 7143750 w 7143750"/>
                <a:gd name="connsiteY2" fmla="*/ 2333625 h 2333625"/>
                <a:gd name="connsiteX3" fmla="*/ 0 w 7143750"/>
                <a:gd name="connsiteY3" fmla="*/ 2333625 h 2333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43750" h="2333625">
                  <a:moveTo>
                    <a:pt x="0" y="0"/>
                  </a:moveTo>
                  <a:lnTo>
                    <a:pt x="4810125" y="0"/>
                  </a:lnTo>
                  <a:lnTo>
                    <a:pt x="7143750" y="2333625"/>
                  </a:lnTo>
                  <a:lnTo>
                    <a:pt x="0" y="2333625"/>
                  </a:lnTo>
                  <a:close/>
                </a:path>
              </a:pathLst>
            </a:custGeom>
            <a:solidFill>
              <a:srgbClr val="68C6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8000" anchor="ctr">
              <a:normAutofit/>
            </a:bodyPr>
            <a:lstStyle/>
            <a:p>
              <a:pPr algn="r">
                <a:lnSpc>
                  <a:spcPct val="150000"/>
                </a:lnSpc>
                <a:defRPr/>
              </a:pPr>
              <a:endParaRPr lang="zh-CN" altLang="en-US" sz="1200" dirty="0">
                <a:solidFill>
                  <a:srgbClr val="FE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621834" y="3147814"/>
              <a:ext cx="203028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分子比分母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小的分数叫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做真分数。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2" name="文本框 151"/>
          <p:cNvSpPr txBox="1"/>
          <p:nvPr/>
        </p:nvSpPr>
        <p:spPr>
          <a:xfrm>
            <a:off x="683568" y="3363840"/>
            <a:ext cx="2125166" cy="46166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真分数比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Rectangle 1"/>
          <p:cNvSpPr>
            <a:spLocks noChangeArrowheads="1"/>
          </p:cNvSpPr>
          <p:nvPr/>
        </p:nvSpPr>
        <p:spPr bwMode="auto">
          <a:xfrm>
            <a:off x="253294" y="267494"/>
            <a:ext cx="698300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比较第一组中每个分数与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中的大小。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86" name="图片 85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7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  <p:bldP spid="122" grpId="0"/>
      <p:bldP spid="127" grpId="0"/>
      <p:bldP spid="128" grpId="0"/>
      <p:bldP spid="144" grpId="0" animBg="1" autoUpdateAnimBg="0"/>
      <p:bldP spid="146" grpId="0" animBg="1"/>
      <p:bldP spid="15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001441" y="130971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3" name="Rectangle 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876550" y="130971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4" name="Rectangle 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62375" y="134541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5" name="Rectangle 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614862" y="130971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6" name="Rectangle 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11403" y="130971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7" name="Rectangle 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6375797" y="130971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9" name="Rectangle 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871663" y="9528"/>
            <a:ext cx="97155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90" name="Rectangle 1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952750" y="9528"/>
            <a:ext cx="97155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91" name="Rectangle 1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39804" y="9528"/>
            <a:ext cx="97155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92" name="Rectangle 1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274469" y="9528"/>
            <a:ext cx="97155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93" name="Rectangle 1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407944" y="9528"/>
            <a:ext cx="97155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428328" y="843558"/>
          <a:ext cx="6096000" cy="338328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2740347"/>
                <a:gridCol w="3355653"/>
              </a:tblGrid>
              <a:tr h="640080">
                <a:tc>
                  <a:txBody>
                    <a:bodyPr/>
                    <a:lstStyle/>
                    <a:p>
                      <a:endParaRPr lang="en-US" altLang="zh-CN" sz="1800" dirty="0" smtClean="0"/>
                    </a:p>
                    <a:p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/>
                </a:tc>
              </a:tr>
              <a:tr h="914400">
                <a:tc>
                  <a:txBody>
                    <a:bodyPr/>
                    <a:lstStyle/>
                    <a:p>
                      <a:endParaRPr lang="en-US" altLang="zh-CN" sz="1800" smtClean="0"/>
                    </a:p>
                    <a:p>
                      <a:endParaRPr lang="en-US" altLang="zh-CN" sz="1800" smtClean="0"/>
                    </a:p>
                    <a:p>
                      <a:endParaRPr lang="zh-CN" altLang="en-US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/>
                </a:tc>
              </a:tr>
              <a:tr h="914400">
                <a:tc>
                  <a:txBody>
                    <a:bodyPr/>
                    <a:lstStyle/>
                    <a:p>
                      <a:endParaRPr lang="en-US" altLang="zh-CN" sz="1800" dirty="0" smtClean="0"/>
                    </a:p>
                    <a:p>
                      <a:endParaRPr lang="en-US" altLang="zh-CN" sz="1800" dirty="0" smtClean="0"/>
                    </a:p>
                    <a:p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/>
                </a:tc>
              </a:tr>
              <a:tr h="914400">
                <a:tc>
                  <a:txBody>
                    <a:bodyPr/>
                    <a:lstStyle/>
                    <a:p>
                      <a:endParaRPr lang="en-US" altLang="zh-CN" sz="1800" dirty="0" smtClean="0"/>
                    </a:p>
                    <a:p>
                      <a:endParaRPr lang="en-US" altLang="zh-CN" sz="1800" dirty="0" smtClean="0"/>
                    </a:p>
                    <a:p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2249816" y="915568"/>
            <a:ext cx="810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</a:t>
            </a:r>
            <a:endParaRPr lang="zh-CN" altLang="en-US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283968" y="885951"/>
            <a:ext cx="35706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分子和分母的大小关系</a:t>
            </a:r>
            <a:endParaRPr lang="zh-CN" altLang="en-US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9" name="组合 48"/>
          <p:cNvGrpSpPr/>
          <p:nvPr/>
        </p:nvGrpSpPr>
        <p:grpSpPr bwMode="auto">
          <a:xfrm>
            <a:off x="2505254" y="1491631"/>
            <a:ext cx="340158" cy="779656"/>
            <a:chOff x="1519235" y="3296918"/>
            <a:chExt cx="453384" cy="1039612"/>
          </a:xfrm>
        </p:grpSpPr>
        <p:sp>
          <p:nvSpPr>
            <p:cNvPr id="51" name="Text Box 13"/>
            <p:cNvSpPr txBox="1">
              <a:spLocks noChangeArrowheads="1"/>
            </p:cNvSpPr>
            <p:nvPr/>
          </p:nvSpPr>
          <p:spPr bwMode="auto">
            <a:xfrm>
              <a:off x="1519235" y="3296918"/>
              <a:ext cx="453384" cy="615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5" name="Text Box 15"/>
            <p:cNvSpPr txBox="1">
              <a:spLocks noChangeArrowheads="1"/>
            </p:cNvSpPr>
            <p:nvPr/>
          </p:nvSpPr>
          <p:spPr bwMode="auto">
            <a:xfrm>
              <a:off x="1519235" y="3720935"/>
              <a:ext cx="453384" cy="615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3" name="Line 14"/>
            <p:cNvSpPr>
              <a:spLocks noChangeShapeType="1"/>
            </p:cNvSpPr>
            <p:nvPr/>
          </p:nvSpPr>
          <p:spPr bwMode="auto">
            <a:xfrm>
              <a:off x="1549234" y="3873021"/>
              <a:ext cx="38086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8" name="组合 67"/>
          <p:cNvGrpSpPr/>
          <p:nvPr/>
        </p:nvGrpSpPr>
        <p:grpSpPr bwMode="auto">
          <a:xfrm>
            <a:off x="2505254" y="2440168"/>
            <a:ext cx="340158" cy="779656"/>
            <a:chOff x="1519235" y="3296918"/>
            <a:chExt cx="453384" cy="1039612"/>
          </a:xfrm>
        </p:grpSpPr>
        <p:sp>
          <p:nvSpPr>
            <p:cNvPr id="71" name="Text Box 13"/>
            <p:cNvSpPr txBox="1">
              <a:spLocks noChangeArrowheads="1"/>
            </p:cNvSpPr>
            <p:nvPr/>
          </p:nvSpPr>
          <p:spPr bwMode="auto">
            <a:xfrm>
              <a:off x="1519235" y="3296918"/>
              <a:ext cx="453384" cy="615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2" name="Text Box 15"/>
            <p:cNvSpPr txBox="1">
              <a:spLocks noChangeArrowheads="1"/>
            </p:cNvSpPr>
            <p:nvPr/>
          </p:nvSpPr>
          <p:spPr bwMode="auto">
            <a:xfrm>
              <a:off x="1519235" y="3720935"/>
              <a:ext cx="453384" cy="615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3" name="Line 14"/>
            <p:cNvSpPr>
              <a:spLocks noChangeShapeType="1"/>
            </p:cNvSpPr>
            <p:nvPr/>
          </p:nvSpPr>
          <p:spPr bwMode="auto">
            <a:xfrm>
              <a:off x="1549234" y="3856442"/>
              <a:ext cx="38086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5" name="组合 74"/>
          <p:cNvGrpSpPr/>
          <p:nvPr/>
        </p:nvGrpSpPr>
        <p:grpSpPr bwMode="auto">
          <a:xfrm>
            <a:off x="2423377" y="3343514"/>
            <a:ext cx="495649" cy="812412"/>
            <a:chOff x="1423258" y="3296918"/>
            <a:chExt cx="660631" cy="1083290"/>
          </a:xfrm>
        </p:grpSpPr>
        <p:sp>
          <p:nvSpPr>
            <p:cNvPr id="76" name="Text Box 13"/>
            <p:cNvSpPr txBox="1">
              <a:spLocks noChangeArrowheads="1"/>
            </p:cNvSpPr>
            <p:nvPr/>
          </p:nvSpPr>
          <p:spPr bwMode="auto">
            <a:xfrm>
              <a:off x="1423258" y="3296918"/>
              <a:ext cx="660631" cy="615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13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7" name="Text Box 15"/>
            <p:cNvSpPr txBox="1">
              <a:spLocks noChangeArrowheads="1"/>
            </p:cNvSpPr>
            <p:nvPr/>
          </p:nvSpPr>
          <p:spPr bwMode="auto">
            <a:xfrm>
              <a:off x="1532394" y="3764613"/>
              <a:ext cx="453383" cy="615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9" name="Line 14"/>
            <p:cNvSpPr>
              <a:spLocks noChangeShapeType="1"/>
            </p:cNvSpPr>
            <p:nvPr/>
          </p:nvSpPr>
          <p:spPr bwMode="auto">
            <a:xfrm>
              <a:off x="1566993" y="3900122"/>
              <a:ext cx="38086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0" name="文本框 79"/>
          <p:cNvSpPr txBox="1"/>
          <p:nvPr/>
        </p:nvSpPr>
        <p:spPr>
          <a:xfrm>
            <a:off x="4586587" y="1678039"/>
            <a:ext cx="7054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4=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5563292" y="1678039"/>
            <a:ext cx="19610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</a:t>
            </a:r>
            <a:r>
              <a:rPr lang="en-US" altLang="zh-CN" sz="24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4543824" y="2614143"/>
            <a:ext cx="10194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4499992" y="3478239"/>
            <a:ext cx="12001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5476258" y="2614143"/>
            <a:ext cx="19032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分子＞分母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5476259" y="3478239"/>
            <a:ext cx="17600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分子＞分母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64886" y="4037428"/>
            <a:ext cx="6948084" cy="873180"/>
            <a:chOff x="864886" y="4037428"/>
            <a:chExt cx="6948084" cy="873180"/>
          </a:xfrm>
        </p:grpSpPr>
        <p:grpSp>
          <p:nvGrpSpPr>
            <p:cNvPr id="3" name="组合 2"/>
            <p:cNvGrpSpPr/>
            <p:nvPr/>
          </p:nvGrpSpPr>
          <p:grpSpPr>
            <a:xfrm>
              <a:off x="1331640" y="4227934"/>
              <a:ext cx="6481330" cy="682674"/>
              <a:chOff x="832964" y="1075864"/>
              <a:chExt cx="5733241" cy="682674"/>
            </a:xfrm>
          </p:grpSpPr>
          <p:sp>
            <p:nvSpPr>
              <p:cNvPr id="61" name="MH_SubTitle_1"/>
              <p:cNvSpPr txBox="1">
                <a:spLocks noChangeArrowheads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832964" y="1075864"/>
                <a:ext cx="5733241" cy="3298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</a:defRPr>
                </a:lvl9pPr>
              </a:lstStyle>
              <a:p>
                <a:pPr algn="ctr"/>
                <a:r>
                  <a:rPr lang="zh-CN" altLang="en-US" sz="2400" b="1" dirty="0" smtClean="0">
                    <a:solidFill>
                      <a:srgbClr val="E64823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第二组分数，分子比分母大或分子和分母相等。</a:t>
                </a:r>
                <a:endParaRPr lang="en-US" altLang="zh-CN" sz="2400" b="1" dirty="0">
                  <a:solidFill>
                    <a:srgbClr val="E64823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62" name="MH_Other_131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 rotWithShape="1">
              <a:blip r:embed="rId9" cstate="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450" t="64938" r="17346" b="14547"/>
              <a:stretch>
                <a:fillRect/>
              </a:stretch>
            </p:blipFill>
            <p:spPr>
              <a:xfrm flipH="1">
                <a:off x="957088" y="1075864"/>
                <a:ext cx="5544881" cy="682674"/>
              </a:xfrm>
              <a:prstGeom prst="rect">
                <a:avLst/>
              </a:prstGeom>
            </p:spPr>
          </p:pic>
        </p:grpSp>
        <p:sp>
          <p:nvSpPr>
            <p:cNvPr id="89" name="KSO_Shape"/>
            <p:cNvSpPr/>
            <p:nvPr/>
          </p:nvSpPr>
          <p:spPr bwMode="auto">
            <a:xfrm rot="372370">
              <a:off x="864886" y="4037428"/>
              <a:ext cx="510986" cy="717793"/>
            </a:xfrm>
            <a:custGeom>
              <a:avLst/>
              <a:gdLst>
                <a:gd name="T0" fmla="*/ 722049 w 6597698"/>
                <a:gd name="T1" fmla="*/ 874343 h 7617115"/>
                <a:gd name="T2" fmla="*/ 750323 w 6597698"/>
                <a:gd name="T3" fmla="*/ 885440 h 7617115"/>
                <a:gd name="T4" fmla="*/ 758665 w 6597698"/>
                <a:gd name="T5" fmla="*/ 959007 h 7617115"/>
                <a:gd name="T6" fmla="*/ 703528 w 6597698"/>
                <a:gd name="T7" fmla="*/ 976176 h 7617115"/>
                <a:gd name="T8" fmla="*/ 694514 w 6597698"/>
                <a:gd name="T9" fmla="*/ 971594 h 7617115"/>
                <a:gd name="T10" fmla="*/ 699028 w 6597698"/>
                <a:gd name="T11" fmla="*/ 976062 h 7617115"/>
                <a:gd name="T12" fmla="*/ 699648 w 6597698"/>
                <a:gd name="T13" fmla="*/ 1081054 h 7617115"/>
                <a:gd name="T14" fmla="*/ 147042 w 6597698"/>
                <a:gd name="T15" fmla="*/ 1769133 h 7617115"/>
                <a:gd name="T16" fmla="*/ 30787 w 6597698"/>
                <a:gd name="T17" fmla="*/ 1782165 h 7617115"/>
                <a:gd name="T18" fmla="*/ 18275 w 6597698"/>
                <a:gd name="T19" fmla="*/ 1665921 h 7617115"/>
                <a:gd name="T20" fmla="*/ 570880 w 6597698"/>
                <a:gd name="T21" fmla="*/ 977321 h 7617115"/>
                <a:gd name="T22" fmla="*/ 672989 w 6597698"/>
                <a:gd name="T23" fmla="*/ 955142 h 7617115"/>
                <a:gd name="T24" fmla="*/ 676204 w 6597698"/>
                <a:gd name="T25" fmla="*/ 957221 h 7617115"/>
                <a:gd name="T26" fmla="*/ 671902 w 6597698"/>
                <a:gd name="T27" fmla="*/ 950789 h 7617115"/>
                <a:gd name="T28" fmla="*/ 677328 w 6597698"/>
                <a:gd name="T29" fmla="*/ 893266 h 7617115"/>
                <a:gd name="T30" fmla="*/ 722049 w 6597698"/>
                <a:gd name="T31" fmla="*/ 874343 h 7617115"/>
                <a:gd name="T32" fmla="*/ 1267033 w 6597698"/>
                <a:gd name="T33" fmla="*/ 241665 h 7617115"/>
                <a:gd name="T34" fmla="*/ 1317603 w 6597698"/>
                <a:gd name="T35" fmla="*/ 700993 h 7617115"/>
                <a:gd name="T36" fmla="*/ 1057709 w 6597698"/>
                <a:gd name="T37" fmla="*/ 100974 h 7617115"/>
                <a:gd name="T38" fmla="*/ 754500 w 6597698"/>
                <a:gd name="T39" fmla="*/ 248946 h 7617115"/>
                <a:gd name="T40" fmla="*/ 814969 w 6597698"/>
                <a:gd name="T41" fmla="*/ 804684 h 7617115"/>
                <a:gd name="T42" fmla="*/ 1371177 w 6597698"/>
                <a:gd name="T43" fmla="*/ 743688 h 7617115"/>
                <a:gd name="T44" fmla="*/ 1310187 w 6597698"/>
                <a:gd name="T45" fmla="*/ 187951 h 7617115"/>
                <a:gd name="T46" fmla="*/ 1057709 w 6597698"/>
                <a:gd name="T47" fmla="*/ 100974 h 7617115"/>
                <a:gd name="T48" fmla="*/ 1056412 w 6597698"/>
                <a:gd name="T49" fmla="*/ 45 h 7617115"/>
                <a:gd name="T50" fmla="*/ 1373958 w 6597698"/>
                <a:gd name="T51" fmla="*/ 109301 h 7617115"/>
                <a:gd name="T52" fmla="*/ 1450081 w 6597698"/>
                <a:gd name="T53" fmla="*/ 807305 h 7617115"/>
                <a:gd name="T54" fmla="*/ 751940 w 6597698"/>
                <a:gd name="T55" fmla="*/ 883413 h 7617115"/>
                <a:gd name="T56" fmla="*/ 675817 w 6597698"/>
                <a:gd name="T57" fmla="*/ 185931 h 7617115"/>
                <a:gd name="T58" fmla="*/ 1056412 w 6597698"/>
                <a:gd name="T59" fmla="*/ 45 h 761711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6597698" h="7617115">
                  <a:moveTo>
                    <a:pt x="3054842" y="3699168"/>
                  </a:moveTo>
                  <a:cubicBezTo>
                    <a:pt x="3097120" y="3702556"/>
                    <a:pt x="3138894" y="3717974"/>
                    <a:pt x="3174464" y="3746118"/>
                  </a:cubicBezTo>
                  <a:cubicBezTo>
                    <a:pt x="3269318" y="3823378"/>
                    <a:pt x="3284759" y="3960238"/>
                    <a:pt x="3209759" y="4057364"/>
                  </a:cubicBezTo>
                  <a:cubicBezTo>
                    <a:pt x="3151854" y="4126897"/>
                    <a:pt x="3059206" y="4152972"/>
                    <a:pt x="2976485" y="4130002"/>
                  </a:cubicBezTo>
                  <a:lnTo>
                    <a:pt x="2938349" y="4110616"/>
                  </a:lnTo>
                  <a:lnTo>
                    <a:pt x="2957445" y="4129522"/>
                  </a:lnTo>
                  <a:cubicBezTo>
                    <a:pt x="3060906" y="4255074"/>
                    <a:pt x="3066214" y="4440569"/>
                    <a:pt x="2960068" y="4573720"/>
                  </a:cubicBezTo>
                  <a:cubicBezTo>
                    <a:pt x="2960068" y="4573720"/>
                    <a:pt x="2960068" y="4573720"/>
                    <a:pt x="622107" y="7484843"/>
                  </a:cubicBezTo>
                  <a:cubicBezTo>
                    <a:pt x="500798" y="7637016"/>
                    <a:pt x="280235" y="7661275"/>
                    <a:pt x="130253" y="7539978"/>
                  </a:cubicBezTo>
                  <a:cubicBezTo>
                    <a:pt x="-19729" y="7418681"/>
                    <a:pt x="-43991" y="7198142"/>
                    <a:pt x="77318" y="7048175"/>
                  </a:cubicBezTo>
                  <a:cubicBezTo>
                    <a:pt x="77318" y="7048175"/>
                    <a:pt x="77318" y="7048175"/>
                    <a:pt x="2415279" y="4134846"/>
                  </a:cubicBezTo>
                  <a:cubicBezTo>
                    <a:pt x="2521424" y="4001695"/>
                    <a:pt x="2701872" y="3966478"/>
                    <a:pt x="2847280" y="4041013"/>
                  </a:cubicBezTo>
                  <a:lnTo>
                    <a:pt x="2860883" y="4049808"/>
                  </a:lnTo>
                  <a:lnTo>
                    <a:pt x="2842684" y="4022597"/>
                  </a:lnTo>
                  <a:cubicBezTo>
                    <a:pt x="2801944" y="3946441"/>
                    <a:pt x="2807734" y="3850419"/>
                    <a:pt x="2865639" y="3779229"/>
                  </a:cubicBezTo>
                  <a:cubicBezTo>
                    <a:pt x="2912514" y="3721285"/>
                    <a:pt x="2984378" y="3693520"/>
                    <a:pt x="3054842" y="3699168"/>
                  </a:cubicBezTo>
                  <a:close/>
                  <a:moveTo>
                    <a:pt x="5360563" y="1022434"/>
                  </a:moveTo>
                  <a:cubicBezTo>
                    <a:pt x="5956099" y="1501097"/>
                    <a:pt x="6050943" y="2370189"/>
                    <a:pt x="5574515" y="2965760"/>
                  </a:cubicBezTo>
                  <a:lnTo>
                    <a:pt x="5360563" y="1022434"/>
                  </a:lnTo>
                  <a:close/>
                  <a:moveTo>
                    <a:pt x="4474955" y="427200"/>
                  </a:moveTo>
                  <a:cubicBezTo>
                    <a:pt x="3992919" y="433757"/>
                    <a:pt x="3517164" y="647541"/>
                    <a:pt x="3192137" y="1053241"/>
                  </a:cubicBezTo>
                  <a:cubicBezTo>
                    <a:pt x="2612105" y="1772280"/>
                    <a:pt x="2728993" y="2826575"/>
                    <a:pt x="3447968" y="3404453"/>
                  </a:cubicBezTo>
                  <a:cubicBezTo>
                    <a:pt x="4169147" y="3984537"/>
                    <a:pt x="5223349" y="3867638"/>
                    <a:pt x="5801174" y="3146394"/>
                  </a:cubicBezTo>
                  <a:cubicBezTo>
                    <a:pt x="6381205" y="2427354"/>
                    <a:pt x="6264317" y="1373059"/>
                    <a:pt x="5543138" y="795181"/>
                  </a:cubicBezTo>
                  <a:cubicBezTo>
                    <a:pt x="5228587" y="542359"/>
                    <a:pt x="4849871" y="422100"/>
                    <a:pt x="4474955" y="427200"/>
                  </a:cubicBezTo>
                  <a:close/>
                  <a:moveTo>
                    <a:pt x="4469466" y="190"/>
                  </a:moveTo>
                  <a:cubicBezTo>
                    <a:pt x="4940266" y="-6142"/>
                    <a:pt x="5416292" y="144984"/>
                    <a:pt x="5812939" y="462432"/>
                  </a:cubicBezTo>
                  <a:cubicBezTo>
                    <a:pt x="6717357" y="1188029"/>
                    <a:pt x="6860740" y="2511305"/>
                    <a:pt x="6135000" y="3415545"/>
                  </a:cubicBezTo>
                  <a:cubicBezTo>
                    <a:pt x="5409261" y="4319783"/>
                    <a:pt x="4085723" y="4463138"/>
                    <a:pt x="3181306" y="3737542"/>
                  </a:cubicBezTo>
                  <a:cubicBezTo>
                    <a:pt x="2276888" y="3011945"/>
                    <a:pt x="2133505" y="1690874"/>
                    <a:pt x="2859245" y="786635"/>
                  </a:cubicBezTo>
                  <a:cubicBezTo>
                    <a:pt x="3267474" y="276760"/>
                    <a:pt x="3864151" y="8331"/>
                    <a:pt x="4469466" y="19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5" name="Rectangle 1"/>
          <p:cNvSpPr>
            <a:spLocks noChangeArrowheads="1"/>
          </p:cNvSpPr>
          <p:nvPr/>
        </p:nvSpPr>
        <p:spPr bwMode="auto">
          <a:xfrm>
            <a:off x="251520" y="267494"/>
            <a:ext cx="801213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比较第二组每个分数中分子和分母的大小。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53" name="图片 52">
              <a:hlinkClick r:id="rId10" action="ppaction://hlinksldjump"/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4" name="文本框 26">
              <a:hlinkClick r:id="rId10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81" grpId="0"/>
      <p:bldP spid="83" grpId="0"/>
      <p:bldP spid="84" grpId="0"/>
      <p:bldP spid="86" grpId="0"/>
      <p:bldP spid="8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001441" y="130971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3" name="Rectangle 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876550" y="130971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4" name="Rectangle 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62375" y="134541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5" name="Rectangle 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614862" y="130971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6" name="Rectangle 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11403" y="130971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7" name="Rectangle 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6375797" y="130971"/>
            <a:ext cx="757238" cy="2166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89" name="Rectangle 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871663" y="9528"/>
            <a:ext cx="97155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90" name="Rectangle 1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952750" y="9528"/>
            <a:ext cx="97155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91" name="Rectangle 1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39804" y="9528"/>
            <a:ext cx="97155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92" name="Rectangle 1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274469" y="9528"/>
            <a:ext cx="97155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20493" name="Rectangle 1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407944" y="9528"/>
            <a:ext cx="971550" cy="440531"/>
          </a:xfrm>
          <a:prstGeom prst="rect">
            <a:avLst/>
          </a:prstGeom>
          <a:solidFill>
            <a:srgbClr val="FF0000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45" name="Rectangle 1"/>
          <p:cNvSpPr>
            <a:spLocks noChangeArrowheads="1"/>
          </p:cNvSpPr>
          <p:nvPr/>
        </p:nvSpPr>
        <p:spPr bwMode="auto">
          <a:xfrm>
            <a:off x="253294" y="267494"/>
            <a:ext cx="698300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比较第二组中每个分数与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中的大小。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99" name="Group 12"/>
          <p:cNvGrpSpPr/>
          <p:nvPr/>
        </p:nvGrpSpPr>
        <p:grpSpPr bwMode="auto">
          <a:xfrm>
            <a:off x="1862303" y="1675940"/>
            <a:ext cx="321470" cy="759618"/>
            <a:chOff x="-7" y="-24"/>
            <a:chExt cx="270" cy="638"/>
          </a:xfrm>
        </p:grpSpPr>
        <p:sp>
          <p:nvSpPr>
            <p:cNvPr id="100" name="Text Box 13"/>
            <p:cNvSpPr txBox="1">
              <a:spLocks noChangeArrowheads="1"/>
            </p:cNvSpPr>
            <p:nvPr/>
          </p:nvSpPr>
          <p:spPr bwMode="auto">
            <a:xfrm>
              <a:off x="0" y="-24"/>
              <a:ext cx="263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1" name="Line 14"/>
            <p:cNvSpPr>
              <a:spLocks noChangeShapeType="1"/>
            </p:cNvSpPr>
            <p:nvPr/>
          </p:nvSpPr>
          <p:spPr bwMode="auto">
            <a:xfrm>
              <a:off x="0" y="304"/>
              <a:ext cx="240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2" name="Text Box 15"/>
            <p:cNvSpPr txBox="1">
              <a:spLocks noChangeArrowheads="1"/>
            </p:cNvSpPr>
            <p:nvPr/>
          </p:nvSpPr>
          <p:spPr bwMode="auto">
            <a:xfrm>
              <a:off x="-7" y="278"/>
              <a:ext cx="263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 bwMode="auto">
          <a:xfrm>
            <a:off x="3577876" y="1726637"/>
            <a:ext cx="327422" cy="751287"/>
            <a:chOff x="3810000" y="1514475"/>
            <a:chExt cx="436563" cy="1001713"/>
          </a:xfrm>
        </p:grpSpPr>
        <p:grpSp>
          <p:nvGrpSpPr>
            <p:cNvPr id="104" name="Group 12"/>
            <p:cNvGrpSpPr/>
            <p:nvPr/>
          </p:nvGrpSpPr>
          <p:grpSpPr bwMode="auto">
            <a:xfrm>
              <a:off x="3810000" y="1514475"/>
              <a:ext cx="436563" cy="1001713"/>
              <a:chOff x="-19" y="-1"/>
              <a:chExt cx="275" cy="631"/>
            </a:xfrm>
          </p:grpSpPr>
          <p:sp>
            <p:nvSpPr>
              <p:cNvPr id="106" name="Text Box 13"/>
              <p:cNvSpPr txBox="1">
                <a:spLocks noChangeArrowheads="1"/>
              </p:cNvSpPr>
              <p:nvPr/>
            </p:nvSpPr>
            <p:spPr bwMode="auto">
              <a:xfrm>
                <a:off x="-7" y="-1"/>
                <a:ext cx="263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7</a:t>
                </a:r>
                <a:endPara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7" name="Text Box 15"/>
              <p:cNvSpPr txBox="1">
                <a:spLocks noChangeArrowheads="1"/>
              </p:cNvSpPr>
              <p:nvPr/>
            </p:nvSpPr>
            <p:spPr bwMode="auto">
              <a:xfrm>
                <a:off x="-19" y="294"/>
                <a:ext cx="263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en-US" altLang="zh-CN" sz="200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05" name="Line 14"/>
            <p:cNvSpPr>
              <a:spLocks noChangeShapeType="1"/>
            </p:cNvSpPr>
            <p:nvPr/>
          </p:nvSpPr>
          <p:spPr bwMode="auto">
            <a:xfrm>
              <a:off x="3854450" y="2028825"/>
              <a:ext cx="381001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 bwMode="auto">
          <a:xfrm>
            <a:off x="6026280" y="1715908"/>
            <a:ext cx="441146" cy="742086"/>
            <a:chOff x="6309940" y="1472880"/>
            <a:chExt cx="587603" cy="989075"/>
          </a:xfrm>
        </p:grpSpPr>
        <p:sp>
          <p:nvSpPr>
            <p:cNvPr id="109" name="Text Box 13"/>
            <p:cNvSpPr txBox="1">
              <a:spLocks noChangeArrowheads="1"/>
            </p:cNvSpPr>
            <p:nvPr/>
          </p:nvSpPr>
          <p:spPr bwMode="auto">
            <a:xfrm>
              <a:off x="6309940" y="1472880"/>
              <a:ext cx="587603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13</a:t>
              </a:r>
              <a:endPara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0" name="Text Box 15"/>
            <p:cNvSpPr txBox="1">
              <a:spLocks noChangeArrowheads="1"/>
            </p:cNvSpPr>
            <p:nvPr/>
          </p:nvSpPr>
          <p:spPr bwMode="auto">
            <a:xfrm>
              <a:off x="6389479" y="1928676"/>
              <a:ext cx="393304" cy="533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1" name="Line 14"/>
            <p:cNvSpPr>
              <a:spLocks noChangeShapeType="1"/>
            </p:cNvSpPr>
            <p:nvPr/>
          </p:nvSpPr>
          <p:spPr bwMode="auto">
            <a:xfrm>
              <a:off x="6389487" y="1988978"/>
              <a:ext cx="380617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3" name="Group 12"/>
          <p:cNvGrpSpPr/>
          <p:nvPr/>
        </p:nvGrpSpPr>
        <p:grpSpPr bwMode="auto">
          <a:xfrm>
            <a:off x="7035220" y="2283718"/>
            <a:ext cx="322660" cy="759618"/>
            <a:chOff x="-7" y="-24"/>
            <a:chExt cx="271" cy="638"/>
          </a:xfrm>
        </p:grpSpPr>
        <p:sp>
          <p:nvSpPr>
            <p:cNvPr id="114" name="Text Box 13"/>
            <p:cNvSpPr txBox="1">
              <a:spLocks noChangeArrowheads="1"/>
            </p:cNvSpPr>
            <p:nvPr/>
          </p:nvSpPr>
          <p:spPr bwMode="auto">
            <a:xfrm>
              <a:off x="0" y="-24"/>
              <a:ext cx="264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5" name="Line 14"/>
            <p:cNvSpPr>
              <a:spLocks noChangeShapeType="1"/>
            </p:cNvSpPr>
            <p:nvPr/>
          </p:nvSpPr>
          <p:spPr bwMode="auto">
            <a:xfrm>
              <a:off x="0" y="304"/>
              <a:ext cx="240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6" name="Text Box 15"/>
            <p:cNvSpPr txBox="1">
              <a:spLocks noChangeArrowheads="1"/>
            </p:cNvSpPr>
            <p:nvPr/>
          </p:nvSpPr>
          <p:spPr bwMode="auto">
            <a:xfrm>
              <a:off x="-7" y="278"/>
              <a:ext cx="264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17" name="Rectangle 1"/>
          <p:cNvSpPr>
            <a:spLocks noChangeArrowheads="1"/>
          </p:cNvSpPr>
          <p:nvPr/>
        </p:nvSpPr>
        <p:spPr bwMode="auto">
          <a:xfrm>
            <a:off x="7300465" y="2456521"/>
            <a:ext cx="44435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18" name="Group 12"/>
          <p:cNvGrpSpPr/>
          <p:nvPr/>
        </p:nvGrpSpPr>
        <p:grpSpPr bwMode="auto">
          <a:xfrm>
            <a:off x="7035220" y="2970568"/>
            <a:ext cx="322660" cy="759618"/>
            <a:chOff x="-7" y="-24"/>
            <a:chExt cx="271" cy="638"/>
          </a:xfrm>
        </p:grpSpPr>
        <p:sp>
          <p:nvSpPr>
            <p:cNvPr id="119" name="Text Box 13"/>
            <p:cNvSpPr txBox="1">
              <a:spLocks noChangeArrowheads="1"/>
            </p:cNvSpPr>
            <p:nvPr/>
          </p:nvSpPr>
          <p:spPr bwMode="auto">
            <a:xfrm>
              <a:off x="0" y="-24"/>
              <a:ext cx="264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0" name="Line 14"/>
            <p:cNvSpPr>
              <a:spLocks noChangeShapeType="1"/>
            </p:cNvSpPr>
            <p:nvPr/>
          </p:nvSpPr>
          <p:spPr bwMode="auto">
            <a:xfrm>
              <a:off x="0" y="304"/>
              <a:ext cx="240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1" name="Text Box 15"/>
            <p:cNvSpPr txBox="1">
              <a:spLocks noChangeArrowheads="1"/>
            </p:cNvSpPr>
            <p:nvPr/>
          </p:nvSpPr>
          <p:spPr bwMode="auto">
            <a:xfrm>
              <a:off x="-7" y="278"/>
              <a:ext cx="264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2" name="Rectangle 1"/>
          <p:cNvSpPr>
            <a:spLocks noChangeArrowheads="1"/>
          </p:cNvSpPr>
          <p:nvPr/>
        </p:nvSpPr>
        <p:spPr bwMode="auto">
          <a:xfrm>
            <a:off x="7300469" y="3143371"/>
            <a:ext cx="57259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en-US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23" name="Group 12"/>
          <p:cNvGrpSpPr/>
          <p:nvPr/>
        </p:nvGrpSpPr>
        <p:grpSpPr bwMode="auto">
          <a:xfrm>
            <a:off x="6965200" y="3681124"/>
            <a:ext cx="444105" cy="769143"/>
            <a:chOff x="-78" y="-32"/>
            <a:chExt cx="373" cy="646"/>
          </a:xfrm>
        </p:grpSpPr>
        <p:sp>
          <p:nvSpPr>
            <p:cNvPr id="124" name="Text Box 13"/>
            <p:cNvSpPr txBox="1">
              <a:spLocks noChangeArrowheads="1"/>
            </p:cNvSpPr>
            <p:nvPr/>
          </p:nvSpPr>
          <p:spPr bwMode="auto">
            <a:xfrm>
              <a:off x="-78" y="-32"/>
              <a:ext cx="373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13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5" name="Line 14"/>
            <p:cNvSpPr>
              <a:spLocks noChangeShapeType="1"/>
            </p:cNvSpPr>
            <p:nvPr/>
          </p:nvSpPr>
          <p:spPr bwMode="auto">
            <a:xfrm>
              <a:off x="0" y="304"/>
              <a:ext cx="240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pPr eaLnBrk="1" hangingPunct="1"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6" name="Text Box 15"/>
            <p:cNvSpPr txBox="1">
              <a:spLocks noChangeArrowheads="1"/>
            </p:cNvSpPr>
            <p:nvPr/>
          </p:nvSpPr>
          <p:spPr bwMode="auto">
            <a:xfrm>
              <a:off x="-7" y="278"/>
              <a:ext cx="264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7" name="Rectangle 1"/>
          <p:cNvSpPr>
            <a:spLocks noChangeArrowheads="1"/>
          </p:cNvSpPr>
          <p:nvPr/>
        </p:nvSpPr>
        <p:spPr bwMode="auto">
          <a:xfrm>
            <a:off x="7314985" y="3863449"/>
            <a:ext cx="57259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en-US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4" name="圆角矩形 19"/>
          <p:cNvSpPr>
            <a:spLocks noChangeArrowheads="1"/>
          </p:cNvSpPr>
          <p:nvPr/>
        </p:nvSpPr>
        <p:spPr bwMode="auto">
          <a:xfrm>
            <a:off x="7026885" y="2347522"/>
            <a:ext cx="302420" cy="2118222"/>
          </a:xfrm>
          <a:prstGeom prst="roundRect">
            <a:avLst>
              <a:gd name="adj" fmla="val 16667"/>
            </a:avLst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zh-CN" sz="2000" b="1">
              <a:solidFill>
                <a:schemeClr val="tx1"/>
              </a:solidFill>
              <a:latin typeface="楷体_GB2312" panose="02010600030101010101" pitchFamily="49" charset="-122"/>
            </a:endParaRPr>
          </a:p>
        </p:txBody>
      </p:sp>
      <p:sp>
        <p:nvSpPr>
          <p:cNvPr id="146" name="右箭头 3"/>
          <p:cNvSpPr>
            <a:spLocks noChangeArrowheads="1"/>
          </p:cNvSpPr>
          <p:nvPr/>
        </p:nvSpPr>
        <p:spPr bwMode="auto">
          <a:xfrm flipH="1">
            <a:off x="6011965" y="3149081"/>
            <a:ext cx="576263" cy="358775"/>
          </a:xfrm>
          <a:prstGeom prst="rightArrow">
            <a:avLst>
              <a:gd name="adj1" fmla="val 50000"/>
              <a:gd name="adj2" fmla="val 50060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0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zh-CN" sz="2000">
              <a:solidFill>
                <a:srgbClr val="FF3300"/>
              </a:solidFill>
              <a:latin typeface="楷体_GB2312" panose="0201060003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943094" y="2787774"/>
            <a:ext cx="2853042" cy="1162870"/>
            <a:chOff x="2935766" y="3189758"/>
            <a:chExt cx="2853042" cy="1162870"/>
          </a:xfrm>
        </p:grpSpPr>
        <p:sp>
          <p:nvSpPr>
            <p:cNvPr id="151" name="MH_Text_1"/>
            <p:cNvSpPr/>
            <p:nvPr>
              <p:custDataLst>
                <p:tags r:id="rId7"/>
              </p:custDataLst>
            </p:nvPr>
          </p:nvSpPr>
          <p:spPr>
            <a:xfrm flipH="1">
              <a:off x="2935766" y="3189758"/>
              <a:ext cx="2721407" cy="1162870"/>
            </a:xfrm>
            <a:custGeom>
              <a:avLst/>
              <a:gdLst>
                <a:gd name="connsiteX0" fmla="*/ 0 w 7143750"/>
                <a:gd name="connsiteY0" fmla="*/ 0 h 2333625"/>
                <a:gd name="connsiteX1" fmla="*/ 4810125 w 7143750"/>
                <a:gd name="connsiteY1" fmla="*/ 0 h 2333625"/>
                <a:gd name="connsiteX2" fmla="*/ 7143750 w 7143750"/>
                <a:gd name="connsiteY2" fmla="*/ 2333625 h 2333625"/>
                <a:gd name="connsiteX3" fmla="*/ 0 w 7143750"/>
                <a:gd name="connsiteY3" fmla="*/ 2333625 h 2333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43750" h="2333625">
                  <a:moveTo>
                    <a:pt x="0" y="0"/>
                  </a:moveTo>
                  <a:lnTo>
                    <a:pt x="4810125" y="0"/>
                  </a:lnTo>
                  <a:lnTo>
                    <a:pt x="7143750" y="2333625"/>
                  </a:lnTo>
                  <a:lnTo>
                    <a:pt x="0" y="2333625"/>
                  </a:lnTo>
                  <a:close/>
                </a:path>
              </a:pathLst>
            </a:custGeom>
            <a:solidFill>
              <a:srgbClr val="68C6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8000" anchor="ctr">
              <a:normAutofit/>
            </a:bodyPr>
            <a:lstStyle/>
            <a:p>
              <a:pPr algn="r">
                <a:lnSpc>
                  <a:spcPct val="150000"/>
                </a:lnSpc>
                <a:defRPr/>
              </a:pPr>
              <a:endParaRPr lang="zh-CN" altLang="en-US" sz="2400" dirty="0">
                <a:solidFill>
                  <a:srgbClr val="FE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511830" y="3261766"/>
              <a:ext cx="227697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分子比分母大或者分子比分母相等的分数叫做假分数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2" name="文本框 151"/>
          <p:cNvSpPr txBox="1"/>
          <p:nvPr/>
        </p:nvSpPr>
        <p:spPr>
          <a:xfrm>
            <a:off x="611561" y="3003800"/>
            <a:ext cx="1944217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假分数大于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或等于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9" name="组合 82"/>
          <p:cNvGrpSpPr/>
          <p:nvPr/>
        </p:nvGrpSpPr>
        <p:grpSpPr bwMode="auto">
          <a:xfrm>
            <a:off x="1691684" y="915568"/>
            <a:ext cx="5431631" cy="873919"/>
            <a:chOff x="1211385" y="2708920"/>
            <a:chExt cx="7241780" cy="1165222"/>
          </a:xfrm>
        </p:grpSpPr>
        <p:sp>
          <p:nvSpPr>
            <p:cNvPr id="80" name="AutoShape 7"/>
            <p:cNvSpPr/>
            <p:nvPr/>
          </p:nvSpPr>
          <p:spPr bwMode="auto">
            <a:xfrm rot="16187115">
              <a:off x="3955466" y="3192053"/>
              <a:ext cx="122238" cy="1222308"/>
            </a:xfrm>
            <a:prstGeom prst="leftBrace">
              <a:avLst>
                <a:gd name="adj1" fmla="val 83333"/>
                <a:gd name="adj2" fmla="val 52722"/>
              </a:avLst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pPr eaLnBrk="1" hangingPunct="1">
                <a:defRPr/>
              </a:pPr>
              <a:endParaRPr lang="zh-CN" altLang="en-US" sz="21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1" name="AutoShape 8"/>
            <p:cNvSpPr/>
            <p:nvPr/>
          </p:nvSpPr>
          <p:spPr bwMode="auto">
            <a:xfrm rot="16187115" flipV="1">
              <a:off x="7202277" y="2774060"/>
              <a:ext cx="187325" cy="2012840"/>
            </a:xfrm>
            <a:prstGeom prst="leftBrace">
              <a:avLst>
                <a:gd name="adj1" fmla="val 160087"/>
                <a:gd name="adj2" fmla="val 48199"/>
              </a:avLst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pPr eaLnBrk="1" hangingPunct="1">
                <a:defRPr/>
              </a:pPr>
              <a:endParaRPr lang="zh-CN" altLang="en-US" sz="21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83" name="组合 80"/>
            <p:cNvGrpSpPr/>
            <p:nvPr/>
          </p:nvGrpSpPr>
          <p:grpSpPr bwMode="auto">
            <a:xfrm>
              <a:off x="1211385" y="2708920"/>
              <a:ext cx="7241780" cy="1004101"/>
              <a:chOff x="1211385" y="2708920"/>
              <a:chExt cx="7241780" cy="1004101"/>
            </a:xfrm>
          </p:grpSpPr>
          <p:sp>
            <p:nvSpPr>
              <p:cNvPr id="84" name="AutoShape 12"/>
              <p:cNvSpPr>
                <a:spLocks noChangeArrowheads="1"/>
              </p:cNvSpPr>
              <p:nvPr/>
            </p:nvSpPr>
            <p:spPr bwMode="auto">
              <a:xfrm>
                <a:off x="2874994" y="2718445"/>
                <a:ext cx="979434" cy="979485"/>
              </a:xfrm>
              <a:prstGeom prst="flowChartOr">
                <a:avLst/>
              </a:prstGeom>
              <a:solidFill>
                <a:srgbClr val="00B0F0"/>
              </a:solidFill>
              <a:ln w="9525">
                <a:solidFill>
                  <a:srgbClr val="0070C0"/>
                </a:solidFill>
                <a:round/>
              </a:ln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zh-CN" altLang="en-US" sz="21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6" name="AutoShape 12"/>
              <p:cNvSpPr>
                <a:spLocks noChangeArrowheads="1"/>
              </p:cNvSpPr>
              <p:nvPr/>
            </p:nvSpPr>
            <p:spPr bwMode="auto">
              <a:xfrm>
                <a:off x="1211385" y="2718445"/>
                <a:ext cx="977847" cy="979485"/>
              </a:xfrm>
              <a:prstGeom prst="flowChartOr">
                <a:avLst/>
              </a:prstGeom>
              <a:solidFill>
                <a:srgbClr val="00B0F0"/>
              </a:solidFill>
              <a:ln w="9525">
                <a:solidFill>
                  <a:srgbClr val="0070C0"/>
                </a:solidFill>
                <a:round/>
              </a:ln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zh-CN" altLang="en-US" sz="21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87" name="组合 17"/>
              <p:cNvGrpSpPr/>
              <p:nvPr/>
            </p:nvGrpSpPr>
            <p:grpSpPr bwMode="auto">
              <a:xfrm>
                <a:off x="4083014" y="2726383"/>
                <a:ext cx="979434" cy="977897"/>
                <a:chOff x="3428260" y="837222"/>
                <a:chExt cx="1220826" cy="1218909"/>
              </a:xfrm>
            </p:grpSpPr>
            <p:sp>
              <p:nvSpPr>
                <p:cNvPr id="139" name="AutoShape 12"/>
                <p:cNvSpPr>
                  <a:spLocks noChangeArrowheads="1"/>
                </p:cNvSpPr>
                <p:nvPr/>
              </p:nvSpPr>
              <p:spPr bwMode="auto">
                <a:xfrm>
                  <a:off x="3428261" y="837222"/>
                  <a:ext cx="1220827" cy="1218909"/>
                </a:xfrm>
                <a:prstGeom prst="flowChartOr">
                  <a:avLst/>
                </a:prstGeom>
                <a:solidFill>
                  <a:srgbClr val="00B0F0"/>
                </a:solidFill>
                <a:ln w="9525">
                  <a:solidFill>
                    <a:srgbClr val="0070C0"/>
                  </a:solidFill>
                  <a:round/>
                </a:ln>
              </p:spPr>
              <p:txBody>
                <a:bodyPr wrap="none" anchor="ctr"/>
                <a:lstStyle/>
                <a:p>
                  <a:pPr eaLnBrk="1" hangingPunct="1">
                    <a:defRPr/>
                  </a:pPr>
                  <a:endParaRPr lang="zh-CN" altLang="en-US" sz="21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40" name="饼形 139"/>
                <p:cNvSpPr/>
                <p:nvPr/>
              </p:nvSpPr>
              <p:spPr>
                <a:xfrm>
                  <a:off x="3448048" y="849094"/>
                  <a:ext cx="1189169" cy="1207037"/>
                </a:xfrm>
                <a:prstGeom prst="pie">
                  <a:avLst>
                    <a:gd name="adj1" fmla="val 0"/>
                    <a:gd name="adj2" fmla="val 5400003"/>
                  </a:avLst>
                </a:prstGeom>
                <a:solidFill>
                  <a:schemeClr val="bg1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 sz="105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9" name="组合 16"/>
              <p:cNvGrpSpPr/>
              <p:nvPr/>
            </p:nvGrpSpPr>
            <p:grpSpPr bwMode="auto">
              <a:xfrm>
                <a:off x="6140776" y="2725975"/>
                <a:ext cx="1016290" cy="987046"/>
                <a:chOff x="5522794" y="927241"/>
                <a:chExt cx="1266765" cy="1230313"/>
              </a:xfrm>
            </p:grpSpPr>
            <p:sp>
              <p:nvSpPr>
                <p:cNvPr id="133" name="流程图: 联系 132"/>
                <p:cNvSpPr/>
                <p:nvPr/>
              </p:nvSpPr>
              <p:spPr>
                <a:xfrm>
                  <a:off x="5522204" y="927750"/>
                  <a:ext cx="1268314" cy="1230782"/>
                </a:xfrm>
                <a:prstGeom prst="flowChartConnector">
                  <a:avLst/>
                </a:prstGeom>
                <a:solidFill>
                  <a:srgbClr val="00B0F0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 sz="1050"/>
                </a:p>
              </p:txBody>
            </p:sp>
            <p:grpSp>
              <p:nvGrpSpPr>
                <p:cNvPr id="134" name="组合 15"/>
                <p:cNvGrpSpPr/>
                <p:nvPr/>
              </p:nvGrpSpPr>
              <p:grpSpPr bwMode="auto">
                <a:xfrm>
                  <a:off x="5522794" y="927241"/>
                  <a:ext cx="1266765" cy="1230313"/>
                  <a:chOff x="5522794" y="927241"/>
                  <a:chExt cx="1266765" cy="1230313"/>
                </a:xfrm>
              </p:grpSpPr>
              <p:cxnSp>
                <p:nvCxnSpPr>
                  <p:cNvPr id="135" name="直接连接符 134"/>
                  <p:cNvCxnSpPr>
                    <a:stCxn id="133" idx="1"/>
                    <a:endCxn id="133" idx="5"/>
                  </p:cNvCxnSpPr>
                  <p:nvPr/>
                </p:nvCxnSpPr>
                <p:spPr>
                  <a:xfrm>
                    <a:off x="5708197" y="1107815"/>
                    <a:ext cx="896328" cy="870649"/>
                  </a:xfrm>
                  <a:prstGeom prst="line">
                    <a:avLst/>
                  </a:prstGeom>
                  <a:ln w="1270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6" name="直接连接符 135"/>
                  <p:cNvCxnSpPr>
                    <a:stCxn id="133" idx="0"/>
                  </p:cNvCxnSpPr>
                  <p:nvPr/>
                </p:nvCxnSpPr>
                <p:spPr>
                  <a:xfrm flipH="1">
                    <a:off x="6155372" y="927750"/>
                    <a:ext cx="1979" cy="1230782"/>
                  </a:xfrm>
                  <a:prstGeom prst="line">
                    <a:avLst/>
                  </a:prstGeom>
                  <a:ln w="1270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7" name="直接连接符 136"/>
                  <p:cNvCxnSpPr>
                    <a:stCxn id="133" idx="7"/>
                    <a:endCxn id="133" idx="3"/>
                  </p:cNvCxnSpPr>
                  <p:nvPr/>
                </p:nvCxnSpPr>
                <p:spPr>
                  <a:xfrm flipH="1">
                    <a:off x="5708197" y="1107815"/>
                    <a:ext cx="896328" cy="870649"/>
                  </a:xfrm>
                  <a:prstGeom prst="line">
                    <a:avLst/>
                  </a:prstGeom>
                  <a:ln w="1270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8" name="直接连接符 137"/>
                  <p:cNvCxnSpPr>
                    <a:stCxn id="133" idx="6"/>
                    <a:endCxn id="133" idx="2"/>
                  </p:cNvCxnSpPr>
                  <p:nvPr/>
                </p:nvCxnSpPr>
                <p:spPr>
                  <a:xfrm flipH="1">
                    <a:off x="5522204" y="1543140"/>
                    <a:ext cx="1268314" cy="0"/>
                  </a:xfrm>
                  <a:prstGeom prst="line">
                    <a:avLst/>
                  </a:prstGeom>
                  <a:ln w="1270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96" name="组合 4105"/>
              <p:cNvGrpSpPr/>
              <p:nvPr/>
            </p:nvGrpSpPr>
            <p:grpSpPr bwMode="auto">
              <a:xfrm>
                <a:off x="7434361" y="2708920"/>
                <a:ext cx="1018804" cy="993003"/>
                <a:chOff x="6975749" y="1683419"/>
                <a:chExt cx="1269898" cy="1237738"/>
              </a:xfrm>
            </p:grpSpPr>
            <p:sp>
              <p:nvSpPr>
                <p:cNvPr id="97" name="流程图: 联系 96"/>
                <p:cNvSpPr/>
                <p:nvPr/>
              </p:nvSpPr>
              <p:spPr>
                <a:xfrm>
                  <a:off x="6975356" y="1683419"/>
                  <a:ext cx="1266333" cy="1230782"/>
                </a:xfrm>
                <a:prstGeom prst="flowChartConnector">
                  <a:avLst/>
                </a:prstGeom>
                <a:solidFill>
                  <a:srgbClr val="00B0F0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 sz="1050"/>
                </a:p>
              </p:txBody>
            </p:sp>
            <p:sp>
              <p:nvSpPr>
                <p:cNvPr id="98" name="饼形 97"/>
                <p:cNvSpPr/>
                <p:nvPr/>
              </p:nvSpPr>
              <p:spPr>
                <a:xfrm rot="18851822">
                  <a:off x="7016877" y="1693344"/>
                  <a:ext cx="1226824" cy="1230718"/>
                </a:xfrm>
                <a:prstGeom prst="pie">
                  <a:avLst>
                    <a:gd name="adj1" fmla="val 0"/>
                    <a:gd name="adj2" fmla="val 8122593"/>
                  </a:avLst>
                </a:prstGeom>
                <a:solidFill>
                  <a:schemeClr val="bg1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 sz="105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112" name="组合 74"/>
                <p:cNvGrpSpPr/>
                <p:nvPr/>
              </p:nvGrpSpPr>
              <p:grpSpPr bwMode="auto">
                <a:xfrm>
                  <a:off x="6975749" y="1683419"/>
                  <a:ext cx="1266765" cy="1230313"/>
                  <a:chOff x="5522794" y="927240"/>
                  <a:chExt cx="1266765" cy="1230313"/>
                </a:xfrm>
              </p:grpSpPr>
              <p:cxnSp>
                <p:nvCxnSpPr>
                  <p:cNvPr id="129" name="直接连接符 128"/>
                  <p:cNvCxnSpPr>
                    <a:stCxn id="97" idx="1"/>
                    <a:endCxn id="97" idx="5"/>
                  </p:cNvCxnSpPr>
                  <p:nvPr/>
                </p:nvCxnSpPr>
                <p:spPr>
                  <a:xfrm>
                    <a:off x="5708394" y="1107307"/>
                    <a:ext cx="894348" cy="870649"/>
                  </a:xfrm>
                  <a:prstGeom prst="line">
                    <a:avLst/>
                  </a:prstGeom>
                  <a:ln w="1270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0" name="直接连接符 129"/>
                  <p:cNvCxnSpPr/>
                  <p:nvPr/>
                </p:nvCxnSpPr>
                <p:spPr>
                  <a:xfrm flipH="1">
                    <a:off x="6177333" y="927240"/>
                    <a:ext cx="0" cy="1230782"/>
                  </a:xfrm>
                  <a:prstGeom prst="line">
                    <a:avLst/>
                  </a:prstGeom>
                  <a:ln w="1270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1" name="直接连接符 130"/>
                  <p:cNvCxnSpPr>
                    <a:stCxn id="97" idx="7"/>
                    <a:endCxn id="97" idx="3"/>
                  </p:cNvCxnSpPr>
                  <p:nvPr/>
                </p:nvCxnSpPr>
                <p:spPr>
                  <a:xfrm flipH="1">
                    <a:off x="5708394" y="1107307"/>
                    <a:ext cx="894348" cy="870649"/>
                  </a:xfrm>
                  <a:prstGeom prst="line">
                    <a:avLst/>
                  </a:prstGeom>
                  <a:ln w="1270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2" name="直接连接符 131"/>
                  <p:cNvCxnSpPr>
                    <a:stCxn id="97" idx="6"/>
                    <a:endCxn id="97" idx="2"/>
                  </p:cNvCxnSpPr>
                  <p:nvPr/>
                </p:nvCxnSpPr>
                <p:spPr>
                  <a:xfrm flipH="1">
                    <a:off x="5522401" y="1542631"/>
                    <a:ext cx="1266334" cy="0"/>
                  </a:xfrm>
                  <a:prstGeom prst="line">
                    <a:avLst/>
                  </a:prstGeom>
                  <a:ln w="1270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grpSp>
        <p:nvGrpSpPr>
          <p:cNvPr id="85" name="组合 8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88" name="图片 87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0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  <p:bldP spid="122" grpId="0"/>
      <p:bldP spid="127" grpId="0"/>
      <p:bldP spid="144" grpId="0" animBg="1" autoUpdateAnimBg="0"/>
      <p:bldP spid="146" grpId="0" animBg="1"/>
      <p:bldP spid="152" grpId="0" animBg="1"/>
    </p:bldLst>
  </p:timing>
</p:sld>
</file>

<file path=ppt/tags/tag1.xml><?xml version="1.0" encoding="utf-8"?>
<p:tagLst xmlns:p="http://schemas.openxmlformats.org/presentationml/2006/main">
  <p:tag name="MH" val="20180827175055"/>
  <p:tag name="MH_LIBRARY" val="GRAPHIC"/>
  <p:tag name="MH_TYPE" val="SubTitle"/>
  <p:tag name="MH_ORDER" val="1"/>
</p:tagLst>
</file>

<file path=ppt/tags/tag10.xml><?xml version="1.0" encoding="utf-8"?>
<p:tagLst xmlns:p="http://schemas.openxmlformats.org/presentationml/2006/main">
  <p:tag name="MH" val="20180901001443"/>
  <p:tag name="MH_LIBRARY" val="GRAPHIC"/>
  <p:tag name="MH_TYPE" val="SubTitle"/>
  <p:tag name="MH_ORDER" val="3"/>
</p:tagLst>
</file>

<file path=ppt/tags/tag11.xml><?xml version="1.0" encoding="utf-8"?>
<p:tagLst xmlns:p="http://schemas.openxmlformats.org/presentationml/2006/main">
  <p:tag name="MH" val="20180901001443"/>
  <p:tag name="MH_LIBRARY" val="GRAPHIC"/>
  <p:tag name="MH_TYPE" val="SubTitle"/>
  <p:tag name="MH_ORDER" val="4"/>
</p:tagLst>
</file>

<file path=ppt/tags/tag12.xml><?xml version="1.0" encoding="utf-8"?>
<p:tagLst xmlns:p="http://schemas.openxmlformats.org/presentationml/2006/main">
  <p:tag name="MH" val="20180901001443"/>
  <p:tag name="MH_LIBRARY" val="GRAPHIC"/>
  <p:tag name="MH_TYPE" val="SubTitle"/>
  <p:tag name="MH_ORDER" val="1"/>
</p:tagLst>
</file>

<file path=ppt/tags/tag13.xml><?xml version="1.0" encoding="utf-8"?>
<p:tagLst xmlns:p="http://schemas.openxmlformats.org/presentationml/2006/main">
  <p:tag name="MH" val="20180901001443"/>
  <p:tag name="MH_LIBRARY" val="GRAPHIC"/>
  <p:tag name="MH_TYPE" val="SubTitle"/>
  <p:tag name="MH_ORDER" val="1"/>
</p:tagLst>
</file>

<file path=ppt/tags/tag14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Desc"/>
  <p:tag name="MH" val="20180901001443"/>
  <p:tag name="MH_LIBRARY" val="GRAPHIC"/>
</p:tagLst>
</file>

<file path=ppt/tags/tag15.xml><?xml version="1.0" encoding="utf-8"?>
<p:tagLst xmlns:p="http://schemas.openxmlformats.org/presentationml/2006/main">
  <p:tag name="MH" val="20180901001443"/>
  <p:tag name="MH_LIBRARY" val="GRAPHIC"/>
  <p:tag name="MH_TYPE" val="Desc"/>
  <p:tag name="MH_ORDER" val="1"/>
</p:tagLst>
</file>

<file path=ppt/tags/tag16.xml><?xml version="1.0" encoding="utf-8"?>
<p:tagLst xmlns:p="http://schemas.openxmlformats.org/presentationml/2006/main">
  <p:tag name="MH" val="20180901001443"/>
  <p:tag name="MH_LIBRARY" val="GRAPHIC"/>
  <p:tag name="MH_TYPE" val="SubTitle"/>
  <p:tag name="MH_ORDER" val="1"/>
</p:tagLst>
</file>

<file path=ppt/tags/tag17.xml><?xml version="1.0" encoding="utf-8"?>
<p:tagLst xmlns:p="http://schemas.openxmlformats.org/presentationml/2006/main">
  <p:tag name="MH" val="20180901001443"/>
  <p:tag name="MH_LIBRARY" val="GRAPHIC"/>
  <p:tag name="MH_TYPE" val="SubTitle"/>
  <p:tag name="MH_ORDER" val="2"/>
</p:tagLst>
</file>

<file path=ppt/tags/tag18.xml><?xml version="1.0" encoding="utf-8"?>
<p:tagLst xmlns:p="http://schemas.openxmlformats.org/presentationml/2006/main">
  <p:tag name="MH" val="20180901001443"/>
  <p:tag name="MH_LIBRARY" val="GRAPHIC"/>
  <p:tag name="MH_TYPE" val="SubTitle"/>
  <p:tag name="MH_ORDER" val="3"/>
</p:tagLst>
</file>

<file path=ppt/tags/tag19.xml><?xml version="1.0" encoding="utf-8"?>
<p:tagLst xmlns:p="http://schemas.openxmlformats.org/presentationml/2006/main">
  <p:tag name="MH" val="20180901001443"/>
  <p:tag name="MH_LIBRARY" val="GRAPHIC"/>
  <p:tag name="MH_TYPE" val="SubTitle"/>
  <p:tag name="MH_ORDER" val="4"/>
</p:tagLst>
</file>

<file path=ppt/tags/tag2.xml><?xml version="1.0" encoding="utf-8"?>
<p:tagLst xmlns:p="http://schemas.openxmlformats.org/presentationml/2006/main">
  <p:tag name="MH" val="20180827175055"/>
  <p:tag name="MH_LIBRARY" val="GRAPHIC"/>
  <p:tag name="MH_TYPE" val="Other"/>
  <p:tag name="MH_ORDER" val="131"/>
</p:tagLst>
</file>

<file path=ppt/tags/tag20.xml><?xml version="1.0" encoding="utf-8"?>
<p:tagLst xmlns:p="http://schemas.openxmlformats.org/presentationml/2006/main">
  <p:tag name="MH" val="20180901001443"/>
  <p:tag name="MH_LIBRARY" val="GRAPHIC"/>
  <p:tag name="MH_TYPE" val="SubTitle"/>
  <p:tag name="MH_ORDER" val="1"/>
</p:tagLst>
</file>

<file path=ppt/tags/tag21.xml><?xml version="1.0" encoding="utf-8"?>
<p:tagLst xmlns:p="http://schemas.openxmlformats.org/presentationml/2006/main">
  <p:tag name="MH" val="20180901001443"/>
  <p:tag name="MH_LIBRARY" val="GRAPHIC"/>
  <p:tag name="MH_TYPE" val="SubTitle"/>
  <p:tag name="MH_ORDER" val="1"/>
</p:tagLst>
</file>

<file path=ppt/tags/tag22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Desc"/>
  <p:tag name="MH" val="20180901001443"/>
  <p:tag name="MH_LIBRARY" val="GRAPHIC"/>
</p:tagLst>
</file>

<file path=ppt/tags/tag23.xml><?xml version="1.0" encoding="utf-8"?>
<p:tagLst xmlns:p="http://schemas.openxmlformats.org/presentationml/2006/main">
  <p:tag name="KSO_WPP_MARK_KEY" val="fee0c5ff-102f-43ac-abe0-85c227a18847"/>
  <p:tag name="COMMONDATA" val="eyJoZGlkIjoiNTEwZDYwYjA4ODUyYzA2MmI0M2EzZjhhMWY0NWI4YWEifQ=="/>
</p:tagLst>
</file>

<file path=ppt/tags/tag3.xml><?xml version="1.0" encoding="utf-8"?>
<p:tagLst xmlns:p="http://schemas.openxmlformats.org/presentationml/2006/main">
  <p:tag name="MH" val="20180831231522"/>
  <p:tag name="MH_LIBRARY" val="GRAPHIC"/>
  <p:tag name="MH_TYPE" val="Text"/>
  <p:tag name="MH_ORDER" val="1"/>
</p:tagLst>
</file>

<file path=ppt/tags/tag4.xml><?xml version="1.0" encoding="utf-8"?>
<p:tagLst xmlns:p="http://schemas.openxmlformats.org/presentationml/2006/main">
  <p:tag name="MH" val="20180827175055"/>
  <p:tag name="MH_LIBRARY" val="GRAPHIC"/>
  <p:tag name="MH_TYPE" val="SubTitle"/>
  <p:tag name="MH_ORDER" val="1"/>
</p:tagLst>
</file>

<file path=ppt/tags/tag5.xml><?xml version="1.0" encoding="utf-8"?>
<p:tagLst xmlns:p="http://schemas.openxmlformats.org/presentationml/2006/main">
  <p:tag name="MH" val="20180827175055"/>
  <p:tag name="MH_LIBRARY" val="GRAPHIC"/>
  <p:tag name="MH_TYPE" val="Other"/>
  <p:tag name="MH_ORDER" val="131"/>
</p:tagLst>
</file>

<file path=ppt/tags/tag6.xml><?xml version="1.0" encoding="utf-8"?>
<p:tagLst xmlns:p="http://schemas.openxmlformats.org/presentationml/2006/main">
  <p:tag name="MH" val="20180831231522"/>
  <p:tag name="MH_LIBRARY" val="GRAPHIC"/>
  <p:tag name="MH_TYPE" val="Text"/>
  <p:tag name="MH_ORDER" val="1"/>
</p:tagLst>
</file>

<file path=ppt/tags/tag7.xml><?xml version="1.0" encoding="utf-8"?>
<p:tagLst xmlns:p="http://schemas.openxmlformats.org/presentationml/2006/main">
  <p:tag name="MH" val="20180901001443"/>
  <p:tag name="MH_LIBRARY" val="GRAPHIC"/>
  <p:tag name="MH_TYPE" val="Desc"/>
  <p:tag name="MH_ORDER" val="1"/>
</p:tagLst>
</file>

<file path=ppt/tags/tag8.xml><?xml version="1.0" encoding="utf-8"?>
<p:tagLst xmlns:p="http://schemas.openxmlformats.org/presentationml/2006/main">
  <p:tag name="MH" val="20180901001443"/>
  <p:tag name="MH_LIBRARY" val="GRAPHIC"/>
  <p:tag name="MH_TYPE" val="SubTitle"/>
  <p:tag name="MH_ORDER" val="1"/>
</p:tagLst>
</file>

<file path=ppt/tags/tag9.xml><?xml version="1.0" encoding="utf-8"?>
<p:tagLst xmlns:p="http://schemas.openxmlformats.org/presentationml/2006/main">
  <p:tag name="MH" val="20180901001443"/>
  <p:tag name="MH_LIBRARY" val="GRAPHIC"/>
  <p:tag name="MH_TYPE" val="SubTitle"/>
  <p:tag name="MH_ORDER" val="2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1737</Words>
  <Application>WPS 演示</Application>
  <PresentationFormat>全屏显示(16:9)</PresentationFormat>
  <Paragraphs>565</Paragraphs>
  <Slides>19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19</vt:i4>
      </vt:variant>
    </vt:vector>
  </HeadingPairs>
  <TitlesOfParts>
    <vt:vector size="35" baseType="lpstr">
      <vt:lpstr>Arial</vt:lpstr>
      <vt:lpstr>宋体</vt:lpstr>
      <vt:lpstr>Wingdings</vt:lpstr>
      <vt:lpstr>黑体</vt:lpstr>
      <vt:lpstr>微软雅黑</vt:lpstr>
      <vt:lpstr>楷体</vt:lpstr>
      <vt:lpstr>等线</vt:lpstr>
      <vt:lpstr>幼圆</vt:lpstr>
      <vt:lpstr>Times New Roman</vt:lpstr>
      <vt:lpstr>Calibri</vt:lpstr>
      <vt:lpstr>楷体_GB2312</vt:lpstr>
      <vt:lpstr>Arial Unicode MS</vt:lpstr>
      <vt:lpstr>Wingdings 2</vt:lpstr>
      <vt:lpstr>Wingdings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dcterms:created xsi:type="dcterms:W3CDTF">2017-03-17T02:28:00Z</dcterms:created>
  <dcterms:modified xsi:type="dcterms:W3CDTF">2023-02-11T06:57:29Z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A8F1E06FB6D94F7B81C9F592B5525E6E</vt:lpwstr>
  </property>
</Properties>
</file>