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41" r:id="rId3"/>
    <p:sldId id="534" r:id="rId4"/>
    <p:sldId id="472" r:id="rId5"/>
    <p:sldId id="527" r:id="rId7"/>
    <p:sldId id="538" r:id="rId8"/>
    <p:sldId id="539" r:id="rId9"/>
    <p:sldId id="528" r:id="rId10"/>
    <p:sldId id="529" r:id="rId11"/>
    <p:sldId id="537" r:id="rId12"/>
    <p:sldId id="540" r:id="rId13"/>
    <p:sldId id="502" r:id="rId14"/>
    <p:sldId id="517" r:id="rId15"/>
    <p:sldId id="515" r:id="rId16"/>
    <p:sldId id="497" r:id="rId17"/>
    <p:sldId id="536" r:id="rId18"/>
    <p:sldId id="533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幼圆" panose="02010509060101010101" pitchFamily="49" charset="-122"/>
      <p:regular r:id="rId30"/>
    </p:embeddedFont>
    <p:embeddedFont>
      <p:font typeface="楷体_GB2312" panose="02010609030101010101" pitchFamily="49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29B612"/>
    <a:srgbClr val="FF66CC"/>
    <a:srgbClr val="FF00FF"/>
    <a:srgbClr val="D60093"/>
    <a:srgbClr val="23BD09"/>
    <a:srgbClr val="3333FF"/>
    <a:srgbClr val="D1D3D2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1.jpe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21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11.xml"/><Relationship Id="rId3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jpe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635646"/>
            <a:ext cx="91440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体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积单位间的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进率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2823" y="598682"/>
            <a:ext cx="372922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长方体和正方体的体积</a:t>
            </a:r>
            <a:endParaRPr lang="zh-CN" altLang="en-US" sz="28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102632"/>
            <a:ext cx="29546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4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556" y="1203597"/>
            <a:ext cx="2558809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2627785" y="411510"/>
            <a:ext cx="5472606" cy="1656184"/>
            <a:chOff x="2107424" y="1730565"/>
            <a:chExt cx="3613985" cy="1129215"/>
          </a:xfrm>
        </p:grpSpPr>
        <p:sp>
          <p:nvSpPr>
            <p:cNvPr id="27" name="云形标注 3"/>
            <p:cNvSpPr/>
            <p:nvPr/>
          </p:nvSpPr>
          <p:spPr bwMode="auto">
            <a:xfrm flipH="1">
              <a:off x="2107424" y="1730565"/>
              <a:ext cx="3328671" cy="1129215"/>
            </a:xfrm>
            <a:prstGeom prst="cloudCallout">
              <a:avLst>
                <a:gd name="adj1" fmla="val 55938"/>
                <a:gd name="adj2" fmla="val 63461"/>
              </a:avLst>
            </a:prstGeom>
            <a:solidFill>
              <a:schemeClr val="bg1"/>
            </a:solidFill>
            <a:ln w="19050">
              <a:solidFill>
                <a:srgbClr val="4896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prstClr val="white"/>
                </a:solidFill>
                <a:sym typeface="Times New Roman" panose="02020603050405020304" pitchFamily="18" charset="0"/>
              </a:endParaRPr>
            </a:p>
          </p:txBody>
        </p:sp>
        <p:sp>
          <p:nvSpPr>
            <p:cNvPr id="28" name="Text Box 7"/>
            <p:cNvSpPr txBox="1">
              <a:spLocks noChangeArrowheads="1"/>
            </p:cNvSpPr>
            <p:nvPr/>
          </p:nvSpPr>
          <p:spPr bwMode="auto">
            <a:xfrm>
              <a:off x="2154976" y="2123335"/>
              <a:ext cx="3566433" cy="300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立方米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     ）立方厘米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圆角矩形 17"/>
          <p:cNvSpPr/>
          <p:nvPr/>
        </p:nvSpPr>
        <p:spPr>
          <a:xfrm>
            <a:off x="3203852" y="2499744"/>
            <a:ext cx="4871257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lnSpc>
                <a:spcPct val="150000"/>
              </a:lnSpc>
              <a:defRPr/>
            </a:pP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立方分米　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7"/>
          <p:cNvSpPr/>
          <p:nvPr/>
        </p:nvSpPr>
        <p:spPr>
          <a:xfrm>
            <a:off x="4211960" y="987576"/>
            <a:ext cx="17281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1000000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7"/>
          <p:cNvSpPr/>
          <p:nvPr/>
        </p:nvSpPr>
        <p:spPr>
          <a:xfrm>
            <a:off x="971604" y="3723878"/>
            <a:ext cx="7247521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32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常用的相邻体积单位之间的进率是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32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3498272" y="555526"/>
            <a:ext cx="3377984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1475656" y="1275607"/>
            <a:ext cx="655272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 ）立方分米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  ）平方分米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  ）立方分米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707904" y="1347614"/>
            <a:ext cx="8079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51920" y="1976522"/>
            <a:ext cx="1009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48073" y="2696602"/>
            <a:ext cx="8079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328193" y="3272666"/>
            <a:ext cx="1009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6" grpId="0"/>
      <p:bldP spid="17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251520" y="339502"/>
            <a:ext cx="84249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一块长方体的钢板长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米，厚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米。它的体积是多少立方分米？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7"/>
          <p:cNvSpPr/>
          <p:nvPr/>
        </p:nvSpPr>
        <p:spPr>
          <a:xfrm>
            <a:off x="1187624" y="2499744"/>
            <a:ext cx="2736304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2.2×1.5×0.01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17"/>
          <p:cNvSpPr/>
          <p:nvPr/>
        </p:nvSpPr>
        <p:spPr>
          <a:xfrm>
            <a:off x="467544" y="3075807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0.033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17"/>
          <p:cNvSpPr/>
          <p:nvPr/>
        </p:nvSpPr>
        <p:spPr>
          <a:xfrm>
            <a:off x="3960440" y="3075807"/>
            <a:ext cx="4788024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0.033×1000=33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（立方分米）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17"/>
          <p:cNvSpPr/>
          <p:nvPr/>
        </p:nvSpPr>
        <p:spPr>
          <a:xfrm>
            <a:off x="4283968" y="2427734"/>
            <a:ext cx="439248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1000 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17"/>
          <p:cNvSpPr/>
          <p:nvPr/>
        </p:nvSpPr>
        <p:spPr>
          <a:xfrm>
            <a:off x="2411760" y="3939903"/>
            <a:ext cx="464400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zh-CN" altLang="en-US" sz="28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它的体积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kumimoji="0" lang="zh-CN" altLang="en-US" sz="28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63688" y="1401039"/>
            <a:ext cx="6552728" cy="757248"/>
            <a:chOff x="1763688" y="1401038"/>
            <a:chExt cx="6552728" cy="757248"/>
          </a:xfrm>
        </p:grpSpPr>
        <p:grpSp>
          <p:nvGrpSpPr>
            <p:cNvPr id="3" name="组合 2"/>
            <p:cNvGrpSpPr/>
            <p:nvPr/>
          </p:nvGrpSpPr>
          <p:grpSpPr>
            <a:xfrm>
              <a:off x="1763688" y="1401038"/>
              <a:ext cx="6552728" cy="757248"/>
              <a:chOff x="1763688" y="1401038"/>
              <a:chExt cx="6552728" cy="757248"/>
            </a:xfrm>
          </p:grpSpPr>
          <p:sp>
            <p:nvSpPr>
              <p:cNvPr id="14" name="TextBox 9"/>
              <p:cNvSpPr txBox="1">
                <a:spLocks noChangeArrowheads="1"/>
              </p:cNvSpPr>
              <p:nvPr/>
            </p:nvSpPr>
            <p:spPr bwMode="auto">
              <a:xfrm>
                <a:off x="1763688" y="1401038"/>
                <a:ext cx="1728192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分析：</a:t>
                </a:r>
                <a:endPara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矩形 4"/>
              <p:cNvSpPr>
                <a:spLocks noChangeArrowheads="1"/>
              </p:cNvSpPr>
              <p:nvPr/>
            </p:nvSpPr>
            <p:spPr bwMode="auto">
              <a:xfrm>
                <a:off x="2771800" y="1419622"/>
                <a:ext cx="5544616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先求钢板的体积，再化单位。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" name="圆角矩形 1"/>
            <p:cNvSpPr/>
            <p:nvPr/>
          </p:nvSpPr>
          <p:spPr>
            <a:xfrm>
              <a:off x="2808312" y="1563638"/>
              <a:ext cx="4644008" cy="493659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2555780" y="339502"/>
            <a:ext cx="374957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想一想，解答问题。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11563" y="1611539"/>
            <a:ext cx="77539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体积单位比面积单位大。         （   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452458" y="170765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2411760" y="2787774"/>
            <a:ext cx="172819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3419872" y="2769191"/>
            <a:ext cx="345638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不同单位无法比较。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296197" y="339504"/>
            <a:ext cx="8308255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根方木，垛成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米、宽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米、高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的长方体。平均每根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方木的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体积是多少立方米？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合多少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立方分米？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圆角矩形 17"/>
          <p:cNvSpPr/>
          <p:nvPr/>
        </p:nvSpPr>
        <p:spPr>
          <a:xfrm>
            <a:off x="2267744" y="2211710"/>
            <a:ext cx="4248472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2×2×1.5= 6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圆角矩形 17"/>
          <p:cNvSpPr/>
          <p:nvPr/>
        </p:nvSpPr>
        <p:spPr>
          <a:xfrm>
            <a:off x="1475656" y="3795888"/>
            <a:ext cx="77048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答：平均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每根方木的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0.075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立方米，</a:t>
            </a:r>
            <a:endParaRPr lang="en-US" altLang="zh-CN" sz="2800" b="1" kern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立方分米。 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17"/>
          <p:cNvSpPr/>
          <p:nvPr/>
        </p:nvSpPr>
        <p:spPr>
          <a:xfrm>
            <a:off x="2267744" y="2715766"/>
            <a:ext cx="4248472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6÷80= 0.075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17"/>
          <p:cNvSpPr/>
          <p:nvPr/>
        </p:nvSpPr>
        <p:spPr>
          <a:xfrm>
            <a:off x="2339752" y="3219822"/>
            <a:ext cx="4824536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0.075×1000=75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（立方分米）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3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971604" y="483520"/>
            <a:ext cx="7193765" cy="3997055"/>
            <a:chOff x="1496867" y="1014243"/>
            <a:chExt cx="9591687" cy="5329407"/>
          </a:xfrm>
        </p:grpSpPr>
        <p:grpSp>
          <p:nvGrpSpPr>
            <p:cNvPr id="24" name="组合 23"/>
            <p:cNvGrpSpPr/>
            <p:nvPr/>
          </p:nvGrpSpPr>
          <p:grpSpPr>
            <a:xfrm>
              <a:off x="1496867" y="1014243"/>
              <a:ext cx="9591687" cy="5329407"/>
              <a:chOff x="1637543" y="775092"/>
              <a:chExt cx="9591687" cy="5329407"/>
            </a:xfrm>
          </p:grpSpPr>
          <p:pic>
            <p:nvPicPr>
              <p:cNvPr id="27" name="Picture 6" descr="1-19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189238" y="1909569"/>
                <a:ext cx="9039992" cy="41949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5" descr="1-18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37543" y="775092"/>
                <a:ext cx="2380225" cy="51474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11" descr="1-2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995348" y="2877210"/>
                <a:ext cx="3781216" cy="6678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4673743" y="3033511"/>
              <a:ext cx="4503977" cy="669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选  一  选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2447594" y="3717031"/>
              <a:ext cx="8160907" cy="1846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常用的面积单位有（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）（        ） 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）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相邻两个面积单位的进率是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 ）。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033503" y="249974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51724" y="293179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55980" y="293179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36100" y="3363838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6" grpId="0"/>
      <p:bldP spid="17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7" name="TextBox 256"/>
          <p:cNvSpPr txBox="1"/>
          <p:nvPr/>
        </p:nvSpPr>
        <p:spPr>
          <a:xfrm>
            <a:off x="2394681" y="1851670"/>
            <a:ext cx="3257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体积单位间的进率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17"/>
          <p:cNvSpPr/>
          <p:nvPr/>
        </p:nvSpPr>
        <p:spPr>
          <a:xfrm>
            <a:off x="1259632" y="3579864"/>
            <a:ext cx="648072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常用的相邻体积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单位之间的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进率是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17"/>
          <p:cNvSpPr/>
          <p:nvPr/>
        </p:nvSpPr>
        <p:spPr>
          <a:xfrm>
            <a:off x="2267744" y="2643759"/>
            <a:ext cx="5904656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en-US" altLang="zh-CN" sz="2800" b="1" kern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2067694"/>
            <a:ext cx="2448272" cy="2073834"/>
            <a:chOff x="3398352" y="1275606"/>
            <a:chExt cx="2702493" cy="2289175"/>
          </a:xfrm>
        </p:grpSpPr>
        <p:pic>
          <p:nvPicPr>
            <p:cNvPr id="9" name="Picture 3" descr="circuler_1"/>
            <p:cNvPicPr>
              <a:picLocks noChangeAspect="1" noChangeArrowheads="1"/>
            </p:cNvPicPr>
            <p:nvPr/>
          </p:nvPicPr>
          <p:blipFill>
            <a:blip r:embed="rId1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3563888" y="1275606"/>
              <a:ext cx="2309812" cy="2289175"/>
            </a:xfrm>
            <a:prstGeom prst="rect">
              <a:avLst/>
            </a:prstGeom>
            <a:noFill/>
          </p:spPr>
        </p:pic>
        <p:sp>
          <p:nvSpPr>
            <p:cNvPr id="10" name="椭圆 9"/>
            <p:cNvSpPr/>
            <p:nvPr/>
          </p:nvSpPr>
          <p:spPr>
            <a:xfrm>
              <a:off x="3721064" y="1418046"/>
              <a:ext cx="2000250" cy="200025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50000"/>
                    <a:shade val="30000"/>
                    <a:satMod val="115000"/>
                  </a:schemeClr>
                </a:gs>
                <a:gs pos="50000">
                  <a:schemeClr val="accent6">
                    <a:lumMod val="50000"/>
                    <a:shade val="67500"/>
                    <a:satMod val="115000"/>
                  </a:schemeClr>
                </a:gs>
                <a:gs pos="100000">
                  <a:schemeClr val="accent6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TextBox 5"/>
            <p:cNvSpPr txBox="1">
              <a:spLocks noChangeArrowheads="1"/>
            </p:cNvSpPr>
            <p:nvPr/>
          </p:nvSpPr>
          <p:spPr bwMode="auto">
            <a:xfrm>
              <a:off x="3398352" y="2132494"/>
              <a:ext cx="2702493" cy="645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单位间</a:t>
              </a:r>
              <a:r>
                <a:rPr lang="zh-CN" altLang="en-US" sz="32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进率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30"/>
          <p:cNvGrpSpPr/>
          <p:nvPr/>
        </p:nvGrpSpPr>
        <p:grpSpPr bwMode="auto">
          <a:xfrm>
            <a:off x="611560" y="2858197"/>
            <a:ext cx="2017478" cy="677863"/>
            <a:chOff x="1777305" y="2916466"/>
            <a:chExt cx="1383861" cy="678089"/>
          </a:xfrm>
        </p:grpSpPr>
        <p:sp>
          <p:nvSpPr>
            <p:cNvPr id="23" name="AutoShape 44"/>
            <p:cNvSpPr>
              <a:spLocks noChangeArrowheads="1"/>
            </p:cNvSpPr>
            <p:nvPr/>
          </p:nvSpPr>
          <p:spPr bwMode="gray">
            <a:xfrm flipH="1">
              <a:off x="1777305" y="2916466"/>
              <a:ext cx="1383001" cy="678089"/>
            </a:xfrm>
            <a:prstGeom prst="roundRect">
              <a:avLst>
                <a:gd name="adj" fmla="val 50000"/>
              </a:avLst>
            </a:prstGeom>
            <a:solidFill>
              <a:srgbClr val="B2B2B2"/>
            </a:solidFill>
            <a:ln w="57150" algn="ctr">
              <a:noFill/>
              <a:round/>
            </a:ln>
            <a:effectLst>
              <a:outerShdw dist="63500" dir="3187806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AutoShape 45"/>
            <p:cNvSpPr>
              <a:spLocks noChangeArrowheads="1"/>
            </p:cNvSpPr>
            <p:nvPr/>
          </p:nvSpPr>
          <p:spPr bwMode="gray">
            <a:xfrm flipH="1">
              <a:off x="1813826" y="2954579"/>
              <a:ext cx="1300433" cy="58757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50000"/>
                    <a:shade val="30000"/>
                    <a:satMod val="115000"/>
                  </a:schemeClr>
                </a:gs>
                <a:gs pos="50000">
                  <a:schemeClr val="accent6">
                    <a:lumMod val="50000"/>
                    <a:shade val="67500"/>
                    <a:satMod val="115000"/>
                  </a:schemeClr>
                </a:gs>
                <a:gs pos="100000">
                  <a:schemeClr val="accent6">
                    <a:lumMod val="50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19050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TextBox 101"/>
            <p:cNvSpPr txBox="1">
              <a:spLocks noChangeArrowheads="1"/>
            </p:cNvSpPr>
            <p:nvPr/>
          </p:nvSpPr>
          <p:spPr bwMode="auto">
            <a:xfrm>
              <a:off x="1925484" y="2918056"/>
              <a:ext cx="1235682" cy="584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长度</a:t>
              </a:r>
              <a:r>
                <a:rPr lang="zh-CN" altLang="en-US" sz="32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</a:t>
              </a:r>
              <a:endParaRPr lang="zh-CN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0"/>
          <p:cNvGrpSpPr/>
          <p:nvPr/>
        </p:nvGrpSpPr>
        <p:grpSpPr bwMode="auto">
          <a:xfrm>
            <a:off x="3634642" y="555528"/>
            <a:ext cx="2017478" cy="677863"/>
            <a:chOff x="1777305" y="2916466"/>
            <a:chExt cx="1383861" cy="678089"/>
          </a:xfrm>
        </p:grpSpPr>
        <p:sp>
          <p:nvSpPr>
            <p:cNvPr id="37" name="AutoShape 44"/>
            <p:cNvSpPr>
              <a:spLocks noChangeArrowheads="1"/>
            </p:cNvSpPr>
            <p:nvPr/>
          </p:nvSpPr>
          <p:spPr bwMode="gray">
            <a:xfrm flipH="1">
              <a:off x="1777305" y="2916466"/>
              <a:ext cx="1383001" cy="678089"/>
            </a:xfrm>
            <a:prstGeom prst="roundRect">
              <a:avLst>
                <a:gd name="adj" fmla="val 50000"/>
              </a:avLst>
            </a:prstGeom>
            <a:solidFill>
              <a:srgbClr val="B2B2B2"/>
            </a:solidFill>
            <a:ln w="57150" algn="ctr">
              <a:noFill/>
              <a:round/>
            </a:ln>
            <a:effectLst>
              <a:outerShdw dist="63500" dir="3187806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latin typeface="+mn-lt"/>
                <a:ea typeface="+mn-ea"/>
              </a:endParaRPr>
            </a:p>
          </p:txBody>
        </p:sp>
        <p:sp>
          <p:nvSpPr>
            <p:cNvPr id="38" name="AutoShape 45"/>
            <p:cNvSpPr>
              <a:spLocks noChangeArrowheads="1"/>
            </p:cNvSpPr>
            <p:nvPr/>
          </p:nvSpPr>
          <p:spPr bwMode="gray">
            <a:xfrm flipH="1">
              <a:off x="1813826" y="2954579"/>
              <a:ext cx="1300433" cy="58757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50000"/>
                    <a:shade val="30000"/>
                    <a:satMod val="115000"/>
                  </a:schemeClr>
                </a:gs>
                <a:gs pos="50000">
                  <a:schemeClr val="accent6">
                    <a:lumMod val="50000"/>
                    <a:shade val="67500"/>
                    <a:satMod val="115000"/>
                  </a:schemeClr>
                </a:gs>
                <a:gs pos="100000">
                  <a:schemeClr val="accent6">
                    <a:lumMod val="50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19050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TextBox 101"/>
            <p:cNvSpPr txBox="1">
              <a:spLocks noChangeArrowheads="1"/>
            </p:cNvSpPr>
            <p:nvPr/>
          </p:nvSpPr>
          <p:spPr bwMode="auto">
            <a:xfrm>
              <a:off x="1925484" y="2918057"/>
              <a:ext cx="1235682" cy="584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面积</a:t>
              </a:r>
              <a:r>
                <a:rPr lang="zh-CN" altLang="en-US" sz="32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</a:t>
              </a:r>
              <a:endParaRPr lang="zh-CN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0"/>
          <p:cNvGrpSpPr/>
          <p:nvPr/>
        </p:nvGrpSpPr>
        <p:grpSpPr bwMode="auto">
          <a:xfrm>
            <a:off x="6442954" y="2859784"/>
            <a:ext cx="2017478" cy="677863"/>
            <a:chOff x="1777305" y="2916466"/>
            <a:chExt cx="1383861" cy="678089"/>
          </a:xfrm>
        </p:grpSpPr>
        <p:sp>
          <p:nvSpPr>
            <p:cNvPr id="41" name="AutoShape 44"/>
            <p:cNvSpPr>
              <a:spLocks noChangeArrowheads="1"/>
            </p:cNvSpPr>
            <p:nvPr/>
          </p:nvSpPr>
          <p:spPr bwMode="gray">
            <a:xfrm flipH="1">
              <a:off x="1777305" y="2916466"/>
              <a:ext cx="1383001" cy="678089"/>
            </a:xfrm>
            <a:prstGeom prst="roundRect">
              <a:avLst>
                <a:gd name="adj" fmla="val 50000"/>
              </a:avLst>
            </a:prstGeom>
            <a:solidFill>
              <a:srgbClr val="B2B2B2"/>
            </a:solidFill>
            <a:ln w="57150" algn="ctr">
              <a:noFill/>
              <a:round/>
            </a:ln>
            <a:effectLst>
              <a:outerShdw dist="63500" dir="3187806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AutoShape 45"/>
            <p:cNvSpPr>
              <a:spLocks noChangeArrowheads="1"/>
            </p:cNvSpPr>
            <p:nvPr/>
          </p:nvSpPr>
          <p:spPr bwMode="gray">
            <a:xfrm flipH="1">
              <a:off x="1813826" y="2954579"/>
              <a:ext cx="1300433" cy="58757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50000"/>
                    <a:shade val="30000"/>
                    <a:satMod val="115000"/>
                  </a:schemeClr>
                </a:gs>
                <a:gs pos="50000">
                  <a:schemeClr val="accent6">
                    <a:lumMod val="50000"/>
                    <a:shade val="67500"/>
                    <a:satMod val="115000"/>
                  </a:schemeClr>
                </a:gs>
                <a:gs pos="100000">
                  <a:schemeClr val="accent6">
                    <a:lumMod val="50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19050" algn="ctr">
              <a:noFill/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TextBox 101"/>
            <p:cNvSpPr txBox="1">
              <a:spLocks noChangeArrowheads="1"/>
            </p:cNvSpPr>
            <p:nvPr/>
          </p:nvSpPr>
          <p:spPr bwMode="auto">
            <a:xfrm>
              <a:off x="1925484" y="2918056"/>
              <a:ext cx="1235682" cy="584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体积</a:t>
              </a:r>
              <a:r>
                <a:rPr lang="zh-CN" altLang="en-US" sz="32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</a:t>
              </a:r>
              <a:endParaRPr lang="zh-CN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7" name="直接箭头连接符 6"/>
          <p:cNvCxnSpPr/>
          <p:nvPr/>
        </p:nvCxnSpPr>
        <p:spPr>
          <a:xfrm>
            <a:off x="2699792" y="3219822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17"/>
          <p:cNvSpPr/>
          <p:nvPr/>
        </p:nvSpPr>
        <p:spPr>
          <a:xfrm>
            <a:off x="2699792" y="2787774"/>
            <a:ext cx="72008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直接箭头连接符 44"/>
          <p:cNvCxnSpPr/>
          <p:nvPr/>
        </p:nvCxnSpPr>
        <p:spPr>
          <a:xfrm>
            <a:off x="4572000" y="1419624"/>
            <a:ext cx="0" cy="576064"/>
          </a:xfrm>
          <a:prstGeom prst="straightConnector1">
            <a:avLst/>
          </a:prstGeom>
          <a:ln w="2857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圆角矩形 17"/>
          <p:cNvSpPr/>
          <p:nvPr/>
        </p:nvSpPr>
        <p:spPr>
          <a:xfrm>
            <a:off x="4427984" y="1491630"/>
            <a:ext cx="108012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 flipH="1">
            <a:off x="5652120" y="3219822"/>
            <a:ext cx="792088" cy="0"/>
          </a:xfrm>
          <a:prstGeom prst="straightConnector1">
            <a:avLst/>
          </a:prstGeom>
          <a:ln w="2857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圆角矩形 17"/>
          <p:cNvSpPr/>
          <p:nvPr/>
        </p:nvSpPr>
        <p:spPr>
          <a:xfrm>
            <a:off x="5580112" y="2211711"/>
            <a:ext cx="108012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zh-CN" altLang="en-US" sz="13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8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2483768" y="62753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求洗衣机包装箱的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体积。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5538" y="1419624"/>
            <a:ext cx="4680518" cy="2492128"/>
            <a:chOff x="395538" y="1419624"/>
            <a:chExt cx="4680518" cy="2492128"/>
          </a:xfrm>
        </p:grpSpPr>
        <p:pic>
          <p:nvPicPr>
            <p:cNvPr id="31" name="图片 14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95538" y="1923678"/>
              <a:ext cx="2207698" cy="1988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组合 2"/>
            <p:cNvGrpSpPr/>
            <p:nvPr/>
          </p:nvGrpSpPr>
          <p:grpSpPr>
            <a:xfrm>
              <a:off x="2555776" y="1419624"/>
              <a:ext cx="2520280" cy="897720"/>
              <a:chOff x="2915815" y="1779661"/>
              <a:chExt cx="2520280" cy="1080119"/>
            </a:xfrm>
          </p:grpSpPr>
          <p:sp>
            <p:nvSpPr>
              <p:cNvPr id="30" name="云形标注 3"/>
              <p:cNvSpPr/>
              <p:nvPr/>
            </p:nvSpPr>
            <p:spPr bwMode="auto">
              <a:xfrm flipH="1">
                <a:off x="2915815" y="1779661"/>
                <a:ext cx="2520280" cy="1080119"/>
              </a:xfrm>
              <a:prstGeom prst="cloudCallout">
                <a:avLst>
                  <a:gd name="adj1" fmla="val 69559"/>
                  <a:gd name="adj2" fmla="val 83691"/>
                </a:avLst>
              </a:prstGeom>
              <a:solidFill>
                <a:schemeClr val="bg1"/>
              </a:solidFill>
              <a:ln w="19050">
                <a:solidFill>
                  <a:srgbClr val="4896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" name="Text Box 7"/>
              <p:cNvSpPr txBox="1">
                <a:spLocks noChangeArrowheads="1"/>
              </p:cNvSpPr>
              <p:nvPr/>
            </p:nvSpPr>
            <p:spPr bwMode="auto">
              <a:xfrm>
                <a:off x="2987823" y="1923676"/>
                <a:ext cx="2232248" cy="603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7500" tIns="35100" rIns="67500" bIns="35100">
                <a:spAutoFit/>
              </a:bodyPr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怎么没有</a:t>
                </a:r>
                <a:r>
                  <a:rPr lang="zh-CN" altLang="en-US" sz="28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单位？</a:t>
                </a:r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28" name="w56.jpg" descr="id:2147509239;FounderCES"/>
          <p:cNvPicPr/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40" y="1131592"/>
            <a:ext cx="2459859" cy="2371507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 flipH="1" flipV="1">
            <a:off x="5796136" y="2859784"/>
            <a:ext cx="432048" cy="720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圆角矩形 17"/>
          <p:cNvSpPr/>
          <p:nvPr/>
        </p:nvSpPr>
        <p:spPr>
          <a:xfrm>
            <a:off x="5364088" y="2643758"/>
            <a:ext cx="129614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17"/>
          <p:cNvSpPr/>
          <p:nvPr/>
        </p:nvSpPr>
        <p:spPr>
          <a:xfrm>
            <a:off x="5868144" y="3363838"/>
            <a:ext cx="5040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3" name="直接箭头连接符 42"/>
          <p:cNvCxnSpPr/>
          <p:nvPr/>
        </p:nvCxnSpPr>
        <p:spPr>
          <a:xfrm>
            <a:off x="7236296" y="3219822"/>
            <a:ext cx="504056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17"/>
          <p:cNvSpPr/>
          <p:nvPr/>
        </p:nvSpPr>
        <p:spPr>
          <a:xfrm>
            <a:off x="7524328" y="3435846"/>
            <a:ext cx="5040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圆角矩形 17"/>
          <p:cNvSpPr/>
          <p:nvPr/>
        </p:nvSpPr>
        <p:spPr>
          <a:xfrm>
            <a:off x="1115616" y="3795886"/>
            <a:ext cx="59046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生活中包装箱以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为单位。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40" name="直接箭头连接符 39"/>
          <p:cNvCxnSpPr/>
          <p:nvPr/>
        </p:nvCxnSpPr>
        <p:spPr>
          <a:xfrm flipH="1">
            <a:off x="6300192" y="3147816"/>
            <a:ext cx="432048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1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25" descr="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3608" y="234587"/>
            <a:ext cx="7056784" cy="456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 Box 7"/>
          <p:cNvSpPr txBox="1">
            <a:spLocks noChangeArrowheads="1"/>
          </p:cNvSpPr>
          <p:nvPr/>
        </p:nvSpPr>
        <p:spPr bwMode="auto">
          <a:xfrm>
            <a:off x="1691680" y="3507856"/>
            <a:ext cx="1800200" cy="80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dirty="0" smtClean="0">
                <a:solidFill>
                  <a:srgbClr val="FFFF00"/>
                </a:solidFill>
              </a:rPr>
              <a:t>厘  米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  <p:sp>
        <p:nvSpPr>
          <p:cNvPr id="15" name="圆角矩形 17"/>
          <p:cNvSpPr/>
          <p:nvPr/>
        </p:nvSpPr>
        <p:spPr>
          <a:xfrm>
            <a:off x="4788024" y="1635648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80×50×90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7"/>
          <p:cNvSpPr/>
          <p:nvPr/>
        </p:nvSpPr>
        <p:spPr>
          <a:xfrm>
            <a:off x="4427984" y="2283720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4000×90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7"/>
          <p:cNvSpPr/>
          <p:nvPr/>
        </p:nvSpPr>
        <p:spPr>
          <a:xfrm>
            <a:off x="4572000" y="2859782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360000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251520" y="411558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求洗衣机包装箱的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588" y="1419622"/>
            <a:ext cx="4608513" cy="2592288"/>
            <a:chOff x="708118" y="1895528"/>
            <a:chExt cx="4608513" cy="2592288"/>
          </a:xfrm>
        </p:grpSpPr>
        <p:pic>
          <p:nvPicPr>
            <p:cNvPr id="31" name="图片 14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08118" y="2499742"/>
              <a:ext cx="2207698" cy="1988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组合 2"/>
            <p:cNvGrpSpPr/>
            <p:nvPr/>
          </p:nvGrpSpPr>
          <p:grpSpPr>
            <a:xfrm>
              <a:off x="2724342" y="1895528"/>
              <a:ext cx="2592289" cy="1080120"/>
              <a:chOff x="2724342" y="1895528"/>
              <a:chExt cx="2592289" cy="1080120"/>
            </a:xfrm>
          </p:grpSpPr>
          <p:sp>
            <p:nvSpPr>
              <p:cNvPr id="30" name="云形标注 3"/>
              <p:cNvSpPr/>
              <p:nvPr/>
            </p:nvSpPr>
            <p:spPr bwMode="auto">
              <a:xfrm flipH="1">
                <a:off x="2724342" y="1895528"/>
                <a:ext cx="2592289" cy="1080120"/>
              </a:xfrm>
              <a:prstGeom prst="cloudCallout">
                <a:avLst>
                  <a:gd name="adj1" fmla="val 69559"/>
                  <a:gd name="adj2" fmla="val 83691"/>
                </a:avLst>
              </a:prstGeom>
              <a:solidFill>
                <a:schemeClr val="bg1"/>
              </a:solidFill>
              <a:ln w="19050">
                <a:solidFill>
                  <a:srgbClr val="4896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solidFill>
                    <a:prstClr val="white"/>
                  </a:solidFill>
                  <a:sym typeface="Times New Roman" panose="02020603050405020304" pitchFamily="18" charset="0"/>
                </a:endParaRPr>
              </a:p>
            </p:txBody>
          </p:sp>
          <p:sp>
            <p:nvSpPr>
              <p:cNvPr id="32" name="Text Box 7"/>
              <p:cNvSpPr txBox="1">
                <a:spLocks noChangeArrowheads="1"/>
              </p:cNvSpPr>
              <p:nvPr/>
            </p:nvSpPr>
            <p:spPr bwMode="auto">
              <a:xfrm>
                <a:off x="3084382" y="1967536"/>
                <a:ext cx="2232248" cy="871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7500" tIns="35100" rIns="67500" bIns="35100">
                <a:spAutoFit/>
              </a:bodyPr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能不能用</a:t>
                </a:r>
                <a:r>
                  <a:rPr lang="zh-CN" altLang="en-US" sz="28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分米</a:t>
                </a:r>
                <a:r>
                  <a:rPr lang="zh-CN" altLang="en-US" sz="240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做</a:t>
                </a:r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单位？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6" name="圆角矩形 17"/>
          <p:cNvSpPr/>
          <p:nvPr/>
        </p:nvSpPr>
        <p:spPr>
          <a:xfrm>
            <a:off x="5148064" y="2787774"/>
            <a:ext cx="129614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endParaRPr lang="zh-CN" altLang="en-US" sz="2400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17"/>
          <p:cNvSpPr/>
          <p:nvPr/>
        </p:nvSpPr>
        <p:spPr>
          <a:xfrm>
            <a:off x="5796136" y="3579862"/>
            <a:ext cx="5040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endParaRPr lang="zh-CN" altLang="en-US" sz="2400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圆角矩形 17"/>
          <p:cNvSpPr/>
          <p:nvPr/>
        </p:nvSpPr>
        <p:spPr>
          <a:xfrm>
            <a:off x="7524328" y="3651870"/>
            <a:ext cx="5040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endParaRPr lang="zh-CN" altLang="en-US" sz="2400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17"/>
          <p:cNvSpPr/>
          <p:nvPr/>
        </p:nvSpPr>
        <p:spPr>
          <a:xfrm>
            <a:off x="4644008" y="2499744"/>
            <a:ext cx="136815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17"/>
          <p:cNvSpPr/>
          <p:nvPr/>
        </p:nvSpPr>
        <p:spPr>
          <a:xfrm>
            <a:off x="5220072" y="3147816"/>
            <a:ext cx="136815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17"/>
          <p:cNvSpPr/>
          <p:nvPr/>
        </p:nvSpPr>
        <p:spPr>
          <a:xfrm>
            <a:off x="6804248" y="3291831"/>
            <a:ext cx="136815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64092" y="627534"/>
            <a:ext cx="2891907" cy="2736256"/>
            <a:chOff x="5364088" y="627534"/>
            <a:chExt cx="2891907" cy="2736256"/>
          </a:xfrm>
        </p:grpSpPr>
        <p:grpSp>
          <p:nvGrpSpPr>
            <p:cNvPr id="46" name="组合 45"/>
            <p:cNvGrpSpPr/>
            <p:nvPr/>
          </p:nvGrpSpPr>
          <p:grpSpPr>
            <a:xfrm>
              <a:off x="5364088" y="627534"/>
              <a:ext cx="2891907" cy="2736256"/>
              <a:chOff x="5364088" y="1275606"/>
              <a:chExt cx="2891907" cy="2736256"/>
            </a:xfrm>
          </p:grpSpPr>
          <p:pic>
            <p:nvPicPr>
              <p:cNvPr id="48" name="w56.jpg" descr="id:2147509239;FounderCES"/>
              <p:cNvPicPr/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796136" y="1275606"/>
                <a:ext cx="2459859" cy="2371507"/>
              </a:xfrm>
              <a:prstGeom prst="rect">
                <a:avLst/>
              </a:prstGeom>
            </p:spPr>
          </p:pic>
          <p:cxnSp>
            <p:nvCxnSpPr>
              <p:cNvPr id="49" name="直接箭头连接符 48"/>
              <p:cNvCxnSpPr/>
              <p:nvPr/>
            </p:nvCxnSpPr>
            <p:spPr>
              <a:xfrm flipH="1" flipV="1">
                <a:off x="5796136" y="3003798"/>
                <a:ext cx="432048" cy="7200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圆角矩形 17"/>
              <p:cNvSpPr/>
              <p:nvPr/>
            </p:nvSpPr>
            <p:spPr>
              <a:xfrm>
                <a:off x="5364088" y="2787774"/>
                <a:ext cx="1296144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长</a:t>
                </a:r>
                <a:endPara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圆角矩形 17"/>
              <p:cNvSpPr/>
              <p:nvPr/>
            </p:nvSpPr>
            <p:spPr>
              <a:xfrm>
                <a:off x="5940152" y="3435846"/>
                <a:ext cx="504056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宽</a:t>
                </a:r>
                <a:endPara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3" name="直接箭头连接符 52"/>
              <p:cNvCxnSpPr/>
              <p:nvPr/>
            </p:nvCxnSpPr>
            <p:spPr>
              <a:xfrm>
                <a:off x="7236296" y="3363838"/>
                <a:ext cx="504056" cy="36004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圆角矩形 17"/>
              <p:cNvSpPr/>
              <p:nvPr/>
            </p:nvSpPr>
            <p:spPr>
              <a:xfrm>
                <a:off x="7524328" y="3579862"/>
                <a:ext cx="504056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高</a:t>
                </a:r>
                <a:endPara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56" name="直接箭头连接符 55"/>
            <p:cNvCxnSpPr/>
            <p:nvPr/>
          </p:nvCxnSpPr>
          <p:spPr>
            <a:xfrm flipH="1">
              <a:off x="6372200" y="2571750"/>
              <a:ext cx="432048" cy="36004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25" descr="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3608" y="234587"/>
            <a:ext cx="7056784" cy="456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 Box 7"/>
          <p:cNvSpPr txBox="1">
            <a:spLocks noChangeArrowheads="1"/>
          </p:cNvSpPr>
          <p:nvPr/>
        </p:nvSpPr>
        <p:spPr bwMode="auto">
          <a:xfrm>
            <a:off x="1691680" y="3507856"/>
            <a:ext cx="1800200" cy="80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dirty="0" smtClean="0">
                <a:solidFill>
                  <a:srgbClr val="FFFF00"/>
                </a:solidFill>
              </a:rPr>
              <a:t>分  米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  <p:sp>
        <p:nvSpPr>
          <p:cNvPr id="15" name="圆角矩形 17"/>
          <p:cNvSpPr/>
          <p:nvPr/>
        </p:nvSpPr>
        <p:spPr>
          <a:xfrm>
            <a:off x="4788024" y="1635648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8×5×9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7"/>
          <p:cNvSpPr/>
          <p:nvPr/>
        </p:nvSpPr>
        <p:spPr>
          <a:xfrm>
            <a:off x="4427984" y="2283720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40×9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7"/>
          <p:cNvSpPr/>
          <p:nvPr/>
        </p:nvSpPr>
        <p:spPr>
          <a:xfrm>
            <a:off x="4572000" y="2859782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360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7904" y="288033"/>
            <a:ext cx="2043223" cy="2067694"/>
            <a:chOff x="683568" y="1635646"/>
            <a:chExt cx="2309057" cy="2468596"/>
          </a:xfrm>
        </p:grpSpPr>
        <p:pic>
          <p:nvPicPr>
            <p:cNvPr id="56" name="w56.jpg" descr="id:2147509239;FounderCES"/>
            <p:cNvPicPr/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3568" y="1635646"/>
              <a:ext cx="2137703" cy="21554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8" name="Oval 65"/>
            <p:cNvSpPr>
              <a:spLocks noChangeArrowheads="1"/>
            </p:cNvSpPr>
            <p:nvPr/>
          </p:nvSpPr>
          <p:spPr bwMode="auto">
            <a:xfrm>
              <a:off x="827584" y="3795886"/>
              <a:ext cx="2165041" cy="308356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372204" y="2283718"/>
            <a:ext cx="1894631" cy="1654266"/>
            <a:chOff x="4945459" y="4108754"/>
            <a:chExt cx="1894631" cy="1654266"/>
          </a:xfrm>
        </p:grpSpPr>
        <p:sp>
          <p:nvSpPr>
            <p:cNvPr id="65" name="Oval 65"/>
            <p:cNvSpPr>
              <a:spLocks noChangeArrowheads="1"/>
            </p:cNvSpPr>
            <p:nvPr/>
          </p:nvSpPr>
          <p:spPr bwMode="auto">
            <a:xfrm>
              <a:off x="5816616" y="5608842"/>
              <a:ext cx="1023474" cy="1541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945459" y="4108754"/>
              <a:ext cx="1860028" cy="1577177"/>
            </a:xfrm>
            <a:prstGeom prst="rect">
              <a:avLst/>
            </a:prstGeom>
          </p:spPr>
        </p:pic>
        <p:sp>
          <p:nvSpPr>
            <p:cNvPr id="67" name="TextBox 23"/>
            <p:cNvSpPr txBox="1"/>
            <p:nvPr/>
          </p:nvSpPr>
          <p:spPr>
            <a:xfrm rot="21055350">
              <a:off x="5077131" y="4238533"/>
              <a:ext cx="171600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b="1" kern="0" dirty="0" smtClean="0">
                  <a:solidFill>
                    <a:sysClr val="window" lastClr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</a:t>
              </a:r>
              <a:endParaRPr lang="en-US" altLang="zh-CN" sz="2400" b="1" kern="0" dirty="0" smtClea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defRPr/>
              </a:pPr>
              <a:r>
                <a:rPr lang="zh-CN" altLang="en-US" sz="2800" b="1" kern="0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结果</a:t>
              </a:r>
              <a:r>
                <a:rPr lang="zh-CN" altLang="en-US" sz="2800" b="1" kern="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27586" y="1779664"/>
            <a:ext cx="1866347" cy="1577066"/>
            <a:chOff x="8983768" y="4014112"/>
            <a:chExt cx="1866347" cy="1577066"/>
          </a:xfrm>
        </p:grpSpPr>
        <p:sp>
          <p:nvSpPr>
            <p:cNvPr id="70" name="Oval 65"/>
            <p:cNvSpPr>
              <a:spLocks noChangeArrowheads="1"/>
            </p:cNvSpPr>
            <p:nvPr/>
          </p:nvSpPr>
          <p:spPr bwMode="auto">
            <a:xfrm>
              <a:off x="9826641" y="5437000"/>
              <a:ext cx="1023474" cy="1541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983768" y="4014112"/>
              <a:ext cx="1787619" cy="1516081"/>
            </a:xfrm>
            <a:prstGeom prst="rect">
              <a:avLst/>
            </a:prstGeom>
          </p:spPr>
        </p:pic>
        <p:sp>
          <p:nvSpPr>
            <p:cNvPr id="72" name="TextBox 24"/>
            <p:cNvSpPr txBox="1"/>
            <p:nvPr/>
          </p:nvSpPr>
          <p:spPr>
            <a:xfrm rot="20866687">
              <a:off x="9100340" y="4109837"/>
              <a:ext cx="1680201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b="1" kern="0" dirty="0" smtClean="0">
                  <a:solidFill>
                    <a:sysClr val="window" lastClr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不同</a:t>
              </a:r>
              <a:endParaRPr lang="en-US" altLang="zh-CN" sz="2400" b="1" kern="0" dirty="0" smtClea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defRPr/>
              </a:pPr>
              <a:r>
                <a:rPr lang="zh-CN" altLang="en-US" sz="2800" b="1" kern="0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计量单位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89596" y="1419622"/>
            <a:ext cx="1111398" cy="698918"/>
            <a:chOff x="2889596" y="1419622"/>
            <a:chExt cx="1111398" cy="698918"/>
          </a:xfrm>
        </p:grpSpPr>
        <p:sp>
          <p:nvSpPr>
            <p:cNvPr id="77" name="同心圆 76"/>
            <p:cNvSpPr/>
            <p:nvPr/>
          </p:nvSpPr>
          <p:spPr>
            <a:xfrm>
              <a:off x="3779912" y="1419622"/>
              <a:ext cx="221082" cy="221082"/>
            </a:xfrm>
            <a:prstGeom prst="donu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189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>
              <a:bevelT w="44450" prst="convex"/>
              <a:bevelB w="0" h="635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同心圆 77"/>
            <p:cNvSpPr/>
            <p:nvPr/>
          </p:nvSpPr>
          <p:spPr>
            <a:xfrm>
              <a:off x="3347864" y="1635646"/>
              <a:ext cx="221082" cy="221082"/>
            </a:xfrm>
            <a:prstGeom prst="donu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w="44450"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同心圆 78"/>
            <p:cNvSpPr/>
            <p:nvPr/>
          </p:nvSpPr>
          <p:spPr>
            <a:xfrm rot="2700000">
              <a:off x="2889596" y="1897458"/>
              <a:ext cx="221082" cy="221082"/>
            </a:xfrm>
            <a:prstGeom prst="donu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rot="14643138">
            <a:off x="5365767" y="1506725"/>
            <a:ext cx="1111398" cy="698918"/>
            <a:chOff x="2889596" y="1419622"/>
            <a:chExt cx="1111398" cy="698918"/>
          </a:xfrm>
        </p:grpSpPr>
        <p:sp>
          <p:nvSpPr>
            <p:cNvPr id="82" name="同心圆 81"/>
            <p:cNvSpPr/>
            <p:nvPr/>
          </p:nvSpPr>
          <p:spPr>
            <a:xfrm>
              <a:off x="3779912" y="1419622"/>
              <a:ext cx="221082" cy="221082"/>
            </a:xfrm>
            <a:prstGeom prst="donu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189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>
              <a:bevelT w="44450" prst="convex"/>
              <a:bevelB w="0" h="635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同心圆 82"/>
            <p:cNvSpPr/>
            <p:nvPr/>
          </p:nvSpPr>
          <p:spPr>
            <a:xfrm>
              <a:off x="3347864" y="1635646"/>
              <a:ext cx="221082" cy="221082"/>
            </a:xfrm>
            <a:prstGeom prst="donu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w="44450"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同心圆 83"/>
            <p:cNvSpPr/>
            <p:nvPr/>
          </p:nvSpPr>
          <p:spPr>
            <a:xfrm rot="2700000">
              <a:off x="2889596" y="1897458"/>
              <a:ext cx="221082" cy="221082"/>
            </a:xfrm>
            <a:prstGeom prst="donu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201641" y="3003800"/>
            <a:ext cx="45255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360000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立方厘米 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360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4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27984" y="3435847"/>
            <a:ext cx="216024" cy="288032"/>
            <a:chOff x="4427984" y="3435846"/>
            <a:chExt cx="216024" cy="288032"/>
          </a:xfrm>
        </p:grpSpPr>
        <p:sp>
          <p:nvSpPr>
            <p:cNvPr id="90" name="AutoShape 593"/>
            <p:cNvSpPr>
              <a:spLocks noChangeArrowheads="1"/>
            </p:cNvSpPr>
            <p:nvPr/>
          </p:nvSpPr>
          <p:spPr bwMode="auto">
            <a:xfrm rot="16200000" flipH="1">
              <a:off x="4463988" y="3543858"/>
              <a:ext cx="144016" cy="216024"/>
            </a:xfrm>
            <a:prstGeom prst="chevron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AutoShape 593"/>
            <p:cNvSpPr>
              <a:spLocks noChangeArrowheads="1"/>
            </p:cNvSpPr>
            <p:nvPr/>
          </p:nvSpPr>
          <p:spPr bwMode="auto">
            <a:xfrm rot="16200000" flipH="1" flipV="1">
              <a:off x="4463988" y="3399842"/>
              <a:ext cx="144016" cy="216024"/>
            </a:xfrm>
            <a:prstGeom prst="chevron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39752" y="3795886"/>
            <a:ext cx="5040560" cy="648072"/>
            <a:chOff x="2123728" y="3867894"/>
            <a:chExt cx="5040560" cy="648072"/>
          </a:xfrm>
        </p:grpSpPr>
        <p:sp>
          <p:nvSpPr>
            <p:cNvPr id="96" name="AutoShape 2"/>
            <p:cNvSpPr>
              <a:spLocks noChangeArrowheads="1"/>
            </p:cNvSpPr>
            <p:nvPr/>
          </p:nvSpPr>
          <p:spPr bwMode="auto">
            <a:xfrm>
              <a:off x="2123728" y="3867894"/>
              <a:ext cx="4464496" cy="648072"/>
            </a:xfrm>
            <a:prstGeom prst="roundRect">
              <a:avLst>
                <a:gd name="adj" fmla="val 11741"/>
              </a:avLst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</a:tabLst>
                <a:defRPr/>
              </a:pP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圆角矩形 17"/>
            <p:cNvSpPr/>
            <p:nvPr/>
          </p:nvSpPr>
          <p:spPr>
            <a:xfrm>
              <a:off x="2123728" y="3939902"/>
              <a:ext cx="5040560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立方分米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（     ）立方厘米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2771800" y="3435846"/>
            <a:ext cx="5040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圆角矩形 17"/>
          <p:cNvSpPr/>
          <p:nvPr/>
        </p:nvSpPr>
        <p:spPr>
          <a:xfrm>
            <a:off x="4139952" y="3867894"/>
            <a:ext cx="108012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4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552" y="1635648"/>
            <a:ext cx="3278474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3203850" y="987574"/>
            <a:ext cx="5015275" cy="1296144"/>
            <a:chOff x="2487842" y="1926950"/>
            <a:chExt cx="3311974" cy="883734"/>
          </a:xfrm>
        </p:grpSpPr>
        <p:sp>
          <p:nvSpPr>
            <p:cNvPr id="27" name="云形标注 3"/>
            <p:cNvSpPr/>
            <p:nvPr/>
          </p:nvSpPr>
          <p:spPr bwMode="auto">
            <a:xfrm flipH="1">
              <a:off x="2487842" y="1926950"/>
              <a:ext cx="3311974" cy="883734"/>
            </a:xfrm>
            <a:prstGeom prst="cloudCallout">
              <a:avLst>
                <a:gd name="adj1" fmla="val 62827"/>
                <a:gd name="adj2" fmla="val 130495"/>
              </a:avLst>
            </a:prstGeom>
            <a:solidFill>
              <a:schemeClr val="bg1"/>
            </a:solidFill>
            <a:ln w="19050">
              <a:solidFill>
                <a:srgbClr val="4896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8" name="Text Box 7"/>
            <p:cNvSpPr txBox="1">
              <a:spLocks noChangeArrowheads="1"/>
            </p:cNvSpPr>
            <p:nvPr/>
          </p:nvSpPr>
          <p:spPr bwMode="auto">
            <a:xfrm>
              <a:off x="2582948" y="2074239"/>
              <a:ext cx="2955904" cy="426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立方米</a:t>
              </a:r>
              <a:r>
                <a:rPr lang="en-US" altLang="zh-CN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）立方分米呢</a:t>
              </a:r>
              <a:r>
                <a:rPr lang="zh-CN" altLang="en-US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44" name="直接连接符 1143"/>
          <p:cNvCxnSpPr/>
          <p:nvPr/>
        </p:nvCxnSpPr>
        <p:spPr>
          <a:xfrm flipH="1">
            <a:off x="6084168" y="3579862"/>
            <a:ext cx="2158242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5" name="直接连接符 1144"/>
          <p:cNvCxnSpPr/>
          <p:nvPr/>
        </p:nvCxnSpPr>
        <p:spPr>
          <a:xfrm>
            <a:off x="6084168" y="1419622"/>
            <a:ext cx="0" cy="216024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6" name="直接连接符 1145"/>
          <p:cNvCxnSpPr/>
          <p:nvPr/>
        </p:nvCxnSpPr>
        <p:spPr>
          <a:xfrm flipV="1">
            <a:off x="5364088" y="3579862"/>
            <a:ext cx="720080" cy="72008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87624" y="1275609"/>
            <a:ext cx="2153296" cy="3795884"/>
            <a:chOff x="1050552" y="1347616"/>
            <a:chExt cx="2153296" cy="3795884"/>
          </a:xfrm>
        </p:grpSpPr>
        <p:grpSp>
          <p:nvGrpSpPr>
            <p:cNvPr id="85" name="组合 84"/>
            <p:cNvGrpSpPr/>
            <p:nvPr/>
          </p:nvGrpSpPr>
          <p:grpSpPr>
            <a:xfrm flipH="1">
              <a:off x="1763688" y="1419622"/>
              <a:ext cx="1440160" cy="1050116"/>
              <a:chOff x="1619672" y="213981"/>
              <a:chExt cx="2497932" cy="1839648"/>
            </a:xfrm>
          </p:grpSpPr>
          <p:sp>
            <p:nvSpPr>
              <p:cNvPr id="86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7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F39E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050552" y="1347616"/>
              <a:ext cx="2153296" cy="3795884"/>
              <a:chOff x="2994768" y="1029580"/>
              <a:chExt cx="2153296" cy="3795884"/>
            </a:xfrm>
          </p:grpSpPr>
          <p:sp>
            <p:nvSpPr>
              <p:cNvPr id="89" name="Freeform 8"/>
              <p:cNvSpPr/>
              <p:nvPr/>
            </p:nvSpPr>
            <p:spPr bwMode="auto">
              <a:xfrm flipH="1">
                <a:off x="3635895" y="1203599"/>
                <a:ext cx="191658" cy="3168352"/>
              </a:xfrm>
              <a:custGeom>
                <a:avLst/>
                <a:gdLst>
                  <a:gd name="T0" fmla="*/ 60 w 66"/>
                  <a:gd name="T1" fmla="*/ 795 h 846"/>
                  <a:gd name="T2" fmla="*/ 40 w 66"/>
                  <a:gd name="T3" fmla="*/ 716 h 846"/>
                  <a:gd name="T4" fmla="*/ 40 w 66"/>
                  <a:gd name="T5" fmla="*/ 0 h 846"/>
                  <a:gd name="T6" fmla="*/ 26 w 66"/>
                  <a:gd name="T7" fmla="*/ 0 h 846"/>
                  <a:gd name="T8" fmla="*/ 26 w 66"/>
                  <a:gd name="T9" fmla="*/ 712 h 846"/>
                  <a:gd name="T10" fmla="*/ 3 w 66"/>
                  <a:gd name="T11" fmla="*/ 799 h 846"/>
                  <a:gd name="T12" fmla="*/ 3 w 66"/>
                  <a:gd name="T13" fmla="*/ 799 h 846"/>
                  <a:gd name="T14" fmla="*/ 3 w 66"/>
                  <a:gd name="T15" fmla="*/ 799 h 846"/>
                  <a:gd name="T16" fmla="*/ 3 w 66"/>
                  <a:gd name="T17" fmla="*/ 799 h 846"/>
                  <a:gd name="T18" fmla="*/ 0 w 66"/>
                  <a:gd name="T19" fmla="*/ 813 h 846"/>
                  <a:gd name="T20" fmla="*/ 33 w 66"/>
                  <a:gd name="T21" fmla="*/ 846 h 846"/>
                  <a:gd name="T22" fmla="*/ 66 w 66"/>
                  <a:gd name="T23" fmla="*/ 813 h 846"/>
                  <a:gd name="T24" fmla="*/ 60 w 66"/>
                  <a:gd name="T25" fmla="*/ 795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846">
                    <a:moveTo>
                      <a:pt x="60" y="795"/>
                    </a:moveTo>
                    <a:cubicBezTo>
                      <a:pt x="45" y="763"/>
                      <a:pt x="41" y="727"/>
                      <a:pt x="40" y="716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712"/>
                      <a:pt x="26" y="712"/>
                      <a:pt x="26" y="712"/>
                    </a:cubicBezTo>
                    <a:cubicBezTo>
                      <a:pt x="26" y="712"/>
                      <a:pt x="24" y="759"/>
                      <a:pt x="3" y="799"/>
                    </a:cubicBezTo>
                    <a:cubicBezTo>
                      <a:pt x="3" y="799"/>
                      <a:pt x="3" y="799"/>
                      <a:pt x="3" y="799"/>
                    </a:cubicBezTo>
                    <a:cubicBezTo>
                      <a:pt x="3" y="799"/>
                      <a:pt x="3" y="799"/>
                      <a:pt x="3" y="799"/>
                    </a:cubicBezTo>
                    <a:cubicBezTo>
                      <a:pt x="3" y="799"/>
                      <a:pt x="3" y="799"/>
                      <a:pt x="3" y="799"/>
                    </a:cubicBezTo>
                    <a:cubicBezTo>
                      <a:pt x="1" y="803"/>
                      <a:pt x="0" y="808"/>
                      <a:pt x="0" y="813"/>
                    </a:cubicBezTo>
                    <a:cubicBezTo>
                      <a:pt x="0" y="831"/>
                      <a:pt x="15" y="846"/>
                      <a:pt x="33" y="846"/>
                    </a:cubicBezTo>
                    <a:cubicBezTo>
                      <a:pt x="51" y="846"/>
                      <a:pt x="66" y="831"/>
                      <a:pt x="66" y="813"/>
                    </a:cubicBezTo>
                    <a:cubicBezTo>
                      <a:pt x="66" y="806"/>
                      <a:pt x="64" y="800"/>
                      <a:pt x="60" y="795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2994768" y="3788595"/>
                <a:ext cx="1140556" cy="103686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effectLst>
                <a:softEdge rad="368300"/>
              </a:effectLst>
              <a:scene3d>
                <a:camera prst="isometricOffAxis1To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2" name="TextBox 13"/>
              <p:cNvSpPr txBox="1"/>
              <p:nvPr/>
            </p:nvSpPr>
            <p:spPr>
              <a:xfrm flipH="1">
                <a:off x="3707904" y="1029580"/>
                <a:ext cx="1440160" cy="646331"/>
              </a:xfrm>
              <a:prstGeom prst="rect">
                <a:avLst/>
              </a:prstGeom>
              <a:noFill/>
            </p:spPr>
            <p:txBody>
              <a:bodyPr wrap="square" rtlCol="0" anchor="ctr" anchorCtr="1">
                <a:spAutoFit/>
              </a:bodyPr>
              <a:lstStyle/>
              <a:p>
                <a:pPr algn="r"/>
                <a:r>
                  <a:rPr lang="zh-CN" altLang="en-US" sz="3600" b="1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验证</a:t>
                </a:r>
                <a:endParaRPr lang="zh-CN" altLang="en-US" sz="36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159" name="Picture 4" descr="7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512" y="2211712"/>
            <a:ext cx="1800200" cy="251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6" name="立方体 95"/>
          <p:cNvSpPr/>
          <p:nvPr/>
        </p:nvSpPr>
        <p:spPr>
          <a:xfrm>
            <a:off x="601216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立方体 96"/>
          <p:cNvSpPr/>
          <p:nvPr/>
        </p:nvSpPr>
        <p:spPr>
          <a:xfrm>
            <a:off x="622818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立方体 97"/>
          <p:cNvSpPr/>
          <p:nvPr/>
        </p:nvSpPr>
        <p:spPr>
          <a:xfrm>
            <a:off x="644420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立方体 98"/>
          <p:cNvSpPr/>
          <p:nvPr/>
        </p:nvSpPr>
        <p:spPr>
          <a:xfrm>
            <a:off x="666023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立方体 99"/>
          <p:cNvSpPr/>
          <p:nvPr/>
        </p:nvSpPr>
        <p:spPr>
          <a:xfrm>
            <a:off x="687625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立方体 100"/>
          <p:cNvSpPr/>
          <p:nvPr/>
        </p:nvSpPr>
        <p:spPr>
          <a:xfrm>
            <a:off x="709228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立方体 101"/>
          <p:cNvSpPr/>
          <p:nvPr/>
        </p:nvSpPr>
        <p:spPr>
          <a:xfrm>
            <a:off x="730830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立方体 102"/>
          <p:cNvSpPr/>
          <p:nvPr/>
        </p:nvSpPr>
        <p:spPr>
          <a:xfrm>
            <a:off x="752432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立方体 103"/>
          <p:cNvSpPr/>
          <p:nvPr/>
        </p:nvSpPr>
        <p:spPr>
          <a:xfrm>
            <a:off x="774035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立方体 105"/>
          <p:cNvSpPr/>
          <p:nvPr/>
        </p:nvSpPr>
        <p:spPr>
          <a:xfrm>
            <a:off x="5940152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立方体 106"/>
          <p:cNvSpPr/>
          <p:nvPr/>
        </p:nvSpPr>
        <p:spPr>
          <a:xfrm>
            <a:off x="6156176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立方体 107"/>
          <p:cNvSpPr/>
          <p:nvPr/>
        </p:nvSpPr>
        <p:spPr>
          <a:xfrm>
            <a:off x="6372200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立方体 108"/>
          <p:cNvSpPr/>
          <p:nvPr/>
        </p:nvSpPr>
        <p:spPr>
          <a:xfrm>
            <a:off x="6588224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立方体 109"/>
          <p:cNvSpPr/>
          <p:nvPr/>
        </p:nvSpPr>
        <p:spPr>
          <a:xfrm>
            <a:off x="6804248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立方体 110"/>
          <p:cNvSpPr/>
          <p:nvPr/>
        </p:nvSpPr>
        <p:spPr>
          <a:xfrm>
            <a:off x="7020272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立方体 115"/>
          <p:cNvSpPr/>
          <p:nvPr/>
        </p:nvSpPr>
        <p:spPr>
          <a:xfrm>
            <a:off x="7236296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立方体 116"/>
          <p:cNvSpPr/>
          <p:nvPr/>
        </p:nvSpPr>
        <p:spPr>
          <a:xfrm>
            <a:off x="7452320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立方体 117"/>
          <p:cNvSpPr/>
          <p:nvPr/>
        </p:nvSpPr>
        <p:spPr>
          <a:xfrm>
            <a:off x="7668344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立方体 118"/>
          <p:cNvSpPr/>
          <p:nvPr/>
        </p:nvSpPr>
        <p:spPr>
          <a:xfrm>
            <a:off x="5868144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立方体 119"/>
          <p:cNvSpPr/>
          <p:nvPr/>
        </p:nvSpPr>
        <p:spPr>
          <a:xfrm>
            <a:off x="6084168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立方体 120"/>
          <p:cNvSpPr/>
          <p:nvPr/>
        </p:nvSpPr>
        <p:spPr>
          <a:xfrm>
            <a:off x="6300192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立方体 121"/>
          <p:cNvSpPr/>
          <p:nvPr/>
        </p:nvSpPr>
        <p:spPr>
          <a:xfrm>
            <a:off x="6516216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立方体 160"/>
          <p:cNvSpPr/>
          <p:nvPr/>
        </p:nvSpPr>
        <p:spPr>
          <a:xfrm>
            <a:off x="6732240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立方体 161"/>
          <p:cNvSpPr/>
          <p:nvPr/>
        </p:nvSpPr>
        <p:spPr>
          <a:xfrm>
            <a:off x="6948264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立方体 162"/>
          <p:cNvSpPr/>
          <p:nvPr/>
        </p:nvSpPr>
        <p:spPr>
          <a:xfrm>
            <a:off x="7164288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立方体 163"/>
          <p:cNvSpPr/>
          <p:nvPr/>
        </p:nvSpPr>
        <p:spPr>
          <a:xfrm>
            <a:off x="7380312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立方体 164"/>
          <p:cNvSpPr/>
          <p:nvPr/>
        </p:nvSpPr>
        <p:spPr>
          <a:xfrm>
            <a:off x="7596336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立方体 165"/>
          <p:cNvSpPr/>
          <p:nvPr/>
        </p:nvSpPr>
        <p:spPr>
          <a:xfrm>
            <a:off x="5796136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立方体 166"/>
          <p:cNvSpPr/>
          <p:nvPr/>
        </p:nvSpPr>
        <p:spPr>
          <a:xfrm>
            <a:off x="6012160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立方体 167"/>
          <p:cNvSpPr/>
          <p:nvPr/>
        </p:nvSpPr>
        <p:spPr>
          <a:xfrm>
            <a:off x="6228184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立方体 168"/>
          <p:cNvSpPr/>
          <p:nvPr/>
        </p:nvSpPr>
        <p:spPr>
          <a:xfrm>
            <a:off x="6444208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立方体 169"/>
          <p:cNvSpPr/>
          <p:nvPr/>
        </p:nvSpPr>
        <p:spPr>
          <a:xfrm>
            <a:off x="6660232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立方体 170"/>
          <p:cNvSpPr/>
          <p:nvPr/>
        </p:nvSpPr>
        <p:spPr>
          <a:xfrm>
            <a:off x="6876256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立方体 171"/>
          <p:cNvSpPr/>
          <p:nvPr/>
        </p:nvSpPr>
        <p:spPr>
          <a:xfrm>
            <a:off x="7092280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立方体 172"/>
          <p:cNvSpPr/>
          <p:nvPr/>
        </p:nvSpPr>
        <p:spPr>
          <a:xfrm>
            <a:off x="7308304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立方体 173"/>
          <p:cNvSpPr/>
          <p:nvPr/>
        </p:nvSpPr>
        <p:spPr>
          <a:xfrm>
            <a:off x="7524328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立方体 174"/>
          <p:cNvSpPr/>
          <p:nvPr/>
        </p:nvSpPr>
        <p:spPr>
          <a:xfrm>
            <a:off x="5724128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立方体 175"/>
          <p:cNvSpPr/>
          <p:nvPr/>
        </p:nvSpPr>
        <p:spPr>
          <a:xfrm>
            <a:off x="5940152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立方体 176"/>
          <p:cNvSpPr/>
          <p:nvPr/>
        </p:nvSpPr>
        <p:spPr>
          <a:xfrm>
            <a:off x="6156176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立方体 177"/>
          <p:cNvSpPr/>
          <p:nvPr/>
        </p:nvSpPr>
        <p:spPr>
          <a:xfrm>
            <a:off x="6372200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立方体 178"/>
          <p:cNvSpPr/>
          <p:nvPr/>
        </p:nvSpPr>
        <p:spPr>
          <a:xfrm>
            <a:off x="6588224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立方体 179"/>
          <p:cNvSpPr/>
          <p:nvPr/>
        </p:nvSpPr>
        <p:spPr>
          <a:xfrm>
            <a:off x="6804248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立方体 180"/>
          <p:cNvSpPr/>
          <p:nvPr/>
        </p:nvSpPr>
        <p:spPr>
          <a:xfrm>
            <a:off x="7020272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立方体 181"/>
          <p:cNvSpPr/>
          <p:nvPr/>
        </p:nvSpPr>
        <p:spPr>
          <a:xfrm>
            <a:off x="7236296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立方体 182"/>
          <p:cNvSpPr/>
          <p:nvPr/>
        </p:nvSpPr>
        <p:spPr>
          <a:xfrm>
            <a:off x="7452320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立方体 183"/>
          <p:cNvSpPr/>
          <p:nvPr/>
        </p:nvSpPr>
        <p:spPr>
          <a:xfrm>
            <a:off x="5652120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立方体 184"/>
          <p:cNvSpPr/>
          <p:nvPr/>
        </p:nvSpPr>
        <p:spPr>
          <a:xfrm>
            <a:off x="5868144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立方体 185"/>
          <p:cNvSpPr/>
          <p:nvPr/>
        </p:nvSpPr>
        <p:spPr>
          <a:xfrm>
            <a:off x="6084168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立方体 186"/>
          <p:cNvSpPr/>
          <p:nvPr/>
        </p:nvSpPr>
        <p:spPr>
          <a:xfrm>
            <a:off x="6300192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立方体 187"/>
          <p:cNvSpPr/>
          <p:nvPr/>
        </p:nvSpPr>
        <p:spPr>
          <a:xfrm>
            <a:off x="6516216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立方体 188"/>
          <p:cNvSpPr/>
          <p:nvPr/>
        </p:nvSpPr>
        <p:spPr>
          <a:xfrm>
            <a:off x="6732240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立方体 189"/>
          <p:cNvSpPr/>
          <p:nvPr/>
        </p:nvSpPr>
        <p:spPr>
          <a:xfrm>
            <a:off x="6948264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立方体 190"/>
          <p:cNvSpPr/>
          <p:nvPr/>
        </p:nvSpPr>
        <p:spPr>
          <a:xfrm>
            <a:off x="7164288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立方体 191"/>
          <p:cNvSpPr/>
          <p:nvPr/>
        </p:nvSpPr>
        <p:spPr>
          <a:xfrm>
            <a:off x="7380312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立方体 192"/>
          <p:cNvSpPr/>
          <p:nvPr/>
        </p:nvSpPr>
        <p:spPr>
          <a:xfrm>
            <a:off x="5580112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立方体 193"/>
          <p:cNvSpPr/>
          <p:nvPr/>
        </p:nvSpPr>
        <p:spPr>
          <a:xfrm>
            <a:off x="5796136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立方体 194"/>
          <p:cNvSpPr/>
          <p:nvPr/>
        </p:nvSpPr>
        <p:spPr>
          <a:xfrm>
            <a:off x="6012160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立方体 195"/>
          <p:cNvSpPr/>
          <p:nvPr/>
        </p:nvSpPr>
        <p:spPr>
          <a:xfrm>
            <a:off x="6228184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立方体 196"/>
          <p:cNvSpPr/>
          <p:nvPr/>
        </p:nvSpPr>
        <p:spPr>
          <a:xfrm>
            <a:off x="6444208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立方体 197"/>
          <p:cNvSpPr/>
          <p:nvPr/>
        </p:nvSpPr>
        <p:spPr>
          <a:xfrm>
            <a:off x="6660232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立方体 198"/>
          <p:cNvSpPr/>
          <p:nvPr/>
        </p:nvSpPr>
        <p:spPr>
          <a:xfrm>
            <a:off x="6876256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立方体 199"/>
          <p:cNvSpPr/>
          <p:nvPr/>
        </p:nvSpPr>
        <p:spPr>
          <a:xfrm>
            <a:off x="7092280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立方体 200"/>
          <p:cNvSpPr/>
          <p:nvPr/>
        </p:nvSpPr>
        <p:spPr>
          <a:xfrm>
            <a:off x="7308304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立方体 201"/>
          <p:cNvSpPr/>
          <p:nvPr/>
        </p:nvSpPr>
        <p:spPr>
          <a:xfrm>
            <a:off x="5508104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立方体 202"/>
          <p:cNvSpPr/>
          <p:nvPr/>
        </p:nvSpPr>
        <p:spPr>
          <a:xfrm>
            <a:off x="5724128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立方体 203"/>
          <p:cNvSpPr/>
          <p:nvPr/>
        </p:nvSpPr>
        <p:spPr>
          <a:xfrm>
            <a:off x="5940152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立方体 204"/>
          <p:cNvSpPr/>
          <p:nvPr/>
        </p:nvSpPr>
        <p:spPr>
          <a:xfrm>
            <a:off x="6156176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立方体 205"/>
          <p:cNvSpPr/>
          <p:nvPr/>
        </p:nvSpPr>
        <p:spPr>
          <a:xfrm>
            <a:off x="6372200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立方体 206"/>
          <p:cNvSpPr/>
          <p:nvPr/>
        </p:nvSpPr>
        <p:spPr>
          <a:xfrm>
            <a:off x="6588224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立方体 207"/>
          <p:cNvSpPr/>
          <p:nvPr/>
        </p:nvSpPr>
        <p:spPr>
          <a:xfrm>
            <a:off x="6804248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立方体 208"/>
          <p:cNvSpPr/>
          <p:nvPr/>
        </p:nvSpPr>
        <p:spPr>
          <a:xfrm>
            <a:off x="7020272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立方体 209"/>
          <p:cNvSpPr/>
          <p:nvPr/>
        </p:nvSpPr>
        <p:spPr>
          <a:xfrm>
            <a:off x="7236296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立方体 210"/>
          <p:cNvSpPr/>
          <p:nvPr/>
        </p:nvSpPr>
        <p:spPr>
          <a:xfrm>
            <a:off x="5436096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立方体 211"/>
          <p:cNvSpPr/>
          <p:nvPr/>
        </p:nvSpPr>
        <p:spPr>
          <a:xfrm>
            <a:off x="5652120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立方体 212"/>
          <p:cNvSpPr/>
          <p:nvPr/>
        </p:nvSpPr>
        <p:spPr>
          <a:xfrm>
            <a:off x="5868144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立方体 213"/>
          <p:cNvSpPr/>
          <p:nvPr/>
        </p:nvSpPr>
        <p:spPr>
          <a:xfrm>
            <a:off x="6084168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立方体 214"/>
          <p:cNvSpPr/>
          <p:nvPr/>
        </p:nvSpPr>
        <p:spPr>
          <a:xfrm>
            <a:off x="6300192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立方体 215"/>
          <p:cNvSpPr/>
          <p:nvPr/>
        </p:nvSpPr>
        <p:spPr>
          <a:xfrm>
            <a:off x="6516216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立方体 216"/>
          <p:cNvSpPr/>
          <p:nvPr/>
        </p:nvSpPr>
        <p:spPr>
          <a:xfrm>
            <a:off x="6732240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立方体 217"/>
          <p:cNvSpPr/>
          <p:nvPr/>
        </p:nvSpPr>
        <p:spPr>
          <a:xfrm>
            <a:off x="6948264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立方体 218"/>
          <p:cNvSpPr/>
          <p:nvPr/>
        </p:nvSpPr>
        <p:spPr>
          <a:xfrm>
            <a:off x="7164288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立方体 219"/>
          <p:cNvSpPr/>
          <p:nvPr/>
        </p:nvSpPr>
        <p:spPr>
          <a:xfrm>
            <a:off x="795637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立方体 220"/>
          <p:cNvSpPr/>
          <p:nvPr/>
        </p:nvSpPr>
        <p:spPr>
          <a:xfrm>
            <a:off x="7884368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立方体 221"/>
          <p:cNvSpPr/>
          <p:nvPr/>
        </p:nvSpPr>
        <p:spPr>
          <a:xfrm>
            <a:off x="7812360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立方体 222"/>
          <p:cNvSpPr/>
          <p:nvPr/>
        </p:nvSpPr>
        <p:spPr>
          <a:xfrm>
            <a:off x="7740352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立方体 223"/>
          <p:cNvSpPr/>
          <p:nvPr/>
        </p:nvSpPr>
        <p:spPr>
          <a:xfrm>
            <a:off x="7668344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立方体 224"/>
          <p:cNvSpPr/>
          <p:nvPr/>
        </p:nvSpPr>
        <p:spPr>
          <a:xfrm>
            <a:off x="7596336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立方体 225"/>
          <p:cNvSpPr/>
          <p:nvPr/>
        </p:nvSpPr>
        <p:spPr>
          <a:xfrm>
            <a:off x="7524328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立方体 226"/>
          <p:cNvSpPr/>
          <p:nvPr/>
        </p:nvSpPr>
        <p:spPr>
          <a:xfrm>
            <a:off x="7452320" y="38678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立方体 227"/>
          <p:cNvSpPr/>
          <p:nvPr/>
        </p:nvSpPr>
        <p:spPr>
          <a:xfrm>
            <a:off x="7380312" y="39399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立方体 228"/>
          <p:cNvSpPr/>
          <p:nvPr/>
        </p:nvSpPr>
        <p:spPr>
          <a:xfrm>
            <a:off x="5364088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立方体 229"/>
          <p:cNvSpPr/>
          <p:nvPr/>
        </p:nvSpPr>
        <p:spPr>
          <a:xfrm>
            <a:off x="5580112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立方体 230"/>
          <p:cNvSpPr/>
          <p:nvPr/>
        </p:nvSpPr>
        <p:spPr>
          <a:xfrm>
            <a:off x="5796136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立方体 231"/>
          <p:cNvSpPr/>
          <p:nvPr/>
        </p:nvSpPr>
        <p:spPr>
          <a:xfrm>
            <a:off x="6012160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立方体 232"/>
          <p:cNvSpPr/>
          <p:nvPr/>
        </p:nvSpPr>
        <p:spPr>
          <a:xfrm>
            <a:off x="6228184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立方体 233"/>
          <p:cNvSpPr/>
          <p:nvPr/>
        </p:nvSpPr>
        <p:spPr>
          <a:xfrm>
            <a:off x="6444208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立方体 234"/>
          <p:cNvSpPr/>
          <p:nvPr/>
        </p:nvSpPr>
        <p:spPr>
          <a:xfrm>
            <a:off x="6660232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立方体 235"/>
          <p:cNvSpPr/>
          <p:nvPr/>
        </p:nvSpPr>
        <p:spPr>
          <a:xfrm>
            <a:off x="6876256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立方体 236"/>
          <p:cNvSpPr/>
          <p:nvPr/>
        </p:nvSpPr>
        <p:spPr>
          <a:xfrm>
            <a:off x="7092280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立方体 237"/>
          <p:cNvSpPr/>
          <p:nvPr/>
        </p:nvSpPr>
        <p:spPr>
          <a:xfrm>
            <a:off x="7308304" y="40119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立方体 238"/>
          <p:cNvSpPr/>
          <p:nvPr/>
        </p:nvSpPr>
        <p:spPr>
          <a:xfrm>
            <a:off x="601216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立方体 239"/>
          <p:cNvSpPr/>
          <p:nvPr/>
        </p:nvSpPr>
        <p:spPr>
          <a:xfrm>
            <a:off x="622818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立方体 240"/>
          <p:cNvSpPr/>
          <p:nvPr/>
        </p:nvSpPr>
        <p:spPr>
          <a:xfrm>
            <a:off x="644420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立方体 241"/>
          <p:cNvSpPr/>
          <p:nvPr/>
        </p:nvSpPr>
        <p:spPr>
          <a:xfrm>
            <a:off x="666023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立方体 242"/>
          <p:cNvSpPr/>
          <p:nvPr/>
        </p:nvSpPr>
        <p:spPr>
          <a:xfrm>
            <a:off x="687625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立方体 243"/>
          <p:cNvSpPr/>
          <p:nvPr/>
        </p:nvSpPr>
        <p:spPr>
          <a:xfrm>
            <a:off x="709228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立方体 244"/>
          <p:cNvSpPr/>
          <p:nvPr/>
        </p:nvSpPr>
        <p:spPr>
          <a:xfrm>
            <a:off x="730830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立方体 245"/>
          <p:cNvSpPr/>
          <p:nvPr/>
        </p:nvSpPr>
        <p:spPr>
          <a:xfrm>
            <a:off x="752432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立方体 246"/>
          <p:cNvSpPr/>
          <p:nvPr/>
        </p:nvSpPr>
        <p:spPr>
          <a:xfrm>
            <a:off x="774035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立方体 247"/>
          <p:cNvSpPr/>
          <p:nvPr/>
        </p:nvSpPr>
        <p:spPr>
          <a:xfrm>
            <a:off x="5940152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立方体 248"/>
          <p:cNvSpPr/>
          <p:nvPr/>
        </p:nvSpPr>
        <p:spPr>
          <a:xfrm>
            <a:off x="6156176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立方体 249"/>
          <p:cNvSpPr/>
          <p:nvPr/>
        </p:nvSpPr>
        <p:spPr>
          <a:xfrm>
            <a:off x="6372200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立方体 250"/>
          <p:cNvSpPr/>
          <p:nvPr/>
        </p:nvSpPr>
        <p:spPr>
          <a:xfrm>
            <a:off x="6588224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立方体 251"/>
          <p:cNvSpPr/>
          <p:nvPr/>
        </p:nvSpPr>
        <p:spPr>
          <a:xfrm>
            <a:off x="6804248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立方体 252"/>
          <p:cNvSpPr/>
          <p:nvPr/>
        </p:nvSpPr>
        <p:spPr>
          <a:xfrm>
            <a:off x="7020272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立方体 253"/>
          <p:cNvSpPr/>
          <p:nvPr/>
        </p:nvSpPr>
        <p:spPr>
          <a:xfrm>
            <a:off x="7236296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立方体 254"/>
          <p:cNvSpPr/>
          <p:nvPr/>
        </p:nvSpPr>
        <p:spPr>
          <a:xfrm>
            <a:off x="7452320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立方体 255"/>
          <p:cNvSpPr/>
          <p:nvPr/>
        </p:nvSpPr>
        <p:spPr>
          <a:xfrm>
            <a:off x="7668344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立方体 256"/>
          <p:cNvSpPr/>
          <p:nvPr/>
        </p:nvSpPr>
        <p:spPr>
          <a:xfrm>
            <a:off x="5868144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立方体 257"/>
          <p:cNvSpPr/>
          <p:nvPr/>
        </p:nvSpPr>
        <p:spPr>
          <a:xfrm>
            <a:off x="6084168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立方体 258"/>
          <p:cNvSpPr/>
          <p:nvPr/>
        </p:nvSpPr>
        <p:spPr>
          <a:xfrm>
            <a:off x="6300192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立方体 259"/>
          <p:cNvSpPr/>
          <p:nvPr/>
        </p:nvSpPr>
        <p:spPr>
          <a:xfrm>
            <a:off x="6516216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立方体 260"/>
          <p:cNvSpPr/>
          <p:nvPr/>
        </p:nvSpPr>
        <p:spPr>
          <a:xfrm>
            <a:off x="6732240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立方体 261"/>
          <p:cNvSpPr/>
          <p:nvPr/>
        </p:nvSpPr>
        <p:spPr>
          <a:xfrm>
            <a:off x="6948264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立方体 262"/>
          <p:cNvSpPr/>
          <p:nvPr/>
        </p:nvSpPr>
        <p:spPr>
          <a:xfrm>
            <a:off x="7164288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立方体 263"/>
          <p:cNvSpPr/>
          <p:nvPr/>
        </p:nvSpPr>
        <p:spPr>
          <a:xfrm>
            <a:off x="7380312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立方体 264"/>
          <p:cNvSpPr/>
          <p:nvPr/>
        </p:nvSpPr>
        <p:spPr>
          <a:xfrm>
            <a:off x="7596336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立方体 265"/>
          <p:cNvSpPr/>
          <p:nvPr/>
        </p:nvSpPr>
        <p:spPr>
          <a:xfrm>
            <a:off x="579613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立方体 266"/>
          <p:cNvSpPr/>
          <p:nvPr/>
        </p:nvSpPr>
        <p:spPr>
          <a:xfrm>
            <a:off x="601216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立方体 267"/>
          <p:cNvSpPr/>
          <p:nvPr/>
        </p:nvSpPr>
        <p:spPr>
          <a:xfrm>
            <a:off x="622818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立方体 268"/>
          <p:cNvSpPr/>
          <p:nvPr/>
        </p:nvSpPr>
        <p:spPr>
          <a:xfrm>
            <a:off x="644420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立方体 269"/>
          <p:cNvSpPr/>
          <p:nvPr/>
        </p:nvSpPr>
        <p:spPr>
          <a:xfrm>
            <a:off x="666023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立方体 270"/>
          <p:cNvSpPr/>
          <p:nvPr/>
        </p:nvSpPr>
        <p:spPr>
          <a:xfrm>
            <a:off x="687625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立方体 271"/>
          <p:cNvSpPr/>
          <p:nvPr/>
        </p:nvSpPr>
        <p:spPr>
          <a:xfrm>
            <a:off x="709228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立方体 272"/>
          <p:cNvSpPr/>
          <p:nvPr/>
        </p:nvSpPr>
        <p:spPr>
          <a:xfrm>
            <a:off x="730830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立方体 273"/>
          <p:cNvSpPr/>
          <p:nvPr/>
        </p:nvSpPr>
        <p:spPr>
          <a:xfrm>
            <a:off x="752432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立方体 274"/>
          <p:cNvSpPr/>
          <p:nvPr/>
        </p:nvSpPr>
        <p:spPr>
          <a:xfrm>
            <a:off x="5724128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立方体 275"/>
          <p:cNvSpPr/>
          <p:nvPr/>
        </p:nvSpPr>
        <p:spPr>
          <a:xfrm>
            <a:off x="5940152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立方体 276"/>
          <p:cNvSpPr/>
          <p:nvPr/>
        </p:nvSpPr>
        <p:spPr>
          <a:xfrm>
            <a:off x="6156176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立方体 277"/>
          <p:cNvSpPr/>
          <p:nvPr/>
        </p:nvSpPr>
        <p:spPr>
          <a:xfrm>
            <a:off x="6372200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立方体 278"/>
          <p:cNvSpPr/>
          <p:nvPr/>
        </p:nvSpPr>
        <p:spPr>
          <a:xfrm>
            <a:off x="6588224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立方体 279"/>
          <p:cNvSpPr/>
          <p:nvPr/>
        </p:nvSpPr>
        <p:spPr>
          <a:xfrm>
            <a:off x="6804248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立方体 280"/>
          <p:cNvSpPr/>
          <p:nvPr/>
        </p:nvSpPr>
        <p:spPr>
          <a:xfrm>
            <a:off x="7020272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立方体 281"/>
          <p:cNvSpPr/>
          <p:nvPr/>
        </p:nvSpPr>
        <p:spPr>
          <a:xfrm>
            <a:off x="7236296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立方体 282"/>
          <p:cNvSpPr/>
          <p:nvPr/>
        </p:nvSpPr>
        <p:spPr>
          <a:xfrm>
            <a:off x="7452320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立方体 283"/>
          <p:cNvSpPr/>
          <p:nvPr/>
        </p:nvSpPr>
        <p:spPr>
          <a:xfrm>
            <a:off x="5652120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立方体 284"/>
          <p:cNvSpPr/>
          <p:nvPr/>
        </p:nvSpPr>
        <p:spPr>
          <a:xfrm>
            <a:off x="5868144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立方体 285"/>
          <p:cNvSpPr/>
          <p:nvPr/>
        </p:nvSpPr>
        <p:spPr>
          <a:xfrm>
            <a:off x="6084168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立方体 286"/>
          <p:cNvSpPr/>
          <p:nvPr/>
        </p:nvSpPr>
        <p:spPr>
          <a:xfrm>
            <a:off x="6300192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立方体 287"/>
          <p:cNvSpPr/>
          <p:nvPr/>
        </p:nvSpPr>
        <p:spPr>
          <a:xfrm>
            <a:off x="6516216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立方体 288"/>
          <p:cNvSpPr/>
          <p:nvPr/>
        </p:nvSpPr>
        <p:spPr>
          <a:xfrm>
            <a:off x="6732240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立方体 289"/>
          <p:cNvSpPr/>
          <p:nvPr/>
        </p:nvSpPr>
        <p:spPr>
          <a:xfrm>
            <a:off x="6948264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立方体 290"/>
          <p:cNvSpPr/>
          <p:nvPr/>
        </p:nvSpPr>
        <p:spPr>
          <a:xfrm>
            <a:off x="7164288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立方体 291"/>
          <p:cNvSpPr/>
          <p:nvPr/>
        </p:nvSpPr>
        <p:spPr>
          <a:xfrm>
            <a:off x="7380312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立方体 292"/>
          <p:cNvSpPr/>
          <p:nvPr/>
        </p:nvSpPr>
        <p:spPr>
          <a:xfrm>
            <a:off x="5580112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立方体 293"/>
          <p:cNvSpPr/>
          <p:nvPr/>
        </p:nvSpPr>
        <p:spPr>
          <a:xfrm>
            <a:off x="5796136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立方体 294"/>
          <p:cNvSpPr/>
          <p:nvPr/>
        </p:nvSpPr>
        <p:spPr>
          <a:xfrm>
            <a:off x="6012160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立方体 295"/>
          <p:cNvSpPr/>
          <p:nvPr/>
        </p:nvSpPr>
        <p:spPr>
          <a:xfrm>
            <a:off x="6228184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立方体 296"/>
          <p:cNvSpPr/>
          <p:nvPr/>
        </p:nvSpPr>
        <p:spPr>
          <a:xfrm>
            <a:off x="6444208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立方体 297"/>
          <p:cNvSpPr/>
          <p:nvPr/>
        </p:nvSpPr>
        <p:spPr>
          <a:xfrm>
            <a:off x="6660232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立方体 298"/>
          <p:cNvSpPr/>
          <p:nvPr/>
        </p:nvSpPr>
        <p:spPr>
          <a:xfrm>
            <a:off x="6876256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立方体 299"/>
          <p:cNvSpPr/>
          <p:nvPr/>
        </p:nvSpPr>
        <p:spPr>
          <a:xfrm>
            <a:off x="7092280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立方体 300"/>
          <p:cNvSpPr/>
          <p:nvPr/>
        </p:nvSpPr>
        <p:spPr>
          <a:xfrm>
            <a:off x="7308304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立方体 301"/>
          <p:cNvSpPr/>
          <p:nvPr/>
        </p:nvSpPr>
        <p:spPr>
          <a:xfrm>
            <a:off x="5508104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立方体 302"/>
          <p:cNvSpPr/>
          <p:nvPr/>
        </p:nvSpPr>
        <p:spPr>
          <a:xfrm>
            <a:off x="5724128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立方体 303"/>
          <p:cNvSpPr/>
          <p:nvPr/>
        </p:nvSpPr>
        <p:spPr>
          <a:xfrm>
            <a:off x="5940152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立方体 304"/>
          <p:cNvSpPr/>
          <p:nvPr/>
        </p:nvSpPr>
        <p:spPr>
          <a:xfrm>
            <a:off x="6156176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立方体 305"/>
          <p:cNvSpPr/>
          <p:nvPr/>
        </p:nvSpPr>
        <p:spPr>
          <a:xfrm>
            <a:off x="6372200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立方体 306"/>
          <p:cNvSpPr/>
          <p:nvPr/>
        </p:nvSpPr>
        <p:spPr>
          <a:xfrm>
            <a:off x="6588224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立方体 307"/>
          <p:cNvSpPr/>
          <p:nvPr/>
        </p:nvSpPr>
        <p:spPr>
          <a:xfrm>
            <a:off x="6804248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立方体 308"/>
          <p:cNvSpPr/>
          <p:nvPr/>
        </p:nvSpPr>
        <p:spPr>
          <a:xfrm>
            <a:off x="7020272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立方体 309"/>
          <p:cNvSpPr/>
          <p:nvPr/>
        </p:nvSpPr>
        <p:spPr>
          <a:xfrm>
            <a:off x="7236296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立方体 310"/>
          <p:cNvSpPr/>
          <p:nvPr/>
        </p:nvSpPr>
        <p:spPr>
          <a:xfrm>
            <a:off x="5436096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立方体 311"/>
          <p:cNvSpPr/>
          <p:nvPr/>
        </p:nvSpPr>
        <p:spPr>
          <a:xfrm>
            <a:off x="5652120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立方体 312"/>
          <p:cNvSpPr/>
          <p:nvPr/>
        </p:nvSpPr>
        <p:spPr>
          <a:xfrm>
            <a:off x="5868144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立方体 313"/>
          <p:cNvSpPr/>
          <p:nvPr/>
        </p:nvSpPr>
        <p:spPr>
          <a:xfrm>
            <a:off x="6084168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立方体 314"/>
          <p:cNvSpPr/>
          <p:nvPr/>
        </p:nvSpPr>
        <p:spPr>
          <a:xfrm>
            <a:off x="6300192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立方体 315"/>
          <p:cNvSpPr/>
          <p:nvPr/>
        </p:nvSpPr>
        <p:spPr>
          <a:xfrm>
            <a:off x="6516216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立方体 316"/>
          <p:cNvSpPr/>
          <p:nvPr/>
        </p:nvSpPr>
        <p:spPr>
          <a:xfrm>
            <a:off x="6732240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立方体 317"/>
          <p:cNvSpPr/>
          <p:nvPr/>
        </p:nvSpPr>
        <p:spPr>
          <a:xfrm>
            <a:off x="6948264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立方体 318"/>
          <p:cNvSpPr/>
          <p:nvPr/>
        </p:nvSpPr>
        <p:spPr>
          <a:xfrm>
            <a:off x="7164288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立方体 319"/>
          <p:cNvSpPr/>
          <p:nvPr/>
        </p:nvSpPr>
        <p:spPr>
          <a:xfrm>
            <a:off x="795637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立方体 320"/>
          <p:cNvSpPr/>
          <p:nvPr/>
        </p:nvSpPr>
        <p:spPr>
          <a:xfrm>
            <a:off x="7884368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立方体 321"/>
          <p:cNvSpPr/>
          <p:nvPr/>
        </p:nvSpPr>
        <p:spPr>
          <a:xfrm>
            <a:off x="7812360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立方体 322"/>
          <p:cNvSpPr/>
          <p:nvPr/>
        </p:nvSpPr>
        <p:spPr>
          <a:xfrm>
            <a:off x="774035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立方体 323"/>
          <p:cNvSpPr/>
          <p:nvPr/>
        </p:nvSpPr>
        <p:spPr>
          <a:xfrm>
            <a:off x="7668344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立方体 324"/>
          <p:cNvSpPr/>
          <p:nvPr/>
        </p:nvSpPr>
        <p:spPr>
          <a:xfrm>
            <a:off x="7596336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立方体 325"/>
          <p:cNvSpPr/>
          <p:nvPr/>
        </p:nvSpPr>
        <p:spPr>
          <a:xfrm>
            <a:off x="7524328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立方体 326"/>
          <p:cNvSpPr/>
          <p:nvPr/>
        </p:nvSpPr>
        <p:spPr>
          <a:xfrm>
            <a:off x="7452320" y="36518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立方体 327"/>
          <p:cNvSpPr/>
          <p:nvPr/>
        </p:nvSpPr>
        <p:spPr>
          <a:xfrm>
            <a:off x="7380312" y="37238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立方体 328"/>
          <p:cNvSpPr/>
          <p:nvPr/>
        </p:nvSpPr>
        <p:spPr>
          <a:xfrm>
            <a:off x="5364088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立方体 329"/>
          <p:cNvSpPr/>
          <p:nvPr/>
        </p:nvSpPr>
        <p:spPr>
          <a:xfrm>
            <a:off x="5580112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立方体 330"/>
          <p:cNvSpPr/>
          <p:nvPr/>
        </p:nvSpPr>
        <p:spPr>
          <a:xfrm>
            <a:off x="5796136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立方体 331"/>
          <p:cNvSpPr/>
          <p:nvPr/>
        </p:nvSpPr>
        <p:spPr>
          <a:xfrm>
            <a:off x="6012160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立方体 332"/>
          <p:cNvSpPr/>
          <p:nvPr/>
        </p:nvSpPr>
        <p:spPr>
          <a:xfrm>
            <a:off x="6228184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立方体 333"/>
          <p:cNvSpPr/>
          <p:nvPr/>
        </p:nvSpPr>
        <p:spPr>
          <a:xfrm>
            <a:off x="6444208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立方体 334"/>
          <p:cNvSpPr/>
          <p:nvPr/>
        </p:nvSpPr>
        <p:spPr>
          <a:xfrm>
            <a:off x="6660232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立方体 335"/>
          <p:cNvSpPr/>
          <p:nvPr/>
        </p:nvSpPr>
        <p:spPr>
          <a:xfrm>
            <a:off x="6876256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立方体 336"/>
          <p:cNvSpPr/>
          <p:nvPr/>
        </p:nvSpPr>
        <p:spPr>
          <a:xfrm>
            <a:off x="7092280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立方体 337"/>
          <p:cNvSpPr/>
          <p:nvPr/>
        </p:nvSpPr>
        <p:spPr>
          <a:xfrm>
            <a:off x="7308304" y="37958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立方体 338"/>
          <p:cNvSpPr/>
          <p:nvPr/>
        </p:nvSpPr>
        <p:spPr>
          <a:xfrm>
            <a:off x="601216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立方体 339"/>
          <p:cNvSpPr/>
          <p:nvPr/>
        </p:nvSpPr>
        <p:spPr>
          <a:xfrm>
            <a:off x="622818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立方体 340"/>
          <p:cNvSpPr/>
          <p:nvPr/>
        </p:nvSpPr>
        <p:spPr>
          <a:xfrm>
            <a:off x="644420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立方体 341"/>
          <p:cNvSpPr/>
          <p:nvPr/>
        </p:nvSpPr>
        <p:spPr>
          <a:xfrm>
            <a:off x="666023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立方体 342"/>
          <p:cNvSpPr/>
          <p:nvPr/>
        </p:nvSpPr>
        <p:spPr>
          <a:xfrm>
            <a:off x="687625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立方体 343"/>
          <p:cNvSpPr/>
          <p:nvPr/>
        </p:nvSpPr>
        <p:spPr>
          <a:xfrm>
            <a:off x="709228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立方体 344"/>
          <p:cNvSpPr/>
          <p:nvPr/>
        </p:nvSpPr>
        <p:spPr>
          <a:xfrm>
            <a:off x="730830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立方体 345"/>
          <p:cNvSpPr/>
          <p:nvPr/>
        </p:nvSpPr>
        <p:spPr>
          <a:xfrm>
            <a:off x="752432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立方体 346"/>
          <p:cNvSpPr/>
          <p:nvPr/>
        </p:nvSpPr>
        <p:spPr>
          <a:xfrm>
            <a:off x="774035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" name="立方体 347"/>
          <p:cNvSpPr/>
          <p:nvPr/>
        </p:nvSpPr>
        <p:spPr>
          <a:xfrm>
            <a:off x="5940152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立方体 348"/>
          <p:cNvSpPr/>
          <p:nvPr/>
        </p:nvSpPr>
        <p:spPr>
          <a:xfrm>
            <a:off x="6156176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立方体 349"/>
          <p:cNvSpPr/>
          <p:nvPr/>
        </p:nvSpPr>
        <p:spPr>
          <a:xfrm>
            <a:off x="6372200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立方体 350"/>
          <p:cNvSpPr/>
          <p:nvPr/>
        </p:nvSpPr>
        <p:spPr>
          <a:xfrm>
            <a:off x="6588224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立方体 351"/>
          <p:cNvSpPr/>
          <p:nvPr/>
        </p:nvSpPr>
        <p:spPr>
          <a:xfrm>
            <a:off x="6804248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立方体 352"/>
          <p:cNvSpPr/>
          <p:nvPr/>
        </p:nvSpPr>
        <p:spPr>
          <a:xfrm>
            <a:off x="7020272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立方体 353"/>
          <p:cNvSpPr/>
          <p:nvPr/>
        </p:nvSpPr>
        <p:spPr>
          <a:xfrm>
            <a:off x="7236296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立方体 354"/>
          <p:cNvSpPr/>
          <p:nvPr/>
        </p:nvSpPr>
        <p:spPr>
          <a:xfrm>
            <a:off x="7452320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立方体 355"/>
          <p:cNvSpPr/>
          <p:nvPr/>
        </p:nvSpPr>
        <p:spPr>
          <a:xfrm>
            <a:off x="7668344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立方体 356"/>
          <p:cNvSpPr/>
          <p:nvPr/>
        </p:nvSpPr>
        <p:spPr>
          <a:xfrm>
            <a:off x="5868144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立方体 357"/>
          <p:cNvSpPr/>
          <p:nvPr/>
        </p:nvSpPr>
        <p:spPr>
          <a:xfrm>
            <a:off x="6084168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立方体 358"/>
          <p:cNvSpPr/>
          <p:nvPr/>
        </p:nvSpPr>
        <p:spPr>
          <a:xfrm>
            <a:off x="6300192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立方体 359"/>
          <p:cNvSpPr/>
          <p:nvPr/>
        </p:nvSpPr>
        <p:spPr>
          <a:xfrm>
            <a:off x="6516216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立方体 360"/>
          <p:cNvSpPr/>
          <p:nvPr/>
        </p:nvSpPr>
        <p:spPr>
          <a:xfrm>
            <a:off x="6732240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立方体 361"/>
          <p:cNvSpPr/>
          <p:nvPr/>
        </p:nvSpPr>
        <p:spPr>
          <a:xfrm>
            <a:off x="6948264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立方体 362"/>
          <p:cNvSpPr/>
          <p:nvPr/>
        </p:nvSpPr>
        <p:spPr>
          <a:xfrm>
            <a:off x="7164288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立方体 363"/>
          <p:cNvSpPr/>
          <p:nvPr/>
        </p:nvSpPr>
        <p:spPr>
          <a:xfrm>
            <a:off x="7380312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立方体 364"/>
          <p:cNvSpPr/>
          <p:nvPr/>
        </p:nvSpPr>
        <p:spPr>
          <a:xfrm>
            <a:off x="7596336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立方体 365"/>
          <p:cNvSpPr/>
          <p:nvPr/>
        </p:nvSpPr>
        <p:spPr>
          <a:xfrm>
            <a:off x="579613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立方体 366"/>
          <p:cNvSpPr/>
          <p:nvPr/>
        </p:nvSpPr>
        <p:spPr>
          <a:xfrm>
            <a:off x="601216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立方体 367"/>
          <p:cNvSpPr/>
          <p:nvPr/>
        </p:nvSpPr>
        <p:spPr>
          <a:xfrm>
            <a:off x="622818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立方体 368"/>
          <p:cNvSpPr/>
          <p:nvPr/>
        </p:nvSpPr>
        <p:spPr>
          <a:xfrm>
            <a:off x="644420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立方体 369"/>
          <p:cNvSpPr/>
          <p:nvPr/>
        </p:nvSpPr>
        <p:spPr>
          <a:xfrm>
            <a:off x="666023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立方体 370"/>
          <p:cNvSpPr/>
          <p:nvPr/>
        </p:nvSpPr>
        <p:spPr>
          <a:xfrm>
            <a:off x="687625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立方体 371"/>
          <p:cNvSpPr/>
          <p:nvPr/>
        </p:nvSpPr>
        <p:spPr>
          <a:xfrm>
            <a:off x="709228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3" name="立方体 372"/>
          <p:cNvSpPr/>
          <p:nvPr/>
        </p:nvSpPr>
        <p:spPr>
          <a:xfrm>
            <a:off x="730830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立方体 373"/>
          <p:cNvSpPr/>
          <p:nvPr/>
        </p:nvSpPr>
        <p:spPr>
          <a:xfrm>
            <a:off x="752432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5" name="立方体 374"/>
          <p:cNvSpPr/>
          <p:nvPr/>
        </p:nvSpPr>
        <p:spPr>
          <a:xfrm>
            <a:off x="5724128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6" name="立方体 375"/>
          <p:cNvSpPr/>
          <p:nvPr/>
        </p:nvSpPr>
        <p:spPr>
          <a:xfrm>
            <a:off x="5940152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立方体 376"/>
          <p:cNvSpPr/>
          <p:nvPr/>
        </p:nvSpPr>
        <p:spPr>
          <a:xfrm>
            <a:off x="6156176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立方体 377"/>
          <p:cNvSpPr/>
          <p:nvPr/>
        </p:nvSpPr>
        <p:spPr>
          <a:xfrm>
            <a:off x="6372200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9" name="立方体 378"/>
          <p:cNvSpPr/>
          <p:nvPr/>
        </p:nvSpPr>
        <p:spPr>
          <a:xfrm>
            <a:off x="6588224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0" name="立方体 379"/>
          <p:cNvSpPr/>
          <p:nvPr/>
        </p:nvSpPr>
        <p:spPr>
          <a:xfrm>
            <a:off x="6804248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1" name="立方体 380"/>
          <p:cNvSpPr/>
          <p:nvPr/>
        </p:nvSpPr>
        <p:spPr>
          <a:xfrm>
            <a:off x="7020272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立方体 381"/>
          <p:cNvSpPr/>
          <p:nvPr/>
        </p:nvSpPr>
        <p:spPr>
          <a:xfrm>
            <a:off x="7236296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立方体 382"/>
          <p:cNvSpPr/>
          <p:nvPr/>
        </p:nvSpPr>
        <p:spPr>
          <a:xfrm>
            <a:off x="7452320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4" name="立方体 383"/>
          <p:cNvSpPr/>
          <p:nvPr/>
        </p:nvSpPr>
        <p:spPr>
          <a:xfrm>
            <a:off x="5652120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5" name="立方体 384"/>
          <p:cNvSpPr/>
          <p:nvPr/>
        </p:nvSpPr>
        <p:spPr>
          <a:xfrm>
            <a:off x="5868144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6" name="立方体 385"/>
          <p:cNvSpPr/>
          <p:nvPr/>
        </p:nvSpPr>
        <p:spPr>
          <a:xfrm>
            <a:off x="6084168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7" name="立方体 386"/>
          <p:cNvSpPr/>
          <p:nvPr/>
        </p:nvSpPr>
        <p:spPr>
          <a:xfrm>
            <a:off x="6300192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8" name="立方体 387"/>
          <p:cNvSpPr/>
          <p:nvPr/>
        </p:nvSpPr>
        <p:spPr>
          <a:xfrm>
            <a:off x="6516216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9" name="立方体 388"/>
          <p:cNvSpPr/>
          <p:nvPr/>
        </p:nvSpPr>
        <p:spPr>
          <a:xfrm>
            <a:off x="6732240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0" name="立方体 389"/>
          <p:cNvSpPr/>
          <p:nvPr/>
        </p:nvSpPr>
        <p:spPr>
          <a:xfrm>
            <a:off x="6948264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1" name="立方体 390"/>
          <p:cNvSpPr/>
          <p:nvPr/>
        </p:nvSpPr>
        <p:spPr>
          <a:xfrm>
            <a:off x="7164288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2" name="立方体 391"/>
          <p:cNvSpPr/>
          <p:nvPr/>
        </p:nvSpPr>
        <p:spPr>
          <a:xfrm>
            <a:off x="7380312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3" name="立方体 392"/>
          <p:cNvSpPr/>
          <p:nvPr/>
        </p:nvSpPr>
        <p:spPr>
          <a:xfrm>
            <a:off x="558011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4" name="立方体 393"/>
          <p:cNvSpPr/>
          <p:nvPr/>
        </p:nvSpPr>
        <p:spPr>
          <a:xfrm>
            <a:off x="579613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5" name="立方体 394"/>
          <p:cNvSpPr/>
          <p:nvPr/>
        </p:nvSpPr>
        <p:spPr>
          <a:xfrm>
            <a:off x="601216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6" name="立方体 395"/>
          <p:cNvSpPr/>
          <p:nvPr/>
        </p:nvSpPr>
        <p:spPr>
          <a:xfrm>
            <a:off x="622818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7" name="立方体 396"/>
          <p:cNvSpPr/>
          <p:nvPr/>
        </p:nvSpPr>
        <p:spPr>
          <a:xfrm>
            <a:off x="644420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8" name="立方体 397"/>
          <p:cNvSpPr/>
          <p:nvPr/>
        </p:nvSpPr>
        <p:spPr>
          <a:xfrm>
            <a:off x="666023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9" name="立方体 398"/>
          <p:cNvSpPr/>
          <p:nvPr/>
        </p:nvSpPr>
        <p:spPr>
          <a:xfrm>
            <a:off x="687625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0" name="立方体 399"/>
          <p:cNvSpPr/>
          <p:nvPr/>
        </p:nvSpPr>
        <p:spPr>
          <a:xfrm>
            <a:off x="709228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1" name="立方体 400"/>
          <p:cNvSpPr/>
          <p:nvPr/>
        </p:nvSpPr>
        <p:spPr>
          <a:xfrm>
            <a:off x="730830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2" name="立方体 401"/>
          <p:cNvSpPr/>
          <p:nvPr/>
        </p:nvSpPr>
        <p:spPr>
          <a:xfrm>
            <a:off x="5508104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3" name="立方体 402"/>
          <p:cNvSpPr/>
          <p:nvPr/>
        </p:nvSpPr>
        <p:spPr>
          <a:xfrm>
            <a:off x="5724128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4" name="立方体 403"/>
          <p:cNvSpPr/>
          <p:nvPr/>
        </p:nvSpPr>
        <p:spPr>
          <a:xfrm>
            <a:off x="5940152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5" name="立方体 404"/>
          <p:cNvSpPr/>
          <p:nvPr/>
        </p:nvSpPr>
        <p:spPr>
          <a:xfrm>
            <a:off x="6156176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立方体 405"/>
          <p:cNvSpPr/>
          <p:nvPr/>
        </p:nvSpPr>
        <p:spPr>
          <a:xfrm>
            <a:off x="6372200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7" name="立方体 406"/>
          <p:cNvSpPr/>
          <p:nvPr/>
        </p:nvSpPr>
        <p:spPr>
          <a:xfrm>
            <a:off x="6588224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8" name="立方体 407"/>
          <p:cNvSpPr/>
          <p:nvPr/>
        </p:nvSpPr>
        <p:spPr>
          <a:xfrm>
            <a:off x="6804248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" name="立方体 408"/>
          <p:cNvSpPr/>
          <p:nvPr/>
        </p:nvSpPr>
        <p:spPr>
          <a:xfrm>
            <a:off x="7020272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立方体 409"/>
          <p:cNvSpPr/>
          <p:nvPr/>
        </p:nvSpPr>
        <p:spPr>
          <a:xfrm>
            <a:off x="7236296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1" name="立方体 410"/>
          <p:cNvSpPr/>
          <p:nvPr/>
        </p:nvSpPr>
        <p:spPr>
          <a:xfrm>
            <a:off x="5436096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立方体 411"/>
          <p:cNvSpPr/>
          <p:nvPr/>
        </p:nvSpPr>
        <p:spPr>
          <a:xfrm>
            <a:off x="5652120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3" name="立方体 412"/>
          <p:cNvSpPr/>
          <p:nvPr/>
        </p:nvSpPr>
        <p:spPr>
          <a:xfrm>
            <a:off x="5868144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4" name="立方体 413"/>
          <p:cNvSpPr/>
          <p:nvPr/>
        </p:nvSpPr>
        <p:spPr>
          <a:xfrm>
            <a:off x="6084168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5" name="立方体 414"/>
          <p:cNvSpPr/>
          <p:nvPr/>
        </p:nvSpPr>
        <p:spPr>
          <a:xfrm>
            <a:off x="6300192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立方体 415"/>
          <p:cNvSpPr/>
          <p:nvPr/>
        </p:nvSpPr>
        <p:spPr>
          <a:xfrm>
            <a:off x="6516216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7" name="立方体 416"/>
          <p:cNvSpPr/>
          <p:nvPr/>
        </p:nvSpPr>
        <p:spPr>
          <a:xfrm>
            <a:off x="6732240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立方体 417"/>
          <p:cNvSpPr/>
          <p:nvPr/>
        </p:nvSpPr>
        <p:spPr>
          <a:xfrm>
            <a:off x="6948264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立方体 418"/>
          <p:cNvSpPr/>
          <p:nvPr/>
        </p:nvSpPr>
        <p:spPr>
          <a:xfrm>
            <a:off x="7164288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立方体 419"/>
          <p:cNvSpPr/>
          <p:nvPr/>
        </p:nvSpPr>
        <p:spPr>
          <a:xfrm>
            <a:off x="795637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1" name="立方体 420"/>
          <p:cNvSpPr/>
          <p:nvPr/>
        </p:nvSpPr>
        <p:spPr>
          <a:xfrm>
            <a:off x="7884368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2" name="立方体 421"/>
          <p:cNvSpPr/>
          <p:nvPr/>
        </p:nvSpPr>
        <p:spPr>
          <a:xfrm>
            <a:off x="7812360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3" name="立方体 422"/>
          <p:cNvSpPr/>
          <p:nvPr/>
        </p:nvSpPr>
        <p:spPr>
          <a:xfrm>
            <a:off x="774035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4" name="立方体 423"/>
          <p:cNvSpPr/>
          <p:nvPr/>
        </p:nvSpPr>
        <p:spPr>
          <a:xfrm>
            <a:off x="7668344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5" name="立方体 424"/>
          <p:cNvSpPr/>
          <p:nvPr/>
        </p:nvSpPr>
        <p:spPr>
          <a:xfrm>
            <a:off x="7596336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6" name="立方体 425"/>
          <p:cNvSpPr/>
          <p:nvPr/>
        </p:nvSpPr>
        <p:spPr>
          <a:xfrm>
            <a:off x="752432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7" name="立方体 426"/>
          <p:cNvSpPr/>
          <p:nvPr/>
        </p:nvSpPr>
        <p:spPr>
          <a:xfrm>
            <a:off x="7452320" y="34358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8" name="立方体 427"/>
          <p:cNvSpPr/>
          <p:nvPr/>
        </p:nvSpPr>
        <p:spPr>
          <a:xfrm>
            <a:off x="7380312" y="35078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9" name="立方体 428"/>
          <p:cNvSpPr/>
          <p:nvPr/>
        </p:nvSpPr>
        <p:spPr>
          <a:xfrm>
            <a:off x="5364088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立方体 429"/>
          <p:cNvSpPr/>
          <p:nvPr/>
        </p:nvSpPr>
        <p:spPr>
          <a:xfrm>
            <a:off x="5580112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1" name="立方体 430"/>
          <p:cNvSpPr/>
          <p:nvPr/>
        </p:nvSpPr>
        <p:spPr>
          <a:xfrm>
            <a:off x="5796136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立方体 431"/>
          <p:cNvSpPr/>
          <p:nvPr/>
        </p:nvSpPr>
        <p:spPr>
          <a:xfrm>
            <a:off x="6012160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立方体 432"/>
          <p:cNvSpPr/>
          <p:nvPr/>
        </p:nvSpPr>
        <p:spPr>
          <a:xfrm>
            <a:off x="6228184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立方体 433"/>
          <p:cNvSpPr/>
          <p:nvPr/>
        </p:nvSpPr>
        <p:spPr>
          <a:xfrm>
            <a:off x="6444208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5" name="立方体 434"/>
          <p:cNvSpPr/>
          <p:nvPr/>
        </p:nvSpPr>
        <p:spPr>
          <a:xfrm>
            <a:off x="6660232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6" name="立方体 435"/>
          <p:cNvSpPr/>
          <p:nvPr/>
        </p:nvSpPr>
        <p:spPr>
          <a:xfrm>
            <a:off x="6876256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7" name="立方体 436"/>
          <p:cNvSpPr/>
          <p:nvPr/>
        </p:nvSpPr>
        <p:spPr>
          <a:xfrm>
            <a:off x="7092280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立方体 437"/>
          <p:cNvSpPr/>
          <p:nvPr/>
        </p:nvSpPr>
        <p:spPr>
          <a:xfrm>
            <a:off x="7308304" y="35798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立方体 438"/>
          <p:cNvSpPr/>
          <p:nvPr/>
        </p:nvSpPr>
        <p:spPr>
          <a:xfrm>
            <a:off x="601216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立方体 439"/>
          <p:cNvSpPr/>
          <p:nvPr/>
        </p:nvSpPr>
        <p:spPr>
          <a:xfrm>
            <a:off x="622818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立方体 440"/>
          <p:cNvSpPr/>
          <p:nvPr/>
        </p:nvSpPr>
        <p:spPr>
          <a:xfrm>
            <a:off x="644420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2" name="立方体 441"/>
          <p:cNvSpPr/>
          <p:nvPr/>
        </p:nvSpPr>
        <p:spPr>
          <a:xfrm>
            <a:off x="666023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立方体 442"/>
          <p:cNvSpPr/>
          <p:nvPr/>
        </p:nvSpPr>
        <p:spPr>
          <a:xfrm>
            <a:off x="687625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立方体 443"/>
          <p:cNvSpPr/>
          <p:nvPr/>
        </p:nvSpPr>
        <p:spPr>
          <a:xfrm>
            <a:off x="709228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5" name="立方体 444"/>
          <p:cNvSpPr/>
          <p:nvPr/>
        </p:nvSpPr>
        <p:spPr>
          <a:xfrm>
            <a:off x="730830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6" name="立方体 445"/>
          <p:cNvSpPr/>
          <p:nvPr/>
        </p:nvSpPr>
        <p:spPr>
          <a:xfrm>
            <a:off x="752432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立方体 446"/>
          <p:cNvSpPr/>
          <p:nvPr/>
        </p:nvSpPr>
        <p:spPr>
          <a:xfrm>
            <a:off x="774035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" name="立方体 447"/>
          <p:cNvSpPr/>
          <p:nvPr/>
        </p:nvSpPr>
        <p:spPr>
          <a:xfrm>
            <a:off x="5940152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立方体 448"/>
          <p:cNvSpPr/>
          <p:nvPr/>
        </p:nvSpPr>
        <p:spPr>
          <a:xfrm>
            <a:off x="6156176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0" name="立方体 449"/>
          <p:cNvSpPr/>
          <p:nvPr/>
        </p:nvSpPr>
        <p:spPr>
          <a:xfrm>
            <a:off x="6372200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1" name="立方体 450"/>
          <p:cNvSpPr/>
          <p:nvPr/>
        </p:nvSpPr>
        <p:spPr>
          <a:xfrm>
            <a:off x="6588224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" name="立方体 451"/>
          <p:cNvSpPr/>
          <p:nvPr/>
        </p:nvSpPr>
        <p:spPr>
          <a:xfrm>
            <a:off x="6804248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3" name="立方体 452"/>
          <p:cNvSpPr/>
          <p:nvPr/>
        </p:nvSpPr>
        <p:spPr>
          <a:xfrm>
            <a:off x="7020272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4" name="立方体 453"/>
          <p:cNvSpPr/>
          <p:nvPr/>
        </p:nvSpPr>
        <p:spPr>
          <a:xfrm>
            <a:off x="7236296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5" name="立方体 454"/>
          <p:cNvSpPr/>
          <p:nvPr/>
        </p:nvSpPr>
        <p:spPr>
          <a:xfrm>
            <a:off x="7452320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6" name="立方体 455"/>
          <p:cNvSpPr/>
          <p:nvPr/>
        </p:nvSpPr>
        <p:spPr>
          <a:xfrm>
            <a:off x="7668344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7" name="立方体 456"/>
          <p:cNvSpPr/>
          <p:nvPr/>
        </p:nvSpPr>
        <p:spPr>
          <a:xfrm>
            <a:off x="5868144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8" name="立方体 457"/>
          <p:cNvSpPr/>
          <p:nvPr/>
        </p:nvSpPr>
        <p:spPr>
          <a:xfrm>
            <a:off x="6084168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立方体 458"/>
          <p:cNvSpPr/>
          <p:nvPr/>
        </p:nvSpPr>
        <p:spPr>
          <a:xfrm>
            <a:off x="6300192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" name="立方体 459"/>
          <p:cNvSpPr/>
          <p:nvPr/>
        </p:nvSpPr>
        <p:spPr>
          <a:xfrm>
            <a:off x="6516216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1" name="立方体 460"/>
          <p:cNvSpPr/>
          <p:nvPr/>
        </p:nvSpPr>
        <p:spPr>
          <a:xfrm>
            <a:off x="6732240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2" name="立方体 461"/>
          <p:cNvSpPr/>
          <p:nvPr/>
        </p:nvSpPr>
        <p:spPr>
          <a:xfrm>
            <a:off x="6948264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3" name="立方体 462"/>
          <p:cNvSpPr/>
          <p:nvPr/>
        </p:nvSpPr>
        <p:spPr>
          <a:xfrm>
            <a:off x="7164288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4" name="立方体 463"/>
          <p:cNvSpPr/>
          <p:nvPr/>
        </p:nvSpPr>
        <p:spPr>
          <a:xfrm>
            <a:off x="7380312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5" name="立方体 464"/>
          <p:cNvSpPr/>
          <p:nvPr/>
        </p:nvSpPr>
        <p:spPr>
          <a:xfrm>
            <a:off x="7596336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6" name="立方体 465"/>
          <p:cNvSpPr/>
          <p:nvPr/>
        </p:nvSpPr>
        <p:spPr>
          <a:xfrm>
            <a:off x="579613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立方体 466"/>
          <p:cNvSpPr/>
          <p:nvPr/>
        </p:nvSpPr>
        <p:spPr>
          <a:xfrm>
            <a:off x="601216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立方体 467"/>
          <p:cNvSpPr/>
          <p:nvPr/>
        </p:nvSpPr>
        <p:spPr>
          <a:xfrm>
            <a:off x="622818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9" name="立方体 468"/>
          <p:cNvSpPr/>
          <p:nvPr/>
        </p:nvSpPr>
        <p:spPr>
          <a:xfrm>
            <a:off x="644420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立方体 469"/>
          <p:cNvSpPr/>
          <p:nvPr/>
        </p:nvSpPr>
        <p:spPr>
          <a:xfrm>
            <a:off x="666023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1" name="立方体 470"/>
          <p:cNvSpPr/>
          <p:nvPr/>
        </p:nvSpPr>
        <p:spPr>
          <a:xfrm>
            <a:off x="687625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2" name="立方体 471"/>
          <p:cNvSpPr/>
          <p:nvPr/>
        </p:nvSpPr>
        <p:spPr>
          <a:xfrm>
            <a:off x="709228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3" name="立方体 472"/>
          <p:cNvSpPr/>
          <p:nvPr/>
        </p:nvSpPr>
        <p:spPr>
          <a:xfrm>
            <a:off x="730830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立方体 473"/>
          <p:cNvSpPr/>
          <p:nvPr/>
        </p:nvSpPr>
        <p:spPr>
          <a:xfrm>
            <a:off x="752432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立方体 474"/>
          <p:cNvSpPr/>
          <p:nvPr/>
        </p:nvSpPr>
        <p:spPr>
          <a:xfrm>
            <a:off x="5724128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6" name="立方体 475"/>
          <p:cNvSpPr/>
          <p:nvPr/>
        </p:nvSpPr>
        <p:spPr>
          <a:xfrm>
            <a:off x="5940152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7" name="立方体 476"/>
          <p:cNvSpPr/>
          <p:nvPr/>
        </p:nvSpPr>
        <p:spPr>
          <a:xfrm>
            <a:off x="6156176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8" name="立方体 477"/>
          <p:cNvSpPr/>
          <p:nvPr/>
        </p:nvSpPr>
        <p:spPr>
          <a:xfrm>
            <a:off x="6372200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9" name="立方体 478"/>
          <p:cNvSpPr/>
          <p:nvPr/>
        </p:nvSpPr>
        <p:spPr>
          <a:xfrm>
            <a:off x="6588224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0" name="立方体 479"/>
          <p:cNvSpPr/>
          <p:nvPr/>
        </p:nvSpPr>
        <p:spPr>
          <a:xfrm>
            <a:off x="6804248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1" name="立方体 480"/>
          <p:cNvSpPr/>
          <p:nvPr/>
        </p:nvSpPr>
        <p:spPr>
          <a:xfrm>
            <a:off x="7020272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2" name="立方体 481"/>
          <p:cNvSpPr/>
          <p:nvPr/>
        </p:nvSpPr>
        <p:spPr>
          <a:xfrm>
            <a:off x="7236296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3" name="立方体 482"/>
          <p:cNvSpPr/>
          <p:nvPr/>
        </p:nvSpPr>
        <p:spPr>
          <a:xfrm>
            <a:off x="7452320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4" name="立方体 483"/>
          <p:cNvSpPr/>
          <p:nvPr/>
        </p:nvSpPr>
        <p:spPr>
          <a:xfrm>
            <a:off x="5652120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5" name="立方体 484"/>
          <p:cNvSpPr/>
          <p:nvPr/>
        </p:nvSpPr>
        <p:spPr>
          <a:xfrm>
            <a:off x="5868144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6" name="立方体 485"/>
          <p:cNvSpPr/>
          <p:nvPr/>
        </p:nvSpPr>
        <p:spPr>
          <a:xfrm>
            <a:off x="6084168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7" name="立方体 486"/>
          <p:cNvSpPr/>
          <p:nvPr/>
        </p:nvSpPr>
        <p:spPr>
          <a:xfrm>
            <a:off x="6300192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8" name="立方体 487"/>
          <p:cNvSpPr/>
          <p:nvPr/>
        </p:nvSpPr>
        <p:spPr>
          <a:xfrm>
            <a:off x="6516216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9" name="立方体 488"/>
          <p:cNvSpPr/>
          <p:nvPr/>
        </p:nvSpPr>
        <p:spPr>
          <a:xfrm>
            <a:off x="6732240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0" name="立方体 489"/>
          <p:cNvSpPr/>
          <p:nvPr/>
        </p:nvSpPr>
        <p:spPr>
          <a:xfrm>
            <a:off x="6948264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" name="立方体 490"/>
          <p:cNvSpPr/>
          <p:nvPr/>
        </p:nvSpPr>
        <p:spPr>
          <a:xfrm>
            <a:off x="7164288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2" name="立方体 491"/>
          <p:cNvSpPr/>
          <p:nvPr/>
        </p:nvSpPr>
        <p:spPr>
          <a:xfrm>
            <a:off x="7380312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3" name="立方体 492"/>
          <p:cNvSpPr/>
          <p:nvPr/>
        </p:nvSpPr>
        <p:spPr>
          <a:xfrm>
            <a:off x="558011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4" name="立方体 493"/>
          <p:cNvSpPr/>
          <p:nvPr/>
        </p:nvSpPr>
        <p:spPr>
          <a:xfrm>
            <a:off x="579613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5" name="立方体 494"/>
          <p:cNvSpPr/>
          <p:nvPr/>
        </p:nvSpPr>
        <p:spPr>
          <a:xfrm>
            <a:off x="601216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6" name="立方体 495"/>
          <p:cNvSpPr/>
          <p:nvPr/>
        </p:nvSpPr>
        <p:spPr>
          <a:xfrm>
            <a:off x="622818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立方体 496"/>
          <p:cNvSpPr/>
          <p:nvPr/>
        </p:nvSpPr>
        <p:spPr>
          <a:xfrm>
            <a:off x="644420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8" name="立方体 497"/>
          <p:cNvSpPr/>
          <p:nvPr/>
        </p:nvSpPr>
        <p:spPr>
          <a:xfrm>
            <a:off x="666023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9" name="立方体 498"/>
          <p:cNvSpPr/>
          <p:nvPr/>
        </p:nvSpPr>
        <p:spPr>
          <a:xfrm>
            <a:off x="687625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0" name="立方体 499"/>
          <p:cNvSpPr/>
          <p:nvPr/>
        </p:nvSpPr>
        <p:spPr>
          <a:xfrm>
            <a:off x="709228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1" name="立方体 500"/>
          <p:cNvSpPr/>
          <p:nvPr/>
        </p:nvSpPr>
        <p:spPr>
          <a:xfrm>
            <a:off x="730830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2" name="立方体 501"/>
          <p:cNvSpPr/>
          <p:nvPr/>
        </p:nvSpPr>
        <p:spPr>
          <a:xfrm>
            <a:off x="5508104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3" name="立方体 502"/>
          <p:cNvSpPr/>
          <p:nvPr/>
        </p:nvSpPr>
        <p:spPr>
          <a:xfrm>
            <a:off x="5724128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立方体 503"/>
          <p:cNvSpPr/>
          <p:nvPr/>
        </p:nvSpPr>
        <p:spPr>
          <a:xfrm>
            <a:off x="5940152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5" name="立方体 504"/>
          <p:cNvSpPr/>
          <p:nvPr/>
        </p:nvSpPr>
        <p:spPr>
          <a:xfrm>
            <a:off x="6156176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6" name="立方体 505"/>
          <p:cNvSpPr/>
          <p:nvPr/>
        </p:nvSpPr>
        <p:spPr>
          <a:xfrm>
            <a:off x="6372200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7" name="立方体 506"/>
          <p:cNvSpPr/>
          <p:nvPr/>
        </p:nvSpPr>
        <p:spPr>
          <a:xfrm>
            <a:off x="6588224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8" name="立方体 507"/>
          <p:cNvSpPr/>
          <p:nvPr/>
        </p:nvSpPr>
        <p:spPr>
          <a:xfrm>
            <a:off x="6804248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9" name="立方体 508"/>
          <p:cNvSpPr/>
          <p:nvPr/>
        </p:nvSpPr>
        <p:spPr>
          <a:xfrm>
            <a:off x="7020272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立方体 509"/>
          <p:cNvSpPr/>
          <p:nvPr/>
        </p:nvSpPr>
        <p:spPr>
          <a:xfrm>
            <a:off x="7236296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1" name="立方体 510"/>
          <p:cNvSpPr/>
          <p:nvPr/>
        </p:nvSpPr>
        <p:spPr>
          <a:xfrm>
            <a:off x="5436096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2" name="立方体 511"/>
          <p:cNvSpPr/>
          <p:nvPr/>
        </p:nvSpPr>
        <p:spPr>
          <a:xfrm>
            <a:off x="5652120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3" name="立方体 512"/>
          <p:cNvSpPr/>
          <p:nvPr/>
        </p:nvSpPr>
        <p:spPr>
          <a:xfrm>
            <a:off x="5868144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4" name="立方体 513"/>
          <p:cNvSpPr/>
          <p:nvPr/>
        </p:nvSpPr>
        <p:spPr>
          <a:xfrm>
            <a:off x="6084168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5" name="立方体 514"/>
          <p:cNvSpPr/>
          <p:nvPr/>
        </p:nvSpPr>
        <p:spPr>
          <a:xfrm>
            <a:off x="6300192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6" name="立方体 515"/>
          <p:cNvSpPr/>
          <p:nvPr/>
        </p:nvSpPr>
        <p:spPr>
          <a:xfrm>
            <a:off x="6516216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7" name="立方体 516"/>
          <p:cNvSpPr/>
          <p:nvPr/>
        </p:nvSpPr>
        <p:spPr>
          <a:xfrm>
            <a:off x="6732240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8" name="立方体 517"/>
          <p:cNvSpPr/>
          <p:nvPr/>
        </p:nvSpPr>
        <p:spPr>
          <a:xfrm>
            <a:off x="6948264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9" name="立方体 518"/>
          <p:cNvSpPr/>
          <p:nvPr/>
        </p:nvSpPr>
        <p:spPr>
          <a:xfrm>
            <a:off x="7164288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0" name="立方体 519"/>
          <p:cNvSpPr/>
          <p:nvPr/>
        </p:nvSpPr>
        <p:spPr>
          <a:xfrm>
            <a:off x="795637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1" name="立方体 520"/>
          <p:cNvSpPr/>
          <p:nvPr/>
        </p:nvSpPr>
        <p:spPr>
          <a:xfrm>
            <a:off x="7884368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2" name="立方体 521"/>
          <p:cNvSpPr/>
          <p:nvPr/>
        </p:nvSpPr>
        <p:spPr>
          <a:xfrm>
            <a:off x="7812360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3" name="立方体 522"/>
          <p:cNvSpPr/>
          <p:nvPr/>
        </p:nvSpPr>
        <p:spPr>
          <a:xfrm>
            <a:off x="774035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4" name="立方体 523"/>
          <p:cNvSpPr/>
          <p:nvPr/>
        </p:nvSpPr>
        <p:spPr>
          <a:xfrm>
            <a:off x="7668344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5" name="立方体 524"/>
          <p:cNvSpPr/>
          <p:nvPr/>
        </p:nvSpPr>
        <p:spPr>
          <a:xfrm>
            <a:off x="7596336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6" name="立方体 525"/>
          <p:cNvSpPr/>
          <p:nvPr/>
        </p:nvSpPr>
        <p:spPr>
          <a:xfrm>
            <a:off x="752432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7" name="立方体 526"/>
          <p:cNvSpPr/>
          <p:nvPr/>
        </p:nvSpPr>
        <p:spPr>
          <a:xfrm>
            <a:off x="7452320" y="32198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8" name="立方体 527"/>
          <p:cNvSpPr/>
          <p:nvPr/>
        </p:nvSpPr>
        <p:spPr>
          <a:xfrm>
            <a:off x="7380312" y="32918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9" name="立方体 528"/>
          <p:cNvSpPr/>
          <p:nvPr/>
        </p:nvSpPr>
        <p:spPr>
          <a:xfrm>
            <a:off x="536408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0" name="立方体 529"/>
          <p:cNvSpPr/>
          <p:nvPr/>
        </p:nvSpPr>
        <p:spPr>
          <a:xfrm>
            <a:off x="558011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1" name="立方体 530"/>
          <p:cNvSpPr/>
          <p:nvPr/>
        </p:nvSpPr>
        <p:spPr>
          <a:xfrm>
            <a:off x="579613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2" name="立方体 531"/>
          <p:cNvSpPr/>
          <p:nvPr/>
        </p:nvSpPr>
        <p:spPr>
          <a:xfrm>
            <a:off x="601216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3" name="立方体 532"/>
          <p:cNvSpPr/>
          <p:nvPr/>
        </p:nvSpPr>
        <p:spPr>
          <a:xfrm>
            <a:off x="622818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4" name="立方体 533"/>
          <p:cNvSpPr/>
          <p:nvPr/>
        </p:nvSpPr>
        <p:spPr>
          <a:xfrm>
            <a:off x="6444208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5" name="立方体 534"/>
          <p:cNvSpPr/>
          <p:nvPr/>
        </p:nvSpPr>
        <p:spPr>
          <a:xfrm>
            <a:off x="6660232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" name="立方体 535"/>
          <p:cNvSpPr/>
          <p:nvPr/>
        </p:nvSpPr>
        <p:spPr>
          <a:xfrm>
            <a:off x="6876256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7" name="立方体 536"/>
          <p:cNvSpPr/>
          <p:nvPr/>
        </p:nvSpPr>
        <p:spPr>
          <a:xfrm>
            <a:off x="7092280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立方体 537"/>
          <p:cNvSpPr/>
          <p:nvPr/>
        </p:nvSpPr>
        <p:spPr>
          <a:xfrm>
            <a:off x="7308304" y="33638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9" name="立方体 538"/>
          <p:cNvSpPr/>
          <p:nvPr/>
        </p:nvSpPr>
        <p:spPr>
          <a:xfrm>
            <a:off x="601216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0" name="立方体 539"/>
          <p:cNvSpPr/>
          <p:nvPr/>
        </p:nvSpPr>
        <p:spPr>
          <a:xfrm>
            <a:off x="622818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1" name="立方体 540"/>
          <p:cNvSpPr/>
          <p:nvPr/>
        </p:nvSpPr>
        <p:spPr>
          <a:xfrm>
            <a:off x="644420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2" name="立方体 541"/>
          <p:cNvSpPr/>
          <p:nvPr/>
        </p:nvSpPr>
        <p:spPr>
          <a:xfrm>
            <a:off x="666023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3" name="立方体 542"/>
          <p:cNvSpPr/>
          <p:nvPr/>
        </p:nvSpPr>
        <p:spPr>
          <a:xfrm>
            <a:off x="687625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4" name="立方体 543"/>
          <p:cNvSpPr/>
          <p:nvPr/>
        </p:nvSpPr>
        <p:spPr>
          <a:xfrm>
            <a:off x="709228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5" name="立方体 544"/>
          <p:cNvSpPr/>
          <p:nvPr/>
        </p:nvSpPr>
        <p:spPr>
          <a:xfrm>
            <a:off x="730830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6" name="立方体 545"/>
          <p:cNvSpPr/>
          <p:nvPr/>
        </p:nvSpPr>
        <p:spPr>
          <a:xfrm>
            <a:off x="752432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7" name="立方体 546"/>
          <p:cNvSpPr/>
          <p:nvPr/>
        </p:nvSpPr>
        <p:spPr>
          <a:xfrm>
            <a:off x="774035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8" name="立方体 547"/>
          <p:cNvSpPr/>
          <p:nvPr/>
        </p:nvSpPr>
        <p:spPr>
          <a:xfrm>
            <a:off x="5940152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9" name="立方体 548"/>
          <p:cNvSpPr/>
          <p:nvPr/>
        </p:nvSpPr>
        <p:spPr>
          <a:xfrm>
            <a:off x="6156176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0" name="立方体 549"/>
          <p:cNvSpPr/>
          <p:nvPr/>
        </p:nvSpPr>
        <p:spPr>
          <a:xfrm>
            <a:off x="6372200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1" name="立方体 550"/>
          <p:cNvSpPr/>
          <p:nvPr/>
        </p:nvSpPr>
        <p:spPr>
          <a:xfrm>
            <a:off x="6588224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2" name="立方体 551"/>
          <p:cNvSpPr/>
          <p:nvPr/>
        </p:nvSpPr>
        <p:spPr>
          <a:xfrm>
            <a:off x="6804248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立方体 552"/>
          <p:cNvSpPr/>
          <p:nvPr/>
        </p:nvSpPr>
        <p:spPr>
          <a:xfrm>
            <a:off x="7020272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4" name="立方体 553"/>
          <p:cNvSpPr/>
          <p:nvPr/>
        </p:nvSpPr>
        <p:spPr>
          <a:xfrm>
            <a:off x="7236296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5" name="立方体 554"/>
          <p:cNvSpPr/>
          <p:nvPr/>
        </p:nvSpPr>
        <p:spPr>
          <a:xfrm>
            <a:off x="7452320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6" name="立方体 555"/>
          <p:cNvSpPr/>
          <p:nvPr/>
        </p:nvSpPr>
        <p:spPr>
          <a:xfrm>
            <a:off x="7668344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7" name="立方体 556"/>
          <p:cNvSpPr/>
          <p:nvPr/>
        </p:nvSpPr>
        <p:spPr>
          <a:xfrm>
            <a:off x="5868144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8" name="立方体 557"/>
          <p:cNvSpPr/>
          <p:nvPr/>
        </p:nvSpPr>
        <p:spPr>
          <a:xfrm>
            <a:off x="6084168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9" name="立方体 558"/>
          <p:cNvSpPr/>
          <p:nvPr/>
        </p:nvSpPr>
        <p:spPr>
          <a:xfrm>
            <a:off x="6300192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0" name="立方体 559"/>
          <p:cNvSpPr/>
          <p:nvPr/>
        </p:nvSpPr>
        <p:spPr>
          <a:xfrm>
            <a:off x="6516216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1" name="立方体 560"/>
          <p:cNvSpPr/>
          <p:nvPr/>
        </p:nvSpPr>
        <p:spPr>
          <a:xfrm>
            <a:off x="6732240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2" name="立方体 561"/>
          <p:cNvSpPr/>
          <p:nvPr/>
        </p:nvSpPr>
        <p:spPr>
          <a:xfrm>
            <a:off x="6948264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3" name="立方体 562"/>
          <p:cNvSpPr/>
          <p:nvPr/>
        </p:nvSpPr>
        <p:spPr>
          <a:xfrm>
            <a:off x="7164288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4" name="立方体 563"/>
          <p:cNvSpPr/>
          <p:nvPr/>
        </p:nvSpPr>
        <p:spPr>
          <a:xfrm>
            <a:off x="7380312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5" name="立方体 564"/>
          <p:cNvSpPr/>
          <p:nvPr/>
        </p:nvSpPr>
        <p:spPr>
          <a:xfrm>
            <a:off x="7596336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" name="立方体 565"/>
          <p:cNvSpPr/>
          <p:nvPr/>
        </p:nvSpPr>
        <p:spPr>
          <a:xfrm>
            <a:off x="579613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立方体 566"/>
          <p:cNvSpPr/>
          <p:nvPr/>
        </p:nvSpPr>
        <p:spPr>
          <a:xfrm>
            <a:off x="601216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8" name="立方体 567"/>
          <p:cNvSpPr/>
          <p:nvPr/>
        </p:nvSpPr>
        <p:spPr>
          <a:xfrm>
            <a:off x="622818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9" name="立方体 568"/>
          <p:cNvSpPr/>
          <p:nvPr/>
        </p:nvSpPr>
        <p:spPr>
          <a:xfrm>
            <a:off x="644420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0" name="立方体 569"/>
          <p:cNvSpPr/>
          <p:nvPr/>
        </p:nvSpPr>
        <p:spPr>
          <a:xfrm>
            <a:off x="666023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1" name="立方体 570"/>
          <p:cNvSpPr/>
          <p:nvPr/>
        </p:nvSpPr>
        <p:spPr>
          <a:xfrm>
            <a:off x="687625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2" name="立方体 571"/>
          <p:cNvSpPr/>
          <p:nvPr/>
        </p:nvSpPr>
        <p:spPr>
          <a:xfrm>
            <a:off x="709228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3" name="立方体 572"/>
          <p:cNvSpPr/>
          <p:nvPr/>
        </p:nvSpPr>
        <p:spPr>
          <a:xfrm>
            <a:off x="730830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4" name="立方体 573"/>
          <p:cNvSpPr/>
          <p:nvPr/>
        </p:nvSpPr>
        <p:spPr>
          <a:xfrm>
            <a:off x="752432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5" name="立方体 574"/>
          <p:cNvSpPr/>
          <p:nvPr/>
        </p:nvSpPr>
        <p:spPr>
          <a:xfrm>
            <a:off x="5724128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6" name="立方体 575"/>
          <p:cNvSpPr/>
          <p:nvPr/>
        </p:nvSpPr>
        <p:spPr>
          <a:xfrm>
            <a:off x="5940152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7" name="立方体 576"/>
          <p:cNvSpPr/>
          <p:nvPr/>
        </p:nvSpPr>
        <p:spPr>
          <a:xfrm>
            <a:off x="6156176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8" name="立方体 577"/>
          <p:cNvSpPr/>
          <p:nvPr/>
        </p:nvSpPr>
        <p:spPr>
          <a:xfrm>
            <a:off x="6372200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9" name="立方体 578"/>
          <p:cNvSpPr/>
          <p:nvPr/>
        </p:nvSpPr>
        <p:spPr>
          <a:xfrm>
            <a:off x="6588224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立方体 579"/>
          <p:cNvSpPr/>
          <p:nvPr/>
        </p:nvSpPr>
        <p:spPr>
          <a:xfrm>
            <a:off x="6804248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1" name="立方体 580"/>
          <p:cNvSpPr/>
          <p:nvPr/>
        </p:nvSpPr>
        <p:spPr>
          <a:xfrm>
            <a:off x="7020272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2" name="立方体 581"/>
          <p:cNvSpPr/>
          <p:nvPr/>
        </p:nvSpPr>
        <p:spPr>
          <a:xfrm>
            <a:off x="7236296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3" name="立方体 582"/>
          <p:cNvSpPr/>
          <p:nvPr/>
        </p:nvSpPr>
        <p:spPr>
          <a:xfrm>
            <a:off x="7452320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4" name="立方体 583"/>
          <p:cNvSpPr/>
          <p:nvPr/>
        </p:nvSpPr>
        <p:spPr>
          <a:xfrm>
            <a:off x="5652120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5" name="立方体 584"/>
          <p:cNvSpPr/>
          <p:nvPr/>
        </p:nvSpPr>
        <p:spPr>
          <a:xfrm>
            <a:off x="5868144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6" name="立方体 585"/>
          <p:cNvSpPr/>
          <p:nvPr/>
        </p:nvSpPr>
        <p:spPr>
          <a:xfrm>
            <a:off x="6084168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7" name="立方体 586"/>
          <p:cNvSpPr/>
          <p:nvPr/>
        </p:nvSpPr>
        <p:spPr>
          <a:xfrm>
            <a:off x="6300192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8" name="立方体 587"/>
          <p:cNvSpPr/>
          <p:nvPr/>
        </p:nvSpPr>
        <p:spPr>
          <a:xfrm>
            <a:off x="6516216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9" name="立方体 588"/>
          <p:cNvSpPr/>
          <p:nvPr/>
        </p:nvSpPr>
        <p:spPr>
          <a:xfrm>
            <a:off x="6732240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0" name="立方体 589"/>
          <p:cNvSpPr/>
          <p:nvPr/>
        </p:nvSpPr>
        <p:spPr>
          <a:xfrm>
            <a:off x="6948264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1" name="立方体 590"/>
          <p:cNvSpPr/>
          <p:nvPr/>
        </p:nvSpPr>
        <p:spPr>
          <a:xfrm>
            <a:off x="7164288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2" name="立方体 591"/>
          <p:cNvSpPr/>
          <p:nvPr/>
        </p:nvSpPr>
        <p:spPr>
          <a:xfrm>
            <a:off x="7380312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3" name="立方体 592"/>
          <p:cNvSpPr/>
          <p:nvPr/>
        </p:nvSpPr>
        <p:spPr>
          <a:xfrm>
            <a:off x="558011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4" name="立方体 593"/>
          <p:cNvSpPr/>
          <p:nvPr/>
        </p:nvSpPr>
        <p:spPr>
          <a:xfrm>
            <a:off x="579613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5" name="立方体 594"/>
          <p:cNvSpPr/>
          <p:nvPr/>
        </p:nvSpPr>
        <p:spPr>
          <a:xfrm>
            <a:off x="601216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" name="立方体 595"/>
          <p:cNvSpPr/>
          <p:nvPr/>
        </p:nvSpPr>
        <p:spPr>
          <a:xfrm>
            <a:off x="622818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" name="立方体 596"/>
          <p:cNvSpPr/>
          <p:nvPr/>
        </p:nvSpPr>
        <p:spPr>
          <a:xfrm>
            <a:off x="644420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" name="立方体 597"/>
          <p:cNvSpPr/>
          <p:nvPr/>
        </p:nvSpPr>
        <p:spPr>
          <a:xfrm>
            <a:off x="666023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" name="立方体 598"/>
          <p:cNvSpPr/>
          <p:nvPr/>
        </p:nvSpPr>
        <p:spPr>
          <a:xfrm>
            <a:off x="687625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" name="立方体 599"/>
          <p:cNvSpPr/>
          <p:nvPr/>
        </p:nvSpPr>
        <p:spPr>
          <a:xfrm>
            <a:off x="709228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1" name="立方体 600"/>
          <p:cNvSpPr/>
          <p:nvPr/>
        </p:nvSpPr>
        <p:spPr>
          <a:xfrm>
            <a:off x="730830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2" name="立方体 601"/>
          <p:cNvSpPr/>
          <p:nvPr/>
        </p:nvSpPr>
        <p:spPr>
          <a:xfrm>
            <a:off x="5508104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3" name="立方体 602"/>
          <p:cNvSpPr/>
          <p:nvPr/>
        </p:nvSpPr>
        <p:spPr>
          <a:xfrm>
            <a:off x="5724128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4" name="立方体 603"/>
          <p:cNvSpPr/>
          <p:nvPr/>
        </p:nvSpPr>
        <p:spPr>
          <a:xfrm>
            <a:off x="5940152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5" name="立方体 604"/>
          <p:cNvSpPr/>
          <p:nvPr/>
        </p:nvSpPr>
        <p:spPr>
          <a:xfrm>
            <a:off x="6156176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6" name="立方体 605"/>
          <p:cNvSpPr/>
          <p:nvPr/>
        </p:nvSpPr>
        <p:spPr>
          <a:xfrm>
            <a:off x="6372200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7" name="立方体 606"/>
          <p:cNvSpPr/>
          <p:nvPr/>
        </p:nvSpPr>
        <p:spPr>
          <a:xfrm>
            <a:off x="6588224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8" name="立方体 607"/>
          <p:cNvSpPr/>
          <p:nvPr/>
        </p:nvSpPr>
        <p:spPr>
          <a:xfrm>
            <a:off x="6804248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9" name="立方体 608"/>
          <p:cNvSpPr/>
          <p:nvPr/>
        </p:nvSpPr>
        <p:spPr>
          <a:xfrm>
            <a:off x="7020272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0" name="立方体 609"/>
          <p:cNvSpPr/>
          <p:nvPr/>
        </p:nvSpPr>
        <p:spPr>
          <a:xfrm>
            <a:off x="7236296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1" name="立方体 610"/>
          <p:cNvSpPr/>
          <p:nvPr/>
        </p:nvSpPr>
        <p:spPr>
          <a:xfrm>
            <a:off x="5436096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2" name="立方体 611"/>
          <p:cNvSpPr/>
          <p:nvPr/>
        </p:nvSpPr>
        <p:spPr>
          <a:xfrm>
            <a:off x="5652120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3" name="立方体 612"/>
          <p:cNvSpPr/>
          <p:nvPr/>
        </p:nvSpPr>
        <p:spPr>
          <a:xfrm>
            <a:off x="5868144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" name="立方体 613"/>
          <p:cNvSpPr/>
          <p:nvPr/>
        </p:nvSpPr>
        <p:spPr>
          <a:xfrm>
            <a:off x="6084168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5" name="立方体 614"/>
          <p:cNvSpPr/>
          <p:nvPr/>
        </p:nvSpPr>
        <p:spPr>
          <a:xfrm>
            <a:off x="6300192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6" name="立方体 615"/>
          <p:cNvSpPr/>
          <p:nvPr/>
        </p:nvSpPr>
        <p:spPr>
          <a:xfrm>
            <a:off x="6516216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7" name="立方体 616"/>
          <p:cNvSpPr/>
          <p:nvPr/>
        </p:nvSpPr>
        <p:spPr>
          <a:xfrm>
            <a:off x="6732240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8" name="立方体 617"/>
          <p:cNvSpPr/>
          <p:nvPr/>
        </p:nvSpPr>
        <p:spPr>
          <a:xfrm>
            <a:off x="6948264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9" name="立方体 618"/>
          <p:cNvSpPr/>
          <p:nvPr/>
        </p:nvSpPr>
        <p:spPr>
          <a:xfrm>
            <a:off x="7164288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0" name="立方体 619"/>
          <p:cNvSpPr/>
          <p:nvPr/>
        </p:nvSpPr>
        <p:spPr>
          <a:xfrm>
            <a:off x="795637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1" name="立方体 620"/>
          <p:cNvSpPr/>
          <p:nvPr/>
        </p:nvSpPr>
        <p:spPr>
          <a:xfrm>
            <a:off x="7884368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2" name="立方体 621"/>
          <p:cNvSpPr/>
          <p:nvPr/>
        </p:nvSpPr>
        <p:spPr>
          <a:xfrm>
            <a:off x="7812360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3" name="立方体 622"/>
          <p:cNvSpPr/>
          <p:nvPr/>
        </p:nvSpPr>
        <p:spPr>
          <a:xfrm>
            <a:off x="774035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4" name="立方体 623"/>
          <p:cNvSpPr/>
          <p:nvPr/>
        </p:nvSpPr>
        <p:spPr>
          <a:xfrm>
            <a:off x="7668344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5" name="立方体 624"/>
          <p:cNvSpPr/>
          <p:nvPr/>
        </p:nvSpPr>
        <p:spPr>
          <a:xfrm>
            <a:off x="7596336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6" name="立方体 625"/>
          <p:cNvSpPr/>
          <p:nvPr/>
        </p:nvSpPr>
        <p:spPr>
          <a:xfrm>
            <a:off x="752432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7" name="立方体 626"/>
          <p:cNvSpPr/>
          <p:nvPr/>
        </p:nvSpPr>
        <p:spPr>
          <a:xfrm>
            <a:off x="7452320" y="300379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8" name="立方体 627"/>
          <p:cNvSpPr/>
          <p:nvPr/>
        </p:nvSpPr>
        <p:spPr>
          <a:xfrm>
            <a:off x="7380312" y="307580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9" name="立方体 628"/>
          <p:cNvSpPr/>
          <p:nvPr/>
        </p:nvSpPr>
        <p:spPr>
          <a:xfrm>
            <a:off x="536408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0" name="立方体 629"/>
          <p:cNvSpPr/>
          <p:nvPr/>
        </p:nvSpPr>
        <p:spPr>
          <a:xfrm>
            <a:off x="558011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1" name="立方体 630"/>
          <p:cNvSpPr/>
          <p:nvPr/>
        </p:nvSpPr>
        <p:spPr>
          <a:xfrm>
            <a:off x="579613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2" name="立方体 631"/>
          <p:cNvSpPr/>
          <p:nvPr/>
        </p:nvSpPr>
        <p:spPr>
          <a:xfrm>
            <a:off x="601216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3" name="立方体 632"/>
          <p:cNvSpPr/>
          <p:nvPr/>
        </p:nvSpPr>
        <p:spPr>
          <a:xfrm>
            <a:off x="622818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4" name="立方体 633"/>
          <p:cNvSpPr/>
          <p:nvPr/>
        </p:nvSpPr>
        <p:spPr>
          <a:xfrm>
            <a:off x="6444208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5" name="立方体 634"/>
          <p:cNvSpPr/>
          <p:nvPr/>
        </p:nvSpPr>
        <p:spPr>
          <a:xfrm>
            <a:off x="6660232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6" name="立方体 635"/>
          <p:cNvSpPr/>
          <p:nvPr/>
        </p:nvSpPr>
        <p:spPr>
          <a:xfrm>
            <a:off x="6876256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7" name="立方体 636"/>
          <p:cNvSpPr/>
          <p:nvPr/>
        </p:nvSpPr>
        <p:spPr>
          <a:xfrm>
            <a:off x="7092280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8" name="立方体 637"/>
          <p:cNvSpPr/>
          <p:nvPr/>
        </p:nvSpPr>
        <p:spPr>
          <a:xfrm>
            <a:off x="7308304" y="314781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9" name="立方体 638"/>
          <p:cNvSpPr/>
          <p:nvPr/>
        </p:nvSpPr>
        <p:spPr>
          <a:xfrm>
            <a:off x="601216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0" name="立方体 639"/>
          <p:cNvSpPr/>
          <p:nvPr/>
        </p:nvSpPr>
        <p:spPr>
          <a:xfrm>
            <a:off x="622818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1" name="立方体 640"/>
          <p:cNvSpPr/>
          <p:nvPr/>
        </p:nvSpPr>
        <p:spPr>
          <a:xfrm>
            <a:off x="644420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2" name="立方体 641"/>
          <p:cNvSpPr/>
          <p:nvPr/>
        </p:nvSpPr>
        <p:spPr>
          <a:xfrm>
            <a:off x="666023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3" name="立方体 642"/>
          <p:cNvSpPr/>
          <p:nvPr/>
        </p:nvSpPr>
        <p:spPr>
          <a:xfrm>
            <a:off x="687625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4" name="立方体 643"/>
          <p:cNvSpPr/>
          <p:nvPr/>
        </p:nvSpPr>
        <p:spPr>
          <a:xfrm>
            <a:off x="709228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5" name="立方体 644"/>
          <p:cNvSpPr/>
          <p:nvPr/>
        </p:nvSpPr>
        <p:spPr>
          <a:xfrm>
            <a:off x="730830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6" name="立方体 645"/>
          <p:cNvSpPr/>
          <p:nvPr/>
        </p:nvSpPr>
        <p:spPr>
          <a:xfrm>
            <a:off x="752432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7" name="立方体 646"/>
          <p:cNvSpPr/>
          <p:nvPr/>
        </p:nvSpPr>
        <p:spPr>
          <a:xfrm>
            <a:off x="774035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8" name="立方体 647"/>
          <p:cNvSpPr/>
          <p:nvPr/>
        </p:nvSpPr>
        <p:spPr>
          <a:xfrm>
            <a:off x="5940152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9" name="立方体 648"/>
          <p:cNvSpPr/>
          <p:nvPr/>
        </p:nvSpPr>
        <p:spPr>
          <a:xfrm>
            <a:off x="6156176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0" name="立方体 649"/>
          <p:cNvSpPr/>
          <p:nvPr/>
        </p:nvSpPr>
        <p:spPr>
          <a:xfrm>
            <a:off x="6372200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1" name="立方体 650"/>
          <p:cNvSpPr/>
          <p:nvPr/>
        </p:nvSpPr>
        <p:spPr>
          <a:xfrm>
            <a:off x="6588224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2" name="立方体 651"/>
          <p:cNvSpPr/>
          <p:nvPr/>
        </p:nvSpPr>
        <p:spPr>
          <a:xfrm>
            <a:off x="6804248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3" name="立方体 652"/>
          <p:cNvSpPr/>
          <p:nvPr/>
        </p:nvSpPr>
        <p:spPr>
          <a:xfrm>
            <a:off x="7020272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4" name="立方体 653"/>
          <p:cNvSpPr/>
          <p:nvPr/>
        </p:nvSpPr>
        <p:spPr>
          <a:xfrm>
            <a:off x="7236296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5" name="立方体 654"/>
          <p:cNvSpPr/>
          <p:nvPr/>
        </p:nvSpPr>
        <p:spPr>
          <a:xfrm>
            <a:off x="7452320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6" name="立方体 655"/>
          <p:cNvSpPr/>
          <p:nvPr/>
        </p:nvSpPr>
        <p:spPr>
          <a:xfrm>
            <a:off x="7668344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7" name="立方体 656"/>
          <p:cNvSpPr/>
          <p:nvPr/>
        </p:nvSpPr>
        <p:spPr>
          <a:xfrm>
            <a:off x="5868144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8" name="立方体 657"/>
          <p:cNvSpPr/>
          <p:nvPr/>
        </p:nvSpPr>
        <p:spPr>
          <a:xfrm>
            <a:off x="6084168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9" name="立方体 658"/>
          <p:cNvSpPr/>
          <p:nvPr/>
        </p:nvSpPr>
        <p:spPr>
          <a:xfrm>
            <a:off x="6300192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0" name="立方体 659"/>
          <p:cNvSpPr/>
          <p:nvPr/>
        </p:nvSpPr>
        <p:spPr>
          <a:xfrm>
            <a:off x="6516216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1" name="立方体 660"/>
          <p:cNvSpPr/>
          <p:nvPr/>
        </p:nvSpPr>
        <p:spPr>
          <a:xfrm>
            <a:off x="6732240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2" name="立方体 661"/>
          <p:cNvSpPr/>
          <p:nvPr/>
        </p:nvSpPr>
        <p:spPr>
          <a:xfrm>
            <a:off x="6948264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3" name="立方体 662"/>
          <p:cNvSpPr/>
          <p:nvPr/>
        </p:nvSpPr>
        <p:spPr>
          <a:xfrm>
            <a:off x="7164288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4" name="立方体 663"/>
          <p:cNvSpPr/>
          <p:nvPr/>
        </p:nvSpPr>
        <p:spPr>
          <a:xfrm>
            <a:off x="7380312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5" name="立方体 664"/>
          <p:cNvSpPr/>
          <p:nvPr/>
        </p:nvSpPr>
        <p:spPr>
          <a:xfrm>
            <a:off x="7596336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6" name="立方体 665"/>
          <p:cNvSpPr/>
          <p:nvPr/>
        </p:nvSpPr>
        <p:spPr>
          <a:xfrm>
            <a:off x="579613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7" name="立方体 666"/>
          <p:cNvSpPr/>
          <p:nvPr/>
        </p:nvSpPr>
        <p:spPr>
          <a:xfrm>
            <a:off x="601216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8" name="立方体 667"/>
          <p:cNvSpPr/>
          <p:nvPr/>
        </p:nvSpPr>
        <p:spPr>
          <a:xfrm>
            <a:off x="622818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9" name="立方体 668"/>
          <p:cNvSpPr/>
          <p:nvPr/>
        </p:nvSpPr>
        <p:spPr>
          <a:xfrm>
            <a:off x="644420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0" name="立方体 669"/>
          <p:cNvSpPr/>
          <p:nvPr/>
        </p:nvSpPr>
        <p:spPr>
          <a:xfrm>
            <a:off x="666023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1" name="立方体 670"/>
          <p:cNvSpPr/>
          <p:nvPr/>
        </p:nvSpPr>
        <p:spPr>
          <a:xfrm>
            <a:off x="687625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2" name="立方体 671"/>
          <p:cNvSpPr/>
          <p:nvPr/>
        </p:nvSpPr>
        <p:spPr>
          <a:xfrm>
            <a:off x="709228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3" name="立方体 672"/>
          <p:cNvSpPr/>
          <p:nvPr/>
        </p:nvSpPr>
        <p:spPr>
          <a:xfrm>
            <a:off x="730830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4" name="立方体 673"/>
          <p:cNvSpPr/>
          <p:nvPr/>
        </p:nvSpPr>
        <p:spPr>
          <a:xfrm>
            <a:off x="752432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5" name="立方体 674"/>
          <p:cNvSpPr/>
          <p:nvPr/>
        </p:nvSpPr>
        <p:spPr>
          <a:xfrm>
            <a:off x="5724128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6" name="立方体 675"/>
          <p:cNvSpPr/>
          <p:nvPr/>
        </p:nvSpPr>
        <p:spPr>
          <a:xfrm>
            <a:off x="5940152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7" name="立方体 676"/>
          <p:cNvSpPr/>
          <p:nvPr/>
        </p:nvSpPr>
        <p:spPr>
          <a:xfrm>
            <a:off x="6156176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8" name="立方体 677"/>
          <p:cNvSpPr/>
          <p:nvPr/>
        </p:nvSpPr>
        <p:spPr>
          <a:xfrm>
            <a:off x="6372200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9" name="立方体 678"/>
          <p:cNvSpPr/>
          <p:nvPr/>
        </p:nvSpPr>
        <p:spPr>
          <a:xfrm>
            <a:off x="6588224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0" name="立方体 679"/>
          <p:cNvSpPr/>
          <p:nvPr/>
        </p:nvSpPr>
        <p:spPr>
          <a:xfrm>
            <a:off x="6804248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1" name="立方体 680"/>
          <p:cNvSpPr/>
          <p:nvPr/>
        </p:nvSpPr>
        <p:spPr>
          <a:xfrm>
            <a:off x="7020272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2" name="立方体 681"/>
          <p:cNvSpPr/>
          <p:nvPr/>
        </p:nvSpPr>
        <p:spPr>
          <a:xfrm>
            <a:off x="7236296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3" name="立方体 682"/>
          <p:cNvSpPr/>
          <p:nvPr/>
        </p:nvSpPr>
        <p:spPr>
          <a:xfrm>
            <a:off x="7452320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4" name="立方体 683"/>
          <p:cNvSpPr/>
          <p:nvPr/>
        </p:nvSpPr>
        <p:spPr>
          <a:xfrm>
            <a:off x="5652120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5" name="立方体 684"/>
          <p:cNvSpPr/>
          <p:nvPr/>
        </p:nvSpPr>
        <p:spPr>
          <a:xfrm>
            <a:off x="5868144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6" name="立方体 685"/>
          <p:cNvSpPr/>
          <p:nvPr/>
        </p:nvSpPr>
        <p:spPr>
          <a:xfrm>
            <a:off x="6084168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7" name="立方体 686"/>
          <p:cNvSpPr/>
          <p:nvPr/>
        </p:nvSpPr>
        <p:spPr>
          <a:xfrm>
            <a:off x="6300192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8" name="立方体 687"/>
          <p:cNvSpPr/>
          <p:nvPr/>
        </p:nvSpPr>
        <p:spPr>
          <a:xfrm>
            <a:off x="6516216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9" name="立方体 688"/>
          <p:cNvSpPr/>
          <p:nvPr/>
        </p:nvSpPr>
        <p:spPr>
          <a:xfrm>
            <a:off x="6732240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0" name="立方体 689"/>
          <p:cNvSpPr/>
          <p:nvPr/>
        </p:nvSpPr>
        <p:spPr>
          <a:xfrm>
            <a:off x="6948264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1" name="立方体 690"/>
          <p:cNvSpPr/>
          <p:nvPr/>
        </p:nvSpPr>
        <p:spPr>
          <a:xfrm>
            <a:off x="7164288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2" name="立方体 691"/>
          <p:cNvSpPr/>
          <p:nvPr/>
        </p:nvSpPr>
        <p:spPr>
          <a:xfrm>
            <a:off x="7380312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3" name="立方体 692"/>
          <p:cNvSpPr/>
          <p:nvPr/>
        </p:nvSpPr>
        <p:spPr>
          <a:xfrm>
            <a:off x="558011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4" name="立方体 693"/>
          <p:cNvSpPr/>
          <p:nvPr/>
        </p:nvSpPr>
        <p:spPr>
          <a:xfrm>
            <a:off x="579613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5" name="立方体 694"/>
          <p:cNvSpPr/>
          <p:nvPr/>
        </p:nvSpPr>
        <p:spPr>
          <a:xfrm>
            <a:off x="601216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6" name="立方体 695"/>
          <p:cNvSpPr/>
          <p:nvPr/>
        </p:nvSpPr>
        <p:spPr>
          <a:xfrm>
            <a:off x="622818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7" name="立方体 696"/>
          <p:cNvSpPr/>
          <p:nvPr/>
        </p:nvSpPr>
        <p:spPr>
          <a:xfrm>
            <a:off x="644420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8" name="立方体 697"/>
          <p:cNvSpPr/>
          <p:nvPr/>
        </p:nvSpPr>
        <p:spPr>
          <a:xfrm>
            <a:off x="666023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9" name="立方体 698"/>
          <p:cNvSpPr/>
          <p:nvPr/>
        </p:nvSpPr>
        <p:spPr>
          <a:xfrm>
            <a:off x="687625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0" name="立方体 699"/>
          <p:cNvSpPr/>
          <p:nvPr/>
        </p:nvSpPr>
        <p:spPr>
          <a:xfrm>
            <a:off x="709228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1" name="立方体 700"/>
          <p:cNvSpPr/>
          <p:nvPr/>
        </p:nvSpPr>
        <p:spPr>
          <a:xfrm>
            <a:off x="730830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2" name="立方体 701"/>
          <p:cNvSpPr/>
          <p:nvPr/>
        </p:nvSpPr>
        <p:spPr>
          <a:xfrm>
            <a:off x="5508104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3" name="立方体 702"/>
          <p:cNvSpPr/>
          <p:nvPr/>
        </p:nvSpPr>
        <p:spPr>
          <a:xfrm>
            <a:off x="5724128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4" name="立方体 703"/>
          <p:cNvSpPr/>
          <p:nvPr/>
        </p:nvSpPr>
        <p:spPr>
          <a:xfrm>
            <a:off x="5940152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5" name="立方体 704"/>
          <p:cNvSpPr/>
          <p:nvPr/>
        </p:nvSpPr>
        <p:spPr>
          <a:xfrm>
            <a:off x="6156176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6" name="立方体 705"/>
          <p:cNvSpPr/>
          <p:nvPr/>
        </p:nvSpPr>
        <p:spPr>
          <a:xfrm>
            <a:off x="6372200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7" name="立方体 706"/>
          <p:cNvSpPr/>
          <p:nvPr/>
        </p:nvSpPr>
        <p:spPr>
          <a:xfrm>
            <a:off x="6588224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8" name="立方体 707"/>
          <p:cNvSpPr/>
          <p:nvPr/>
        </p:nvSpPr>
        <p:spPr>
          <a:xfrm>
            <a:off x="6804248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立方体 708"/>
          <p:cNvSpPr/>
          <p:nvPr/>
        </p:nvSpPr>
        <p:spPr>
          <a:xfrm>
            <a:off x="7020272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0" name="立方体 709"/>
          <p:cNvSpPr/>
          <p:nvPr/>
        </p:nvSpPr>
        <p:spPr>
          <a:xfrm>
            <a:off x="7236296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1" name="立方体 710"/>
          <p:cNvSpPr/>
          <p:nvPr/>
        </p:nvSpPr>
        <p:spPr>
          <a:xfrm>
            <a:off x="5436096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2" name="立方体 711"/>
          <p:cNvSpPr/>
          <p:nvPr/>
        </p:nvSpPr>
        <p:spPr>
          <a:xfrm>
            <a:off x="5652120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3" name="立方体 712"/>
          <p:cNvSpPr/>
          <p:nvPr/>
        </p:nvSpPr>
        <p:spPr>
          <a:xfrm>
            <a:off x="5868144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4" name="立方体 713"/>
          <p:cNvSpPr/>
          <p:nvPr/>
        </p:nvSpPr>
        <p:spPr>
          <a:xfrm>
            <a:off x="6084168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5" name="立方体 714"/>
          <p:cNvSpPr/>
          <p:nvPr/>
        </p:nvSpPr>
        <p:spPr>
          <a:xfrm>
            <a:off x="6300192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" name="立方体 715"/>
          <p:cNvSpPr/>
          <p:nvPr/>
        </p:nvSpPr>
        <p:spPr>
          <a:xfrm>
            <a:off x="6516216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立方体 716"/>
          <p:cNvSpPr/>
          <p:nvPr/>
        </p:nvSpPr>
        <p:spPr>
          <a:xfrm>
            <a:off x="6732240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立方体 717"/>
          <p:cNvSpPr/>
          <p:nvPr/>
        </p:nvSpPr>
        <p:spPr>
          <a:xfrm>
            <a:off x="6948264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9" name="立方体 718"/>
          <p:cNvSpPr/>
          <p:nvPr/>
        </p:nvSpPr>
        <p:spPr>
          <a:xfrm>
            <a:off x="7164288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0" name="立方体 719"/>
          <p:cNvSpPr/>
          <p:nvPr/>
        </p:nvSpPr>
        <p:spPr>
          <a:xfrm>
            <a:off x="795637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1" name="立方体 720"/>
          <p:cNvSpPr/>
          <p:nvPr/>
        </p:nvSpPr>
        <p:spPr>
          <a:xfrm>
            <a:off x="7884368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2" name="立方体 721"/>
          <p:cNvSpPr/>
          <p:nvPr/>
        </p:nvSpPr>
        <p:spPr>
          <a:xfrm>
            <a:off x="7812360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3" name="立方体 722"/>
          <p:cNvSpPr/>
          <p:nvPr/>
        </p:nvSpPr>
        <p:spPr>
          <a:xfrm>
            <a:off x="774035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4" name="立方体 723"/>
          <p:cNvSpPr/>
          <p:nvPr/>
        </p:nvSpPr>
        <p:spPr>
          <a:xfrm>
            <a:off x="7668344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5" name="立方体 724"/>
          <p:cNvSpPr/>
          <p:nvPr/>
        </p:nvSpPr>
        <p:spPr>
          <a:xfrm>
            <a:off x="7596336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6" name="立方体 725"/>
          <p:cNvSpPr/>
          <p:nvPr/>
        </p:nvSpPr>
        <p:spPr>
          <a:xfrm>
            <a:off x="752432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7" name="立方体 726"/>
          <p:cNvSpPr/>
          <p:nvPr/>
        </p:nvSpPr>
        <p:spPr>
          <a:xfrm>
            <a:off x="7452320" y="278777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8" name="立方体 727"/>
          <p:cNvSpPr/>
          <p:nvPr/>
        </p:nvSpPr>
        <p:spPr>
          <a:xfrm>
            <a:off x="7380312" y="285978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9" name="立方体 728"/>
          <p:cNvSpPr/>
          <p:nvPr/>
        </p:nvSpPr>
        <p:spPr>
          <a:xfrm>
            <a:off x="536408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0" name="立方体 729"/>
          <p:cNvSpPr/>
          <p:nvPr/>
        </p:nvSpPr>
        <p:spPr>
          <a:xfrm>
            <a:off x="558011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1" name="立方体 730"/>
          <p:cNvSpPr/>
          <p:nvPr/>
        </p:nvSpPr>
        <p:spPr>
          <a:xfrm>
            <a:off x="579613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2" name="立方体 731"/>
          <p:cNvSpPr/>
          <p:nvPr/>
        </p:nvSpPr>
        <p:spPr>
          <a:xfrm>
            <a:off x="601216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3" name="立方体 732"/>
          <p:cNvSpPr/>
          <p:nvPr/>
        </p:nvSpPr>
        <p:spPr>
          <a:xfrm>
            <a:off x="622818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4" name="立方体 733"/>
          <p:cNvSpPr/>
          <p:nvPr/>
        </p:nvSpPr>
        <p:spPr>
          <a:xfrm>
            <a:off x="6444208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5" name="立方体 734"/>
          <p:cNvSpPr/>
          <p:nvPr/>
        </p:nvSpPr>
        <p:spPr>
          <a:xfrm>
            <a:off x="6660232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6" name="立方体 735"/>
          <p:cNvSpPr/>
          <p:nvPr/>
        </p:nvSpPr>
        <p:spPr>
          <a:xfrm>
            <a:off x="6876256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7" name="立方体 736"/>
          <p:cNvSpPr/>
          <p:nvPr/>
        </p:nvSpPr>
        <p:spPr>
          <a:xfrm>
            <a:off x="7092280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8" name="立方体 737"/>
          <p:cNvSpPr/>
          <p:nvPr/>
        </p:nvSpPr>
        <p:spPr>
          <a:xfrm>
            <a:off x="7308304" y="293179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9" name="立方体 738"/>
          <p:cNvSpPr/>
          <p:nvPr/>
        </p:nvSpPr>
        <p:spPr>
          <a:xfrm>
            <a:off x="601216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0" name="立方体 739"/>
          <p:cNvSpPr/>
          <p:nvPr/>
        </p:nvSpPr>
        <p:spPr>
          <a:xfrm>
            <a:off x="622818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1" name="立方体 740"/>
          <p:cNvSpPr/>
          <p:nvPr/>
        </p:nvSpPr>
        <p:spPr>
          <a:xfrm>
            <a:off x="644420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2" name="立方体 741"/>
          <p:cNvSpPr/>
          <p:nvPr/>
        </p:nvSpPr>
        <p:spPr>
          <a:xfrm>
            <a:off x="666023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3" name="立方体 742"/>
          <p:cNvSpPr/>
          <p:nvPr/>
        </p:nvSpPr>
        <p:spPr>
          <a:xfrm>
            <a:off x="687625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4" name="立方体 743"/>
          <p:cNvSpPr/>
          <p:nvPr/>
        </p:nvSpPr>
        <p:spPr>
          <a:xfrm>
            <a:off x="709228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5" name="立方体 744"/>
          <p:cNvSpPr/>
          <p:nvPr/>
        </p:nvSpPr>
        <p:spPr>
          <a:xfrm>
            <a:off x="730830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6" name="立方体 745"/>
          <p:cNvSpPr/>
          <p:nvPr/>
        </p:nvSpPr>
        <p:spPr>
          <a:xfrm>
            <a:off x="752432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7" name="立方体 746"/>
          <p:cNvSpPr/>
          <p:nvPr/>
        </p:nvSpPr>
        <p:spPr>
          <a:xfrm>
            <a:off x="774035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8" name="立方体 747"/>
          <p:cNvSpPr/>
          <p:nvPr/>
        </p:nvSpPr>
        <p:spPr>
          <a:xfrm>
            <a:off x="5940152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9" name="立方体 748"/>
          <p:cNvSpPr/>
          <p:nvPr/>
        </p:nvSpPr>
        <p:spPr>
          <a:xfrm>
            <a:off x="6156176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0" name="立方体 749"/>
          <p:cNvSpPr/>
          <p:nvPr/>
        </p:nvSpPr>
        <p:spPr>
          <a:xfrm>
            <a:off x="6372200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1" name="立方体 750"/>
          <p:cNvSpPr/>
          <p:nvPr/>
        </p:nvSpPr>
        <p:spPr>
          <a:xfrm>
            <a:off x="6588224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2" name="立方体 751"/>
          <p:cNvSpPr/>
          <p:nvPr/>
        </p:nvSpPr>
        <p:spPr>
          <a:xfrm>
            <a:off x="6804248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3" name="立方体 752"/>
          <p:cNvSpPr/>
          <p:nvPr/>
        </p:nvSpPr>
        <p:spPr>
          <a:xfrm>
            <a:off x="7020272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4" name="立方体 753"/>
          <p:cNvSpPr/>
          <p:nvPr/>
        </p:nvSpPr>
        <p:spPr>
          <a:xfrm>
            <a:off x="7236296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5" name="立方体 754"/>
          <p:cNvSpPr/>
          <p:nvPr/>
        </p:nvSpPr>
        <p:spPr>
          <a:xfrm>
            <a:off x="7452320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6" name="立方体 755"/>
          <p:cNvSpPr/>
          <p:nvPr/>
        </p:nvSpPr>
        <p:spPr>
          <a:xfrm>
            <a:off x="7668344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7" name="立方体 756"/>
          <p:cNvSpPr/>
          <p:nvPr/>
        </p:nvSpPr>
        <p:spPr>
          <a:xfrm>
            <a:off x="5868144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8" name="立方体 757"/>
          <p:cNvSpPr/>
          <p:nvPr/>
        </p:nvSpPr>
        <p:spPr>
          <a:xfrm>
            <a:off x="6084168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9" name="立方体 758"/>
          <p:cNvSpPr/>
          <p:nvPr/>
        </p:nvSpPr>
        <p:spPr>
          <a:xfrm>
            <a:off x="6300192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0" name="立方体 759"/>
          <p:cNvSpPr/>
          <p:nvPr/>
        </p:nvSpPr>
        <p:spPr>
          <a:xfrm>
            <a:off x="6516216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1" name="立方体 760"/>
          <p:cNvSpPr/>
          <p:nvPr/>
        </p:nvSpPr>
        <p:spPr>
          <a:xfrm>
            <a:off x="6732240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2" name="立方体 761"/>
          <p:cNvSpPr/>
          <p:nvPr/>
        </p:nvSpPr>
        <p:spPr>
          <a:xfrm>
            <a:off x="6948264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3" name="立方体 762"/>
          <p:cNvSpPr/>
          <p:nvPr/>
        </p:nvSpPr>
        <p:spPr>
          <a:xfrm>
            <a:off x="7164288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4" name="立方体 763"/>
          <p:cNvSpPr/>
          <p:nvPr/>
        </p:nvSpPr>
        <p:spPr>
          <a:xfrm>
            <a:off x="7380312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5" name="立方体 764"/>
          <p:cNvSpPr/>
          <p:nvPr/>
        </p:nvSpPr>
        <p:spPr>
          <a:xfrm>
            <a:off x="7596336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6" name="立方体 765"/>
          <p:cNvSpPr/>
          <p:nvPr/>
        </p:nvSpPr>
        <p:spPr>
          <a:xfrm>
            <a:off x="579613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7" name="立方体 766"/>
          <p:cNvSpPr/>
          <p:nvPr/>
        </p:nvSpPr>
        <p:spPr>
          <a:xfrm>
            <a:off x="601216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8" name="立方体 767"/>
          <p:cNvSpPr/>
          <p:nvPr/>
        </p:nvSpPr>
        <p:spPr>
          <a:xfrm>
            <a:off x="622818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9" name="立方体 768"/>
          <p:cNvSpPr/>
          <p:nvPr/>
        </p:nvSpPr>
        <p:spPr>
          <a:xfrm>
            <a:off x="644420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0" name="立方体 769"/>
          <p:cNvSpPr/>
          <p:nvPr/>
        </p:nvSpPr>
        <p:spPr>
          <a:xfrm>
            <a:off x="666023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1" name="立方体 770"/>
          <p:cNvSpPr/>
          <p:nvPr/>
        </p:nvSpPr>
        <p:spPr>
          <a:xfrm>
            <a:off x="687625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2" name="立方体 771"/>
          <p:cNvSpPr/>
          <p:nvPr/>
        </p:nvSpPr>
        <p:spPr>
          <a:xfrm>
            <a:off x="709228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3" name="立方体 772"/>
          <p:cNvSpPr/>
          <p:nvPr/>
        </p:nvSpPr>
        <p:spPr>
          <a:xfrm>
            <a:off x="730830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4" name="立方体 773"/>
          <p:cNvSpPr/>
          <p:nvPr/>
        </p:nvSpPr>
        <p:spPr>
          <a:xfrm>
            <a:off x="752432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5" name="立方体 774"/>
          <p:cNvSpPr/>
          <p:nvPr/>
        </p:nvSpPr>
        <p:spPr>
          <a:xfrm>
            <a:off x="5724128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6" name="立方体 775"/>
          <p:cNvSpPr/>
          <p:nvPr/>
        </p:nvSpPr>
        <p:spPr>
          <a:xfrm>
            <a:off x="5940152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7" name="立方体 776"/>
          <p:cNvSpPr/>
          <p:nvPr/>
        </p:nvSpPr>
        <p:spPr>
          <a:xfrm>
            <a:off x="6156176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8" name="立方体 777"/>
          <p:cNvSpPr/>
          <p:nvPr/>
        </p:nvSpPr>
        <p:spPr>
          <a:xfrm>
            <a:off x="6372200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9" name="立方体 778"/>
          <p:cNvSpPr/>
          <p:nvPr/>
        </p:nvSpPr>
        <p:spPr>
          <a:xfrm>
            <a:off x="6588224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0" name="立方体 779"/>
          <p:cNvSpPr/>
          <p:nvPr/>
        </p:nvSpPr>
        <p:spPr>
          <a:xfrm>
            <a:off x="6804248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1" name="立方体 780"/>
          <p:cNvSpPr/>
          <p:nvPr/>
        </p:nvSpPr>
        <p:spPr>
          <a:xfrm>
            <a:off x="7020272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2" name="立方体 781"/>
          <p:cNvSpPr/>
          <p:nvPr/>
        </p:nvSpPr>
        <p:spPr>
          <a:xfrm>
            <a:off x="7236296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3" name="立方体 782"/>
          <p:cNvSpPr/>
          <p:nvPr/>
        </p:nvSpPr>
        <p:spPr>
          <a:xfrm>
            <a:off x="7452320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4" name="立方体 783"/>
          <p:cNvSpPr/>
          <p:nvPr/>
        </p:nvSpPr>
        <p:spPr>
          <a:xfrm>
            <a:off x="5652120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5" name="立方体 784"/>
          <p:cNvSpPr/>
          <p:nvPr/>
        </p:nvSpPr>
        <p:spPr>
          <a:xfrm>
            <a:off x="5868144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6" name="立方体 785"/>
          <p:cNvSpPr/>
          <p:nvPr/>
        </p:nvSpPr>
        <p:spPr>
          <a:xfrm>
            <a:off x="6084168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7" name="立方体 786"/>
          <p:cNvSpPr/>
          <p:nvPr/>
        </p:nvSpPr>
        <p:spPr>
          <a:xfrm>
            <a:off x="6300192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8" name="立方体 787"/>
          <p:cNvSpPr/>
          <p:nvPr/>
        </p:nvSpPr>
        <p:spPr>
          <a:xfrm>
            <a:off x="6516216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9" name="立方体 788"/>
          <p:cNvSpPr/>
          <p:nvPr/>
        </p:nvSpPr>
        <p:spPr>
          <a:xfrm>
            <a:off x="6732240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0" name="立方体 789"/>
          <p:cNvSpPr/>
          <p:nvPr/>
        </p:nvSpPr>
        <p:spPr>
          <a:xfrm>
            <a:off x="6948264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1" name="立方体 790"/>
          <p:cNvSpPr/>
          <p:nvPr/>
        </p:nvSpPr>
        <p:spPr>
          <a:xfrm>
            <a:off x="7164288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2" name="立方体 791"/>
          <p:cNvSpPr/>
          <p:nvPr/>
        </p:nvSpPr>
        <p:spPr>
          <a:xfrm>
            <a:off x="7380312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3" name="立方体 792"/>
          <p:cNvSpPr/>
          <p:nvPr/>
        </p:nvSpPr>
        <p:spPr>
          <a:xfrm>
            <a:off x="558011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4" name="立方体 793"/>
          <p:cNvSpPr/>
          <p:nvPr/>
        </p:nvSpPr>
        <p:spPr>
          <a:xfrm>
            <a:off x="579613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5" name="立方体 794"/>
          <p:cNvSpPr/>
          <p:nvPr/>
        </p:nvSpPr>
        <p:spPr>
          <a:xfrm>
            <a:off x="601216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6" name="立方体 795"/>
          <p:cNvSpPr/>
          <p:nvPr/>
        </p:nvSpPr>
        <p:spPr>
          <a:xfrm>
            <a:off x="622818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7" name="立方体 796"/>
          <p:cNvSpPr/>
          <p:nvPr/>
        </p:nvSpPr>
        <p:spPr>
          <a:xfrm>
            <a:off x="644420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8" name="立方体 797"/>
          <p:cNvSpPr/>
          <p:nvPr/>
        </p:nvSpPr>
        <p:spPr>
          <a:xfrm>
            <a:off x="666023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9" name="立方体 798"/>
          <p:cNvSpPr/>
          <p:nvPr/>
        </p:nvSpPr>
        <p:spPr>
          <a:xfrm>
            <a:off x="687625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0" name="立方体 799"/>
          <p:cNvSpPr/>
          <p:nvPr/>
        </p:nvSpPr>
        <p:spPr>
          <a:xfrm>
            <a:off x="709228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1" name="立方体 800"/>
          <p:cNvSpPr/>
          <p:nvPr/>
        </p:nvSpPr>
        <p:spPr>
          <a:xfrm>
            <a:off x="730830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2" name="立方体 801"/>
          <p:cNvSpPr/>
          <p:nvPr/>
        </p:nvSpPr>
        <p:spPr>
          <a:xfrm>
            <a:off x="5508104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3" name="立方体 802"/>
          <p:cNvSpPr/>
          <p:nvPr/>
        </p:nvSpPr>
        <p:spPr>
          <a:xfrm>
            <a:off x="5724128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4" name="立方体 803"/>
          <p:cNvSpPr/>
          <p:nvPr/>
        </p:nvSpPr>
        <p:spPr>
          <a:xfrm>
            <a:off x="5940152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5" name="立方体 804"/>
          <p:cNvSpPr/>
          <p:nvPr/>
        </p:nvSpPr>
        <p:spPr>
          <a:xfrm>
            <a:off x="6156176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6" name="立方体 805"/>
          <p:cNvSpPr/>
          <p:nvPr/>
        </p:nvSpPr>
        <p:spPr>
          <a:xfrm>
            <a:off x="6372200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7" name="立方体 806"/>
          <p:cNvSpPr/>
          <p:nvPr/>
        </p:nvSpPr>
        <p:spPr>
          <a:xfrm>
            <a:off x="6588224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8" name="立方体 807"/>
          <p:cNvSpPr/>
          <p:nvPr/>
        </p:nvSpPr>
        <p:spPr>
          <a:xfrm>
            <a:off x="6804248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9" name="立方体 808"/>
          <p:cNvSpPr/>
          <p:nvPr/>
        </p:nvSpPr>
        <p:spPr>
          <a:xfrm>
            <a:off x="7020272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0" name="立方体 809"/>
          <p:cNvSpPr/>
          <p:nvPr/>
        </p:nvSpPr>
        <p:spPr>
          <a:xfrm>
            <a:off x="7236296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1" name="立方体 810"/>
          <p:cNvSpPr/>
          <p:nvPr/>
        </p:nvSpPr>
        <p:spPr>
          <a:xfrm>
            <a:off x="5436096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2" name="立方体 811"/>
          <p:cNvSpPr/>
          <p:nvPr/>
        </p:nvSpPr>
        <p:spPr>
          <a:xfrm>
            <a:off x="5652120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3" name="立方体 812"/>
          <p:cNvSpPr/>
          <p:nvPr/>
        </p:nvSpPr>
        <p:spPr>
          <a:xfrm>
            <a:off x="5868144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4" name="立方体 813"/>
          <p:cNvSpPr/>
          <p:nvPr/>
        </p:nvSpPr>
        <p:spPr>
          <a:xfrm>
            <a:off x="6084168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5" name="立方体 814"/>
          <p:cNvSpPr/>
          <p:nvPr/>
        </p:nvSpPr>
        <p:spPr>
          <a:xfrm>
            <a:off x="6300192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6" name="立方体 815"/>
          <p:cNvSpPr/>
          <p:nvPr/>
        </p:nvSpPr>
        <p:spPr>
          <a:xfrm>
            <a:off x="6516216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7" name="立方体 816"/>
          <p:cNvSpPr/>
          <p:nvPr/>
        </p:nvSpPr>
        <p:spPr>
          <a:xfrm>
            <a:off x="6732240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8" name="立方体 817"/>
          <p:cNvSpPr/>
          <p:nvPr/>
        </p:nvSpPr>
        <p:spPr>
          <a:xfrm>
            <a:off x="6948264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" name="立方体 818"/>
          <p:cNvSpPr/>
          <p:nvPr/>
        </p:nvSpPr>
        <p:spPr>
          <a:xfrm>
            <a:off x="7164288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0" name="立方体 819"/>
          <p:cNvSpPr/>
          <p:nvPr/>
        </p:nvSpPr>
        <p:spPr>
          <a:xfrm>
            <a:off x="795637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1" name="立方体 820"/>
          <p:cNvSpPr/>
          <p:nvPr/>
        </p:nvSpPr>
        <p:spPr>
          <a:xfrm>
            <a:off x="7884368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2" name="立方体 821"/>
          <p:cNvSpPr/>
          <p:nvPr/>
        </p:nvSpPr>
        <p:spPr>
          <a:xfrm>
            <a:off x="7812360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3" name="立方体 822"/>
          <p:cNvSpPr/>
          <p:nvPr/>
        </p:nvSpPr>
        <p:spPr>
          <a:xfrm>
            <a:off x="774035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4" name="立方体 823"/>
          <p:cNvSpPr/>
          <p:nvPr/>
        </p:nvSpPr>
        <p:spPr>
          <a:xfrm>
            <a:off x="7668344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5" name="立方体 824"/>
          <p:cNvSpPr/>
          <p:nvPr/>
        </p:nvSpPr>
        <p:spPr>
          <a:xfrm>
            <a:off x="7596336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6" name="立方体 825"/>
          <p:cNvSpPr/>
          <p:nvPr/>
        </p:nvSpPr>
        <p:spPr>
          <a:xfrm>
            <a:off x="752432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7" name="立方体 826"/>
          <p:cNvSpPr/>
          <p:nvPr/>
        </p:nvSpPr>
        <p:spPr>
          <a:xfrm>
            <a:off x="7452320" y="257175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8" name="立方体 827"/>
          <p:cNvSpPr/>
          <p:nvPr/>
        </p:nvSpPr>
        <p:spPr>
          <a:xfrm>
            <a:off x="7380312" y="264375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9" name="立方体 828"/>
          <p:cNvSpPr/>
          <p:nvPr/>
        </p:nvSpPr>
        <p:spPr>
          <a:xfrm>
            <a:off x="536408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0" name="立方体 829"/>
          <p:cNvSpPr/>
          <p:nvPr/>
        </p:nvSpPr>
        <p:spPr>
          <a:xfrm>
            <a:off x="558011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1" name="立方体 830"/>
          <p:cNvSpPr/>
          <p:nvPr/>
        </p:nvSpPr>
        <p:spPr>
          <a:xfrm>
            <a:off x="579613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2" name="立方体 831"/>
          <p:cNvSpPr/>
          <p:nvPr/>
        </p:nvSpPr>
        <p:spPr>
          <a:xfrm>
            <a:off x="601216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3" name="立方体 832"/>
          <p:cNvSpPr/>
          <p:nvPr/>
        </p:nvSpPr>
        <p:spPr>
          <a:xfrm>
            <a:off x="622818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4" name="立方体 833"/>
          <p:cNvSpPr/>
          <p:nvPr/>
        </p:nvSpPr>
        <p:spPr>
          <a:xfrm>
            <a:off x="6444208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5" name="立方体 834"/>
          <p:cNvSpPr/>
          <p:nvPr/>
        </p:nvSpPr>
        <p:spPr>
          <a:xfrm>
            <a:off x="6660232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6" name="立方体 835"/>
          <p:cNvSpPr/>
          <p:nvPr/>
        </p:nvSpPr>
        <p:spPr>
          <a:xfrm>
            <a:off x="6876256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7" name="立方体 836"/>
          <p:cNvSpPr/>
          <p:nvPr/>
        </p:nvSpPr>
        <p:spPr>
          <a:xfrm>
            <a:off x="7092280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8" name="立方体 837"/>
          <p:cNvSpPr/>
          <p:nvPr/>
        </p:nvSpPr>
        <p:spPr>
          <a:xfrm>
            <a:off x="7308304" y="271576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9" name="立方体 838"/>
          <p:cNvSpPr/>
          <p:nvPr/>
        </p:nvSpPr>
        <p:spPr>
          <a:xfrm>
            <a:off x="6012160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0" name="立方体 839"/>
          <p:cNvSpPr/>
          <p:nvPr/>
        </p:nvSpPr>
        <p:spPr>
          <a:xfrm>
            <a:off x="6228184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1" name="立方体 840"/>
          <p:cNvSpPr/>
          <p:nvPr/>
        </p:nvSpPr>
        <p:spPr>
          <a:xfrm>
            <a:off x="6444208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2" name="立方体 841"/>
          <p:cNvSpPr/>
          <p:nvPr/>
        </p:nvSpPr>
        <p:spPr>
          <a:xfrm>
            <a:off x="6660232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3" name="立方体 842"/>
          <p:cNvSpPr/>
          <p:nvPr/>
        </p:nvSpPr>
        <p:spPr>
          <a:xfrm>
            <a:off x="6876256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4" name="立方体 843"/>
          <p:cNvSpPr/>
          <p:nvPr/>
        </p:nvSpPr>
        <p:spPr>
          <a:xfrm>
            <a:off x="7092280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5" name="立方体 844"/>
          <p:cNvSpPr/>
          <p:nvPr/>
        </p:nvSpPr>
        <p:spPr>
          <a:xfrm>
            <a:off x="7308304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6" name="立方体 845"/>
          <p:cNvSpPr/>
          <p:nvPr/>
        </p:nvSpPr>
        <p:spPr>
          <a:xfrm>
            <a:off x="7524328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7" name="立方体 846"/>
          <p:cNvSpPr/>
          <p:nvPr/>
        </p:nvSpPr>
        <p:spPr>
          <a:xfrm>
            <a:off x="7740352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8" name="立方体 847"/>
          <p:cNvSpPr/>
          <p:nvPr/>
        </p:nvSpPr>
        <p:spPr>
          <a:xfrm>
            <a:off x="5940152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9" name="立方体 848"/>
          <p:cNvSpPr/>
          <p:nvPr/>
        </p:nvSpPr>
        <p:spPr>
          <a:xfrm>
            <a:off x="6156176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0" name="立方体 849"/>
          <p:cNvSpPr/>
          <p:nvPr/>
        </p:nvSpPr>
        <p:spPr>
          <a:xfrm>
            <a:off x="6372200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1" name="立方体 850"/>
          <p:cNvSpPr/>
          <p:nvPr/>
        </p:nvSpPr>
        <p:spPr>
          <a:xfrm>
            <a:off x="6588224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2" name="立方体 851"/>
          <p:cNvSpPr/>
          <p:nvPr/>
        </p:nvSpPr>
        <p:spPr>
          <a:xfrm>
            <a:off x="6804248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3" name="立方体 852"/>
          <p:cNvSpPr/>
          <p:nvPr/>
        </p:nvSpPr>
        <p:spPr>
          <a:xfrm>
            <a:off x="7020272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4" name="立方体 853"/>
          <p:cNvSpPr/>
          <p:nvPr/>
        </p:nvSpPr>
        <p:spPr>
          <a:xfrm>
            <a:off x="7236296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5" name="立方体 854"/>
          <p:cNvSpPr/>
          <p:nvPr/>
        </p:nvSpPr>
        <p:spPr>
          <a:xfrm>
            <a:off x="7452320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6" name="立方体 855"/>
          <p:cNvSpPr/>
          <p:nvPr/>
        </p:nvSpPr>
        <p:spPr>
          <a:xfrm>
            <a:off x="7668344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7" name="立方体 856"/>
          <p:cNvSpPr/>
          <p:nvPr/>
        </p:nvSpPr>
        <p:spPr>
          <a:xfrm>
            <a:off x="5868144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8" name="立方体 857"/>
          <p:cNvSpPr/>
          <p:nvPr/>
        </p:nvSpPr>
        <p:spPr>
          <a:xfrm>
            <a:off x="6084168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9" name="立方体 858"/>
          <p:cNvSpPr/>
          <p:nvPr/>
        </p:nvSpPr>
        <p:spPr>
          <a:xfrm>
            <a:off x="6300192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0" name="立方体 859"/>
          <p:cNvSpPr/>
          <p:nvPr/>
        </p:nvSpPr>
        <p:spPr>
          <a:xfrm>
            <a:off x="6516216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1" name="立方体 860"/>
          <p:cNvSpPr/>
          <p:nvPr/>
        </p:nvSpPr>
        <p:spPr>
          <a:xfrm>
            <a:off x="6732240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2" name="立方体 861"/>
          <p:cNvSpPr/>
          <p:nvPr/>
        </p:nvSpPr>
        <p:spPr>
          <a:xfrm>
            <a:off x="6948264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3" name="立方体 862"/>
          <p:cNvSpPr/>
          <p:nvPr/>
        </p:nvSpPr>
        <p:spPr>
          <a:xfrm>
            <a:off x="7164288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4" name="立方体 863"/>
          <p:cNvSpPr/>
          <p:nvPr/>
        </p:nvSpPr>
        <p:spPr>
          <a:xfrm>
            <a:off x="7380312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5" name="立方体 864"/>
          <p:cNvSpPr/>
          <p:nvPr/>
        </p:nvSpPr>
        <p:spPr>
          <a:xfrm>
            <a:off x="7596336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6" name="立方体 865"/>
          <p:cNvSpPr/>
          <p:nvPr/>
        </p:nvSpPr>
        <p:spPr>
          <a:xfrm>
            <a:off x="579613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7" name="立方体 866"/>
          <p:cNvSpPr/>
          <p:nvPr/>
        </p:nvSpPr>
        <p:spPr>
          <a:xfrm>
            <a:off x="601216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8" name="立方体 867"/>
          <p:cNvSpPr/>
          <p:nvPr/>
        </p:nvSpPr>
        <p:spPr>
          <a:xfrm>
            <a:off x="622818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9" name="立方体 868"/>
          <p:cNvSpPr/>
          <p:nvPr/>
        </p:nvSpPr>
        <p:spPr>
          <a:xfrm>
            <a:off x="644420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0" name="立方体 869"/>
          <p:cNvSpPr/>
          <p:nvPr/>
        </p:nvSpPr>
        <p:spPr>
          <a:xfrm>
            <a:off x="666023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1" name="立方体 870"/>
          <p:cNvSpPr/>
          <p:nvPr/>
        </p:nvSpPr>
        <p:spPr>
          <a:xfrm>
            <a:off x="687625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2" name="立方体 871"/>
          <p:cNvSpPr/>
          <p:nvPr/>
        </p:nvSpPr>
        <p:spPr>
          <a:xfrm>
            <a:off x="709228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3" name="立方体 872"/>
          <p:cNvSpPr/>
          <p:nvPr/>
        </p:nvSpPr>
        <p:spPr>
          <a:xfrm>
            <a:off x="730830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4" name="立方体 873"/>
          <p:cNvSpPr/>
          <p:nvPr/>
        </p:nvSpPr>
        <p:spPr>
          <a:xfrm>
            <a:off x="752432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5" name="立方体 874"/>
          <p:cNvSpPr/>
          <p:nvPr/>
        </p:nvSpPr>
        <p:spPr>
          <a:xfrm>
            <a:off x="5724128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6" name="立方体 875"/>
          <p:cNvSpPr/>
          <p:nvPr/>
        </p:nvSpPr>
        <p:spPr>
          <a:xfrm>
            <a:off x="5940152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7" name="立方体 876"/>
          <p:cNvSpPr/>
          <p:nvPr/>
        </p:nvSpPr>
        <p:spPr>
          <a:xfrm>
            <a:off x="6156176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8" name="立方体 877"/>
          <p:cNvSpPr/>
          <p:nvPr/>
        </p:nvSpPr>
        <p:spPr>
          <a:xfrm>
            <a:off x="6372200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9" name="立方体 878"/>
          <p:cNvSpPr/>
          <p:nvPr/>
        </p:nvSpPr>
        <p:spPr>
          <a:xfrm>
            <a:off x="6588224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0" name="立方体 879"/>
          <p:cNvSpPr/>
          <p:nvPr/>
        </p:nvSpPr>
        <p:spPr>
          <a:xfrm>
            <a:off x="6804248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1" name="立方体 880"/>
          <p:cNvSpPr/>
          <p:nvPr/>
        </p:nvSpPr>
        <p:spPr>
          <a:xfrm>
            <a:off x="7020272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2" name="立方体 881"/>
          <p:cNvSpPr/>
          <p:nvPr/>
        </p:nvSpPr>
        <p:spPr>
          <a:xfrm>
            <a:off x="7236296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3" name="立方体 882"/>
          <p:cNvSpPr/>
          <p:nvPr/>
        </p:nvSpPr>
        <p:spPr>
          <a:xfrm>
            <a:off x="7452320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4" name="立方体 883"/>
          <p:cNvSpPr/>
          <p:nvPr/>
        </p:nvSpPr>
        <p:spPr>
          <a:xfrm>
            <a:off x="5652120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5" name="立方体 884"/>
          <p:cNvSpPr/>
          <p:nvPr/>
        </p:nvSpPr>
        <p:spPr>
          <a:xfrm>
            <a:off x="5868144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6" name="立方体 885"/>
          <p:cNvSpPr/>
          <p:nvPr/>
        </p:nvSpPr>
        <p:spPr>
          <a:xfrm>
            <a:off x="6084168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7" name="立方体 886"/>
          <p:cNvSpPr/>
          <p:nvPr/>
        </p:nvSpPr>
        <p:spPr>
          <a:xfrm>
            <a:off x="6300192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8" name="立方体 887"/>
          <p:cNvSpPr/>
          <p:nvPr/>
        </p:nvSpPr>
        <p:spPr>
          <a:xfrm>
            <a:off x="6516216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9" name="立方体 888"/>
          <p:cNvSpPr/>
          <p:nvPr/>
        </p:nvSpPr>
        <p:spPr>
          <a:xfrm>
            <a:off x="6732240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0" name="立方体 889"/>
          <p:cNvSpPr/>
          <p:nvPr/>
        </p:nvSpPr>
        <p:spPr>
          <a:xfrm>
            <a:off x="6948264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1" name="立方体 890"/>
          <p:cNvSpPr/>
          <p:nvPr/>
        </p:nvSpPr>
        <p:spPr>
          <a:xfrm>
            <a:off x="7164288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2" name="立方体 891"/>
          <p:cNvSpPr/>
          <p:nvPr/>
        </p:nvSpPr>
        <p:spPr>
          <a:xfrm>
            <a:off x="7380312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3" name="立方体 892"/>
          <p:cNvSpPr/>
          <p:nvPr/>
        </p:nvSpPr>
        <p:spPr>
          <a:xfrm>
            <a:off x="558011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4" name="立方体 893"/>
          <p:cNvSpPr/>
          <p:nvPr/>
        </p:nvSpPr>
        <p:spPr>
          <a:xfrm>
            <a:off x="579613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5" name="立方体 894"/>
          <p:cNvSpPr/>
          <p:nvPr/>
        </p:nvSpPr>
        <p:spPr>
          <a:xfrm>
            <a:off x="601216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6" name="立方体 895"/>
          <p:cNvSpPr/>
          <p:nvPr/>
        </p:nvSpPr>
        <p:spPr>
          <a:xfrm>
            <a:off x="622818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7" name="立方体 896"/>
          <p:cNvSpPr/>
          <p:nvPr/>
        </p:nvSpPr>
        <p:spPr>
          <a:xfrm>
            <a:off x="644420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8" name="立方体 897"/>
          <p:cNvSpPr/>
          <p:nvPr/>
        </p:nvSpPr>
        <p:spPr>
          <a:xfrm>
            <a:off x="666023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9" name="立方体 898"/>
          <p:cNvSpPr/>
          <p:nvPr/>
        </p:nvSpPr>
        <p:spPr>
          <a:xfrm>
            <a:off x="687625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0" name="立方体 899"/>
          <p:cNvSpPr/>
          <p:nvPr/>
        </p:nvSpPr>
        <p:spPr>
          <a:xfrm>
            <a:off x="709228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1" name="立方体 900"/>
          <p:cNvSpPr/>
          <p:nvPr/>
        </p:nvSpPr>
        <p:spPr>
          <a:xfrm>
            <a:off x="730830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2" name="立方体 901"/>
          <p:cNvSpPr/>
          <p:nvPr/>
        </p:nvSpPr>
        <p:spPr>
          <a:xfrm>
            <a:off x="5508104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3" name="立方体 902"/>
          <p:cNvSpPr/>
          <p:nvPr/>
        </p:nvSpPr>
        <p:spPr>
          <a:xfrm>
            <a:off x="5724128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4" name="立方体 903"/>
          <p:cNvSpPr/>
          <p:nvPr/>
        </p:nvSpPr>
        <p:spPr>
          <a:xfrm>
            <a:off x="5940152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5" name="立方体 904"/>
          <p:cNvSpPr/>
          <p:nvPr/>
        </p:nvSpPr>
        <p:spPr>
          <a:xfrm>
            <a:off x="6156176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6" name="立方体 905"/>
          <p:cNvSpPr/>
          <p:nvPr/>
        </p:nvSpPr>
        <p:spPr>
          <a:xfrm>
            <a:off x="6372200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7" name="立方体 906"/>
          <p:cNvSpPr/>
          <p:nvPr/>
        </p:nvSpPr>
        <p:spPr>
          <a:xfrm>
            <a:off x="6588224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8" name="立方体 907"/>
          <p:cNvSpPr/>
          <p:nvPr/>
        </p:nvSpPr>
        <p:spPr>
          <a:xfrm>
            <a:off x="6804248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9" name="立方体 908"/>
          <p:cNvSpPr/>
          <p:nvPr/>
        </p:nvSpPr>
        <p:spPr>
          <a:xfrm>
            <a:off x="7020272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0" name="立方体 909"/>
          <p:cNvSpPr/>
          <p:nvPr/>
        </p:nvSpPr>
        <p:spPr>
          <a:xfrm>
            <a:off x="7236296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1" name="立方体 910"/>
          <p:cNvSpPr/>
          <p:nvPr/>
        </p:nvSpPr>
        <p:spPr>
          <a:xfrm>
            <a:off x="5436096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2" name="立方体 911"/>
          <p:cNvSpPr/>
          <p:nvPr/>
        </p:nvSpPr>
        <p:spPr>
          <a:xfrm>
            <a:off x="5652120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3" name="立方体 912"/>
          <p:cNvSpPr/>
          <p:nvPr/>
        </p:nvSpPr>
        <p:spPr>
          <a:xfrm>
            <a:off x="5868144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4" name="立方体 913"/>
          <p:cNvSpPr/>
          <p:nvPr/>
        </p:nvSpPr>
        <p:spPr>
          <a:xfrm>
            <a:off x="6084168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5" name="立方体 914"/>
          <p:cNvSpPr/>
          <p:nvPr/>
        </p:nvSpPr>
        <p:spPr>
          <a:xfrm>
            <a:off x="6300192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6" name="立方体 915"/>
          <p:cNvSpPr/>
          <p:nvPr/>
        </p:nvSpPr>
        <p:spPr>
          <a:xfrm>
            <a:off x="6516216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7" name="立方体 916"/>
          <p:cNvSpPr/>
          <p:nvPr/>
        </p:nvSpPr>
        <p:spPr>
          <a:xfrm>
            <a:off x="6732240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8" name="立方体 917"/>
          <p:cNvSpPr/>
          <p:nvPr/>
        </p:nvSpPr>
        <p:spPr>
          <a:xfrm>
            <a:off x="6948264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9" name="立方体 918"/>
          <p:cNvSpPr/>
          <p:nvPr/>
        </p:nvSpPr>
        <p:spPr>
          <a:xfrm>
            <a:off x="7164288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0" name="立方体 919"/>
          <p:cNvSpPr/>
          <p:nvPr/>
        </p:nvSpPr>
        <p:spPr>
          <a:xfrm>
            <a:off x="7956376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1" name="立方体 920"/>
          <p:cNvSpPr/>
          <p:nvPr/>
        </p:nvSpPr>
        <p:spPr>
          <a:xfrm>
            <a:off x="7884368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2" name="立方体 921"/>
          <p:cNvSpPr/>
          <p:nvPr/>
        </p:nvSpPr>
        <p:spPr>
          <a:xfrm>
            <a:off x="7812360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3" name="立方体 922"/>
          <p:cNvSpPr/>
          <p:nvPr/>
        </p:nvSpPr>
        <p:spPr>
          <a:xfrm>
            <a:off x="774035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4" name="立方体 923"/>
          <p:cNvSpPr/>
          <p:nvPr/>
        </p:nvSpPr>
        <p:spPr>
          <a:xfrm>
            <a:off x="7668344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5" name="立方体 924"/>
          <p:cNvSpPr/>
          <p:nvPr/>
        </p:nvSpPr>
        <p:spPr>
          <a:xfrm>
            <a:off x="7596336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6" name="立方体 925"/>
          <p:cNvSpPr/>
          <p:nvPr/>
        </p:nvSpPr>
        <p:spPr>
          <a:xfrm>
            <a:off x="752432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7" name="立方体 926"/>
          <p:cNvSpPr/>
          <p:nvPr/>
        </p:nvSpPr>
        <p:spPr>
          <a:xfrm>
            <a:off x="7452320" y="235572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8" name="立方体 927"/>
          <p:cNvSpPr/>
          <p:nvPr/>
        </p:nvSpPr>
        <p:spPr>
          <a:xfrm>
            <a:off x="7380312" y="242773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9" name="立方体 928"/>
          <p:cNvSpPr/>
          <p:nvPr/>
        </p:nvSpPr>
        <p:spPr>
          <a:xfrm>
            <a:off x="536408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0" name="立方体 929"/>
          <p:cNvSpPr/>
          <p:nvPr/>
        </p:nvSpPr>
        <p:spPr>
          <a:xfrm>
            <a:off x="558011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1" name="立方体 930"/>
          <p:cNvSpPr/>
          <p:nvPr/>
        </p:nvSpPr>
        <p:spPr>
          <a:xfrm>
            <a:off x="579613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2" name="立方体 931"/>
          <p:cNvSpPr/>
          <p:nvPr/>
        </p:nvSpPr>
        <p:spPr>
          <a:xfrm>
            <a:off x="601216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3" name="立方体 932"/>
          <p:cNvSpPr/>
          <p:nvPr/>
        </p:nvSpPr>
        <p:spPr>
          <a:xfrm>
            <a:off x="622818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4" name="立方体 933"/>
          <p:cNvSpPr/>
          <p:nvPr/>
        </p:nvSpPr>
        <p:spPr>
          <a:xfrm>
            <a:off x="6444208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5" name="立方体 934"/>
          <p:cNvSpPr/>
          <p:nvPr/>
        </p:nvSpPr>
        <p:spPr>
          <a:xfrm>
            <a:off x="6660232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6" name="立方体 935"/>
          <p:cNvSpPr/>
          <p:nvPr/>
        </p:nvSpPr>
        <p:spPr>
          <a:xfrm>
            <a:off x="6876256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7" name="立方体 936"/>
          <p:cNvSpPr/>
          <p:nvPr/>
        </p:nvSpPr>
        <p:spPr>
          <a:xfrm>
            <a:off x="7092280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8" name="立方体 937"/>
          <p:cNvSpPr/>
          <p:nvPr/>
        </p:nvSpPr>
        <p:spPr>
          <a:xfrm>
            <a:off x="7308304" y="249974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9" name="立方体 938"/>
          <p:cNvSpPr/>
          <p:nvPr/>
        </p:nvSpPr>
        <p:spPr>
          <a:xfrm>
            <a:off x="6012160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0" name="立方体 939"/>
          <p:cNvSpPr/>
          <p:nvPr/>
        </p:nvSpPr>
        <p:spPr>
          <a:xfrm>
            <a:off x="6228184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1" name="立方体 940"/>
          <p:cNvSpPr/>
          <p:nvPr/>
        </p:nvSpPr>
        <p:spPr>
          <a:xfrm>
            <a:off x="6444208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2" name="立方体 941"/>
          <p:cNvSpPr/>
          <p:nvPr/>
        </p:nvSpPr>
        <p:spPr>
          <a:xfrm>
            <a:off x="6660232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3" name="立方体 942"/>
          <p:cNvSpPr/>
          <p:nvPr/>
        </p:nvSpPr>
        <p:spPr>
          <a:xfrm>
            <a:off x="6876256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4" name="立方体 943"/>
          <p:cNvSpPr/>
          <p:nvPr/>
        </p:nvSpPr>
        <p:spPr>
          <a:xfrm>
            <a:off x="7092280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5" name="立方体 944"/>
          <p:cNvSpPr/>
          <p:nvPr/>
        </p:nvSpPr>
        <p:spPr>
          <a:xfrm>
            <a:off x="7308304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6" name="立方体 945"/>
          <p:cNvSpPr/>
          <p:nvPr/>
        </p:nvSpPr>
        <p:spPr>
          <a:xfrm>
            <a:off x="7524328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7" name="立方体 946"/>
          <p:cNvSpPr/>
          <p:nvPr/>
        </p:nvSpPr>
        <p:spPr>
          <a:xfrm>
            <a:off x="7740352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8" name="立方体 947"/>
          <p:cNvSpPr/>
          <p:nvPr/>
        </p:nvSpPr>
        <p:spPr>
          <a:xfrm>
            <a:off x="5940152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9" name="立方体 948"/>
          <p:cNvSpPr/>
          <p:nvPr/>
        </p:nvSpPr>
        <p:spPr>
          <a:xfrm>
            <a:off x="6156176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0" name="立方体 949"/>
          <p:cNvSpPr/>
          <p:nvPr/>
        </p:nvSpPr>
        <p:spPr>
          <a:xfrm>
            <a:off x="6372200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1" name="立方体 950"/>
          <p:cNvSpPr/>
          <p:nvPr/>
        </p:nvSpPr>
        <p:spPr>
          <a:xfrm>
            <a:off x="6588224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2" name="立方体 951"/>
          <p:cNvSpPr/>
          <p:nvPr/>
        </p:nvSpPr>
        <p:spPr>
          <a:xfrm>
            <a:off x="6804248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3" name="立方体 952"/>
          <p:cNvSpPr/>
          <p:nvPr/>
        </p:nvSpPr>
        <p:spPr>
          <a:xfrm>
            <a:off x="7020272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4" name="立方体 953"/>
          <p:cNvSpPr/>
          <p:nvPr/>
        </p:nvSpPr>
        <p:spPr>
          <a:xfrm>
            <a:off x="7236296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5" name="立方体 954"/>
          <p:cNvSpPr/>
          <p:nvPr/>
        </p:nvSpPr>
        <p:spPr>
          <a:xfrm>
            <a:off x="7452320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6" name="立方体 955"/>
          <p:cNvSpPr/>
          <p:nvPr/>
        </p:nvSpPr>
        <p:spPr>
          <a:xfrm>
            <a:off x="7668344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7" name="立方体 956"/>
          <p:cNvSpPr/>
          <p:nvPr/>
        </p:nvSpPr>
        <p:spPr>
          <a:xfrm>
            <a:off x="5868144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8" name="立方体 957"/>
          <p:cNvSpPr/>
          <p:nvPr/>
        </p:nvSpPr>
        <p:spPr>
          <a:xfrm>
            <a:off x="6084168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9" name="立方体 958"/>
          <p:cNvSpPr/>
          <p:nvPr/>
        </p:nvSpPr>
        <p:spPr>
          <a:xfrm>
            <a:off x="6300192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0" name="立方体 959"/>
          <p:cNvSpPr/>
          <p:nvPr/>
        </p:nvSpPr>
        <p:spPr>
          <a:xfrm>
            <a:off x="6516216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1" name="立方体 960"/>
          <p:cNvSpPr/>
          <p:nvPr/>
        </p:nvSpPr>
        <p:spPr>
          <a:xfrm>
            <a:off x="6732240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2" name="立方体 961"/>
          <p:cNvSpPr/>
          <p:nvPr/>
        </p:nvSpPr>
        <p:spPr>
          <a:xfrm>
            <a:off x="6948264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3" name="立方体 962"/>
          <p:cNvSpPr/>
          <p:nvPr/>
        </p:nvSpPr>
        <p:spPr>
          <a:xfrm>
            <a:off x="7164288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4" name="立方体 963"/>
          <p:cNvSpPr/>
          <p:nvPr/>
        </p:nvSpPr>
        <p:spPr>
          <a:xfrm>
            <a:off x="7380312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5" name="立方体 964"/>
          <p:cNvSpPr/>
          <p:nvPr/>
        </p:nvSpPr>
        <p:spPr>
          <a:xfrm>
            <a:off x="7596336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6" name="立方体 965"/>
          <p:cNvSpPr/>
          <p:nvPr/>
        </p:nvSpPr>
        <p:spPr>
          <a:xfrm>
            <a:off x="5796136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7" name="立方体 966"/>
          <p:cNvSpPr/>
          <p:nvPr/>
        </p:nvSpPr>
        <p:spPr>
          <a:xfrm>
            <a:off x="6012160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8" name="立方体 967"/>
          <p:cNvSpPr/>
          <p:nvPr/>
        </p:nvSpPr>
        <p:spPr>
          <a:xfrm>
            <a:off x="6228184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9" name="立方体 968"/>
          <p:cNvSpPr/>
          <p:nvPr/>
        </p:nvSpPr>
        <p:spPr>
          <a:xfrm>
            <a:off x="6444208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0" name="立方体 969"/>
          <p:cNvSpPr/>
          <p:nvPr/>
        </p:nvSpPr>
        <p:spPr>
          <a:xfrm>
            <a:off x="6660232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1" name="立方体 970"/>
          <p:cNvSpPr/>
          <p:nvPr/>
        </p:nvSpPr>
        <p:spPr>
          <a:xfrm>
            <a:off x="6876256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2" name="立方体 971"/>
          <p:cNvSpPr/>
          <p:nvPr/>
        </p:nvSpPr>
        <p:spPr>
          <a:xfrm>
            <a:off x="7092280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3" name="立方体 972"/>
          <p:cNvSpPr/>
          <p:nvPr/>
        </p:nvSpPr>
        <p:spPr>
          <a:xfrm>
            <a:off x="7308304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4" name="立方体 973"/>
          <p:cNvSpPr/>
          <p:nvPr/>
        </p:nvSpPr>
        <p:spPr>
          <a:xfrm>
            <a:off x="7524328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5" name="立方体 974"/>
          <p:cNvSpPr/>
          <p:nvPr/>
        </p:nvSpPr>
        <p:spPr>
          <a:xfrm>
            <a:off x="5724128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6" name="立方体 975"/>
          <p:cNvSpPr/>
          <p:nvPr/>
        </p:nvSpPr>
        <p:spPr>
          <a:xfrm>
            <a:off x="5940152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7" name="立方体 976"/>
          <p:cNvSpPr/>
          <p:nvPr/>
        </p:nvSpPr>
        <p:spPr>
          <a:xfrm>
            <a:off x="6156176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8" name="立方体 977"/>
          <p:cNvSpPr/>
          <p:nvPr/>
        </p:nvSpPr>
        <p:spPr>
          <a:xfrm>
            <a:off x="6372200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9" name="立方体 978"/>
          <p:cNvSpPr/>
          <p:nvPr/>
        </p:nvSpPr>
        <p:spPr>
          <a:xfrm>
            <a:off x="6588224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" name="立方体 979"/>
          <p:cNvSpPr/>
          <p:nvPr/>
        </p:nvSpPr>
        <p:spPr>
          <a:xfrm>
            <a:off x="6804248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1" name="立方体 980"/>
          <p:cNvSpPr/>
          <p:nvPr/>
        </p:nvSpPr>
        <p:spPr>
          <a:xfrm>
            <a:off x="7020272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2" name="立方体 981"/>
          <p:cNvSpPr/>
          <p:nvPr/>
        </p:nvSpPr>
        <p:spPr>
          <a:xfrm>
            <a:off x="7236296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3" name="立方体 982"/>
          <p:cNvSpPr/>
          <p:nvPr/>
        </p:nvSpPr>
        <p:spPr>
          <a:xfrm>
            <a:off x="7452320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4" name="立方体 983"/>
          <p:cNvSpPr/>
          <p:nvPr/>
        </p:nvSpPr>
        <p:spPr>
          <a:xfrm>
            <a:off x="5652120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5" name="立方体 984"/>
          <p:cNvSpPr/>
          <p:nvPr/>
        </p:nvSpPr>
        <p:spPr>
          <a:xfrm>
            <a:off x="5868144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6" name="立方体 985"/>
          <p:cNvSpPr/>
          <p:nvPr/>
        </p:nvSpPr>
        <p:spPr>
          <a:xfrm>
            <a:off x="6084168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7" name="立方体 986"/>
          <p:cNvSpPr/>
          <p:nvPr/>
        </p:nvSpPr>
        <p:spPr>
          <a:xfrm>
            <a:off x="6300192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8" name="立方体 987"/>
          <p:cNvSpPr/>
          <p:nvPr/>
        </p:nvSpPr>
        <p:spPr>
          <a:xfrm>
            <a:off x="6516216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9" name="立方体 988"/>
          <p:cNvSpPr/>
          <p:nvPr/>
        </p:nvSpPr>
        <p:spPr>
          <a:xfrm>
            <a:off x="6732240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0" name="立方体 989"/>
          <p:cNvSpPr/>
          <p:nvPr/>
        </p:nvSpPr>
        <p:spPr>
          <a:xfrm>
            <a:off x="6948264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1" name="立方体 990"/>
          <p:cNvSpPr/>
          <p:nvPr/>
        </p:nvSpPr>
        <p:spPr>
          <a:xfrm>
            <a:off x="7164288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2" name="立方体 991"/>
          <p:cNvSpPr/>
          <p:nvPr/>
        </p:nvSpPr>
        <p:spPr>
          <a:xfrm>
            <a:off x="7380312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3" name="立方体 992"/>
          <p:cNvSpPr/>
          <p:nvPr/>
        </p:nvSpPr>
        <p:spPr>
          <a:xfrm>
            <a:off x="558011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4" name="立方体 993"/>
          <p:cNvSpPr/>
          <p:nvPr/>
        </p:nvSpPr>
        <p:spPr>
          <a:xfrm>
            <a:off x="579613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5" name="立方体 994"/>
          <p:cNvSpPr/>
          <p:nvPr/>
        </p:nvSpPr>
        <p:spPr>
          <a:xfrm>
            <a:off x="601216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6" name="立方体 995"/>
          <p:cNvSpPr/>
          <p:nvPr/>
        </p:nvSpPr>
        <p:spPr>
          <a:xfrm>
            <a:off x="622818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7" name="立方体 996"/>
          <p:cNvSpPr/>
          <p:nvPr/>
        </p:nvSpPr>
        <p:spPr>
          <a:xfrm>
            <a:off x="644420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8" name="立方体 997"/>
          <p:cNvSpPr/>
          <p:nvPr/>
        </p:nvSpPr>
        <p:spPr>
          <a:xfrm>
            <a:off x="666023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9" name="立方体 998"/>
          <p:cNvSpPr/>
          <p:nvPr/>
        </p:nvSpPr>
        <p:spPr>
          <a:xfrm>
            <a:off x="687625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0" name="立方体 999"/>
          <p:cNvSpPr/>
          <p:nvPr/>
        </p:nvSpPr>
        <p:spPr>
          <a:xfrm>
            <a:off x="709228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1" name="立方体 1000"/>
          <p:cNvSpPr/>
          <p:nvPr/>
        </p:nvSpPr>
        <p:spPr>
          <a:xfrm>
            <a:off x="730830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2" name="立方体 1001"/>
          <p:cNvSpPr/>
          <p:nvPr/>
        </p:nvSpPr>
        <p:spPr>
          <a:xfrm>
            <a:off x="5508104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3" name="立方体 1002"/>
          <p:cNvSpPr/>
          <p:nvPr/>
        </p:nvSpPr>
        <p:spPr>
          <a:xfrm>
            <a:off x="5724128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4" name="立方体 1003"/>
          <p:cNvSpPr/>
          <p:nvPr/>
        </p:nvSpPr>
        <p:spPr>
          <a:xfrm>
            <a:off x="5940152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5" name="立方体 1004"/>
          <p:cNvSpPr/>
          <p:nvPr/>
        </p:nvSpPr>
        <p:spPr>
          <a:xfrm>
            <a:off x="6156176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6" name="立方体 1005"/>
          <p:cNvSpPr/>
          <p:nvPr/>
        </p:nvSpPr>
        <p:spPr>
          <a:xfrm>
            <a:off x="6372200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7" name="立方体 1006"/>
          <p:cNvSpPr/>
          <p:nvPr/>
        </p:nvSpPr>
        <p:spPr>
          <a:xfrm>
            <a:off x="6588224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8" name="立方体 1007"/>
          <p:cNvSpPr/>
          <p:nvPr/>
        </p:nvSpPr>
        <p:spPr>
          <a:xfrm>
            <a:off x="6804248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9" name="立方体 1008"/>
          <p:cNvSpPr/>
          <p:nvPr/>
        </p:nvSpPr>
        <p:spPr>
          <a:xfrm>
            <a:off x="7020272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0" name="立方体 1009"/>
          <p:cNvSpPr/>
          <p:nvPr/>
        </p:nvSpPr>
        <p:spPr>
          <a:xfrm>
            <a:off x="7236296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1" name="立方体 1010"/>
          <p:cNvSpPr/>
          <p:nvPr/>
        </p:nvSpPr>
        <p:spPr>
          <a:xfrm>
            <a:off x="5436096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2" name="立方体 1011"/>
          <p:cNvSpPr/>
          <p:nvPr/>
        </p:nvSpPr>
        <p:spPr>
          <a:xfrm>
            <a:off x="5652120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3" name="立方体 1012"/>
          <p:cNvSpPr/>
          <p:nvPr/>
        </p:nvSpPr>
        <p:spPr>
          <a:xfrm>
            <a:off x="5868144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4" name="立方体 1013"/>
          <p:cNvSpPr/>
          <p:nvPr/>
        </p:nvSpPr>
        <p:spPr>
          <a:xfrm>
            <a:off x="6084168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5" name="立方体 1014"/>
          <p:cNvSpPr/>
          <p:nvPr/>
        </p:nvSpPr>
        <p:spPr>
          <a:xfrm>
            <a:off x="6300192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6" name="立方体 1015"/>
          <p:cNvSpPr/>
          <p:nvPr/>
        </p:nvSpPr>
        <p:spPr>
          <a:xfrm>
            <a:off x="6516216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7" name="立方体 1016"/>
          <p:cNvSpPr/>
          <p:nvPr/>
        </p:nvSpPr>
        <p:spPr>
          <a:xfrm>
            <a:off x="6732240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8" name="立方体 1017"/>
          <p:cNvSpPr/>
          <p:nvPr/>
        </p:nvSpPr>
        <p:spPr>
          <a:xfrm>
            <a:off x="6948264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9" name="立方体 1018"/>
          <p:cNvSpPr/>
          <p:nvPr/>
        </p:nvSpPr>
        <p:spPr>
          <a:xfrm>
            <a:off x="7164288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0" name="立方体 1019"/>
          <p:cNvSpPr/>
          <p:nvPr/>
        </p:nvSpPr>
        <p:spPr>
          <a:xfrm>
            <a:off x="7956376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1" name="立方体 1020"/>
          <p:cNvSpPr/>
          <p:nvPr/>
        </p:nvSpPr>
        <p:spPr>
          <a:xfrm>
            <a:off x="7884368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2" name="立方体 1021"/>
          <p:cNvSpPr/>
          <p:nvPr/>
        </p:nvSpPr>
        <p:spPr>
          <a:xfrm>
            <a:off x="7812360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3" name="立方体 1022"/>
          <p:cNvSpPr/>
          <p:nvPr/>
        </p:nvSpPr>
        <p:spPr>
          <a:xfrm>
            <a:off x="7740352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立方体 1023"/>
          <p:cNvSpPr/>
          <p:nvPr/>
        </p:nvSpPr>
        <p:spPr>
          <a:xfrm>
            <a:off x="7668344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立方体 1024"/>
          <p:cNvSpPr/>
          <p:nvPr/>
        </p:nvSpPr>
        <p:spPr>
          <a:xfrm>
            <a:off x="7596336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立方体 1025"/>
          <p:cNvSpPr/>
          <p:nvPr/>
        </p:nvSpPr>
        <p:spPr>
          <a:xfrm>
            <a:off x="752432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7" name="立方体 1026"/>
          <p:cNvSpPr/>
          <p:nvPr/>
        </p:nvSpPr>
        <p:spPr>
          <a:xfrm>
            <a:off x="7452320" y="213970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立方体 1027"/>
          <p:cNvSpPr/>
          <p:nvPr/>
        </p:nvSpPr>
        <p:spPr>
          <a:xfrm>
            <a:off x="7380312" y="221171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立方体 1028"/>
          <p:cNvSpPr/>
          <p:nvPr/>
        </p:nvSpPr>
        <p:spPr>
          <a:xfrm>
            <a:off x="536408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立方体 1029"/>
          <p:cNvSpPr/>
          <p:nvPr/>
        </p:nvSpPr>
        <p:spPr>
          <a:xfrm>
            <a:off x="558011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立方体 1030"/>
          <p:cNvSpPr/>
          <p:nvPr/>
        </p:nvSpPr>
        <p:spPr>
          <a:xfrm>
            <a:off x="579613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立方体 1031"/>
          <p:cNvSpPr/>
          <p:nvPr/>
        </p:nvSpPr>
        <p:spPr>
          <a:xfrm>
            <a:off x="601216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立方体 1032"/>
          <p:cNvSpPr/>
          <p:nvPr/>
        </p:nvSpPr>
        <p:spPr>
          <a:xfrm>
            <a:off x="622818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立方体 1033"/>
          <p:cNvSpPr/>
          <p:nvPr/>
        </p:nvSpPr>
        <p:spPr>
          <a:xfrm>
            <a:off x="6444208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立方体 1034"/>
          <p:cNvSpPr/>
          <p:nvPr/>
        </p:nvSpPr>
        <p:spPr>
          <a:xfrm>
            <a:off x="6660232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立方体 1035"/>
          <p:cNvSpPr/>
          <p:nvPr/>
        </p:nvSpPr>
        <p:spPr>
          <a:xfrm>
            <a:off x="6876256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立方体 1036"/>
          <p:cNvSpPr/>
          <p:nvPr/>
        </p:nvSpPr>
        <p:spPr>
          <a:xfrm>
            <a:off x="7092280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立方体 1037"/>
          <p:cNvSpPr/>
          <p:nvPr/>
        </p:nvSpPr>
        <p:spPr>
          <a:xfrm>
            <a:off x="7308304" y="228371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立方体 1038"/>
          <p:cNvSpPr/>
          <p:nvPr/>
        </p:nvSpPr>
        <p:spPr>
          <a:xfrm>
            <a:off x="6012160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立方体 1039"/>
          <p:cNvSpPr/>
          <p:nvPr/>
        </p:nvSpPr>
        <p:spPr>
          <a:xfrm>
            <a:off x="6228184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立方体 1040"/>
          <p:cNvSpPr/>
          <p:nvPr/>
        </p:nvSpPr>
        <p:spPr>
          <a:xfrm>
            <a:off x="6444208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立方体 1041"/>
          <p:cNvSpPr/>
          <p:nvPr/>
        </p:nvSpPr>
        <p:spPr>
          <a:xfrm>
            <a:off x="6660232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立方体 1042"/>
          <p:cNvSpPr/>
          <p:nvPr/>
        </p:nvSpPr>
        <p:spPr>
          <a:xfrm>
            <a:off x="6876256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立方体 1043"/>
          <p:cNvSpPr/>
          <p:nvPr/>
        </p:nvSpPr>
        <p:spPr>
          <a:xfrm>
            <a:off x="7092280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立方体 1044"/>
          <p:cNvSpPr/>
          <p:nvPr/>
        </p:nvSpPr>
        <p:spPr>
          <a:xfrm>
            <a:off x="7308304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立方体 1045"/>
          <p:cNvSpPr/>
          <p:nvPr/>
        </p:nvSpPr>
        <p:spPr>
          <a:xfrm>
            <a:off x="7524328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立方体 1046"/>
          <p:cNvSpPr/>
          <p:nvPr/>
        </p:nvSpPr>
        <p:spPr>
          <a:xfrm>
            <a:off x="7740352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立方体 1047"/>
          <p:cNvSpPr/>
          <p:nvPr/>
        </p:nvSpPr>
        <p:spPr>
          <a:xfrm>
            <a:off x="5940152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立方体 1048"/>
          <p:cNvSpPr/>
          <p:nvPr/>
        </p:nvSpPr>
        <p:spPr>
          <a:xfrm>
            <a:off x="6156176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立方体 1049"/>
          <p:cNvSpPr/>
          <p:nvPr/>
        </p:nvSpPr>
        <p:spPr>
          <a:xfrm>
            <a:off x="6372200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立方体 1050"/>
          <p:cNvSpPr/>
          <p:nvPr/>
        </p:nvSpPr>
        <p:spPr>
          <a:xfrm>
            <a:off x="6588224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立方体 1051"/>
          <p:cNvSpPr/>
          <p:nvPr/>
        </p:nvSpPr>
        <p:spPr>
          <a:xfrm>
            <a:off x="6804248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立方体 1052"/>
          <p:cNvSpPr/>
          <p:nvPr/>
        </p:nvSpPr>
        <p:spPr>
          <a:xfrm>
            <a:off x="7020272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立方体 1053"/>
          <p:cNvSpPr/>
          <p:nvPr/>
        </p:nvSpPr>
        <p:spPr>
          <a:xfrm>
            <a:off x="7236296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立方体 1054"/>
          <p:cNvSpPr/>
          <p:nvPr/>
        </p:nvSpPr>
        <p:spPr>
          <a:xfrm>
            <a:off x="7452320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立方体 1055"/>
          <p:cNvSpPr/>
          <p:nvPr/>
        </p:nvSpPr>
        <p:spPr>
          <a:xfrm>
            <a:off x="7668344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立方体 1056"/>
          <p:cNvSpPr/>
          <p:nvPr/>
        </p:nvSpPr>
        <p:spPr>
          <a:xfrm>
            <a:off x="5868144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立方体 1057"/>
          <p:cNvSpPr/>
          <p:nvPr/>
        </p:nvSpPr>
        <p:spPr>
          <a:xfrm>
            <a:off x="6084168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立方体 1058"/>
          <p:cNvSpPr/>
          <p:nvPr/>
        </p:nvSpPr>
        <p:spPr>
          <a:xfrm>
            <a:off x="6300192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立方体 1059"/>
          <p:cNvSpPr/>
          <p:nvPr/>
        </p:nvSpPr>
        <p:spPr>
          <a:xfrm>
            <a:off x="6516216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立方体 1060"/>
          <p:cNvSpPr/>
          <p:nvPr/>
        </p:nvSpPr>
        <p:spPr>
          <a:xfrm>
            <a:off x="6732240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立方体 1061"/>
          <p:cNvSpPr/>
          <p:nvPr/>
        </p:nvSpPr>
        <p:spPr>
          <a:xfrm>
            <a:off x="6948264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立方体 1062"/>
          <p:cNvSpPr/>
          <p:nvPr/>
        </p:nvSpPr>
        <p:spPr>
          <a:xfrm>
            <a:off x="7164288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4" name="立方体 1063"/>
          <p:cNvSpPr/>
          <p:nvPr/>
        </p:nvSpPr>
        <p:spPr>
          <a:xfrm>
            <a:off x="7380312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5" name="立方体 1064"/>
          <p:cNvSpPr/>
          <p:nvPr/>
        </p:nvSpPr>
        <p:spPr>
          <a:xfrm>
            <a:off x="7596336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6" name="立方体 1065"/>
          <p:cNvSpPr/>
          <p:nvPr/>
        </p:nvSpPr>
        <p:spPr>
          <a:xfrm>
            <a:off x="5796136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7" name="立方体 1066"/>
          <p:cNvSpPr/>
          <p:nvPr/>
        </p:nvSpPr>
        <p:spPr>
          <a:xfrm>
            <a:off x="6012160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8" name="立方体 1067"/>
          <p:cNvSpPr/>
          <p:nvPr/>
        </p:nvSpPr>
        <p:spPr>
          <a:xfrm>
            <a:off x="6228184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9" name="立方体 1068"/>
          <p:cNvSpPr/>
          <p:nvPr/>
        </p:nvSpPr>
        <p:spPr>
          <a:xfrm>
            <a:off x="6444208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0" name="立方体 1069"/>
          <p:cNvSpPr/>
          <p:nvPr/>
        </p:nvSpPr>
        <p:spPr>
          <a:xfrm>
            <a:off x="6660232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1" name="立方体 1070"/>
          <p:cNvSpPr/>
          <p:nvPr/>
        </p:nvSpPr>
        <p:spPr>
          <a:xfrm>
            <a:off x="6876256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2" name="立方体 1071"/>
          <p:cNvSpPr/>
          <p:nvPr/>
        </p:nvSpPr>
        <p:spPr>
          <a:xfrm>
            <a:off x="7092280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3" name="立方体 1072"/>
          <p:cNvSpPr/>
          <p:nvPr/>
        </p:nvSpPr>
        <p:spPr>
          <a:xfrm>
            <a:off x="7308304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4" name="立方体 1073"/>
          <p:cNvSpPr/>
          <p:nvPr/>
        </p:nvSpPr>
        <p:spPr>
          <a:xfrm>
            <a:off x="7524328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5" name="立方体 1074"/>
          <p:cNvSpPr/>
          <p:nvPr/>
        </p:nvSpPr>
        <p:spPr>
          <a:xfrm>
            <a:off x="5724128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6" name="立方体 1075"/>
          <p:cNvSpPr/>
          <p:nvPr/>
        </p:nvSpPr>
        <p:spPr>
          <a:xfrm>
            <a:off x="5940152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7" name="立方体 1076"/>
          <p:cNvSpPr/>
          <p:nvPr/>
        </p:nvSpPr>
        <p:spPr>
          <a:xfrm>
            <a:off x="6156176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8" name="立方体 1077"/>
          <p:cNvSpPr/>
          <p:nvPr/>
        </p:nvSpPr>
        <p:spPr>
          <a:xfrm>
            <a:off x="6372200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9" name="立方体 1078"/>
          <p:cNvSpPr/>
          <p:nvPr/>
        </p:nvSpPr>
        <p:spPr>
          <a:xfrm>
            <a:off x="6588224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0" name="立方体 1079"/>
          <p:cNvSpPr/>
          <p:nvPr/>
        </p:nvSpPr>
        <p:spPr>
          <a:xfrm>
            <a:off x="6804248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1" name="立方体 1080"/>
          <p:cNvSpPr/>
          <p:nvPr/>
        </p:nvSpPr>
        <p:spPr>
          <a:xfrm>
            <a:off x="7020272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2" name="立方体 1081"/>
          <p:cNvSpPr/>
          <p:nvPr/>
        </p:nvSpPr>
        <p:spPr>
          <a:xfrm>
            <a:off x="7236296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3" name="立方体 1082"/>
          <p:cNvSpPr/>
          <p:nvPr/>
        </p:nvSpPr>
        <p:spPr>
          <a:xfrm>
            <a:off x="7452320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4" name="立方体 1083"/>
          <p:cNvSpPr/>
          <p:nvPr/>
        </p:nvSpPr>
        <p:spPr>
          <a:xfrm>
            <a:off x="5652120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5" name="立方体 1084"/>
          <p:cNvSpPr/>
          <p:nvPr/>
        </p:nvSpPr>
        <p:spPr>
          <a:xfrm>
            <a:off x="5868144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6" name="立方体 1085"/>
          <p:cNvSpPr/>
          <p:nvPr/>
        </p:nvSpPr>
        <p:spPr>
          <a:xfrm>
            <a:off x="6084168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7" name="立方体 1086"/>
          <p:cNvSpPr/>
          <p:nvPr/>
        </p:nvSpPr>
        <p:spPr>
          <a:xfrm>
            <a:off x="6300192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8" name="立方体 1087"/>
          <p:cNvSpPr/>
          <p:nvPr/>
        </p:nvSpPr>
        <p:spPr>
          <a:xfrm>
            <a:off x="6516216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9" name="立方体 1088"/>
          <p:cNvSpPr/>
          <p:nvPr/>
        </p:nvSpPr>
        <p:spPr>
          <a:xfrm>
            <a:off x="6732240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0" name="立方体 1089"/>
          <p:cNvSpPr/>
          <p:nvPr/>
        </p:nvSpPr>
        <p:spPr>
          <a:xfrm>
            <a:off x="6948264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1" name="立方体 1090"/>
          <p:cNvSpPr/>
          <p:nvPr/>
        </p:nvSpPr>
        <p:spPr>
          <a:xfrm>
            <a:off x="7164288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2" name="立方体 1091"/>
          <p:cNvSpPr/>
          <p:nvPr/>
        </p:nvSpPr>
        <p:spPr>
          <a:xfrm>
            <a:off x="7380312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3" name="立方体 1092"/>
          <p:cNvSpPr/>
          <p:nvPr/>
        </p:nvSpPr>
        <p:spPr>
          <a:xfrm>
            <a:off x="5580112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4" name="立方体 1093"/>
          <p:cNvSpPr/>
          <p:nvPr/>
        </p:nvSpPr>
        <p:spPr>
          <a:xfrm>
            <a:off x="5796136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5" name="立方体 1094"/>
          <p:cNvSpPr/>
          <p:nvPr/>
        </p:nvSpPr>
        <p:spPr>
          <a:xfrm>
            <a:off x="6012160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6" name="立方体 1095"/>
          <p:cNvSpPr/>
          <p:nvPr/>
        </p:nvSpPr>
        <p:spPr>
          <a:xfrm>
            <a:off x="6228184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7" name="立方体 1096"/>
          <p:cNvSpPr/>
          <p:nvPr/>
        </p:nvSpPr>
        <p:spPr>
          <a:xfrm>
            <a:off x="6444208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8" name="立方体 1097"/>
          <p:cNvSpPr/>
          <p:nvPr/>
        </p:nvSpPr>
        <p:spPr>
          <a:xfrm>
            <a:off x="6660232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9" name="立方体 1098"/>
          <p:cNvSpPr/>
          <p:nvPr/>
        </p:nvSpPr>
        <p:spPr>
          <a:xfrm>
            <a:off x="6876256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0" name="立方体 1099"/>
          <p:cNvSpPr/>
          <p:nvPr/>
        </p:nvSpPr>
        <p:spPr>
          <a:xfrm>
            <a:off x="7092280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1" name="立方体 1100"/>
          <p:cNvSpPr/>
          <p:nvPr/>
        </p:nvSpPr>
        <p:spPr>
          <a:xfrm>
            <a:off x="7308304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2" name="立方体 1101"/>
          <p:cNvSpPr/>
          <p:nvPr/>
        </p:nvSpPr>
        <p:spPr>
          <a:xfrm>
            <a:off x="5508104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3" name="立方体 1102"/>
          <p:cNvSpPr/>
          <p:nvPr/>
        </p:nvSpPr>
        <p:spPr>
          <a:xfrm>
            <a:off x="5724128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4" name="立方体 1103"/>
          <p:cNvSpPr/>
          <p:nvPr/>
        </p:nvSpPr>
        <p:spPr>
          <a:xfrm>
            <a:off x="5940152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5" name="立方体 1104"/>
          <p:cNvSpPr/>
          <p:nvPr/>
        </p:nvSpPr>
        <p:spPr>
          <a:xfrm>
            <a:off x="6156176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6" name="立方体 1105"/>
          <p:cNvSpPr/>
          <p:nvPr/>
        </p:nvSpPr>
        <p:spPr>
          <a:xfrm>
            <a:off x="6372200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7" name="立方体 1106"/>
          <p:cNvSpPr/>
          <p:nvPr/>
        </p:nvSpPr>
        <p:spPr>
          <a:xfrm>
            <a:off x="6588224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8" name="立方体 1107"/>
          <p:cNvSpPr/>
          <p:nvPr/>
        </p:nvSpPr>
        <p:spPr>
          <a:xfrm>
            <a:off x="6804248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9" name="立方体 1108"/>
          <p:cNvSpPr/>
          <p:nvPr/>
        </p:nvSpPr>
        <p:spPr>
          <a:xfrm>
            <a:off x="7020272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0" name="立方体 1109"/>
          <p:cNvSpPr/>
          <p:nvPr/>
        </p:nvSpPr>
        <p:spPr>
          <a:xfrm>
            <a:off x="7236296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1" name="立方体 1110"/>
          <p:cNvSpPr/>
          <p:nvPr/>
        </p:nvSpPr>
        <p:spPr>
          <a:xfrm>
            <a:off x="5436096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2" name="立方体 1111"/>
          <p:cNvSpPr/>
          <p:nvPr/>
        </p:nvSpPr>
        <p:spPr>
          <a:xfrm>
            <a:off x="5652120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3" name="立方体 1112"/>
          <p:cNvSpPr/>
          <p:nvPr/>
        </p:nvSpPr>
        <p:spPr>
          <a:xfrm>
            <a:off x="5868144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4" name="立方体 1113"/>
          <p:cNvSpPr/>
          <p:nvPr/>
        </p:nvSpPr>
        <p:spPr>
          <a:xfrm>
            <a:off x="6084168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5" name="立方体 1114"/>
          <p:cNvSpPr/>
          <p:nvPr/>
        </p:nvSpPr>
        <p:spPr>
          <a:xfrm>
            <a:off x="6300192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6" name="立方体 1115"/>
          <p:cNvSpPr/>
          <p:nvPr/>
        </p:nvSpPr>
        <p:spPr>
          <a:xfrm>
            <a:off x="6516216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7" name="立方体 1116"/>
          <p:cNvSpPr/>
          <p:nvPr/>
        </p:nvSpPr>
        <p:spPr>
          <a:xfrm>
            <a:off x="6732240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8" name="立方体 1117"/>
          <p:cNvSpPr/>
          <p:nvPr/>
        </p:nvSpPr>
        <p:spPr>
          <a:xfrm>
            <a:off x="6948264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9" name="立方体 1118"/>
          <p:cNvSpPr/>
          <p:nvPr/>
        </p:nvSpPr>
        <p:spPr>
          <a:xfrm>
            <a:off x="7164288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0" name="立方体 1119"/>
          <p:cNvSpPr/>
          <p:nvPr/>
        </p:nvSpPr>
        <p:spPr>
          <a:xfrm>
            <a:off x="7956376" y="141962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1" name="立方体 1120"/>
          <p:cNvSpPr/>
          <p:nvPr/>
        </p:nvSpPr>
        <p:spPr>
          <a:xfrm>
            <a:off x="7884368" y="149163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2" name="立方体 1121"/>
          <p:cNvSpPr/>
          <p:nvPr/>
        </p:nvSpPr>
        <p:spPr>
          <a:xfrm>
            <a:off x="7812360" y="156363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3" name="立方体 1122"/>
          <p:cNvSpPr/>
          <p:nvPr/>
        </p:nvSpPr>
        <p:spPr>
          <a:xfrm>
            <a:off x="7740352" y="163564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4" name="立方体 1123"/>
          <p:cNvSpPr/>
          <p:nvPr/>
        </p:nvSpPr>
        <p:spPr>
          <a:xfrm>
            <a:off x="7668344" y="170765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5" name="立方体 1124"/>
          <p:cNvSpPr/>
          <p:nvPr/>
        </p:nvSpPr>
        <p:spPr>
          <a:xfrm>
            <a:off x="7596336" y="1779662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6" name="立方体 1125"/>
          <p:cNvSpPr/>
          <p:nvPr/>
        </p:nvSpPr>
        <p:spPr>
          <a:xfrm>
            <a:off x="7524328" y="1851670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7" name="立方体 1126"/>
          <p:cNvSpPr/>
          <p:nvPr/>
        </p:nvSpPr>
        <p:spPr>
          <a:xfrm>
            <a:off x="7452320" y="1923678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8" name="立方体 1127"/>
          <p:cNvSpPr/>
          <p:nvPr/>
        </p:nvSpPr>
        <p:spPr>
          <a:xfrm>
            <a:off x="7380312" y="1995686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9" name="立方体 1128"/>
          <p:cNvSpPr/>
          <p:nvPr/>
        </p:nvSpPr>
        <p:spPr>
          <a:xfrm>
            <a:off x="536408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0" name="立方体 1129"/>
          <p:cNvSpPr/>
          <p:nvPr/>
        </p:nvSpPr>
        <p:spPr>
          <a:xfrm>
            <a:off x="558011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1" name="立方体 1130"/>
          <p:cNvSpPr/>
          <p:nvPr/>
        </p:nvSpPr>
        <p:spPr>
          <a:xfrm>
            <a:off x="579613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2" name="立方体 1131"/>
          <p:cNvSpPr/>
          <p:nvPr/>
        </p:nvSpPr>
        <p:spPr>
          <a:xfrm>
            <a:off x="601216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3" name="立方体 1132"/>
          <p:cNvSpPr/>
          <p:nvPr/>
        </p:nvSpPr>
        <p:spPr>
          <a:xfrm>
            <a:off x="622818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4" name="立方体 1133"/>
          <p:cNvSpPr/>
          <p:nvPr/>
        </p:nvSpPr>
        <p:spPr>
          <a:xfrm>
            <a:off x="6444208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5" name="立方体 1134"/>
          <p:cNvSpPr/>
          <p:nvPr/>
        </p:nvSpPr>
        <p:spPr>
          <a:xfrm>
            <a:off x="6660232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6" name="立方体 1135"/>
          <p:cNvSpPr/>
          <p:nvPr/>
        </p:nvSpPr>
        <p:spPr>
          <a:xfrm>
            <a:off x="6876256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7" name="立方体 1136"/>
          <p:cNvSpPr/>
          <p:nvPr/>
        </p:nvSpPr>
        <p:spPr>
          <a:xfrm>
            <a:off x="7092280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8" name="立方体 1137"/>
          <p:cNvSpPr/>
          <p:nvPr/>
        </p:nvSpPr>
        <p:spPr>
          <a:xfrm>
            <a:off x="7308304" y="2067694"/>
            <a:ext cx="279648" cy="2796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39" name="组合 1138"/>
          <p:cNvGrpSpPr/>
          <p:nvPr/>
        </p:nvGrpSpPr>
        <p:grpSpPr>
          <a:xfrm>
            <a:off x="2699792" y="3291832"/>
            <a:ext cx="1577676" cy="783704"/>
            <a:chOff x="4932040" y="2211710"/>
            <a:chExt cx="1577676" cy="783704"/>
          </a:xfrm>
        </p:grpSpPr>
        <p:sp>
          <p:nvSpPr>
            <p:cNvPr id="1140" name="立方体 1139"/>
            <p:cNvSpPr/>
            <p:nvPr/>
          </p:nvSpPr>
          <p:spPr>
            <a:xfrm>
              <a:off x="5436096" y="2715766"/>
              <a:ext cx="279648" cy="279648"/>
            </a:xfrm>
            <a:prstGeom prst="cube">
              <a:avLst/>
            </a:prstGeom>
            <a:solidFill>
              <a:srgbClr val="FFFF0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1" name="矩形 1140"/>
            <p:cNvSpPr/>
            <p:nvPr/>
          </p:nvSpPr>
          <p:spPr>
            <a:xfrm>
              <a:off x="4932040" y="2211710"/>
              <a:ext cx="157767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立方分米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1143" name="矩形 1142"/>
          <p:cNvSpPr/>
          <p:nvPr/>
        </p:nvSpPr>
        <p:spPr>
          <a:xfrm>
            <a:off x="6516216" y="987576"/>
            <a:ext cx="12682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7" name="立方体 1146"/>
          <p:cNvSpPr/>
          <p:nvPr/>
        </p:nvSpPr>
        <p:spPr>
          <a:xfrm>
            <a:off x="5364088" y="1419622"/>
            <a:ext cx="2880320" cy="2880320"/>
          </a:xfrm>
          <a:prstGeom prst="cube">
            <a:avLst>
              <a:gd name="adj" fmla="val 2489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2" name="矩形 1141"/>
          <p:cNvSpPr/>
          <p:nvPr/>
        </p:nvSpPr>
        <p:spPr>
          <a:xfrm>
            <a:off x="5271788" y="4227934"/>
            <a:ext cx="2252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）立方分米</a:t>
            </a:r>
            <a:endParaRPr lang="zh-CN" altLang="en-US" sz="1200" dirty="0">
              <a:solidFill>
                <a:srgbClr val="0000FF"/>
              </a:solidFill>
            </a:endParaRPr>
          </a:p>
        </p:txBody>
      </p:sp>
      <p:sp>
        <p:nvSpPr>
          <p:cNvPr id="1148" name="矩形 1147"/>
          <p:cNvSpPr/>
          <p:nvPr/>
        </p:nvSpPr>
        <p:spPr>
          <a:xfrm>
            <a:off x="5703836" y="4227934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1149" name="矩形 1148"/>
          <p:cNvSpPr/>
          <p:nvPr/>
        </p:nvSpPr>
        <p:spPr>
          <a:xfrm rot="18737922">
            <a:off x="7298312" y="3629722"/>
            <a:ext cx="18421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）立方分米</a:t>
            </a:r>
            <a:endParaRPr lang="zh-CN" altLang="en-US" sz="1050" dirty="0">
              <a:solidFill>
                <a:srgbClr val="0000FF"/>
              </a:solidFill>
            </a:endParaRPr>
          </a:p>
        </p:txBody>
      </p:sp>
      <p:sp>
        <p:nvSpPr>
          <p:cNvPr id="1150" name="矩形 1149"/>
          <p:cNvSpPr/>
          <p:nvPr/>
        </p:nvSpPr>
        <p:spPr>
          <a:xfrm rot="19093461">
            <a:off x="7712762" y="3933082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1151" name="矩形 1150"/>
          <p:cNvSpPr/>
          <p:nvPr/>
        </p:nvSpPr>
        <p:spPr>
          <a:xfrm>
            <a:off x="2339752" y="2139704"/>
            <a:ext cx="2662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）立方分米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152" name="矩形 1151"/>
          <p:cNvSpPr/>
          <p:nvPr/>
        </p:nvSpPr>
        <p:spPr>
          <a:xfrm>
            <a:off x="2771804" y="2139704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 flipV="1">
            <a:off x="4860032" y="2355727"/>
            <a:ext cx="2592288" cy="720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53" name="组合 1152"/>
          <p:cNvGrpSpPr/>
          <p:nvPr/>
        </p:nvGrpSpPr>
        <p:grpSpPr>
          <a:xfrm>
            <a:off x="2267744" y="411510"/>
            <a:ext cx="5040560" cy="648072"/>
            <a:chOff x="2123728" y="3867894"/>
            <a:chExt cx="5040560" cy="648072"/>
          </a:xfrm>
        </p:grpSpPr>
        <p:sp>
          <p:nvSpPr>
            <p:cNvPr id="1154" name="AutoShape 2"/>
            <p:cNvSpPr>
              <a:spLocks noChangeArrowheads="1"/>
            </p:cNvSpPr>
            <p:nvPr/>
          </p:nvSpPr>
          <p:spPr bwMode="auto">
            <a:xfrm>
              <a:off x="2123728" y="3867894"/>
              <a:ext cx="4176464" cy="648072"/>
            </a:xfrm>
            <a:prstGeom prst="roundRect">
              <a:avLst>
                <a:gd name="adj" fmla="val 11741"/>
              </a:avLst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</a:tabLst>
                <a:defRPr/>
              </a:pP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5" name="圆角矩形 17"/>
            <p:cNvSpPr/>
            <p:nvPr/>
          </p:nvSpPr>
          <p:spPr>
            <a:xfrm>
              <a:off x="2123728" y="3939902"/>
              <a:ext cx="5040560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立方分米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（     ）立方米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56" name="圆角矩形 17"/>
          <p:cNvSpPr/>
          <p:nvPr/>
        </p:nvSpPr>
        <p:spPr>
          <a:xfrm>
            <a:off x="4067944" y="483519"/>
            <a:ext cx="108012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57" name="组合 115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158" name="图片 115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5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0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 tmFilter="0, 0; .2, .5; .8, .5; 1, 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250" autoRev="1" fill="hold"/>
                                        <p:tgtEl>
                                          <p:spTgt spid="2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5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0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5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4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50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1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1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9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2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1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0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3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6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9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5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8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4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7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0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3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2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5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0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3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6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8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7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0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9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5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8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4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7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0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3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6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9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2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5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8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1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4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0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3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9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2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1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0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3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6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9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2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5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8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1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4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7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0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3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6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9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2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5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8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1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4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6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9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2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5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8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1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4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7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0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3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6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9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2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8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1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4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7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0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3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6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9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2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5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8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1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4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7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0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3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6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9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2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5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8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1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7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0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3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6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9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2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5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8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1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4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7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0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3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6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9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2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5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8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1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4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7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0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3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6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9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2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5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8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1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4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7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0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3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6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9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2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5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8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4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7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0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3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6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9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2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5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8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4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7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0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3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6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9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2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5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8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1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4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7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0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3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6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9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5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8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1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7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0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3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6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9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2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5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8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1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4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7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0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3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6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9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2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5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8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1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4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0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3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6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9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2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5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8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1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4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7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0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3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6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9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2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5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8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1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4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7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0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6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9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2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5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1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4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7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0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6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9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2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5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1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4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7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0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6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9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2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5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8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1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7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0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3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6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9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2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5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8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1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4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7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0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3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6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9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2" dur="5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5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8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1" dur="5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4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7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0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3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6" dur="5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9" dur="5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2" dur="5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5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8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1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4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7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0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3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6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9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2"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5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8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1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4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7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0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3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6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2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5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8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1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4" dur="5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7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0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3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6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9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2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5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8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1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4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7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0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3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6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9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2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5" dur="5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8" dur="5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1" dur="5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4" dur="5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7" dur="5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0" dur="5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3" dur="5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6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9" dur="5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2" dur="5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5" dur="5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8" dur="5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1" dur="5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4" dur="5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7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0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3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6" dur="5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9" dur="5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2" dur="5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5" dur="5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8"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1" dur="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4" dur="5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7"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0" dur="5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3" dur="500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6" dur="5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9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2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5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8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1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4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7" dur="50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0" dur="5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3" dur="5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6" dur="5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9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2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5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8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1"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4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7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0" dur="5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3" dur="5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6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9" dur="5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2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5" dur="5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8" dur="5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1" dur="5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4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7" dur="5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0" dur="5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3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6" dur="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9" dur="5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2" dur="5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5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8" dur="5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1" dur="5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4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7" dur="5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0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3" dur="5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6" dur="5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9" dur="5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2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5" dur="5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8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1" dur="5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4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7" dur="5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0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3" dur="5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6"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9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2" dur="5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5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8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1" dur="5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4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7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0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3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6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9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2"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5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8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1" dur="5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4" dur="5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7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0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3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6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9" dur="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2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5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8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1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4" dur="50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7" dur="50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0" dur="5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3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6" dur="500"/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9" dur="5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2" dur="50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5" dur="5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8" dur="5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1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4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7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0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3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6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9" dur="50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2" dur="50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5" dur="5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8" dur="5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1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4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7" dur="5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0" dur="50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3" dur="5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6" dur="5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9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2" dur="50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5" dur="5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8" dur="50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1" dur="5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4" dur="50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7" dur="50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0" dur="50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3" dur="50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6" dur="50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9" dur="500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2" dur="50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5" dur="50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8" dur="5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1" dur="5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4" dur="50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7" dur="5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0" dur="5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3" dur="5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6" dur="50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9" dur="500"/>
                                        <p:tgtEl>
                                          <p:spTgt spid="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2" dur="5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5" dur="50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8" dur="50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1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4" dur="500"/>
                                        <p:tgtEl>
                                          <p:spTgt spid="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7" dur="500"/>
                                        <p:tgtEl>
                                          <p:spTgt spid="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0" dur="5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3" dur="500"/>
                                        <p:tgtEl>
                                          <p:spTgt spid="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6" dur="50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9" dur="500"/>
                                        <p:tgtEl>
                                          <p:spTgt spid="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2" dur="5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5" dur="500"/>
                                        <p:tgtEl>
                                          <p:spTgt spid="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8" dur="5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1" dur="500"/>
                                        <p:tgtEl>
                                          <p:spTgt spid="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4" dur="5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7" dur="50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0" dur="5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3" dur="5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6" dur="5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9" dur="5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2" dur="500"/>
                                        <p:tgtEl>
                                          <p:spTgt spid="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5" dur="5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8" dur="5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1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4" dur="5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7" dur="500"/>
                                        <p:tgtEl>
                                          <p:spTgt spid="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0" dur="5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3" dur="5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6" dur="500"/>
                                        <p:tgtEl>
                                          <p:spTgt spid="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9" dur="5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2" dur="50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5" dur="5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8" dur="5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1" dur="5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4" dur="5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7" dur="5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0" dur="5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3" dur="500"/>
                                        <p:tgtEl>
                                          <p:spTgt spid="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6" dur="5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9" dur="5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2" dur="50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5" dur="500"/>
                                        <p:tgtEl>
                                          <p:spTgt spid="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8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1" dur="500"/>
                                        <p:tgtEl>
                                          <p:spTgt spid="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4" dur="500"/>
                                        <p:tgtEl>
                                          <p:spTgt spid="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7" dur="500"/>
                                        <p:tgtEl>
                                          <p:spTgt spid="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0" dur="50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3" dur="50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6" dur="5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9" dur="50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2" dur="5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5" dur="5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8" dur="5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1" dur="5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4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7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0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3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6" dur="500"/>
                                        <p:tgtEl>
                                          <p:spTgt spid="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9" dur="500"/>
                                        <p:tgtEl>
                                          <p:spTgt spid="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2" dur="50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5" dur="50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8" dur="500"/>
                                        <p:tgtEl>
                                          <p:spTgt spid="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1"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4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7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0" dur="5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3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6" dur="500"/>
                                        <p:tgtEl>
                                          <p:spTgt spid="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9" dur="5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2" dur="5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5" dur="5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8" dur="5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1" dur="500"/>
                                        <p:tgtEl>
                                          <p:spTgt spid="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4" dur="5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7" dur="5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0" dur="500"/>
                                        <p:tgtEl>
                                          <p:spTgt spid="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3" dur="500"/>
                                        <p:tgtEl>
                                          <p:spTgt spid="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6" dur="500"/>
                                        <p:tgtEl>
                                          <p:spTgt spid="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9" dur="50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2" dur="500"/>
                                        <p:tgtEl>
                                          <p:spTgt spid="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5" dur="5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8" dur="500"/>
                                        <p:tgtEl>
                                          <p:spTgt spid="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1" dur="50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4" dur="50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7" dur="500"/>
                                        <p:tgtEl>
                                          <p:spTgt spid="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0" dur="5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3" dur="5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6" dur="500"/>
                                        <p:tgtEl>
                                          <p:spTgt spid="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9" dur="5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2" dur="500"/>
                                        <p:tgtEl>
                                          <p:spTgt spid="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5" dur="500"/>
                                        <p:tgtEl>
                                          <p:spTgt spid="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8" dur="5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1" dur="5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4" dur="500"/>
                                        <p:tgtEl>
                                          <p:spTgt spid="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7" dur="500"/>
                                        <p:tgtEl>
                                          <p:spTgt spid="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0" dur="50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3" dur="50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6" dur="5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9" dur="500"/>
                                        <p:tgtEl>
                                          <p:spTgt spid="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2" dur="5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5" dur="500"/>
                                        <p:tgtEl>
                                          <p:spTgt spid="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8" dur="500"/>
                                        <p:tgtEl>
                                          <p:spTgt spid="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1" dur="50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4" dur="500"/>
                                        <p:tgtEl>
                                          <p:spTgt spid="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7" dur="5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0" dur="5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3" dur="5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6" dur="500"/>
                                        <p:tgtEl>
                                          <p:spTgt spid="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9" dur="50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2" dur="500"/>
                                        <p:tgtEl>
                                          <p:spTgt spid="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5" dur="500"/>
                                        <p:tgtEl>
                                          <p:spTgt spid="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8" dur="500"/>
                                        <p:tgtEl>
                                          <p:spTgt spid="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1" dur="50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4" dur="500"/>
                                        <p:tgtEl>
                                          <p:spTgt spid="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7" dur="500"/>
                                        <p:tgtEl>
                                          <p:spTgt spid="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0" dur="500"/>
                                        <p:tgtEl>
                                          <p:spTgt spid="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3" dur="500"/>
                                        <p:tgtEl>
                                          <p:spTgt spid="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6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9" dur="500"/>
                                        <p:tgtEl>
                                          <p:spTgt spid="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2" dur="500"/>
                                        <p:tgtEl>
                                          <p:spTgt spid="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5" dur="500"/>
                                        <p:tgtEl>
                                          <p:spTgt spid="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8" dur="500"/>
                                        <p:tgtEl>
                                          <p:spTgt spid="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1" dur="500"/>
                                        <p:tgtEl>
                                          <p:spTgt spid="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4" dur="500"/>
                                        <p:tgtEl>
                                          <p:spTgt spid="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7" dur="50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0" dur="500"/>
                                        <p:tgtEl>
                                          <p:spTgt spid="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3" dur="500"/>
                                        <p:tgtEl>
                                          <p:spTgt spid="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6" dur="500"/>
                                        <p:tgtEl>
                                          <p:spTgt spid="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9" dur="5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2" dur="500"/>
                                        <p:tgtEl>
                                          <p:spTgt spid="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5"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8" dur="500"/>
                                        <p:tgtEl>
                                          <p:spTgt spid="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1" dur="5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4" dur="5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7" dur="50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0" dur="5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3" dur="5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6" dur="500"/>
                                        <p:tgtEl>
                                          <p:spTgt spid="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9" dur="500"/>
                                        <p:tgtEl>
                                          <p:spTgt spid="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2" dur="5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5" dur="5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8" dur="5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1" dur="5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4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7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0" dur="5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3" dur="50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6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9" dur="5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2" dur="500"/>
                                        <p:tgtEl>
                                          <p:spTgt spid="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5" dur="500"/>
                                        <p:tgtEl>
                                          <p:spTgt spid="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8" dur="500"/>
                                        <p:tgtEl>
                                          <p:spTgt spid="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1" dur="500"/>
                                        <p:tgtEl>
                                          <p:spTgt spid="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4" dur="500"/>
                                        <p:tgtEl>
                                          <p:spTgt spid="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7" dur="500"/>
                                        <p:tgtEl>
                                          <p:spTgt spid="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0" dur="500"/>
                                        <p:tgtEl>
                                          <p:spTgt spid="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3" dur="500"/>
                                        <p:tgtEl>
                                          <p:spTgt spid="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6" dur="500"/>
                                        <p:tgtEl>
                                          <p:spTgt spid="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9" dur="500"/>
                                        <p:tgtEl>
                                          <p:spTgt spid="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2" dur="50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5" dur="500"/>
                                        <p:tgtEl>
                                          <p:spTgt spid="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8" dur="50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1" dur="500"/>
                                        <p:tgtEl>
                                          <p:spTgt spid="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4" dur="500"/>
                                        <p:tgtEl>
                                          <p:spTgt spid="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7" dur="500"/>
                                        <p:tgtEl>
                                          <p:spTgt spid="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0" dur="50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3" dur="500"/>
                                        <p:tgtEl>
                                          <p:spTgt spid="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6" dur="500"/>
                                        <p:tgtEl>
                                          <p:spTgt spid="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9" dur="500"/>
                                        <p:tgtEl>
                                          <p:spTgt spid="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2" dur="5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5" dur="500"/>
                                        <p:tgtEl>
                                          <p:spTgt spid="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8" dur="500"/>
                                        <p:tgtEl>
                                          <p:spTgt spid="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1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4" dur="500"/>
                                        <p:tgtEl>
                                          <p:spTgt spid="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7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0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3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6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9" dur="5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2" dur="50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5" dur="500"/>
                                        <p:tgtEl>
                                          <p:spTgt spid="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8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1" dur="5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4" dur="50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7" dur="50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0" dur="500"/>
                                        <p:tgtEl>
                                          <p:spTgt spid="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3" dur="50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6" dur="5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9" dur="500"/>
                                        <p:tgtEl>
                                          <p:spTgt spid="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2" dur="500"/>
                                        <p:tgtEl>
                                          <p:spTgt spid="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5" dur="500"/>
                                        <p:tgtEl>
                                          <p:spTgt spid="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8" dur="500"/>
                                        <p:tgtEl>
                                          <p:spTgt spid="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1" dur="500"/>
                                        <p:tgtEl>
                                          <p:spTgt spid="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4" dur="500"/>
                                        <p:tgtEl>
                                          <p:spTgt spid="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7" dur="500"/>
                                        <p:tgtEl>
                                          <p:spTgt spid="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0" dur="500"/>
                                        <p:tgtEl>
                                          <p:spTgt spid="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3" dur="500"/>
                                        <p:tgtEl>
                                          <p:spTgt spid="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6" dur="500"/>
                                        <p:tgtEl>
                                          <p:spTgt spid="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9" dur="500"/>
                                        <p:tgtEl>
                                          <p:spTgt spid="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2" dur="500"/>
                                        <p:tgtEl>
                                          <p:spTgt spid="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5" dur="500"/>
                                        <p:tgtEl>
                                          <p:spTgt spid="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8" dur="500"/>
                                        <p:tgtEl>
                                          <p:spTgt spid="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1" dur="500"/>
                                        <p:tgtEl>
                                          <p:spTgt spid="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4" dur="500"/>
                                        <p:tgtEl>
                                          <p:spTgt spid="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7" dur="5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0" dur="5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3" dur="50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6" dur="5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9" dur="500"/>
                                        <p:tgtEl>
                                          <p:spTgt spid="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2" dur="5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5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8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1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4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7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0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3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6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9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2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5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8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1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4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7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0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3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6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9" dur="500"/>
                                        <p:tgtEl>
                                          <p:spTgt spid="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2" dur="500"/>
                                        <p:tgtEl>
                                          <p:spTgt spid="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5" dur="5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8" dur="500"/>
                                        <p:tgtEl>
                                          <p:spTgt spid="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1" dur="500"/>
                                        <p:tgtEl>
                                          <p:spTgt spid="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4" dur="500"/>
                                        <p:tgtEl>
                                          <p:spTgt spid="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7" dur="500"/>
                                        <p:tgtEl>
                                          <p:spTgt spid="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0" dur="500"/>
                                        <p:tgtEl>
                                          <p:spTgt spid="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3" dur="500"/>
                                        <p:tgtEl>
                                          <p:spTgt spid="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6" dur="500"/>
                                        <p:tgtEl>
                                          <p:spTgt spid="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9" dur="500"/>
                                        <p:tgtEl>
                                          <p:spTgt spid="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2" dur="500"/>
                                        <p:tgtEl>
                                          <p:spTgt spid="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5" dur="500"/>
                                        <p:tgtEl>
                                          <p:spTgt spid="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8" dur="500"/>
                                        <p:tgtEl>
                                          <p:spTgt spid="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1" dur="500"/>
                                        <p:tgtEl>
                                          <p:spTgt spid="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4" dur="500"/>
                                        <p:tgtEl>
                                          <p:spTgt spid="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7" dur="500"/>
                                        <p:tgtEl>
                                          <p:spTgt spid="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0" dur="500"/>
                                        <p:tgtEl>
                                          <p:spTgt spid="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3" dur="500"/>
                                        <p:tgtEl>
                                          <p:spTgt spid="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6" dur="500"/>
                                        <p:tgtEl>
                                          <p:spTgt spid="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9" dur="5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2" dur="5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5" dur="5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8" dur="500"/>
                                        <p:tgtEl>
                                          <p:spTgt spid="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1" dur="500"/>
                                        <p:tgtEl>
                                          <p:spTgt spid="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4" dur="50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7" dur="500"/>
                                        <p:tgtEl>
                                          <p:spTgt spid="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0" dur="5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3" dur="5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6" dur="5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9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2" dur="500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5" dur="500"/>
                                        <p:tgtEl>
                                          <p:spTgt spid="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8" dur="50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1" dur="500"/>
                                        <p:tgtEl>
                                          <p:spTgt spid="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4" dur="500"/>
                                        <p:tgtEl>
                                          <p:spTgt spid="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7" dur="500"/>
                                        <p:tgtEl>
                                          <p:spTgt spid="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0" dur="500"/>
                                        <p:tgtEl>
                                          <p:spTgt spid="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3" dur="500"/>
                                        <p:tgtEl>
                                          <p:spTgt spid="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6" dur="500"/>
                                        <p:tgtEl>
                                          <p:spTgt spid="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9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2" dur="500"/>
                                        <p:tgtEl>
                                          <p:spTgt spid="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5" dur="500"/>
                                        <p:tgtEl>
                                          <p:spTgt spid="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8" dur="500"/>
                                        <p:tgtEl>
                                          <p:spTgt spid="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1" dur="500"/>
                                        <p:tgtEl>
                                          <p:spTgt spid="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4" dur="500"/>
                                        <p:tgtEl>
                                          <p:spTgt spid="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7" dur="500"/>
                                        <p:tgtEl>
                                          <p:spTgt spid="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0" dur="500"/>
                                        <p:tgtEl>
                                          <p:spTgt spid="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3" dur="500"/>
                                        <p:tgtEl>
                                          <p:spTgt spid="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6" dur="500"/>
                                        <p:tgtEl>
                                          <p:spTgt spid="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9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6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5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8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1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4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7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0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3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6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9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2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5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8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1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4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7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0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3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6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9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2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5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8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1" dur="5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4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7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0" dur="5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3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6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9" dur="5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2" dur="5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5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8" dur="500"/>
                                        <p:tgtEl>
                                          <p:spTgt spid="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1" dur="5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4"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7" dur="5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0" dur="5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3" dur="500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6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9" dur="50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2" dur="50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5" dur="5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8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1" dur="500"/>
                                        <p:tgtEl>
                                          <p:spTgt spid="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4" dur="5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7" dur="50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0" dur="500"/>
                                        <p:tgtEl>
                                          <p:spTgt spid="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3" dur="500"/>
                                        <p:tgtEl>
                                          <p:spTgt spid="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6" dur="500"/>
                                        <p:tgtEl>
                                          <p:spTgt spid="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9" dur="5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2" dur="5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5" dur="50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8" dur="5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1" dur="500"/>
                                        <p:tgtEl>
                                          <p:spTgt spid="1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4" dur="50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7" dur="5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0" dur="500"/>
                                        <p:tgtEl>
                                          <p:spTgt spid="1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3" dur="500"/>
                                        <p:tgtEl>
                                          <p:spTgt spid="1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6" dur="500"/>
                                        <p:tgtEl>
                                          <p:spTgt spid="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9" dur="5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2" dur="500"/>
                                        <p:tgtEl>
                                          <p:spTgt spid="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5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8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1" dur="500"/>
                                        <p:tgtEl>
                                          <p:spTgt spid="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4" dur="500"/>
                                        <p:tgtEl>
                                          <p:spTgt spid="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7" dur="5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0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3" dur="500"/>
                                        <p:tgtEl>
                                          <p:spTgt spid="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6" dur="50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9" dur="500"/>
                                        <p:tgtEl>
                                          <p:spTgt spid="1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2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5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8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4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7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0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3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6" dur="500"/>
                                        <p:tgtEl>
                                          <p:spTgt spid="1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9" dur="500"/>
                                        <p:tgtEl>
                                          <p:spTgt spid="1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2" dur="500"/>
                                        <p:tgtEl>
                                          <p:spTgt spid="1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5" dur="500"/>
                                        <p:tgtEl>
                                          <p:spTgt spid="1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8" dur="500"/>
                                        <p:tgtEl>
                                          <p:spTgt spid="1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1" dur="500"/>
                                        <p:tgtEl>
                                          <p:spTgt spid="1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4" dur="5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7" dur="500"/>
                                        <p:tgtEl>
                                          <p:spTgt spid="1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0" dur="500"/>
                                        <p:tgtEl>
                                          <p:spTgt spid="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3" dur="500"/>
                                        <p:tgtEl>
                                          <p:spTgt spid="1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6" dur="500"/>
                                        <p:tgtEl>
                                          <p:spTgt spid="1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9" dur="500"/>
                                        <p:tgtEl>
                                          <p:spTgt spid="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2" dur="500"/>
                                        <p:tgtEl>
                                          <p:spTgt spid="1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5" dur="500"/>
                                        <p:tgtEl>
                                          <p:spTgt spid="1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8" dur="500"/>
                                        <p:tgtEl>
                                          <p:spTgt spid="1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4" dur="500"/>
                                        <p:tgtEl>
                                          <p:spTgt spid="1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7" dur="500"/>
                                        <p:tgtEl>
                                          <p:spTgt spid="1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0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3" dur="500"/>
                                        <p:tgtEl>
                                          <p:spTgt spid="1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6" dur="500"/>
                                        <p:tgtEl>
                                          <p:spTgt spid="1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9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2" dur="5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3" fill="hold">
                      <p:stCondLst>
                        <p:cond delay="indefinite"/>
                      </p:stCondLst>
                      <p:childTnLst>
                        <p:par>
                          <p:cTn id="3134" fill="hold">
                            <p:stCondLst>
                              <p:cond delay="0"/>
                            </p:stCondLst>
                            <p:childTnLst>
                              <p:par>
                                <p:cTn id="31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37" dur="500"/>
                                        <p:tgtEl>
                                          <p:spTgt spid="1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8" fill="hold">
                      <p:stCondLst>
                        <p:cond delay="indefinite"/>
                      </p:stCondLst>
                      <p:childTnLst>
                        <p:par>
                          <p:cTn id="3139" fill="hold">
                            <p:stCondLst>
                              <p:cond delay="0"/>
                            </p:stCondLst>
                            <p:childTnLst>
                              <p:par>
                                <p:cTn id="31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2" dur="1000"/>
                                        <p:tgtEl>
                                          <p:spTgt spid="1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3" dur="1000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4" dur="900" decel="100000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8" grpId="1" animBg="1"/>
      <p:bldP spid="238" grpId="2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 animBg="1"/>
      <p:bldP spid="372" grpId="0" animBg="1"/>
      <p:bldP spid="373" grpId="0" animBg="1"/>
      <p:bldP spid="374" grpId="0" animBg="1"/>
      <p:bldP spid="375" grpId="0" animBg="1"/>
      <p:bldP spid="376" grpId="0" animBg="1"/>
      <p:bldP spid="377" grpId="0" animBg="1"/>
      <p:bldP spid="378" grpId="0" animBg="1"/>
      <p:bldP spid="379" grpId="0" animBg="1"/>
      <p:bldP spid="380" grpId="0" animBg="1"/>
      <p:bldP spid="381" grpId="0" animBg="1"/>
      <p:bldP spid="382" grpId="0" animBg="1"/>
      <p:bldP spid="383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395" grpId="0" animBg="1"/>
      <p:bldP spid="396" grpId="0" animBg="1"/>
      <p:bldP spid="397" grpId="0" animBg="1"/>
      <p:bldP spid="398" grpId="0" animBg="1"/>
      <p:bldP spid="399" grpId="0" animBg="1"/>
      <p:bldP spid="400" grpId="0" animBg="1"/>
      <p:bldP spid="401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12" grpId="0" animBg="1"/>
      <p:bldP spid="413" grpId="0" animBg="1"/>
      <p:bldP spid="414" grpId="0" animBg="1"/>
      <p:bldP spid="415" grpId="0" animBg="1"/>
      <p:bldP spid="416" grpId="0" animBg="1"/>
      <p:bldP spid="417" grpId="0" animBg="1"/>
      <p:bldP spid="418" grpId="0" animBg="1"/>
      <p:bldP spid="419" grpId="0" animBg="1"/>
      <p:bldP spid="420" grpId="0" animBg="1"/>
      <p:bldP spid="421" grpId="0" animBg="1"/>
      <p:bldP spid="422" grpId="0" animBg="1"/>
      <p:bldP spid="423" grpId="0" animBg="1"/>
      <p:bldP spid="424" grpId="0" animBg="1"/>
      <p:bldP spid="425" grpId="0" animBg="1"/>
      <p:bldP spid="426" grpId="0" animBg="1"/>
      <p:bldP spid="427" grpId="0" animBg="1"/>
      <p:bldP spid="428" grpId="0" animBg="1"/>
      <p:bldP spid="429" grpId="0" animBg="1"/>
      <p:bldP spid="430" grpId="0" animBg="1"/>
      <p:bldP spid="431" grpId="0" animBg="1"/>
      <p:bldP spid="432" grpId="0" animBg="1"/>
      <p:bldP spid="433" grpId="0" animBg="1"/>
      <p:bldP spid="434" grpId="0" animBg="1"/>
      <p:bldP spid="435" grpId="0" animBg="1"/>
      <p:bldP spid="436" grpId="0" animBg="1"/>
      <p:bldP spid="437" grpId="0" animBg="1"/>
      <p:bldP spid="438" grpId="0" animBg="1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453" grpId="0" animBg="1"/>
      <p:bldP spid="454" grpId="0" animBg="1"/>
      <p:bldP spid="455" grpId="0" animBg="1"/>
      <p:bldP spid="456" grpId="0" animBg="1"/>
      <p:bldP spid="457" grpId="0" animBg="1"/>
      <p:bldP spid="458" grpId="0" animBg="1"/>
      <p:bldP spid="459" grpId="0" animBg="1"/>
      <p:bldP spid="460" grpId="0" animBg="1"/>
      <p:bldP spid="461" grpId="0" animBg="1"/>
      <p:bldP spid="462" grpId="0" animBg="1"/>
      <p:bldP spid="463" grpId="0" animBg="1"/>
      <p:bldP spid="464" grpId="0" animBg="1"/>
      <p:bldP spid="465" grpId="0" animBg="1"/>
      <p:bldP spid="466" grpId="0" animBg="1"/>
      <p:bldP spid="467" grpId="0" animBg="1"/>
      <p:bldP spid="468" grpId="0" animBg="1"/>
      <p:bldP spid="469" grpId="0" animBg="1"/>
      <p:bldP spid="470" grpId="0" animBg="1"/>
      <p:bldP spid="471" grpId="0" animBg="1"/>
      <p:bldP spid="472" grpId="0" animBg="1"/>
      <p:bldP spid="473" grpId="0" animBg="1"/>
      <p:bldP spid="474" grpId="0" animBg="1"/>
      <p:bldP spid="475" grpId="0" animBg="1"/>
      <p:bldP spid="476" grpId="0" animBg="1"/>
      <p:bldP spid="477" grpId="0" animBg="1"/>
      <p:bldP spid="478" grpId="0" animBg="1"/>
      <p:bldP spid="479" grpId="0" animBg="1"/>
      <p:bldP spid="480" grpId="0" animBg="1"/>
      <p:bldP spid="481" grpId="0" animBg="1"/>
      <p:bldP spid="482" grpId="0" animBg="1"/>
      <p:bldP spid="483" grpId="0" animBg="1"/>
      <p:bldP spid="484" grpId="0" animBg="1"/>
      <p:bldP spid="485" grpId="0" animBg="1"/>
      <p:bldP spid="486" grpId="0" animBg="1"/>
      <p:bldP spid="487" grpId="0" animBg="1"/>
      <p:bldP spid="488" grpId="0" animBg="1"/>
      <p:bldP spid="489" grpId="0" animBg="1"/>
      <p:bldP spid="490" grpId="0" animBg="1"/>
      <p:bldP spid="491" grpId="0" animBg="1"/>
      <p:bldP spid="492" grpId="0" animBg="1"/>
      <p:bldP spid="493" grpId="0" animBg="1"/>
      <p:bldP spid="494" grpId="0" animBg="1"/>
      <p:bldP spid="495" grpId="0" animBg="1"/>
      <p:bldP spid="496" grpId="0" animBg="1"/>
      <p:bldP spid="497" grpId="0" animBg="1"/>
      <p:bldP spid="498" grpId="0" animBg="1"/>
      <p:bldP spid="499" grpId="0" animBg="1"/>
      <p:bldP spid="500" grpId="0" animBg="1"/>
      <p:bldP spid="501" grpId="0" animBg="1"/>
      <p:bldP spid="502" grpId="0" animBg="1"/>
      <p:bldP spid="503" grpId="0" animBg="1"/>
      <p:bldP spid="504" grpId="0" animBg="1"/>
      <p:bldP spid="505" grpId="0" animBg="1"/>
      <p:bldP spid="506" grpId="0" animBg="1"/>
      <p:bldP spid="507" grpId="0" animBg="1"/>
      <p:bldP spid="508" grpId="0" animBg="1"/>
      <p:bldP spid="509" grpId="0" animBg="1"/>
      <p:bldP spid="510" grpId="0" animBg="1"/>
      <p:bldP spid="511" grpId="0" animBg="1"/>
      <p:bldP spid="512" grpId="0" animBg="1"/>
      <p:bldP spid="513" grpId="0" animBg="1"/>
      <p:bldP spid="514" grpId="0" animBg="1"/>
      <p:bldP spid="515" grpId="0" animBg="1"/>
      <p:bldP spid="516" grpId="0" animBg="1"/>
      <p:bldP spid="517" grpId="0" animBg="1"/>
      <p:bldP spid="518" grpId="0" animBg="1"/>
      <p:bldP spid="519" grpId="0" animBg="1"/>
      <p:bldP spid="520" grpId="0" animBg="1"/>
      <p:bldP spid="521" grpId="0" animBg="1"/>
      <p:bldP spid="522" grpId="0" animBg="1"/>
      <p:bldP spid="523" grpId="0" animBg="1"/>
      <p:bldP spid="524" grpId="0" animBg="1"/>
      <p:bldP spid="525" grpId="0" animBg="1"/>
      <p:bldP spid="526" grpId="0" animBg="1"/>
      <p:bldP spid="527" grpId="0" animBg="1"/>
      <p:bldP spid="528" grpId="0" animBg="1"/>
      <p:bldP spid="529" grpId="0" animBg="1"/>
      <p:bldP spid="530" grpId="0" animBg="1"/>
      <p:bldP spid="531" grpId="0" animBg="1"/>
      <p:bldP spid="532" grpId="0" animBg="1"/>
      <p:bldP spid="533" grpId="0" animBg="1"/>
      <p:bldP spid="534" grpId="0" animBg="1"/>
      <p:bldP spid="535" grpId="0" animBg="1"/>
      <p:bldP spid="536" grpId="0" animBg="1"/>
      <p:bldP spid="537" grpId="0" animBg="1"/>
      <p:bldP spid="538" grpId="0" animBg="1"/>
      <p:bldP spid="539" grpId="0" animBg="1"/>
      <p:bldP spid="540" grpId="0" animBg="1"/>
      <p:bldP spid="541" grpId="0" animBg="1"/>
      <p:bldP spid="542" grpId="0" animBg="1"/>
      <p:bldP spid="543" grpId="0" animBg="1"/>
      <p:bldP spid="544" grpId="0" animBg="1"/>
      <p:bldP spid="545" grpId="0" animBg="1"/>
      <p:bldP spid="546" grpId="0" animBg="1"/>
      <p:bldP spid="547" grpId="0" animBg="1"/>
      <p:bldP spid="548" grpId="0" animBg="1"/>
      <p:bldP spid="549" grpId="0" animBg="1"/>
      <p:bldP spid="550" grpId="0" animBg="1"/>
      <p:bldP spid="551" grpId="0" animBg="1"/>
      <p:bldP spid="552" grpId="0" animBg="1"/>
      <p:bldP spid="553" grpId="0" animBg="1"/>
      <p:bldP spid="554" grpId="0" animBg="1"/>
      <p:bldP spid="555" grpId="0" animBg="1"/>
      <p:bldP spid="556" grpId="0" animBg="1"/>
      <p:bldP spid="557" grpId="0" animBg="1"/>
      <p:bldP spid="558" grpId="0" animBg="1"/>
      <p:bldP spid="559" grpId="0" animBg="1"/>
      <p:bldP spid="560" grpId="0" animBg="1"/>
      <p:bldP spid="561" grpId="0" animBg="1"/>
      <p:bldP spid="562" grpId="0" animBg="1"/>
      <p:bldP spid="563" grpId="0" animBg="1"/>
      <p:bldP spid="564" grpId="0" animBg="1"/>
      <p:bldP spid="565" grpId="0" animBg="1"/>
      <p:bldP spid="566" grpId="0" animBg="1"/>
      <p:bldP spid="567" grpId="0" animBg="1"/>
      <p:bldP spid="568" grpId="0" animBg="1"/>
      <p:bldP spid="569" grpId="0" animBg="1"/>
      <p:bldP spid="570" grpId="0" animBg="1"/>
      <p:bldP spid="571" grpId="0" animBg="1"/>
      <p:bldP spid="572" grpId="0" animBg="1"/>
      <p:bldP spid="573" grpId="0" animBg="1"/>
      <p:bldP spid="574" grpId="0" animBg="1"/>
      <p:bldP spid="575" grpId="0" animBg="1"/>
      <p:bldP spid="576" grpId="0" animBg="1"/>
      <p:bldP spid="577" grpId="0" animBg="1"/>
      <p:bldP spid="578" grpId="0" animBg="1"/>
      <p:bldP spid="579" grpId="0" animBg="1"/>
      <p:bldP spid="580" grpId="0" animBg="1"/>
      <p:bldP spid="581" grpId="0" animBg="1"/>
      <p:bldP spid="582" grpId="0" animBg="1"/>
      <p:bldP spid="583" grpId="0" animBg="1"/>
      <p:bldP spid="584" grpId="0" animBg="1"/>
      <p:bldP spid="585" grpId="0" animBg="1"/>
      <p:bldP spid="586" grpId="0" animBg="1"/>
      <p:bldP spid="587" grpId="0" animBg="1"/>
      <p:bldP spid="588" grpId="0" animBg="1"/>
      <p:bldP spid="589" grpId="0" animBg="1"/>
      <p:bldP spid="590" grpId="0" animBg="1"/>
      <p:bldP spid="591" grpId="0" animBg="1"/>
      <p:bldP spid="592" grpId="0" animBg="1"/>
      <p:bldP spid="593" grpId="0" animBg="1"/>
      <p:bldP spid="594" grpId="0" animBg="1"/>
      <p:bldP spid="595" grpId="0" animBg="1"/>
      <p:bldP spid="596" grpId="0" animBg="1"/>
      <p:bldP spid="597" grpId="0" animBg="1"/>
      <p:bldP spid="598" grpId="0" animBg="1"/>
      <p:bldP spid="599" grpId="0" animBg="1"/>
      <p:bldP spid="600" grpId="0" animBg="1"/>
      <p:bldP spid="601" grpId="0" animBg="1"/>
      <p:bldP spid="602" grpId="0" animBg="1"/>
      <p:bldP spid="603" grpId="0" animBg="1"/>
      <p:bldP spid="604" grpId="0" animBg="1"/>
      <p:bldP spid="605" grpId="0" animBg="1"/>
      <p:bldP spid="606" grpId="0" animBg="1"/>
      <p:bldP spid="607" grpId="0" animBg="1"/>
      <p:bldP spid="608" grpId="0" animBg="1"/>
      <p:bldP spid="609" grpId="0" animBg="1"/>
      <p:bldP spid="610" grpId="0" animBg="1"/>
      <p:bldP spid="611" grpId="0" animBg="1"/>
      <p:bldP spid="612" grpId="0" animBg="1"/>
      <p:bldP spid="613" grpId="0" animBg="1"/>
      <p:bldP spid="614" grpId="0" animBg="1"/>
      <p:bldP spid="615" grpId="0" animBg="1"/>
      <p:bldP spid="616" grpId="0" animBg="1"/>
      <p:bldP spid="617" grpId="0" animBg="1"/>
      <p:bldP spid="618" grpId="0" animBg="1"/>
      <p:bldP spid="619" grpId="0" animBg="1"/>
      <p:bldP spid="620" grpId="0" animBg="1"/>
      <p:bldP spid="621" grpId="0" animBg="1"/>
      <p:bldP spid="622" grpId="0" animBg="1"/>
      <p:bldP spid="623" grpId="0" animBg="1"/>
      <p:bldP spid="624" grpId="0" animBg="1"/>
      <p:bldP spid="625" grpId="0" animBg="1"/>
      <p:bldP spid="626" grpId="0" animBg="1"/>
      <p:bldP spid="627" grpId="0" animBg="1"/>
      <p:bldP spid="628" grpId="0" animBg="1"/>
      <p:bldP spid="629" grpId="0" animBg="1"/>
      <p:bldP spid="630" grpId="0" animBg="1"/>
      <p:bldP spid="631" grpId="0" animBg="1"/>
      <p:bldP spid="632" grpId="0" animBg="1"/>
      <p:bldP spid="633" grpId="0" animBg="1"/>
      <p:bldP spid="634" grpId="0" animBg="1"/>
      <p:bldP spid="635" grpId="0" animBg="1"/>
      <p:bldP spid="636" grpId="0" animBg="1"/>
      <p:bldP spid="637" grpId="0" animBg="1"/>
      <p:bldP spid="638" grpId="0" animBg="1"/>
      <p:bldP spid="639" grpId="0" animBg="1"/>
      <p:bldP spid="640" grpId="0" animBg="1"/>
      <p:bldP spid="641" grpId="0" animBg="1"/>
      <p:bldP spid="642" grpId="0" animBg="1"/>
      <p:bldP spid="643" grpId="0" animBg="1"/>
      <p:bldP spid="644" grpId="0" animBg="1"/>
      <p:bldP spid="645" grpId="0" animBg="1"/>
      <p:bldP spid="646" grpId="0" animBg="1"/>
      <p:bldP spid="647" grpId="0" animBg="1"/>
      <p:bldP spid="648" grpId="0" animBg="1"/>
      <p:bldP spid="649" grpId="0" animBg="1"/>
      <p:bldP spid="650" grpId="0" animBg="1"/>
      <p:bldP spid="651" grpId="0" animBg="1"/>
      <p:bldP spid="652" grpId="0" animBg="1"/>
      <p:bldP spid="653" grpId="0" animBg="1"/>
      <p:bldP spid="654" grpId="0" animBg="1"/>
      <p:bldP spid="655" grpId="0" animBg="1"/>
      <p:bldP spid="656" grpId="0" animBg="1"/>
      <p:bldP spid="657" grpId="0" animBg="1"/>
      <p:bldP spid="658" grpId="0" animBg="1"/>
      <p:bldP spid="659" grpId="0" animBg="1"/>
      <p:bldP spid="660" grpId="0" animBg="1"/>
      <p:bldP spid="661" grpId="0" animBg="1"/>
      <p:bldP spid="662" grpId="0" animBg="1"/>
      <p:bldP spid="663" grpId="0" animBg="1"/>
      <p:bldP spid="664" grpId="0" animBg="1"/>
      <p:bldP spid="665" grpId="0" animBg="1"/>
      <p:bldP spid="666" grpId="0" animBg="1"/>
      <p:bldP spid="667" grpId="0" animBg="1"/>
      <p:bldP spid="668" grpId="0" animBg="1"/>
      <p:bldP spid="669" grpId="0" animBg="1"/>
      <p:bldP spid="670" grpId="0" animBg="1"/>
      <p:bldP spid="671" grpId="0" animBg="1"/>
      <p:bldP spid="672" grpId="0" animBg="1"/>
      <p:bldP spid="673" grpId="0" animBg="1"/>
      <p:bldP spid="674" grpId="0" animBg="1"/>
      <p:bldP spid="675" grpId="0" animBg="1"/>
      <p:bldP spid="676" grpId="0" animBg="1"/>
      <p:bldP spid="677" grpId="0" animBg="1"/>
      <p:bldP spid="678" grpId="0" animBg="1"/>
      <p:bldP spid="679" grpId="0" animBg="1"/>
      <p:bldP spid="680" grpId="0" animBg="1"/>
      <p:bldP spid="681" grpId="0" animBg="1"/>
      <p:bldP spid="682" grpId="0" animBg="1"/>
      <p:bldP spid="683" grpId="0" animBg="1"/>
      <p:bldP spid="684" grpId="0" animBg="1"/>
      <p:bldP spid="685" grpId="0" animBg="1"/>
      <p:bldP spid="686" grpId="0" animBg="1"/>
      <p:bldP spid="687" grpId="0" animBg="1"/>
      <p:bldP spid="688" grpId="0" animBg="1"/>
      <p:bldP spid="689" grpId="0" animBg="1"/>
      <p:bldP spid="690" grpId="0" animBg="1"/>
      <p:bldP spid="691" grpId="0" animBg="1"/>
      <p:bldP spid="692" grpId="0" animBg="1"/>
      <p:bldP spid="693" grpId="0" animBg="1"/>
      <p:bldP spid="694" grpId="0" animBg="1"/>
      <p:bldP spid="695" grpId="0" animBg="1"/>
      <p:bldP spid="696" grpId="0" animBg="1"/>
      <p:bldP spid="697" grpId="0" animBg="1"/>
      <p:bldP spid="698" grpId="0" animBg="1"/>
      <p:bldP spid="699" grpId="0" animBg="1"/>
      <p:bldP spid="700" grpId="0" animBg="1"/>
      <p:bldP spid="701" grpId="0" animBg="1"/>
      <p:bldP spid="702" grpId="0" animBg="1"/>
      <p:bldP spid="703" grpId="0" animBg="1"/>
      <p:bldP spid="704" grpId="0" animBg="1"/>
      <p:bldP spid="705" grpId="0" animBg="1"/>
      <p:bldP spid="706" grpId="0" animBg="1"/>
      <p:bldP spid="707" grpId="0" animBg="1"/>
      <p:bldP spid="708" grpId="0" animBg="1"/>
      <p:bldP spid="709" grpId="0" animBg="1"/>
      <p:bldP spid="710" grpId="0" animBg="1"/>
      <p:bldP spid="711" grpId="0" animBg="1"/>
      <p:bldP spid="712" grpId="0" animBg="1"/>
      <p:bldP spid="713" grpId="0" animBg="1"/>
      <p:bldP spid="714" grpId="0" animBg="1"/>
      <p:bldP spid="715" grpId="0" animBg="1"/>
      <p:bldP spid="716" grpId="0" animBg="1"/>
      <p:bldP spid="717" grpId="0" animBg="1"/>
      <p:bldP spid="718" grpId="0" animBg="1"/>
      <p:bldP spid="719" grpId="0" animBg="1"/>
      <p:bldP spid="720" grpId="0" animBg="1"/>
      <p:bldP spid="721" grpId="0" animBg="1"/>
      <p:bldP spid="722" grpId="0" animBg="1"/>
      <p:bldP spid="723" grpId="0" animBg="1"/>
      <p:bldP spid="724" grpId="0" animBg="1"/>
      <p:bldP spid="725" grpId="0" animBg="1"/>
      <p:bldP spid="726" grpId="0" animBg="1"/>
      <p:bldP spid="727" grpId="0" animBg="1"/>
      <p:bldP spid="728" grpId="0" animBg="1"/>
      <p:bldP spid="729" grpId="0" animBg="1"/>
      <p:bldP spid="730" grpId="0" animBg="1"/>
      <p:bldP spid="731" grpId="0" animBg="1"/>
      <p:bldP spid="732" grpId="0" animBg="1"/>
      <p:bldP spid="733" grpId="0" animBg="1"/>
      <p:bldP spid="734" grpId="0" animBg="1"/>
      <p:bldP spid="735" grpId="0" animBg="1"/>
      <p:bldP spid="736" grpId="0" animBg="1"/>
      <p:bldP spid="737" grpId="0" animBg="1"/>
      <p:bldP spid="738" grpId="0" animBg="1"/>
      <p:bldP spid="739" grpId="0" animBg="1"/>
      <p:bldP spid="740" grpId="0" animBg="1"/>
      <p:bldP spid="741" grpId="0" animBg="1"/>
      <p:bldP spid="742" grpId="0" animBg="1"/>
      <p:bldP spid="743" grpId="0" animBg="1"/>
      <p:bldP spid="744" grpId="0" animBg="1"/>
      <p:bldP spid="745" grpId="0" animBg="1"/>
      <p:bldP spid="746" grpId="0" animBg="1"/>
      <p:bldP spid="747" grpId="0" animBg="1"/>
      <p:bldP spid="748" grpId="0" animBg="1"/>
      <p:bldP spid="749" grpId="0" animBg="1"/>
      <p:bldP spid="750" grpId="0" animBg="1"/>
      <p:bldP spid="751" grpId="0" animBg="1"/>
      <p:bldP spid="752" grpId="0" animBg="1"/>
      <p:bldP spid="753" grpId="0" animBg="1"/>
      <p:bldP spid="754" grpId="0" animBg="1"/>
      <p:bldP spid="755" grpId="0" animBg="1"/>
      <p:bldP spid="756" grpId="0" animBg="1"/>
      <p:bldP spid="757" grpId="0" animBg="1"/>
      <p:bldP spid="758" grpId="0" animBg="1"/>
      <p:bldP spid="759" grpId="0" animBg="1"/>
      <p:bldP spid="760" grpId="0" animBg="1"/>
      <p:bldP spid="761" grpId="0" animBg="1"/>
      <p:bldP spid="762" grpId="0" animBg="1"/>
      <p:bldP spid="763" grpId="0" animBg="1"/>
      <p:bldP spid="764" grpId="0" animBg="1"/>
      <p:bldP spid="765" grpId="0" animBg="1"/>
      <p:bldP spid="766" grpId="0" animBg="1"/>
      <p:bldP spid="767" grpId="0" animBg="1"/>
      <p:bldP spid="768" grpId="0" animBg="1"/>
      <p:bldP spid="769" grpId="0" animBg="1"/>
      <p:bldP spid="770" grpId="0" animBg="1"/>
      <p:bldP spid="771" grpId="0" animBg="1"/>
      <p:bldP spid="772" grpId="0" animBg="1"/>
      <p:bldP spid="773" grpId="0" animBg="1"/>
      <p:bldP spid="774" grpId="0" animBg="1"/>
      <p:bldP spid="775" grpId="0" animBg="1"/>
      <p:bldP spid="776" grpId="0" animBg="1"/>
      <p:bldP spid="777" grpId="0" animBg="1"/>
      <p:bldP spid="778" grpId="0" animBg="1"/>
      <p:bldP spid="779" grpId="0" animBg="1"/>
      <p:bldP spid="780" grpId="0" animBg="1"/>
      <p:bldP spid="781" grpId="0" animBg="1"/>
      <p:bldP spid="782" grpId="0" animBg="1"/>
      <p:bldP spid="783" grpId="0" animBg="1"/>
      <p:bldP spid="784" grpId="0" animBg="1"/>
      <p:bldP spid="785" grpId="0" animBg="1"/>
      <p:bldP spid="786" grpId="0" animBg="1"/>
      <p:bldP spid="787" grpId="0" animBg="1"/>
      <p:bldP spid="788" grpId="0" animBg="1"/>
      <p:bldP spid="789" grpId="0" animBg="1"/>
      <p:bldP spid="790" grpId="0" animBg="1"/>
      <p:bldP spid="791" grpId="0" animBg="1"/>
      <p:bldP spid="792" grpId="0" animBg="1"/>
      <p:bldP spid="793" grpId="0" animBg="1"/>
      <p:bldP spid="794" grpId="0" animBg="1"/>
      <p:bldP spid="795" grpId="0" animBg="1"/>
      <p:bldP spid="796" grpId="0" animBg="1"/>
      <p:bldP spid="797" grpId="0" animBg="1"/>
      <p:bldP spid="798" grpId="0" animBg="1"/>
      <p:bldP spid="799" grpId="0" animBg="1"/>
      <p:bldP spid="800" grpId="0" animBg="1"/>
      <p:bldP spid="801" grpId="0" animBg="1"/>
      <p:bldP spid="802" grpId="0" animBg="1"/>
      <p:bldP spid="803" grpId="0" animBg="1"/>
      <p:bldP spid="804" grpId="0" animBg="1"/>
      <p:bldP spid="805" grpId="0" animBg="1"/>
      <p:bldP spid="806" grpId="0" animBg="1"/>
      <p:bldP spid="807" grpId="0" animBg="1"/>
      <p:bldP spid="808" grpId="0" animBg="1"/>
      <p:bldP spid="809" grpId="0" animBg="1"/>
      <p:bldP spid="810" grpId="0" animBg="1"/>
      <p:bldP spid="811" grpId="0" animBg="1"/>
      <p:bldP spid="812" grpId="0" animBg="1"/>
      <p:bldP spid="813" grpId="0" animBg="1"/>
      <p:bldP spid="814" grpId="0" animBg="1"/>
      <p:bldP spid="815" grpId="0" animBg="1"/>
      <p:bldP spid="816" grpId="0" animBg="1"/>
      <p:bldP spid="817" grpId="0" animBg="1"/>
      <p:bldP spid="818" grpId="0" animBg="1"/>
      <p:bldP spid="819" grpId="0" animBg="1"/>
      <p:bldP spid="820" grpId="0" animBg="1"/>
      <p:bldP spid="821" grpId="0" animBg="1"/>
      <p:bldP spid="822" grpId="0" animBg="1"/>
      <p:bldP spid="823" grpId="0" animBg="1"/>
      <p:bldP spid="824" grpId="0" animBg="1"/>
      <p:bldP spid="825" grpId="0" animBg="1"/>
      <p:bldP spid="826" grpId="0" animBg="1"/>
      <p:bldP spid="827" grpId="0" animBg="1"/>
      <p:bldP spid="828" grpId="0" animBg="1"/>
      <p:bldP spid="829" grpId="0" animBg="1"/>
      <p:bldP spid="830" grpId="0" animBg="1"/>
      <p:bldP spid="831" grpId="0" animBg="1"/>
      <p:bldP spid="832" grpId="0" animBg="1"/>
      <p:bldP spid="833" grpId="0" animBg="1"/>
      <p:bldP spid="834" grpId="0" animBg="1"/>
      <p:bldP spid="835" grpId="0" animBg="1"/>
      <p:bldP spid="836" grpId="0" animBg="1"/>
      <p:bldP spid="837" grpId="0" animBg="1"/>
      <p:bldP spid="838" grpId="0" animBg="1"/>
      <p:bldP spid="839" grpId="0" animBg="1"/>
      <p:bldP spid="840" grpId="0" animBg="1"/>
      <p:bldP spid="841" grpId="0" animBg="1"/>
      <p:bldP spid="842" grpId="0" animBg="1"/>
      <p:bldP spid="843" grpId="0" animBg="1"/>
      <p:bldP spid="844" grpId="0" animBg="1"/>
      <p:bldP spid="845" grpId="0" animBg="1"/>
      <p:bldP spid="846" grpId="0" animBg="1"/>
      <p:bldP spid="847" grpId="0" animBg="1"/>
      <p:bldP spid="848" grpId="0" animBg="1"/>
      <p:bldP spid="849" grpId="0" animBg="1"/>
      <p:bldP spid="850" grpId="0" animBg="1"/>
      <p:bldP spid="851" grpId="0" animBg="1"/>
      <p:bldP spid="852" grpId="0" animBg="1"/>
      <p:bldP spid="853" grpId="0" animBg="1"/>
      <p:bldP spid="854" grpId="0" animBg="1"/>
      <p:bldP spid="855" grpId="0" animBg="1"/>
      <p:bldP spid="856" grpId="0" animBg="1"/>
      <p:bldP spid="857" grpId="0" animBg="1"/>
      <p:bldP spid="858" grpId="0" animBg="1"/>
      <p:bldP spid="859" grpId="0" animBg="1"/>
      <p:bldP spid="860" grpId="0" animBg="1"/>
      <p:bldP spid="861" grpId="0" animBg="1"/>
      <p:bldP spid="862" grpId="0" animBg="1"/>
      <p:bldP spid="863" grpId="0" animBg="1"/>
      <p:bldP spid="864" grpId="0" animBg="1"/>
      <p:bldP spid="865" grpId="0" animBg="1"/>
      <p:bldP spid="866" grpId="0" animBg="1"/>
      <p:bldP spid="867" grpId="0" animBg="1"/>
      <p:bldP spid="868" grpId="0" animBg="1"/>
      <p:bldP spid="869" grpId="0" animBg="1"/>
      <p:bldP spid="870" grpId="0" animBg="1"/>
      <p:bldP spid="871" grpId="0" animBg="1"/>
      <p:bldP spid="872" grpId="0" animBg="1"/>
      <p:bldP spid="873" grpId="0" animBg="1"/>
      <p:bldP spid="874" grpId="0" animBg="1"/>
      <p:bldP spid="875" grpId="0" animBg="1"/>
      <p:bldP spid="876" grpId="0" animBg="1"/>
      <p:bldP spid="877" grpId="0" animBg="1"/>
      <p:bldP spid="878" grpId="0" animBg="1"/>
      <p:bldP spid="879" grpId="0" animBg="1"/>
      <p:bldP spid="880" grpId="0" animBg="1"/>
      <p:bldP spid="881" grpId="0" animBg="1"/>
      <p:bldP spid="882" grpId="0" animBg="1"/>
      <p:bldP spid="883" grpId="0" animBg="1"/>
      <p:bldP spid="884" grpId="0" animBg="1"/>
      <p:bldP spid="885" grpId="0" animBg="1"/>
      <p:bldP spid="886" grpId="0" animBg="1"/>
      <p:bldP spid="887" grpId="0" animBg="1"/>
      <p:bldP spid="888" grpId="0" animBg="1"/>
      <p:bldP spid="889" grpId="0" animBg="1"/>
      <p:bldP spid="890" grpId="0" animBg="1"/>
      <p:bldP spid="891" grpId="0" animBg="1"/>
      <p:bldP spid="892" grpId="0" animBg="1"/>
      <p:bldP spid="893" grpId="0" animBg="1"/>
      <p:bldP spid="894" grpId="0" animBg="1"/>
      <p:bldP spid="895" grpId="0" animBg="1"/>
      <p:bldP spid="896" grpId="0" animBg="1"/>
      <p:bldP spid="897" grpId="0" animBg="1"/>
      <p:bldP spid="898" grpId="0" animBg="1"/>
      <p:bldP spid="899" grpId="0" animBg="1"/>
      <p:bldP spid="900" grpId="0" animBg="1"/>
      <p:bldP spid="901" grpId="0" animBg="1"/>
      <p:bldP spid="902" grpId="0" animBg="1"/>
      <p:bldP spid="903" grpId="0" animBg="1"/>
      <p:bldP spid="904" grpId="0" animBg="1"/>
      <p:bldP spid="905" grpId="0" animBg="1"/>
      <p:bldP spid="906" grpId="0" animBg="1"/>
      <p:bldP spid="907" grpId="0" animBg="1"/>
      <p:bldP spid="908" grpId="0" animBg="1"/>
      <p:bldP spid="909" grpId="0" animBg="1"/>
      <p:bldP spid="910" grpId="0" animBg="1"/>
      <p:bldP spid="911" grpId="0" animBg="1"/>
      <p:bldP spid="912" grpId="0" animBg="1"/>
      <p:bldP spid="913" grpId="0" animBg="1"/>
      <p:bldP spid="914" grpId="0" animBg="1"/>
      <p:bldP spid="915" grpId="0" animBg="1"/>
      <p:bldP spid="916" grpId="0" animBg="1"/>
      <p:bldP spid="917" grpId="0" animBg="1"/>
      <p:bldP spid="918" grpId="0" animBg="1"/>
      <p:bldP spid="919" grpId="0" animBg="1"/>
      <p:bldP spid="920" grpId="0" animBg="1"/>
      <p:bldP spid="921" grpId="0" animBg="1"/>
      <p:bldP spid="922" grpId="0" animBg="1"/>
      <p:bldP spid="923" grpId="0" animBg="1"/>
      <p:bldP spid="924" grpId="0" animBg="1"/>
      <p:bldP spid="925" grpId="0" animBg="1"/>
      <p:bldP spid="926" grpId="0" animBg="1"/>
      <p:bldP spid="927" grpId="0" animBg="1"/>
      <p:bldP spid="928" grpId="0" animBg="1"/>
      <p:bldP spid="929" grpId="0" animBg="1"/>
      <p:bldP spid="930" grpId="0" animBg="1"/>
      <p:bldP spid="931" grpId="0" animBg="1"/>
      <p:bldP spid="932" grpId="0" animBg="1"/>
      <p:bldP spid="933" grpId="0" animBg="1"/>
      <p:bldP spid="934" grpId="0" animBg="1"/>
      <p:bldP spid="935" grpId="0" animBg="1"/>
      <p:bldP spid="936" grpId="0" animBg="1"/>
      <p:bldP spid="937" grpId="0" animBg="1"/>
      <p:bldP spid="938" grpId="0" animBg="1"/>
      <p:bldP spid="939" grpId="0" animBg="1"/>
      <p:bldP spid="940" grpId="0" animBg="1"/>
      <p:bldP spid="941" grpId="0" animBg="1"/>
      <p:bldP spid="942" grpId="0" animBg="1"/>
      <p:bldP spid="943" grpId="0" animBg="1"/>
      <p:bldP spid="944" grpId="0" animBg="1"/>
      <p:bldP spid="945" grpId="0" animBg="1"/>
      <p:bldP spid="946" grpId="0" animBg="1"/>
      <p:bldP spid="947" grpId="0" animBg="1"/>
      <p:bldP spid="948" grpId="0" animBg="1"/>
      <p:bldP spid="949" grpId="0" animBg="1"/>
      <p:bldP spid="950" grpId="0" animBg="1"/>
      <p:bldP spid="951" grpId="0" animBg="1"/>
      <p:bldP spid="952" grpId="0" animBg="1"/>
      <p:bldP spid="953" grpId="0" animBg="1"/>
      <p:bldP spid="954" grpId="0" animBg="1"/>
      <p:bldP spid="955" grpId="0" animBg="1"/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 animBg="1"/>
      <p:bldP spid="973" grpId="0" animBg="1"/>
      <p:bldP spid="974" grpId="0" animBg="1"/>
      <p:bldP spid="975" grpId="0" animBg="1"/>
      <p:bldP spid="976" grpId="0" animBg="1"/>
      <p:bldP spid="977" grpId="0" animBg="1"/>
      <p:bldP spid="978" grpId="0" animBg="1"/>
      <p:bldP spid="979" grpId="0" animBg="1"/>
      <p:bldP spid="980" grpId="0" animBg="1"/>
      <p:bldP spid="981" grpId="0" animBg="1"/>
      <p:bldP spid="982" grpId="0" animBg="1"/>
      <p:bldP spid="983" grpId="0" animBg="1"/>
      <p:bldP spid="984" grpId="0" animBg="1"/>
      <p:bldP spid="985" grpId="0" animBg="1"/>
      <p:bldP spid="986" grpId="0" animBg="1"/>
      <p:bldP spid="987" grpId="0" animBg="1"/>
      <p:bldP spid="988" grpId="0" animBg="1"/>
      <p:bldP spid="989" grpId="0" animBg="1"/>
      <p:bldP spid="990" grpId="0" animBg="1"/>
      <p:bldP spid="991" grpId="0" animBg="1"/>
      <p:bldP spid="992" grpId="0" animBg="1"/>
      <p:bldP spid="993" grpId="0" animBg="1"/>
      <p:bldP spid="994" grpId="0" animBg="1"/>
      <p:bldP spid="995" grpId="0" animBg="1"/>
      <p:bldP spid="996" grpId="0" animBg="1"/>
      <p:bldP spid="997" grpId="0" animBg="1"/>
      <p:bldP spid="998" grpId="0" animBg="1"/>
      <p:bldP spid="999" grpId="0" animBg="1"/>
      <p:bldP spid="1000" grpId="0" animBg="1"/>
      <p:bldP spid="1001" grpId="0" animBg="1"/>
      <p:bldP spid="1002" grpId="0" animBg="1"/>
      <p:bldP spid="1003" grpId="0" animBg="1"/>
      <p:bldP spid="1004" grpId="0" animBg="1"/>
      <p:bldP spid="1005" grpId="0" animBg="1"/>
      <p:bldP spid="1006" grpId="0" animBg="1"/>
      <p:bldP spid="1007" grpId="0" animBg="1"/>
      <p:bldP spid="1008" grpId="0" animBg="1"/>
      <p:bldP spid="1009" grpId="0" animBg="1"/>
      <p:bldP spid="1010" grpId="0" animBg="1"/>
      <p:bldP spid="1011" grpId="0" animBg="1"/>
      <p:bldP spid="1012" grpId="0" animBg="1"/>
      <p:bldP spid="1013" grpId="0" animBg="1"/>
      <p:bldP spid="1014" grpId="0" animBg="1"/>
      <p:bldP spid="1015" grpId="0" animBg="1"/>
      <p:bldP spid="1016" grpId="0" animBg="1"/>
      <p:bldP spid="1017" grpId="0" animBg="1"/>
      <p:bldP spid="1018" grpId="0" animBg="1"/>
      <p:bldP spid="1019" grpId="0" animBg="1"/>
      <p:bldP spid="1020" grpId="0" animBg="1"/>
      <p:bldP spid="1021" grpId="0" animBg="1"/>
      <p:bldP spid="1022" grpId="0" animBg="1"/>
      <p:bldP spid="1023" grpId="0" animBg="1"/>
      <p:bldP spid="1024" grpId="0" animBg="1"/>
      <p:bldP spid="1025" grpId="0" animBg="1"/>
      <p:bldP spid="1026" grpId="0" animBg="1"/>
      <p:bldP spid="1027" grpId="0" animBg="1"/>
      <p:bldP spid="1028" grpId="0" animBg="1"/>
      <p:bldP spid="1029" grpId="0" animBg="1"/>
      <p:bldP spid="1030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39" grpId="0" animBg="1"/>
      <p:bldP spid="1040" grpId="0" animBg="1"/>
      <p:bldP spid="1041" grpId="0" animBg="1"/>
      <p:bldP spid="1042" grpId="0" animBg="1"/>
      <p:bldP spid="1043" grpId="0" animBg="1"/>
      <p:bldP spid="1044" grpId="0" animBg="1"/>
      <p:bldP spid="1045" grpId="0" animBg="1"/>
      <p:bldP spid="1046" grpId="0" animBg="1"/>
      <p:bldP spid="1047" grpId="0" animBg="1"/>
      <p:bldP spid="1048" grpId="0" animBg="1"/>
      <p:bldP spid="1049" grpId="0" animBg="1"/>
      <p:bldP spid="1050" grpId="0" animBg="1"/>
      <p:bldP spid="1051" grpId="0" animBg="1"/>
      <p:bldP spid="1052" grpId="0" animBg="1"/>
      <p:bldP spid="1053" grpId="0" animBg="1"/>
      <p:bldP spid="1054" grpId="0" animBg="1"/>
      <p:bldP spid="1055" grpId="0" animBg="1"/>
      <p:bldP spid="1056" grpId="0" animBg="1"/>
      <p:bldP spid="1057" grpId="0" animBg="1"/>
      <p:bldP spid="1058" grpId="0" animBg="1"/>
      <p:bldP spid="1059" grpId="0" animBg="1"/>
      <p:bldP spid="1060" grpId="0" animBg="1"/>
      <p:bldP spid="1061" grpId="0" animBg="1"/>
      <p:bldP spid="1062" grpId="0" animBg="1"/>
      <p:bldP spid="1063" grpId="0" animBg="1"/>
      <p:bldP spid="1064" grpId="0" animBg="1"/>
      <p:bldP spid="1065" grpId="0" animBg="1"/>
      <p:bldP spid="1066" grpId="0" animBg="1"/>
      <p:bldP spid="1067" grpId="0" animBg="1"/>
      <p:bldP spid="1068" grpId="0" animBg="1"/>
      <p:bldP spid="1069" grpId="0" animBg="1"/>
      <p:bldP spid="1070" grpId="0" animBg="1"/>
      <p:bldP spid="1071" grpId="0" animBg="1"/>
      <p:bldP spid="1072" grpId="0" animBg="1"/>
      <p:bldP spid="1073" grpId="0" animBg="1"/>
      <p:bldP spid="1074" grpId="0" animBg="1"/>
      <p:bldP spid="1075" grpId="0" animBg="1"/>
      <p:bldP spid="1076" grpId="0" animBg="1"/>
      <p:bldP spid="1077" grpId="0" animBg="1"/>
      <p:bldP spid="1078" grpId="0" animBg="1"/>
      <p:bldP spid="1079" grpId="0" animBg="1"/>
      <p:bldP spid="1080" grpId="0" animBg="1"/>
      <p:bldP spid="1081" grpId="0" animBg="1"/>
      <p:bldP spid="1082" grpId="0" animBg="1"/>
      <p:bldP spid="1083" grpId="0" animBg="1"/>
      <p:bldP spid="1084" grpId="0" animBg="1"/>
      <p:bldP spid="1085" grpId="0" animBg="1"/>
      <p:bldP spid="1086" grpId="0" animBg="1"/>
      <p:bldP spid="1087" grpId="0" animBg="1"/>
      <p:bldP spid="1088" grpId="0" animBg="1"/>
      <p:bldP spid="1089" grpId="0" animBg="1"/>
      <p:bldP spid="1090" grpId="0" animBg="1"/>
      <p:bldP spid="1091" grpId="0" animBg="1"/>
      <p:bldP spid="1092" grpId="0" animBg="1"/>
      <p:bldP spid="1093" grpId="0" animBg="1"/>
      <p:bldP spid="1094" grpId="0" animBg="1"/>
      <p:bldP spid="1095" grpId="0" animBg="1"/>
      <p:bldP spid="1096" grpId="0" animBg="1"/>
      <p:bldP spid="1097" grpId="0" animBg="1"/>
      <p:bldP spid="1098" grpId="0" animBg="1"/>
      <p:bldP spid="1099" grpId="0" animBg="1"/>
      <p:bldP spid="1100" grpId="0" animBg="1"/>
      <p:bldP spid="1101" grpId="0" animBg="1"/>
      <p:bldP spid="1102" grpId="0" animBg="1"/>
      <p:bldP spid="1103" grpId="0" animBg="1"/>
      <p:bldP spid="1104" grpId="0" animBg="1"/>
      <p:bldP spid="1105" grpId="0" animBg="1"/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  <p:bldP spid="1112" grpId="0" animBg="1"/>
      <p:bldP spid="1113" grpId="0" animBg="1"/>
      <p:bldP spid="1114" grpId="0" animBg="1"/>
      <p:bldP spid="1115" grpId="0" animBg="1"/>
      <p:bldP spid="1116" grpId="0" animBg="1"/>
      <p:bldP spid="1117" grpId="0" animBg="1"/>
      <p:bldP spid="1118" grpId="0" animBg="1"/>
      <p:bldP spid="1119" grpId="0" animBg="1"/>
      <p:bldP spid="1120" grpId="0" animBg="1"/>
      <p:bldP spid="1121" grpId="0" animBg="1"/>
      <p:bldP spid="1122" grpId="0" animBg="1"/>
      <p:bldP spid="1123" grpId="0" animBg="1"/>
      <p:bldP spid="1124" grpId="0" animBg="1"/>
      <p:bldP spid="1125" grpId="0" animBg="1"/>
      <p:bldP spid="1126" grpId="0" animBg="1"/>
      <p:bldP spid="1127" grpId="0" animBg="1"/>
      <p:bldP spid="1128" grpId="0" animBg="1"/>
      <p:bldP spid="1129" grpId="0" animBg="1"/>
      <p:bldP spid="1130" grpId="0" animBg="1"/>
      <p:bldP spid="1131" grpId="0" animBg="1"/>
      <p:bldP spid="1132" grpId="0" animBg="1"/>
      <p:bldP spid="1133" grpId="0" animBg="1"/>
      <p:bldP spid="1134" grpId="0" animBg="1"/>
      <p:bldP spid="1135" grpId="0" animBg="1"/>
      <p:bldP spid="1136" grpId="0" animBg="1"/>
      <p:bldP spid="1137" grpId="0" animBg="1"/>
      <p:bldP spid="1138" grpId="0" animBg="1"/>
      <p:bldP spid="1143" grpId="0"/>
      <p:bldP spid="1147" grpId="0" animBg="1"/>
      <p:bldP spid="1142" grpId="0"/>
      <p:bldP spid="1148" grpId="0"/>
      <p:bldP spid="1149" grpId="0"/>
      <p:bldP spid="1150" grpId="0"/>
      <p:bldP spid="1151" grpId="0"/>
      <p:bldP spid="1152" grpId="0"/>
      <p:bldP spid="1156" grpId="0"/>
    </p:bldLst>
  </p:timing>
</p:sld>
</file>

<file path=ppt/tags/tag1.xml><?xml version="1.0" encoding="utf-8"?>
<p:tagLst xmlns:p="http://schemas.openxmlformats.org/presentationml/2006/main">
  <p:tag name="KSO_WPP_MARK_KEY" val="d0d58be8-ada9-4703-977c-9ce8642d01b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1037</Words>
  <Application>WPS 演示</Application>
  <PresentationFormat>全屏显示(16:9)</PresentationFormat>
  <Paragraphs>237</Paragraphs>
  <Slides>16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楷体</vt:lpstr>
      <vt:lpstr>Calibri</vt:lpstr>
      <vt:lpstr>幼圆</vt:lpstr>
      <vt:lpstr>Times New Roman</vt:lpstr>
      <vt:lpstr>楷体_GB2312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2023-02-11T07:16:27Z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26EF5345741241339DFE2D55EFDA6C7B</vt:lpwstr>
  </property>
</Properties>
</file>