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89" r:id="rId3"/>
    <p:sldId id="290" r:id="rId4"/>
    <p:sldId id="291" r:id="rId5"/>
    <p:sldId id="292" r:id="rId6"/>
    <p:sldId id="293" r:id="rId7"/>
    <p:sldId id="294" r:id="rId8"/>
    <p:sldId id="295" r:id="rId9"/>
    <p:sldId id="296" r:id="rId10"/>
    <p:sldId id="297" r:id="rId11"/>
    <p:sldId id="298" r:id="rId12"/>
    <p:sldId id="299" r:id="rId13"/>
    <p:sldId id="301" r:id="rId14"/>
    <p:sldId id="300" r:id="rId15"/>
    <p:sldId id="307" r:id="rId16"/>
    <p:sldId id="302" r:id="rId17"/>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5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7349"/>
    <a:srgbClr val="E58A6B"/>
    <a:srgbClr val="90974F"/>
    <a:srgbClr val="5066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100" d="100"/>
          <a:sy n="100" d="100"/>
        </p:scale>
        <p:origin x="-936" y="-432"/>
      </p:cViewPr>
      <p:guideLst>
        <p:guide pos="3840"/>
        <p:guide orient="horz" pos="215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229.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839"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840"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63A29D-61B2-45AF-A614-F84F0D26EAB5}" type="datetimeFigureOut">
              <a:rPr lang="zh-CN" altLang="en-US" smtClean="0"/>
            </a:fld>
            <a:endParaRPr lang="zh-CN" altLang="en-US"/>
          </a:p>
        </p:txBody>
      </p:sp>
      <p:sp>
        <p:nvSpPr>
          <p:cNvPr id="1048841"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8842"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048843"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844"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5B6E6-1C47-4940-B165-2894E6B4221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2.png"/><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1.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8.xml"/><Relationship Id="rId6" Type="http://schemas.openxmlformats.org/officeDocument/2006/relationships/image" Target="../media/image5.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image" Target="../media/image7.png"/><Relationship Id="rId5" Type="http://schemas.openxmlformats.org/officeDocument/2006/relationships/tags" Target="../tags/tag81.xml"/><Relationship Id="rId4" Type="http://schemas.openxmlformats.org/officeDocument/2006/relationships/image" Target="../media/image6.png"/><Relationship Id="rId3" Type="http://schemas.openxmlformats.org/officeDocument/2006/relationships/tags" Target="../tags/tag80.xml"/><Relationship Id="rId2" Type="http://schemas.openxmlformats.org/officeDocument/2006/relationships/tags" Target="../tags/tag79.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image" Target="../media/image2.png"/><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image" Target="../media/image5.png"/><Relationship Id="rId3" Type="http://schemas.openxmlformats.org/officeDocument/2006/relationships/tags" Target="../tags/tag122.xml"/><Relationship Id="rId2" Type="http://schemas.openxmlformats.org/officeDocument/2006/relationships/tags" Target="../tags/tag121.xml"/><Relationship Id="rId10" Type="http://schemas.openxmlformats.org/officeDocument/2006/relationships/tags" Target="../tags/tag12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image" Target="../media/image2.png"/><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image" Target="../media/image3.png"/><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image" Target="../media/image2.png"/><Relationship Id="rId2" Type="http://schemas.openxmlformats.org/officeDocument/2006/relationships/tags" Target="../tags/tag129.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2.png"/><Relationship Id="rId2" Type="http://schemas.openxmlformats.org/officeDocument/2006/relationships/tags" Target="../tags/tag136.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image" Target="../media/image1.png"/><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52.xml"/><Relationship Id="rId6" Type="http://schemas.openxmlformats.org/officeDocument/2006/relationships/image" Target="../media/image5.png"/><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image" Target="../media/image7.png"/><Relationship Id="rId5" Type="http://schemas.openxmlformats.org/officeDocument/2006/relationships/tags" Target="../tags/tag155.xml"/><Relationship Id="rId4" Type="http://schemas.openxmlformats.org/officeDocument/2006/relationships/image" Target="../media/image6.png"/><Relationship Id="rId3" Type="http://schemas.openxmlformats.org/officeDocument/2006/relationships/tags" Target="../tags/tag154.xml"/><Relationship Id="rId2" Type="http://schemas.openxmlformats.org/officeDocument/2006/relationships/tags" Target="../tags/tag153.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0" Type="http://schemas.openxmlformats.org/officeDocument/2006/relationships/image" Target="../media/image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2" Type="http://schemas.openxmlformats.org/officeDocument/2006/relationships/image" Target="../media/image2.png"/><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image" Target="../media/image5.png"/><Relationship Id="rId3" Type="http://schemas.openxmlformats.org/officeDocument/2006/relationships/tags" Target="../tags/tag196.xml"/><Relationship Id="rId2" Type="http://schemas.openxmlformats.org/officeDocument/2006/relationships/tags" Target="../tags/tag195.xml"/><Relationship Id="rId10" Type="http://schemas.openxmlformats.org/officeDocument/2006/relationships/tags" Target="../tags/tag20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png"/><Relationship Id="rId2" Type="http://schemas.openxmlformats.org/officeDocument/2006/relationships/tags" Target="../tags/tag30.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image" Target="../media/image4.png"/><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image" Target="../media/image2.png"/><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image" Target="../media/image2.png"/><Relationship Id="rId2" Type="http://schemas.openxmlformats.org/officeDocument/2006/relationships/tags" Target="../tags/tag5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1048598" name="矩形 7"/>
          <p:cNvSpPr/>
          <p:nvPr>
            <p:custDataLst>
              <p:tags r:id="rId2"/>
            </p:custDataLst>
          </p:nvPr>
        </p:nvSpPr>
        <p:spPr>
          <a:xfrm>
            <a:off x="202565" y="178435"/>
            <a:ext cx="11787505" cy="6501130"/>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bg1">
                    <a:lumMod val="65000"/>
                  </a:schemeClr>
                </a:solidFill>
              </a:ln>
            </a:endParaRPr>
          </a:p>
        </p:txBody>
      </p:sp>
      <p:pic>
        <p:nvPicPr>
          <p:cNvPr id="2097152" name="图片 8"/>
          <p:cNvPicPr>
            <a:picLocks noChangeAspect="1"/>
          </p:cNvPicPr>
          <p:nvPr>
            <p:custDataLst>
              <p:tags r:id="rId3"/>
            </p:custDataLst>
          </p:nvPr>
        </p:nvPicPr>
        <p:blipFill>
          <a:blip r:embed="rId4"/>
          <a:stretch>
            <a:fillRect/>
          </a:stretch>
        </p:blipFill>
        <p:spPr>
          <a:xfrm>
            <a:off x="0" y="567055"/>
            <a:ext cx="6095365" cy="6095365"/>
          </a:xfrm>
          <a:prstGeom prst="rect">
            <a:avLst/>
          </a:prstGeom>
        </p:spPr>
      </p:pic>
      <p:sp>
        <p:nvSpPr>
          <p:cNvPr id="1048599" name="副标题 2"/>
          <p:cNvSpPr>
            <a:spLocks noGrp="1"/>
          </p:cNvSpPr>
          <p:nvPr>
            <p:ph type="subTitle" idx="1" hasCustomPrompt="1"/>
            <p:custDataLst>
              <p:tags r:id="rId5"/>
            </p:custDataLst>
          </p:nvPr>
        </p:nvSpPr>
        <p:spPr>
          <a:xfrm>
            <a:off x="5458341" y="3606728"/>
            <a:ext cx="6304518" cy="670510"/>
          </a:xfrm>
        </p:spPr>
        <p:txBody>
          <a:bodyPr vert="horz" lIns="90000" tIns="0" rIns="90000" bIns="46800">
            <a:normAutofit/>
          </a:bodyPr>
          <a:lstStyle>
            <a:lvl1pPr marL="0" indent="0" algn="ctr" eaLnBrk="1" fontAlgn="auto" latinLnBrk="0" hangingPunct="1">
              <a:lnSpc>
                <a:spcPct val="100000"/>
              </a:lnSpc>
              <a:buNone/>
              <a:defRPr sz="3200" u="none" strike="noStrike" kern="1200" cap="none" spc="200" normalizeH="0"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48600" name="日期占位符 1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048601" name="页脚占位符 16"/>
          <p:cNvSpPr>
            <a:spLocks noGrp="1"/>
          </p:cNvSpPr>
          <p:nvPr>
            <p:ph type="ftr" sz="quarter" idx="11"/>
            <p:custDataLst>
              <p:tags r:id="rId7"/>
            </p:custDataLst>
          </p:nvPr>
        </p:nvSpPr>
        <p:spPr/>
        <p:txBody>
          <a:bodyPr/>
          <a:lstStyle/>
          <a:p>
            <a:endParaRPr lang="zh-CN" altLang="en-US" dirty="0"/>
          </a:p>
        </p:txBody>
      </p:sp>
      <p:sp>
        <p:nvSpPr>
          <p:cNvPr id="1048602"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cxnSp>
        <p:nvCxnSpPr>
          <p:cNvPr id="3145728" name="直接连接符 11"/>
          <p:cNvCxnSpPr/>
          <p:nvPr>
            <p:custDataLst>
              <p:tags r:id="rId9"/>
            </p:custDataLst>
          </p:nvPr>
        </p:nvCxnSpPr>
        <p:spPr>
          <a:xfrm>
            <a:off x="7440368" y="3533598"/>
            <a:ext cx="2166991"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48603" name="标题 1"/>
          <p:cNvSpPr>
            <a:spLocks noGrp="1"/>
          </p:cNvSpPr>
          <p:nvPr>
            <p:ph type="ctrTitle" hasCustomPrompt="1"/>
            <p:custDataLst>
              <p:tags r:id="rId10"/>
            </p:custDataLst>
          </p:nvPr>
        </p:nvSpPr>
        <p:spPr>
          <a:xfrm>
            <a:off x="5458340" y="2358940"/>
            <a:ext cx="6304519" cy="1072842"/>
          </a:xfrm>
        </p:spPr>
        <p:txBody>
          <a:bodyPr vert="horz" lIns="90000" tIns="46800" rIns="90000" bIns="0" anchor="b" anchorCtr="0">
            <a:normAutofit/>
          </a:bodyPr>
          <a:lstStyle>
            <a:lvl1pPr algn="ctr">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2097189" name="图片 5"/>
          <p:cNvPicPr>
            <a:picLocks noChangeAspect="1"/>
          </p:cNvPicPr>
          <p:nvPr>
            <p:custDataLst>
              <p:tags r:id="rId2"/>
            </p:custDataLst>
          </p:nvPr>
        </p:nvPicPr>
        <p:blipFill>
          <a:blip r:embed="rId3"/>
          <a:stretch>
            <a:fillRect/>
          </a:stretch>
        </p:blipFill>
        <p:spPr>
          <a:xfrm>
            <a:off x="11211560" y="5380355"/>
            <a:ext cx="980440" cy="1450975"/>
          </a:xfrm>
          <a:prstGeom prst="rect">
            <a:avLst/>
          </a:prstGeom>
        </p:spPr>
      </p:pic>
      <p:sp>
        <p:nvSpPr>
          <p:cNvPr id="1048816"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8817" name="页脚占位符 3"/>
          <p:cNvSpPr>
            <a:spLocks noGrp="1"/>
          </p:cNvSpPr>
          <p:nvPr>
            <p:ph type="ftr" sz="quarter" idx="11"/>
            <p:custDataLst>
              <p:tags r:id="rId5"/>
            </p:custDataLst>
          </p:nvPr>
        </p:nvSpPr>
        <p:spPr/>
        <p:txBody>
          <a:bodyPr/>
          <a:lstStyle/>
          <a:p>
            <a:endParaRPr lang="zh-CN" altLang="en-US"/>
          </a:p>
        </p:txBody>
      </p:sp>
      <p:sp>
        <p:nvSpPr>
          <p:cNvPr id="1048818"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1048819" name="内容占位符 6"/>
          <p:cNvSpPr>
            <a:spLocks noGrp="1"/>
          </p:cNvSpPr>
          <p:nvPr>
            <p:ph sz="quarter" idx="13"/>
            <p:custDataLst>
              <p:tags r:id="rId7"/>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89" name="组合 5"/>
          <p:cNvGrpSpPr/>
          <p:nvPr>
            <p:custDataLst>
              <p:tags r:id="rId2"/>
            </p:custDataLst>
          </p:nvPr>
        </p:nvGrpSpPr>
        <p:grpSpPr>
          <a:xfrm>
            <a:off x="0" y="178594"/>
            <a:ext cx="11989594" cy="6500813"/>
            <a:chOff x="0" y="178594"/>
            <a:chExt cx="11989594" cy="6500813"/>
          </a:xfrm>
        </p:grpSpPr>
        <p:sp>
          <p:nvSpPr>
            <p:cNvPr id="1048727" name="矩形 6"/>
            <p:cNvSpPr/>
            <p:nvPr>
              <p:custDataLst>
                <p:tags r:id="rId3"/>
              </p:custDataLst>
            </p:nvPr>
          </p:nvSpPr>
          <p:spPr>
            <a:xfrm>
              <a:off x="202406" y="178594"/>
              <a:ext cx="11787188" cy="650081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097175" name="图片 7"/>
            <p:cNvPicPr>
              <a:picLocks noChangeAspect="1"/>
            </p:cNvPicPr>
            <p:nvPr>
              <p:custDataLst>
                <p:tags r:id="rId4"/>
              </p:custDataLst>
            </p:nvPr>
          </p:nvPicPr>
          <p:blipFill>
            <a:blip r:embed="rId5"/>
            <a:stretch>
              <a:fillRect/>
            </a:stretch>
          </p:blipFill>
          <p:spPr>
            <a:xfrm>
              <a:off x="0" y="566993"/>
              <a:ext cx="6095496" cy="6095496"/>
            </a:xfrm>
            <a:prstGeom prst="rect">
              <a:avLst/>
            </a:prstGeom>
          </p:spPr>
        </p:pic>
      </p:grpSp>
      <p:sp>
        <p:nvSpPr>
          <p:cNvPr id="1048728"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048729" name="页脚占位符 3"/>
          <p:cNvSpPr>
            <a:spLocks noGrp="1"/>
          </p:cNvSpPr>
          <p:nvPr>
            <p:ph type="ftr" sz="quarter" idx="11"/>
            <p:custDataLst>
              <p:tags r:id="rId7"/>
            </p:custDataLst>
          </p:nvPr>
        </p:nvSpPr>
        <p:spPr/>
        <p:txBody>
          <a:bodyPr/>
          <a:lstStyle/>
          <a:p>
            <a:endParaRPr lang="zh-CN" altLang="en-US"/>
          </a:p>
        </p:txBody>
      </p:sp>
      <p:sp>
        <p:nvSpPr>
          <p:cNvPr id="1048730"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48731" name="标题 1"/>
          <p:cNvSpPr>
            <a:spLocks noGrp="1"/>
          </p:cNvSpPr>
          <p:nvPr>
            <p:ph type="title" hasCustomPrompt="1"/>
            <p:custDataLst>
              <p:tags r:id="rId9"/>
            </p:custDataLst>
          </p:nvPr>
        </p:nvSpPr>
        <p:spPr>
          <a:xfrm>
            <a:off x="5426623" y="2588281"/>
            <a:ext cx="6095496" cy="1850369"/>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85000"/>
                    <a:lumOff val="15000"/>
                  </a:schemeClr>
                </a:solidFill>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1048750"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1048751" name="页脚占位符 3"/>
          <p:cNvSpPr>
            <a:spLocks noGrp="1"/>
          </p:cNvSpPr>
          <p:nvPr>
            <p:ph type="ftr" sz="quarter" idx="11"/>
            <p:custDataLst>
              <p:tags r:id="rId3"/>
            </p:custDataLst>
          </p:nvPr>
        </p:nvSpPr>
        <p:spPr/>
        <p:txBody>
          <a:bodyPr/>
          <a:lstStyle/>
          <a:p>
            <a:endParaRPr lang="zh-CN" altLang="en-US" dirty="0"/>
          </a:p>
        </p:txBody>
      </p:sp>
      <p:sp>
        <p:nvSpPr>
          <p:cNvPr id="1048752"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pic>
        <p:nvPicPr>
          <p:cNvPr id="2097179" name="图片 12"/>
          <p:cNvPicPr>
            <a:picLocks noChangeAspect="1"/>
          </p:cNvPicPr>
          <p:nvPr>
            <p:custDataLst>
              <p:tags r:id="rId5"/>
            </p:custDataLst>
          </p:nvPr>
        </p:nvPicPr>
        <p:blipFill>
          <a:blip r:embed="rId6"/>
          <a:stretch>
            <a:fillRect/>
          </a:stretch>
        </p:blipFill>
        <p:spPr>
          <a:xfrm>
            <a:off x="10833100" y="5298440"/>
            <a:ext cx="1523365" cy="1523365"/>
          </a:xfrm>
          <a:prstGeom prst="rect">
            <a:avLst/>
          </a:prstGeom>
        </p:spPr>
      </p:pic>
      <p:sp>
        <p:nvSpPr>
          <p:cNvPr id="1048753" name="标题 1"/>
          <p:cNvSpPr>
            <a:spLocks noGrp="1"/>
          </p:cNvSpPr>
          <p:nvPr>
            <p:ph type="title"/>
            <p:custDataLst>
              <p:tags r:id="rId7"/>
            </p:custDataLst>
          </p:nvPr>
        </p:nvSpPr>
        <p:spPr/>
        <p:txBody>
          <a:bodyPr>
            <a:normAutofit/>
          </a:body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48781" name="矩形 5"/>
          <p:cNvSpPr/>
          <p:nvPr>
            <p:custDataLst>
              <p:tags r:id="rId2"/>
            </p:custDataLst>
          </p:nvPr>
        </p:nvSpPr>
        <p:spPr>
          <a:xfrm>
            <a:off x="382905" y="247015"/>
            <a:ext cx="11483340"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2097185" name="图片 7"/>
          <p:cNvPicPr>
            <a:picLocks noChangeAspect="1"/>
          </p:cNvPicPr>
          <p:nvPr>
            <p:custDataLst>
              <p:tags r:id="rId3"/>
            </p:custDataLst>
          </p:nvPr>
        </p:nvPicPr>
        <p:blipFill>
          <a:blip r:embed="rId4"/>
          <a:stretch>
            <a:fillRect/>
          </a:stretch>
        </p:blipFill>
        <p:spPr>
          <a:xfrm>
            <a:off x="3810" y="5216525"/>
            <a:ext cx="2005330" cy="1619250"/>
          </a:xfrm>
          <a:prstGeom prst="rect">
            <a:avLst/>
          </a:prstGeom>
        </p:spPr>
      </p:pic>
      <p:pic>
        <p:nvPicPr>
          <p:cNvPr id="2097186" name="图片 8"/>
          <p:cNvPicPr>
            <a:picLocks noChangeAspect="1"/>
          </p:cNvPicPr>
          <p:nvPr>
            <p:custDataLst>
              <p:tags r:id="rId5"/>
            </p:custDataLst>
          </p:nvPr>
        </p:nvPicPr>
        <p:blipFill>
          <a:blip r:embed="rId6"/>
          <a:stretch>
            <a:fillRect/>
          </a:stretch>
        </p:blipFill>
        <p:spPr>
          <a:xfrm rot="10800000">
            <a:off x="10348595" y="22225"/>
            <a:ext cx="1950085" cy="1574165"/>
          </a:xfrm>
          <a:prstGeom prst="rect">
            <a:avLst/>
          </a:prstGeom>
        </p:spPr>
      </p:pic>
      <p:sp>
        <p:nvSpPr>
          <p:cNvPr id="104878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1048783" name="内容占位符 6"/>
          <p:cNvSpPr>
            <a:spLocks noGrp="1"/>
          </p:cNvSpPr>
          <p:nvPr>
            <p:ph sz="quarter" idx="13"/>
            <p:custDataLst>
              <p:tags r:id="rId8"/>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784"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048785" name="页脚占位符 3"/>
          <p:cNvSpPr>
            <a:spLocks noGrp="1"/>
          </p:cNvSpPr>
          <p:nvPr>
            <p:ph type="ftr" sz="quarter" idx="11"/>
            <p:custDataLst>
              <p:tags r:id="rId10"/>
            </p:custDataLst>
          </p:nvPr>
        </p:nvSpPr>
        <p:spPr/>
        <p:txBody>
          <a:bodyPr/>
          <a:lstStyle/>
          <a:p>
            <a:endParaRPr lang="zh-CN" altLang="en-US" dirty="0"/>
          </a:p>
        </p:txBody>
      </p:sp>
      <p:sp>
        <p:nvSpPr>
          <p:cNvPr id="1048786"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48826" name="矩形 7"/>
          <p:cNvSpPr/>
          <p:nvPr>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1048827"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1048828"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8829" name="页脚占位符 3"/>
          <p:cNvSpPr>
            <a:spLocks noGrp="1"/>
          </p:cNvSpPr>
          <p:nvPr>
            <p:ph type="ftr" sz="quarter" idx="11"/>
            <p:custDataLst>
              <p:tags r:id="rId5"/>
            </p:custDataLst>
          </p:nvPr>
        </p:nvSpPr>
        <p:spPr/>
        <p:txBody>
          <a:bodyPr/>
          <a:lstStyle/>
          <a:p>
            <a:endParaRPr lang="zh-CN" altLang="en-US" dirty="0"/>
          </a:p>
        </p:txBody>
      </p:sp>
      <p:sp>
        <p:nvSpPr>
          <p:cNvPr id="1048830"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8831" name="文本占位符 6"/>
          <p:cNvSpPr>
            <a:spLocks noGrp="1"/>
          </p:cNvSpPr>
          <p:nvPr>
            <p:ph type="body" sz="quarter" idx="13"/>
            <p:custDataLst>
              <p:tags r:id="rId7"/>
            </p:custDataLst>
          </p:nvPr>
        </p:nvSpPr>
        <p:spPr>
          <a:xfrm>
            <a:off x="586800" y="1764000"/>
            <a:ext cx="3956400" cy="4093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832"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2097191" name="图片 11"/>
          <p:cNvPicPr>
            <a:picLocks noChangeAspect="1"/>
          </p:cNvPicPr>
          <p:nvPr>
            <p:custDataLst>
              <p:tags r:id="rId9"/>
            </p:custDataLst>
          </p:nvPr>
        </p:nvPicPr>
        <p:blipFill>
          <a:blip r:embed="rId10"/>
          <a:stretch>
            <a:fillRect/>
          </a:stretch>
        </p:blipFill>
        <p:spPr>
          <a:xfrm>
            <a:off x="50800" y="5370830"/>
            <a:ext cx="980440" cy="145097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48737"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48738"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1048739"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8740" name="页脚占位符 3"/>
          <p:cNvSpPr>
            <a:spLocks noGrp="1"/>
          </p:cNvSpPr>
          <p:nvPr>
            <p:ph type="ftr" sz="quarter" idx="11"/>
            <p:custDataLst>
              <p:tags r:id="rId5"/>
            </p:custDataLst>
          </p:nvPr>
        </p:nvSpPr>
        <p:spPr/>
        <p:txBody>
          <a:bodyPr/>
          <a:lstStyle/>
          <a:p>
            <a:endParaRPr lang="zh-CN" altLang="en-US" dirty="0"/>
          </a:p>
        </p:txBody>
      </p:sp>
      <p:sp>
        <p:nvSpPr>
          <p:cNvPr id="1048741"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8742" name="文本占位符 6"/>
          <p:cNvSpPr>
            <a:spLocks noGrp="1"/>
          </p:cNvSpPr>
          <p:nvPr>
            <p:ph type="body" sz="quarter" idx="13"/>
            <p:custDataLst>
              <p:tags r:id="rId7"/>
            </p:custDataLst>
          </p:nvPr>
        </p:nvSpPr>
        <p:spPr>
          <a:xfrm>
            <a:off x="612000" y="1659600"/>
            <a:ext cx="10975975" cy="828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048743"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2097177" name="图片 5"/>
          <p:cNvPicPr>
            <a:picLocks noChangeAspect="1"/>
          </p:cNvPicPr>
          <p:nvPr>
            <p:custDataLst>
              <p:tags r:id="rId9"/>
            </p:custDataLst>
          </p:nvPr>
        </p:nvPicPr>
        <p:blipFill>
          <a:blip r:embed="rId10"/>
          <a:stretch>
            <a:fillRect/>
          </a:stretch>
        </p:blipFill>
        <p:spPr>
          <a:xfrm>
            <a:off x="10672445" y="5528945"/>
            <a:ext cx="1519555" cy="122682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048763"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48764"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1048765"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8766" name="页脚占位符 3"/>
          <p:cNvSpPr>
            <a:spLocks noGrp="1"/>
          </p:cNvSpPr>
          <p:nvPr>
            <p:ph type="ftr" sz="quarter" idx="11"/>
            <p:custDataLst>
              <p:tags r:id="rId5"/>
            </p:custDataLst>
          </p:nvPr>
        </p:nvSpPr>
        <p:spPr/>
        <p:txBody>
          <a:bodyPr/>
          <a:lstStyle/>
          <a:p>
            <a:endParaRPr lang="zh-CN" altLang="en-US" dirty="0"/>
          </a:p>
        </p:txBody>
      </p:sp>
      <p:sp>
        <p:nvSpPr>
          <p:cNvPr id="1048767"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8768"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76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2097181" name="图片 11"/>
          <p:cNvPicPr>
            <a:picLocks noChangeAspect="1"/>
          </p:cNvPicPr>
          <p:nvPr>
            <p:custDataLst>
              <p:tags r:id="rId9"/>
            </p:custDataLst>
          </p:nvPr>
        </p:nvPicPr>
        <p:blipFill>
          <a:blip r:embed="rId10"/>
          <a:stretch>
            <a:fillRect/>
          </a:stretch>
        </p:blipFill>
        <p:spPr>
          <a:xfrm>
            <a:off x="11211560" y="5407025"/>
            <a:ext cx="980440" cy="145097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48803" name="矩形 9"/>
          <p:cNvSpPr/>
          <p:nvPr>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48804" name="标题 1"/>
          <p:cNvSpPr>
            <a:spLocks noGrp="1"/>
          </p:cNvSpPr>
          <p:nvPr>
            <p:ph type="title"/>
            <p:custDataLst>
              <p:tags r:id="rId3"/>
            </p:custDataLst>
          </p:nvPr>
        </p:nvSpPr>
        <p:spPr>
          <a:xfrm>
            <a:off x="579600" y="237600"/>
            <a:ext cx="11037600" cy="441964"/>
          </a:xfrm>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1048805"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8806" name="页脚占位符 3"/>
          <p:cNvSpPr>
            <a:spLocks noGrp="1"/>
          </p:cNvSpPr>
          <p:nvPr>
            <p:ph type="ftr" sz="quarter" idx="11"/>
            <p:custDataLst>
              <p:tags r:id="rId5"/>
            </p:custDataLst>
          </p:nvPr>
        </p:nvSpPr>
        <p:spPr/>
        <p:txBody>
          <a:bodyPr/>
          <a:lstStyle/>
          <a:p>
            <a:endParaRPr lang="zh-CN" altLang="en-US" dirty="0"/>
          </a:p>
        </p:txBody>
      </p:sp>
      <p:sp>
        <p:nvSpPr>
          <p:cNvPr id="1048807"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8808"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80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810"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048811"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2097188" name="图片 11"/>
          <p:cNvPicPr>
            <a:picLocks noChangeAspect="1"/>
          </p:cNvPicPr>
          <p:nvPr>
            <p:custDataLst>
              <p:tags r:id="rId11"/>
            </p:custDataLst>
          </p:nvPr>
        </p:nvPicPr>
        <p:blipFill>
          <a:blip r:embed="rId12"/>
          <a:stretch>
            <a:fillRect/>
          </a:stretch>
        </p:blipFill>
        <p:spPr>
          <a:xfrm>
            <a:off x="11211560" y="5380355"/>
            <a:ext cx="980440" cy="1450975"/>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4877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2097182" name="图片 7"/>
          <p:cNvPicPr>
            <a:picLocks noChangeAspect="1"/>
          </p:cNvPicPr>
          <p:nvPr>
            <p:custDataLst>
              <p:tags r:id="rId3"/>
            </p:custDataLst>
          </p:nvPr>
        </p:nvPicPr>
        <p:blipFill>
          <a:blip r:embed="rId4"/>
          <a:stretch>
            <a:fillRect/>
          </a:stretch>
        </p:blipFill>
        <p:spPr>
          <a:xfrm>
            <a:off x="10668635" y="5296535"/>
            <a:ext cx="1523365" cy="1523365"/>
          </a:xfrm>
          <a:prstGeom prst="rect">
            <a:avLst/>
          </a:prstGeom>
        </p:spPr>
      </p:pic>
      <p:pic>
        <p:nvPicPr>
          <p:cNvPr id="2097183" name="图片 5"/>
          <p:cNvPicPr>
            <a:picLocks noChangeAspect="1"/>
          </p:cNvPicPr>
          <p:nvPr>
            <p:custDataLst>
              <p:tags r:id="rId5"/>
            </p:custDataLst>
          </p:nvPr>
        </p:nvPicPr>
        <p:blipFill>
          <a:blip r:embed="rId4"/>
          <a:stretch>
            <a:fillRect/>
          </a:stretch>
        </p:blipFill>
        <p:spPr>
          <a:xfrm>
            <a:off x="-178435" y="-40640"/>
            <a:ext cx="1523365" cy="1523365"/>
          </a:xfrm>
          <a:prstGeom prst="rect">
            <a:avLst/>
          </a:prstGeom>
        </p:spPr>
      </p:pic>
      <p:sp>
        <p:nvSpPr>
          <p:cNvPr id="1048771"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1048772"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1048773" name="页脚占位符 3"/>
          <p:cNvSpPr>
            <a:spLocks noGrp="1"/>
          </p:cNvSpPr>
          <p:nvPr>
            <p:ph type="ftr" sz="quarter" idx="11"/>
            <p:custDataLst>
              <p:tags r:id="rId8"/>
            </p:custDataLst>
          </p:nvPr>
        </p:nvSpPr>
        <p:spPr/>
        <p:txBody>
          <a:bodyPr/>
          <a:lstStyle/>
          <a:p>
            <a:endParaRPr lang="zh-CN" altLang="en-US" dirty="0"/>
          </a:p>
        </p:txBody>
      </p:sp>
      <p:sp>
        <p:nvSpPr>
          <p:cNvPr id="1048774"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1048775"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48589" name="标题 1"/>
          <p:cNvSpPr>
            <a:spLocks noGrp="1"/>
          </p:cNvSpPr>
          <p:nvPr>
            <p:ph type="title"/>
          </p:nvPr>
        </p:nvSpPr>
        <p:spPr/>
        <p:txBody>
          <a:bodyPr/>
          <a:lstStyle/>
          <a:p>
            <a:r>
              <a:rPr lang="zh-CN" altLang="en-US"/>
              <a:t>单击此处编辑母版标题样式</a:t>
            </a:r>
            <a:endParaRPr lang="zh-CN" altLang="en-US"/>
          </a:p>
        </p:txBody>
      </p:sp>
      <p:sp>
        <p:nvSpPr>
          <p:cNvPr id="1048590"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591" name="页脚占位符 3"/>
          <p:cNvSpPr>
            <a:spLocks noGrp="1"/>
          </p:cNvSpPr>
          <p:nvPr>
            <p:ph type="ftr" sz="quarter" idx="11"/>
          </p:nvPr>
        </p:nvSpPr>
        <p:spPr/>
        <p:txBody>
          <a:bodyPr/>
          <a:lstStyle/>
          <a:p>
            <a:endParaRPr lang="zh-CN" altLang="en-US" dirty="0"/>
          </a:p>
        </p:txBody>
      </p:sp>
      <p:sp>
        <p:nvSpPr>
          <p:cNvPr id="1048592"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2097180" name="图片 6"/>
          <p:cNvPicPr>
            <a:picLocks noChangeAspect="1"/>
          </p:cNvPicPr>
          <p:nvPr>
            <p:custDataLst>
              <p:tags r:id="rId2"/>
            </p:custDataLst>
          </p:nvPr>
        </p:nvPicPr>
        <p:blipFill>
          <a:blip r:embed="rId3"/>
          <a:stretch>
            <a:fillRect/>
          </a:stretch>
        </p:blipFill>
        <p:spPr>
          <a:xfrm>
            <a:off x="11211560" y="5380355"/>
            <a:ext cx="980440" cy="1450975"/>
          </a:xfrm>
          <a:prstGeom prst="rect">
            <a:avLst/>
          </a:prstGeom>
        </p:spPr>
      </p:pic>
      <p:sp>
        <p:nvSpPr>
          <p:cNvPr id="1048754"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1048755"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1048756"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048757" name="页脚占位符 4"/>
          <p:cNvSpPr>
            <a:spLocks noGrp="1"/>
          </p:cNvSpPr>
          <p:nvPr>
            <p:ph type="ftr" sz="quarter" idx="11"/>
            <p:custDataLst>
              <p:tags r:id="rId7"/>
            </p:custDataLst>
          </p:nvPr>
        </p:nvSpPr>
        <p:spPr/>
        <p:txBody>
          <a:bodyPr/>
          <a:lstStyle/>
          <a:p>
            <a:endParaRPr lang="zh-CN" altLang="en-US"/>
          </a:p>
        </p:txBody>
      </p:sp>
      <p:sp>
        <p:nvSpPr>
          <p:cNvPr id="1048758"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48759" name="标题 1"/>
          <p:cNvSpPr>
            <a:spLocks noGrp="1"/>
          </p:cNvSpPr>
          <p:nvPr>
            <p:ph type="title"/>
          </p:nvPr>
        </p:nvSpPr>
        <p:spPr/>
        <p:txBody>
          <a:bodyPr/>
          <a:lstStyle/>
          <a:p>
            <a:r>
              <a:rPr lang="zh-CN" altLang="en-US"/>
              <a:t>单击此处编辑母版标题样式</a:t>
            </a:r>
            <a:endParaRPr lang="zh-CN" altLang="en-US"/>
          </a:p>
        </p:txBody>
      </p:sp>
      <p:sp>
        <p:nvSpPr>
          <p:cNvPr id="1048760"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761" name="页脚占位符 3"/>
          <p:cNvSpPr>
            <a:spLocks noGrp="1"/>
          </p:cNvSpPr>
          <p:nvPr>
            <p:ph type="ftr" sz="quarter" idx="11"/>
          </p:nvPr>
        </p:nvSpPr>
        <p:spPr/>
        <p:txBody>
          <a:bodyPr/>
          <a:lstStyle/>
          <a:p>
            <a:endParaRPr lang="zh-CN" altLang="en-US" dirty="0"/>
          </a:p>
        </p:txBody>
      </p:sp>
      <p:sp>
        <p:nvSpPr>
          <p:cNvPr id="1048762"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48787" name="标题 1"/>
          <p:cNvSpPr>
            <a:spLocks noGrp="1"/>
          </p:cNvSpPr>
          <p:nvPr>
            <p:ph type="title"/>
          </p:nvPr>
        </p:nvSpPr>
        <p:spPr/>
        <p:txBody>
          <a:bodyPr/>
          <a:lstStyle/>
          <a:p>
            <a:r>
              <a:rPr lang="zh-CN" altLang="en-US"/>
              <a:t>单击此处编辑母版标题样式</a:t>
            </a:r>
            <a:endParaRPr lang="zh-CN" altLang="en-US"/>
          </a:p>
        </p:txBody>
      </p:sp>
      <p:sp>
        <p:nvSpPr>
          <p:cNvPr id="1048788"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789" name="页脚占位符 3"/>
          <p:cNvSpPr>
            <a:spLocks noGrp="1"/>
          </p:cNvSpPr>
          <p:nvPr>
            <p:ph type="ftr" sz="quarter" idx="11"/>
          </p:nvPr>
        </p:nvSpPr>
        <p:spPr/>
        <p:txBody>
          <a:bodyPr/>
          <a:lstStyle/>
          <a:p>
            <a:endParaRPr lang="zh-CN" altLang="en-US" dirty="0"/>
          </a:p>
        </p:txBody>
      </p:sp>
      <p:sp>
        <p:nvSpPr>
          <p:cNvPr id="1048790"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48791" name="标题 1"/>
          <p:cNvSpPr>
            <a:spLocks noGrp="1"/>
          </p:cNvSpPr>
          <p:nvPr>
            <p:ph type="title"/>
          </p:nvPr>
        </p:nvSpPr>
        <p:spPr/>
        <p:txBody>
          <a:bodyPr/>
          <a:lstStyle/>
          <a:p>
            <a:r>
              <a:rPr lang="zh-CN" altLang="en-US"/>
              <a:t>单击此处编辑母版标题样式</a:t>
            </a:r>
            <a:endParaRPr lang="zh-CN" altLang="en-US"/>
          </a:p>
        </p:txBody>
      </p:sp>
      <p:sp>
        <p:nvSpPr>
          <p:cNvPr id="1048792"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793" name="页脚占位符 3"/>
          <p:cNvSpPr>
            <a:spLocks noGrp="1"/>
          </p:cNvSpPr>
          <p:nvPr>
            <p:ph type="ftr" sz="quarter" idx="11"/>
          </p:nvPr>
        </p:nvSpPr>
        <p:spPr/>
        <p:txBody>
          <a:bodyPr/>
          <a:lstStyle/>
          <a:p>
            <a:endParaRPr lang="zh-CN" altLang="en-US" dirty="0"/>
          </a:p>
        </p:txBody>
      </p:sp>
      <p:sp>
        <p:nvSpPr>
          <p:cNvPr id="1048794"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48812" name="标题 1"/>
          <p:cNvSpPr>
            <a:spLocks noGrp="1"/>
          </p:cNvSpPr>
          <p:nvPr>
            <p:ph type="title"/>
          </p:nvPr>
        </p:nvSpPr>
        <p:spPr/>
        <p:txBody>
          <a:bodyPr/>
          <a:lstStyle/>
          <a:p>
            <a:r>
              <a:rPr lang="zh-CN" altLang="en-US"/>
              <a:t>单击此处编辑母版标题样式</a:t>
            </a:r>
            <a:endParaRPr lang="zh-CN" altLang="en-US"/>
          </a:p>
        </p:txBody>
      </p:sp>
      <p:sp>
        <p:nvSpPr>
          <p:cNvPr id="104881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814" name="页脚占位符 3"/>
          <p:cNvSpPr>
            <a:spLocks noGrp="1"/>
          </p:cNvSpPr>
          <p:nvPr>
            <p:ph type="ftr" sz="quarter" idx="11"/>
          </p:nvPr>
        </p:nvSpPr>
        <p:spPr/>
        <p:txBody>
          <a:bodyPr/>
          <a:lstStyle/>
          <a:p>
            <a:endParaRPr lang="zh-CN" altLang="en-US" dirty="0"/>
          </a:p>
        </p:txBody>
      </p:sp>
      <p:sp>
        <p:nvSpPr>
          <p:cNvPr id="104881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048723" name="标题 1"/>
          <p:cNvSpPr>
            <a:spLocks noGrp="1"/>
          </p:cNvSpPr>
          <p:nvPr>
            <p:ph type="title"/>
          </p:nvPr>
        </p:nvSpPr>
        <p:spPr/>
        <p:txBody>
          <a:bodyPr/>
          <a:lstStyle/>
          <a:p>
            <a:r>
              <a:rPr lang="zh-CN" altLang="en-US"/>
              <a:t>单击此处编辑母版标题样式</a:t>
            </a:r>
            <a:endParaRPr lang="zh-CN" altLang="en-US"/>
          </a:p>
        </p:txBody>
      </p:sp>
      <p:sp>
        <p:nvSpPr>
          <p:cNvPr id="1048724"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725" name="页脚占位符 3"/>
          <p:cNvSpPr>
            <a:spLocks noGrp="1"/>
          </p:cNvSpPr>
          <p:nvPr>
            <p:ph type="ftr" sz="quarter" idx="11"/>
          </p:nvPr>
        </p:nvSpPr>
        <p:spPr/>
        <p:txBody>
          <a:bodyPr/>
          <a:lstStyle/>
          <a:p>
            <a:endParaRPr lang="zh-CN" altLang="en-US" dirty="0"/>
          </a:p>
        </p:txBody>
      </p:sp>
      <p:sp>
        <p:nvSpPr>
          <p:cNvPr id="1048726"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48675" name="标题 1"/>
          <p:cNvSpPr>
            <a:spLocks noGrp="1"/>
          </p:cNvSpPr>
          <p:nvPr>
            <p:ph type="title"/>
          </p:nvPr>
        </p:nvSpPr>
        <p:spPr/>
        <p:txBody>
          <a:bodyPr/>
          <a:lstStyle/>
          <a:p>
            <a:r>
              <a:rPr lang="zh-CN" altLang="en-US"/>
              <a:t>单击此处编辑母版标题样式</a:t>
            </a:r>
            <a:endParaRPr lang="zh-CN" altLang="en-US"/>
          </a:p>
        </p:txBody>
      </p:sp>
      <p:sp>
        <p:nvSpPr>
          <p:cNvPr id="1048676"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677" name="页脚占位符 3"/>
          <p:cNvSpPr>
            <a:spLocks noGrp="1"/>
          </p:cNvSpPr>
          <p:nvPr>
            <p:ph type="ftr" sz="quarter" idx="11"/>
          </p:nvPr>
        </p:nvSpPr>
        <p:spPr/>
        <p:txBody>
          <a:bodyPr/>
          <a:lstStyle/>
          <a:p>
            <a:endParaRPr lang="zh-CN" altLang="en-US" dirty="0"/>
          </a:p>
        </p:txBody>
      </p:sp>
      <p:sp>
        <p:nvSpPr>
          <p:cNvPr id="1048678"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048663" name="标题 1"/>
          <p:cNvSpPr>
            <a:spLocks noGrp="1"/>
          </p:cNvSpPr>
          <p:nvPr>
            <p:ph type="title"/>
          </p:nvPr>
        </p:nvSpPr>
        <p:spPr/>
        <p:txBody>
          <a:bodyPr/>
          <a:lstStyle/>
          <a:p>
            <a:r>
              <a:rPr lang="zh-CN" altLang="en-US"/>
              <a:t>单击此处编辑母版标题样式</a:t>
            </a:r>
            <a:endParaRPr lang="zh-CN" altLang="en-US"/>
          </a:p>
        </p:txBody>
      </p:sp>
      <p:sp>
        <p:nvSpPr>
          <p:cNvPr id="1048664"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665" name="页脚占位符 3"/>
          <p:cNvSpPr>
            <a:spLocks noGrp="1"/>
          </p:cNvSpPr>
          <p:nvPr>
            <p:ph type="ftr" sz="quarter" idx="11"/>
          </p:nvPr>
        </p:nvSpPr>
        <p:spPr/>
        <p:txBody>
          <a:bodyPr/>
          <a:lstStyle/>
          <a:p>
            <a:endParaRPr lang="zh-CN" altLang="en-US" dirty="0"/>
          </a:p>
        </p:txBody>
      </p:sp>
      <p:sp>
        <p:nvSpPr>
          <p:cNvPr id="1048666"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048652" name="标题 1"/>
          <p:cNvSpPr>
            <a:spLocks noGrp="1"/>
          </p:cNvSpPr>
          <p:nvPr>
            <p:ph type="title"/>
          </p:nvPr>
        </p:nvSpPr>
        <p:spPr/>
        <p:txBody>
          <a:bodyPr/>
          <a:lstStyle/>
          <a:p>
            <a:r>
              <a:rPr lang="zh-CN" altLang="en-US"/>
              <a:t>单击此处编辑母版标题样式</a:t>
            </a:r>
            <a:endParaRPr lang="zh-CN" altLang="en-US"/>
          </a:p>
        </p:txBody>
      </p:sp>
      <p:sp>
        <p:nvSpPr>
          <p:cNvPr id="104865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654" name="页脚占位符 3"/>
          <p:cNvSpPr>
            <a:spLocks noGrp="1"/>
          </p:cNvSpPr>
          <p:nvPr>
            <p:ph type="ftr" sz="quarter" idx="11"/>
          </p:nvPr>
        </p:nvSpPr>
        <p:spPr/>
        <p:txBody>
          <a:bodyPr/>
          <a:lstStyle/>
          <a:p>
            <a:endParaRPr lang="zh-CN" altLang="en-US" dirty="0"/>
          </a:p>
        </p:txBody>
      </p:sp>
      <p:sp>
        <p:nvSpPr>
          <p:cNvPr id="104865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48636" name="标题 1"/>
          <p:cNvSpPr>
            <a:spLocks noGrp="1"/>
          </p:cNvSpPr>
          <p:nvPr>
            <p:ph type="title"/>
          </p:nvPr>
        </p:nvSpPr>
        <p:spPr/>
        <p:txBody>
          <a:bodyPr/>
          <a:lstStyle/>
          <a:p>
            <a:r>
              <a:rPr lang="zh-CN" altLang="en-US"/>
              <a:t>单击此处编辑母版标题样式</a:t>
            </a:r>
            <a:endParaRPr lang="zh-CN" altLang="en-US"/>
          </a:p>
        </p:txBody>
      </p:sp>
      <p:sp>
        <p:nvSpPr>
          <p:cNvPr id="1048637"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638" name="页脚占位符 3"/>
          <p:cNvSpPr>
            <a:spLocks noGrp="1"/>
          </p:cNvSpPr>
          <p:nvPr>
            <p:ph type="ftr" sz="quarter" idx="11"/>
          </p:nvPr>
        </p:nvSpPr>
        <p:spPr/>
        <p:txBody>
          <a:bodyPr/>
          <a:lstStyle/>
          <a:p>
            <a:endParaRPr lang="zh-CN" altLang="en-US" dirty="0"/>
          </a:p>
        </p:txBody>
      </p:sp>
      <p:sp>
        <p:nvSpPr>
          <p:cNvPr id="1048639"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1048625" name="标题 1"/>
          <p:cNvSpPr>
            <a:spLocks noGrp="1"/>
          </p:cNvSpPr>
          <p:nvPr>
            <p:ph type="title"/>
          </p:nvPr>
        </p:nvSpPr>
        <p:spPr/>
        <p:txBody>
          <a:bodyPr/>
          <a:lstStyle/>
          <a:p>
            <a:r>
              <a:rPr lang="zh-CN" altLang="en-US"/>
              <a:t>单击此处编辑母版标题样式</a:t>
            </a:r>
            <a:endParaRPr lang="zh-CN" altLang="en-US"/>
          </a:p>
        </p:txBody>
      </p:sp>
      <p:sp>
        <p:nvSpPr>
          <p:cNvPr id="1048626"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1048627" name="页脚占位符 3"/>
          <p:cNvSpPr>
            <a:spLocks noGrp="1"/>
          </p:cNvSpPr>
          <p:nvPr>
            <p:ph type="ftr" sz="quarter" idx="11"/>
          </p:nvPr>
        </p:nvSpPr>
        <p:spPr/>
        <p:txBody>
          <a:bodyPr/>
          <a:lstStyle/>
          <a:p>
            <a:endParaRPr lang="zh-CN" altLang="en-US" dirty="0"/>
          </a:p>
        </p:txBody>
      </p:sp>
      <p:sp>
        <p:nvSpPr>
          <p:cNvPr id="1048628"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93" name="组合 6"/>
          <p:cNvGrpSpPr/>
          <p:nvPr>
            <p:custDataLst>
              <p:tags r:id="rId2"/>
            </p:custDataLst>
          </p:nvPr>
        </p:nvGrpSpPr>
        <p:grpSpPr>
          <a:xfrm>
            <a:off x="202406" y="178594"/>
            <a:ext cx="11787188" cy="6500813"/>
            <a:chOff x="202406" y="178594"/>
            <a:chExt cx="11787188" cy="6500813"/>
          </a:xfrm>
        </p:grpSpPr>
        <p:sp>
          <p:nvSpPr>
            <p:cNvPr id="1048744" name="矩形 7"/>
            <p:cNvSpPr/>
            <p:nvPr>
              <p:custDataLst>
                <p:tags r:id="rId3"/>
              </p:custDataLst>
            </p:nvPr>
          </p:nvSpPr>
          <p:spPr>
            <a:xfrm>
              <a:off x="202406" y="178594"/>
              <a:ext cx="11787188" cy="650081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7178" name="图片 8"/>
            <p:cNvPicPr>
              <a:picLocks noChangeAspect="1"/>
            </p:cNvPicPr>
            <p:nvPr>
              <p:custDataLst>
                <p:tags r:id="rId4"/>
              </p:custDataLst>
            </p:nvPr>
          </p:nvPicPr>
          <p:blipFill>
            <a:blip r:embed="rId5"/>
            <a:stretch>
              <a:fillRect/>
            </a:stretch>
          </p:blipFill>
          <p:spPr>
            <a:xfrm>
              <a:off x="5572122" y="1777935"/>
              <a:ext cx="6072189" cy="4901471"/>
            </a:xfrm>
            <a:prstGeom prst="rect">
              <a:avLst/>
            </a:prstGeom>
          </p:spPr>
        </p:pic>
      </p:grpSp>
      <p:sp>
        <p:nvSpPr>
          <p:cNvPr id="1048745"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048746" name="页脚占位符 4"/>
          <p:cNvSpPr>
            <a:spLocks noGrp="1"/>
          </p:cNvSpPr>
          <p:nvPr>
            <p:ph type="ftr" sz="quarter" idx="11"/>
            <p:custDataLst>
              <p:tags r:id="rId7"/>
            </p:custDataLst>
          </p:nvPr>
        </p:nvSpPr>
        <p:spPr/>
        <p:txBody>
          <a:bodyPr/>
          <a:lstStyle/>
          <a:p>
            <a:endParaRPr lang="zh-CN" altLang="en-US"/>
          </a:p>
        </p:txBody>
      </p:sp>
      <p:sp>
        <p:nvSpPr>
          <p:cNvPr id="1048747"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48748" name="标题 1"/>
          <p:cNvSpPr>
            <a:spLocks noGrp="1"/>
          </p:cNvSpPr>
          <p:nvPr>
            <p:ph type="title" hasCustomPrompt="1"/>
            <p:custDataLst>
              <p:tags r:id="rId9"/>
            </p:custDataLst>
          </p:nvPr>
        </p:nvSpPr>
        <p:spPr>
          <a:xfrm>
            <a:off x="879743" y="3167409"/>
            <a:ext cx="4987658" cy="841966"/>
          </a:xfrm>
        </p:spPr>
        <p:txBody>
          <a:bodyPr lIns="90000" tIns="46800" rIns="90000" bIns="0" anchor="b" anchorCtr="0">
            <a:normAutofit/>
          </a:bodyPr>
          <a:lstStyle>
            <a:lvl1pPr algn="ctr">
              <a:defRPr sz="4000" u="none" strike="noStrike" kern="1200" cap="none" spc="300" normalizeH="0"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1048749" name="文本占位符 2"/>
          <p:cNvSpPr>
            <a:spLocks noGrp="1"/>
          </p:cNvSpPr>
          <p:nvPr>
            <p:ph type="body" idx="1"/>
            <p:custDataLst>
              <p:tags r:id="rId10"/>
            </p:custDataLst>
          </p:nvPr>
        </p:nvSpPr>
        <p:spPr>
          <a:xfrm>
            <a:off x="879475" y="4046220"/>
            <a:ext cx="4987925" cy="11880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2"/>
        </a:solidFill>
        <a:effectLst/>
      </p:bgPr>
    </p:bg>
    <p:spTree>
      <p:nvGrpSpPr>
        <p:cNvPr id="1" name=""/>
        <p:cNvGrpSpPr/>
        <p:nvPr/>
      </p:nvGrpSpPr>
      <p:grpSpPr>
        <a:xfrm>
          <a:off x="0" y="0"/>
          <a:ext cx="0" cy="0"/>
          <a:chOff x="0" y="0"/>
          <a:chExt cx="0" cy="0"/>
        </a:xfrm>
      </p:grpSpPr>
      <p:pic>
        <p:nvPicPr>
          <p:cNvPr id="2097207" name="图片 7"/>
          <p:cNvPicPr>
            <a:picLocks noChangeAspect="1"/>
          </p:cNvPicPr>
          <p:nvPr userDrawn="1">
            <p:custDataLst>
              <p:tags r:id="rId2"/>
            </p:custDataLst>
          </p:nvPr>
        </p:nvPicPr>
        <p:blipFill>
          <a:blip r:embed="rId3"/>
          <a:stretch>
            <a:fillRect/>
          </a:stretch>
        </p:blipFill>
        <p:spPr>
          <a:xfrm>
            <a:off x="11211560" y="5380355"/>
            <a:ext cx="980440" cy="1450975"/>
          </a:xfrm>
          <a:prstGeom prst="rect">
            <a:avLst/>
          </a:prstGeom>
        </p:spPr>
      </p:pic>
      <p:sp>
        <p:nvSpPr>
          <p:cNvPr id="104894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1048944"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latin typeface="+mn-lt"/>
                <a:ea typeface="+mn-ea"/>
                <a:cs typeface="+mn-cs"/>
                <a:sym typeface="+mn-ea"/>
              </a:defRPr>
            </a:lvl5pPr>
          </a:lstStyle>
          <a:p>
            <a:pPr lvl="0"/>
            <a:endParaRPr dirty="0">
              <a:sym typeface="+mn-ea"/>
            </a:endParaRPr>
          </a:p>
        </p:txBody>
      </p:sp>
      <p:sp>
        <p:nvSpPr>
          <p:cNvPr id="1048946"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1048948"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1048950" name="页脚占位符 5"/>
          <p:cNvSpPr>
            <a:spLocks noGrp="1"/>
          </p:cNvSpPr>
          <p:nvPr>
            <p:ph type="ftr" sz="quarter" idx="11"/>
            <p:custDataLst>
              <p:tags r:id="rId8"/>
            </p:custDataLst>
          </p:nvPr>
        </p:nvSpPr>
        <p:spPr/>
        <p:txBody>
          <a:bodyPr/>
          <a:lstStyle/>
          <a:p>
            <a:endParaRPr lang="zh-CN" altLang="en-US" dirty="0"/>
          </a:p>
        </p:txBody>
      </p:sp>
      <p:sp>
        <p:nvSpPr>
          <p:cNvPr id="1048952"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内容">
    <p:bg>
      <p:bgPr>
        <a:solidFill>
          <a:schemeClr val="bg2"/>
        </a:solidFill>
        <a:effectLst/>
      </p:bgPr>
    </p:bg>
    <p:spTree>
      <p:nvGrpSpPr>
        <p:cNvPr id="1" name=""/>
        <p:cNvGrpSpPr/>
        <p:nvPr/>
      </p:nvGrpSpPr>
      <p:grpSpPr>
        <a:xfrm>
          <a:off x="0" y="0"/>
          <a:ext cx="0" cy="0"/>
          <a:chOff x="0" y="0"/>
          <a:chExt cx="0" cy="0"/>
        </a:xfrm>
      </p:grpSpPr>
      <p:pic>
        <p:nvPicPr>
          <p:cNvPr id="2097211" name="图片 5"/>
          <p:cNvPicPr>
            <a:picLocks noChangeAspect="1"/>
          </p:cNvPicPr>
          <p:nvPr userDrawn="1">
            <p:custDataLst>
              <p:tags r:id="rId2"/>
            </p:custDataLst>
          </p:nvPr>
        </p:nvPicPr>
        <p:blipFill>
          <a:blip r:embed="rId3"/>
          <a:stretch>
            <a:fillRect/>
          </a:stretch>
        </p:blipFill>
        <p:spPr>
          <a:xfrm>
            <a:off x="11211560" y="5380355"/>
            <a:ext cx="980440" cy="1450975"/>
          </a:xfrm>
          <a:prstGeom prst="rect">
            <a:avLst/>
          </a:prstGeom>
        </p:spPr>
      </p:pic>
      <p:sp>
        <p:nvSpPr>
          <p:cNvPr id="1048964"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8966" name="页脚占位符 3"/>
          <p:cNvSpPr>
            <a:spLocks noGrp="1"/>
          </p:cNvSpPr>
          <p:nvPr>
            <p:ph type="ftr" sz="quarter" idx="11"/>
            <p:custDataLst>
              <p:tags r:id="rId5"/>
            </p:custDataLst>
          </p:nvPr>
        </p:nvSpPr>
        <p:spPr/>
        <p:txBody>
          <a:bodyPr/>
          <a:lstStyle/>
          <a:p>
            <a:endParaRPr lang="zh-CN" altLang="en-US"/>
          </a:p>
        </p:txBody>
      </p:sp>
      <p:sp>
        <p:nvSpPr>
          <p:cNvPr id="1048968"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1048970" name="内容占位符 6"/>
          <p:cNvSpPr>
            <a:spLocks noGrp="1"/>
          </p:cNvSpPr>
          <p:nvPr>
            <p:ph sz="quarter" idx="13"/>
            <p:custDataLst>
              <p:tags r:id="rId7"/>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末尾幻灯片">
    <p:bg>
      <p:bgPr>
        <a:solidFill>
          <a:schemeClr val="bg2"/>
        </a:solidFill>
        <a:effectLst/>
      </p:bgPr>
    </p:bg>
    <p:spTree>
      <p:nvGrpSpPr>
        <p:cNvPr id="1" name=""/>
        <p:cNvGrpSpPr/>
        <p:nvPr/>
      </p:nvGrpSpPr>
      <p:grpSpPr>
        <a:xfrm>
          <a:off x="0" y="0"/>
          <a:ext cx="0" cy="0"/>
          <a:chOff x="0" y="0"/>
          <a:chExt cx="0" cy="0"/>
        </a:xfrm>
      </p:grpSpPr>
      <p:grpSp>
        <p:nvGrpSpPr>
          <p:cNvPr id="143" name="组合 5"/>
          <p:cNvGrpSpPr/>
          <p:nvPr userDrawn="1">
            <p:custDataLst>
              <p:tags r:id="rId2"/>
            </p:custDataLst>
          </p:nvPr>
        </p:nvGrpSpPr>
        <p:grpSpPr>
          <a:xfrm>
            <a:off x="0" y="178594"/>
            <a:ext cx="11989594" cy="6500813"/>
            <a:chOff x="0" y="178594"/>
            <a:chExt cx="11989594" cy="6500813"/>
          </a:xfrm>
        </p:grpSpPr>
        <p:sp>
          <p:nvSpPr>
            <p:cNvPr id="1048972" name="矩形 6"/>
            <p:cNvSpPr/>
            <p:nvPr>
              <p:custDataLst>
                <p:tags r:id="rId3"/>
              </p:custDataLst>
            </p:nvPr>
          </p:nvSpPr>
          <p:spPr>
            <a:xfrm>
              <a:off x="202406" y="178594"/>
              <a:ext cx="11787188" cy="650081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097213" name="图片 7"/>
            <p:cNvPicPr>
              <a:picLocks noChangeAspect="1"/>
            </p:cNvPicPr>
            <p:nvPr>
              <p:custDataLst>
                <p:tags r:id="rId4"/>
              </p:custDataLst>
            </p:nvPr>
          </p:nvPicPr>
          <p:blipFill>
            <a:blip r:embed="rId5"/>
            <a:stretch>
              <a:fillRect/>
            </a:stretch>
          </p:blipFill>
          <p:spPr>
            <a:xfrm>
              <a:off x="0" y="566993"/>
              <a:ext cx="6095496" cy="6095496"/>
            </a:xfrm>
            <a:prstGeom prst="rect">
              <a:avLst/>
            </a:prstGeom>
          </p:spPr>
        </p:pic>
      </p:grpSp>
      <p:sp>
        <p:nvSpPr>
          <p:cNvPr id="1048974"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048976" name="页脚占位符 3"/>
          <p:cNvSpPr>
            <a:spLocks noGrp="1"/>
          </p:cNvSpPr>
          <p:nvPr>
            <p:ph type="ftr" sz="quarter" idx="11"/>
            <p:custDataLst>
              <p:tags r:id="rId7"/>
            </p:custDataLst>
          </p:nvPr>
        </p:nvSpPr>
        <p:spPr/>
        <p:txBody>
          <a:bodyPr/>
          <a:lstStyle/>
          <a:p>
            <a:endParaRPr lang="zh-CN" altLang="en-US"/>
          </a:p>
        </p:txBody>
      </p:sp>
      <p:sp>
        <p:nvSpPr>
          <p:cNvPr id="1048978"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48980" name="标题 1"/>
          <p:cNvSpPr>
            <a:spLocks noGrp="1"/>
          </p:cNvSpPr>
          <p:nvPr>
            <p:ph type="title" hasCustomPrompt="1"/>
            <p:custDataLst>
              <p:tags r:id="rId9"/>
            </p:custDataLst>
          </p:nvPr>
        </p:nvSpPr>
        <p:spPr>
          <a:xfrm>
            <a:off x="5426623" y="2588281"/>
            <a:ext cx="6095496" cy="1850369"/>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85000"/>
                    <a:lumOff val="15000"/>
                  </a:schemeClr>
                </a:solidFill>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通用">
    <p:bg>
      <p:bgPr>
        <a:solidFill>
          <a:schemeClr val="bg2"/>
        </a:solidFill>
        <a:effectLst/>
      </p:bgPr>
    </p:bg>
    <p:spTree>
      <p:nvGrpSpPr>
        <p:cNvPr id="1" name=""/>
        <p:cNvGrpSpPr/>
        <p:nvPr/>
      </p:nvGrpSpPr>
      <p:grpSpPr>
        <a:xfrm>
          <a:off x="0" y="0"/>
          <a:ext cx="0" cy="0"/>
          <a:chOff x="0" y="0"/>
          <a:chExt cx="0" cy="0"/>
        </a:xfrm>
      </p:grpSpPr>
      <p:sp>
        <p:nvSpPr>
          <p:cNvPr id="1048982"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1048984" name="页脚占位符 3"/>
          <p:cNvSpPr>
            <a:spLocks noGrp="1"/>
          </p:cNvSpPr>
          <p:nvPr>
            <p:ph type="ftr" sz="quarter" idx="11"/>
            <p:custDataLst>
              <p:tags r:id="rId3"/>
            </p:custDataLst>
          </p:nvPr>
        </p:nvSpPr>
        <p:spPr/>
        <p:txBody>
          <a:bodyPr/>
          <a:lstStyle/>
          <a:p>
            <a:endParaRPr lang="zh-CN" altLang="en-US" dirty="0"/>
          </a:p>
        </p:txBody>
      </p:sp>
      <p:sp>
        <p:nvSpPr>
          <p:cNvPr id="1048986"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pic>
        <p:nvPicPr>
          <p:cNvPr id="2097215" name="图片 12"/>
          <p:cNvPicPr>
            <a:picLocks noChangeAspect="1"/>
          </p:cNvPicPr>
          <p:nvPr userDrawn="1">
            <p:custDataLst>
              <p:tags r:id="rId5"/>
            </p:custDataLst>
          </p:nvPr>
        </p:nvPicPr>
        <p:blipFill>
          <a:blip r:embed="rId6"/>
          <a:stretch>
            <a:fillRect/>
          </a:stretch>
        </p:blipFill>
        <p:spPr>
          <a:xfrm>
            <a:off x="10833100" y="5298440"/>
            <a:ext cx="1523365" cy="1523365"/>
          </a:xfrm>
          <a:prstGeom prst="rect">
            <a:avLst/>
          </a:prstGeom>
        </p:spPr>
      </p:pic>
      <p:sp>
        <p:nvSpPr>
          <p:cNvPr id="1048988" name="标题 1"/>
          <p:cNvSpPr>
            <a:spLocks noGrp="1"/>
          </p:cNvSpPr>
          <p:nvPr>
            <p:ph type="title"/>
            <p:custDataLst>
              <p:tags r:id="rId7"/>
            </p:custDataLst>
          </p:nvPr>
        </p:nvSpPr>
        <p:spPr/>
        <p:txBody>
          <a:bodyPr>
            <a:normAutofit/>
          </a:bodyPr>
          <a:lstStyle/>
          <a:p>
            <a:r>
              <a:rPr lang="zh-CN" altLang="en-US"/>
              <a:t>单击此处编辑母版标题样式</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相框">
    <p:bg>
      <p:bgPr>
        <a:solidFill>
          <a:schemeClr val="bg2"/>
        </a:solidFill>
        <a:effectLst/>
      </p:bgPr>
    </p:bg>
    <p:spTree>
      <p:nvGrpSpPr>
        <p:cNvPr id="1" name=""/>
        <p:cNvGrpSpPr/>
        <p:nvPr/>
      </p:nvGrpSpPr>
      <p:grpSpPr>
        <a:xfrm>
          <a:off x="0" y="0"/>
          <a:ext cx="0" cy="0"/>
          <a:chOff x="0" y="0"/>
          <a:chExt cx="0" cy="0"/>
        </a:xfrm>
      </p:grpSpPr>
      <p:sp>
        <p:nvSpPr>
          <p:cNvPr id="1048990" name="矩形 5"/>
          <p:cNvSpPr/>
          <p:nvPr userDrawn="1">
            <p:custDataLst>
              <p:tags r:id="rId2"/>
            </p:custDataLst>
          </p:nvPr>
        </p:nvSpPr>
        <p:spPr>
          <a:xfrm>
            <a:off x="382905" y="247015"/>
            <a:ext cx="11483340"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2097217" name="图片 7"/>
          <p:cNvPicPr>
            <a:picLocks noChangeAspect="1"/>
          </p:cNvPicPr>
          <p:nvPr userDrawn="1">
            <p:custDataLst>
              <p:tags r:id="rId3"/>
            </p:custDataLst>
          </p:nvPr>
        </p:nvPicPr>
        <p:blipFill>
          <a:blip r:embed="rId4"/>
          <a:stretch>
            <a:fillRect/>
          </a:stretch>
        </p:blipFill>
        <p:spPr>
          <a:xfrm>
            <a:off x="3810" y="5216525"/>
            <a:ext cx="2005330" cy="1619250"/>
          </a:xfrm>
          <a:prstGeom prst="rect">
            <a:avLst/>
          </a:prstGeom>
        </p:spPr>
      </p:pic>
      <p:pic>
        <p:nvPicPr>
          <p:cNvPr id="2097219" name="图片 8"/>
          <p:cNvPicPr>
            <a:picLocks noChangeAspect="1"/>
          </p:cNvPicPr>
          <p:nvPr userDrawn="1">
            <p:custDataLst>
              <p:tags r:id="rId5"/>
            </p:custDataLst>
          </p:nvPr>
        </p:nvPicPr>
        <p:blipFill>
          <a:blip r:embed="rId6"/>
          <a:stretch>
            <a:fillRect/>
          </a:stretch>
        </p:blipFill>
        <p:spPr>
          <a:xfrm rot="10800000">
            <a:off x="10348595" y="22225"/>
            <a:ext cx="1950085" cy="1574165"/>
          </a:xfrm>
          <a:prstGeom prst="rect">
            <a:avLst/>
          </a:prstGeom>
        </p:spPr>
      </p:pic>
      <p:sp>
        <p:nvSpPr>
          <p:cNvPr id="104899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1048994" name="内容占位符 6"/>
          <p:cNvSpPr>
            <a:spLocks noGrp="1"/>
          </p:cNvSpPr>
          <p:nvPr>
            <p:ph sz="quarter" idx="13"/>
            <p:custDataLst>
              <p:tags r:id="rId8"/>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996"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048998" name="页脚占位符 3"/>
          <p:cNvSpPr>
            <a:spLocks noGrp="1"/>
          </p:cNvSpPr>
          <p:nvPr>
            <p:ph type="ftr" sz="quarter" idx="11"/>
            <p:custDataLst>
              <p:tags r:id="rId10"/>
            </p:custDataLst>
          </p:nvPr>
        </p:nvSpPr>
        <p:spPr/>
        <p:txBody>
          <a:bodyPr/>
          <a:lstStyle/>
          <a:p>
            <a:endParaRPr lang="zh-CN" altLang="en-US" dirty="0"/>
          </a:p>
        </p:txBody>
      </p:sp>
      <p:sp>
        <p:nvSpPr>
          <p:cNvPr id="1049000"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左右">
    <p:bg>
      <p:bgPr>
        <a:solidFill>
          <a:schemeClr val="bg2"/>
        </a:solidFill>
        <a:effectLst/>
      </p:bgPr>
    </p:bg>
    <p:spTree>
      <p:nvGrpSpPr>
        <p:cNvPr id="1" name=""/>
        <p:cNvGrpSpPr/>
        <p:nvPr/>
      </p:nvGrpSpPr>
      <p:grpSpPr>
        <a:xfrm>
          <a:off x="0" y="0"/>
          <a:ext cx="0" cy="0"/>
          <a:chOff x="0" y="0"/>
          <a:chExt cx="0" cy="0"/>
        </a:xfrm>
      </p:grpSpPr>
      <p:sp>
        <p:nvSpPr>
          <p:cNvPr id="1049002"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1049004"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1049006"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9008" name="页脚占位符 3"/>
          <p:cNvSpPr>
            <a:spLocks noGrp="1"/>
          </p:cNvSpPr>
          <p:nvPr>
            <p:ph type="ftr" sz="quarter" idx="11"/>
            <p:custDataLst>
              <p:tags r:id="rId5"/>
            </p:custDataLst>
          </p:nvPr>
        </p:nvSpPr>
        <p:spPr/>
        <p:txBody>
          <a:bodyPr/>
          <a:lstStyle/>
          <a:p>
            <a:endParaRPr lang="zh-CN" altLang="en-US" dirty="0"/>
          </a:p>
        </p:txBody>
      </p:sp>
      <p:sp>
        <p:nvSpPr>
          <p:cNvPr id="1049010"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9012" name="文本占位符 6"/>
          <p:cNvSpPr>
            <a:spLocks noGrp="1"/>
          </p:cNvSpPr>
          <p:nvPr>
            <p:ph type="body" sz="quarter" idx="13"/>
            <p:custDataLst>
              <p:tags r:id="rId7"/>
            </p:custDataLst>
          </p:nvPr>
        </p:nvSpPr>
        <p:spPr>
          <a:xfrm>
            <a:off x="586800" y="1764000"/>
            <a:ext cx="3956400" cy="4093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9014"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2097221" name="图片 11"/>
          <p:cNvPicPr>
            <a:picLocks noChangeAspect="1"/>
          </p:cNvPicPr>
          <p:nvPr userDrawn="1">
            <p:custDataLst>
              <p:tags r:id="rId9"/>
            </p:custDataLst>
          </p:nvPr>
        </p:nvPicPr>
        <p:blipFill>
          <a:blip r:embed="rId10"/>
          <a:stretch>
            <a:fillRect/>
          </a:stretch>
        </p:blipFill>
        <p:spPr>
          <a:xfrm>
            <a:off x="50800" y="5370830"/>
            <a:ext cx="980440" cy="1450975"/>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上下">
    <p:bg>
      <p:bgPr>
        <a:solidFill>
          <a:schemeClr val="bg2"/>
        </a:solidFill>
        <a:effectLst/>
      </p:bgPr>
    </p:bg>
    <p:spTree>
      <p:nvGrpSpPr>
        <p:cNvPr id="1" name=""/>
        <p:cNvGrpSpPr/>
        <p:nvPr/>
      </p:nvGrpSpPr>
      <p:grpSpPr>
        <a:xfrm>
          <a:off x="0" y="0"/>
          <a:ext cx="0" cy="0"/>
          <a:chOff x="0" y="0"/>
          <a:chExt cx="0" cy="0"/>
        </a:xfrm>
      </p:grpSpPr>
      <p:sp>
        <p:nvSpPr>
          <p:cNvPr id="1049016"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49018"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1049020"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9022" name="页脚占位符 3"/>
          <p:cNvSpPr>
            <a:spLocks noGrp="1"/>
          </p:cNvSpPr>
          <p:nvPr>
            <p:ph type="ftr" sz="quarter" idx="11"/>
            <p:custDataLst>
              <p:tags r:id="rId5"/>
            </p:custDataLst>
          </p:nvPr>
        </p:nvSpPr>
        <p:spPr/>
        <p:txBody>
          <a:bodyPr/>
          <a:lstStyle/>
          <a:p>
            <a:endParaRPr lang="zh-CN" altLang="en-US" dirty="0"/>
          </a:p>
        </p:txBody>
      </p:sp>
      <p:sp>
        <p:nvSpPr>
          <p:cNvPr id="1049024"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9026" name="文本占位符 6"/>
          <p:cNvSpPr>
            <a:spLocks noGrp="1"/>
          </p:cNvSpPr>
          <p:nvPr>
            <p:ph type="body" sz="quarter" idx="13"/>
            <p:custDataLst>
              <p:tags r:id="rId7"/>
            </p:custDataLst>
          </p:nvPr>
        </p:nvSpPr>
        <p:spPr>
          <a:xfrm>
            <a:off x="612000" y="1659600"/>
            <a:ext cx="10975975" cy="828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049028"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2097223" name="图片 5"/>
          <p:cNvPicPr>
            <a:picLocks noChangeAspect="1"/>
          </p:cNvPicPr>
          <p:nvPr userDrawn="1">
            <p:custDataLst>
              <p:tags r:id="rId9"/>
            </p:custDataLst>
          </p:nvPr>
        </p:nvPicPr>
        <p:blipFill>
          <a:blip r:embed="rId10"/>
          <a:stretch>
            <a:fillRect/>
          </a:stretch>
        </p:blipFill>
        <p:spPr>
          <a:xfrm>
            <a:off x="10672445" y="5528945"/>
            <a:ext cx="1519555" cy="1226820"/>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下上">
    <p:bg>
      <p:bgPr>
        <a:solidFill>
          <a:schemeClr val="bg2"/>
        </a:solidFill>
        <a:effectLst/>
      </p:bgPr>
    </p:bg>
    <p:spTree>
      <p:nvGrpSpPr>
        <p:cNvPr id="1" name=""/>
        <p:cNvGrpSpPr/>
        <p:nvPr/>
      </p:nvGrpSpPr>
      <p:grpSpPr>
        <a:xfrm>
          <a:off x="0" y="0"/>
          <a:ext cx="0" cy="0"/>
          <a:chOff x="0" y="0"/>
          <a:chExt cx="0" cy="0"/>
        </a:xfrm>
      </p:grpSpPr>
      <p:sp>
        <p:nvSpPr>
          <p:cNvPr id="1049030"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4903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1049034"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9036" name="页脚占位符 3"/>
          <p:cNvSpPr>
            <a:spLocks noGrp="1"/>
          </p:cNvSpPr>
          <p:nvPr>
            <p:ph type="ftr" sz="quarter" idx="11"/>
            <p:custDataLst>
              <p:tags r:id="rId5"/>
            </p:custDataLst>
          </p:nvPr>
        </p:nvSpPr>
        <p:spPr/>
        <p:txBody>
          <a:bodyPr/>
          <a:lstStyle/>
          <a:p>
            <a:endParaRPr lang="zh-CN" altLang="en-US" dirty="0"/>
          </a:p>
        </p:txBody>
      </p:sp>
      <p:sp>
        <p:nvSpPr>
          <p:cNvPr id="1049038"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9040"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9042"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2097225" name="图片 11"/>
          <p:cNvPicPr>
            <a:picLocks noChangeAspect="1"/>
          </p:cNvPicPr>
          <p:nvPr userDrawn="1">
            <p:custDataLst>
              <p:tags r:id="rId9"/>
            </p:custDataLst>
          </p:nvPr>
        </p:nvPicPr>
        <p:blipFill>
          <a:blip r:embed="rId10"/>
          <a:stretch>
            <a:fillRect/>
          </a:stretch>
        </p:blipFill>
        <p:spPr>
          <a:xfrm>
            <a:off x="11211560" y="5407025"/>
            <a:ext cx="980440" cy="145097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导航">
    <p:bg>
      <p:bgPr>
        <a:solidFill>
          <a:schemeClr val="bg2"/>
        </a:solidFill>
        <a:effectLst/>
      </p:bgPr>
    </p:bg>
    <p:spTree>
      <p:nvGrpSpPr>
        <p:cNvPr id="1" name=""/>
        <p:cNvGrpSpPr/>
        <p:nvPr/>
      </p:nvGrpSpPr>
      <p:grpSpPr>
        <a:xfrm>
          <a:off x="0" y="0"/>
          <a:ext cx="0" cy="0"/>
          <a:chOff x="0" y="0"/>
          <a:chExt cx="0" cy="0"/>
        </a:xfrm>
      </p:grpSpPr>
      <p:sp>
        <p:nvSpPr>
          <p:cNvPr id="1049044"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49046" name="标题 1"/>
          <p:cNvSpPr>
            <a:spLocks noGrp="1"/>
          </p:cNvSpPr>
          <p:nvPr>
            <p:ph type="title"/>
            <p:custDataLst>
              <p:tags r:id="rId3"/>
            </p:custDataLst>
          </p:nvPr>
        </p:nvSpPr>
        <p:spPr>
          <a:xfrm>
            <a:off x="579600" y="237600"/>
            <a:ext cx="11037600" cy="441964"/>
          </a:xfrm>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1049048"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049050" name="页脚占位符 3"/>
          <p:cNvSpPr>
            <a:spLocks noGrp="1"/>
          </p:cNvSpPr>
          <p:nvPr>
            <p:ph type="ftr" sz="quarter" idx="11"/>
            <p:custDataLst>
              <p:tags r:id="rId5"/>
            </p:custDataLst>
          </p:nvPr>
        </p:nvSpPr>
        <p:spPr/>
        <p:txBody>
          <a:bodyPr/>
          <a:lstStyle/>
          <a:p>
            <a:endParaRPr lang="zh-CN" altLang="en-US" dirty="0"/>
          </a:p>
        </p:txBody>
      </p:sp>
      <p:sp>
        <p:nvSpPr>
          <p:cNvPr id="1049052"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1049054"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9056"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9058"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049060"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2097227" name="图片 11"/>
          <p:cNvPicPr>
            <a:picLocks noChangeAspect="1"/>
          </p:cNvPicPr>
          <p:nvPr userDrawn="1">
            <p:custDataLst>
              <p:tags r:id="rId11"/>
            </p:custDataLst>
          </p:nvPr>
        </p:nvPicPr>
        <p:blipFill>
          <a:blip r:embed="rId12"/>
          <a:stretch>
            <a:fillRect/>
          </a:stretch>
        </p:blipFill>
        <p:spPr>
          <a:xfrm>
            <a:off x="11211560" y="5380355"/>
            <a:ext cx="980440" cy="1450975"/>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腰带">
    <p:bg>
      <p:bgPr>
        <a:solidFill>
          <a:schemeClr val="bg2"/>
        </a:solidFill>
        <a:effectLst/>
      </p:bgPr>
    </p:bg>
    <p:spTree>
      <p:nvGrpSpPr>
        <p:cNvPr id="1" name=""/>
        <p:cNvGrpSpPr/>
        <p:nvPr/>
      </p:nvGrpSpPr>
      <p:grpSpPr>
        <a:xfrm>
          <a:off x="0" y="0"/>
          <a:ext cx="0" cy="0"/>
          <a:chOff x="0" y="0"/>
          <a:chExt cx="0" cy="0"/>
        </a:xfrm>
      </p:grpSpPr>
      <p:sp>
        <p:nvSpPr>
          <p:cNvPr id="1049062"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2097229" name="图片 7"/>
          <p:cNvPicPr>
            <a:picLocks noChangeAspect="1"/>
          </p:cNvPicPr>
          <p:nvPr userDrawn="1">
            <p:custDataLst>
              <p:tags r:id="rId3"/>
            </p:custDataLst>
          </p:nvPr>
        </p:nvPicPr>
        <p:blipFill>
          <a:blip r:embed="rId4"/>
          <a:stretch>
            <a:fillRect/>
          </a:stretch>
        </p:blipFill>
        <p:spPr>
          <a:xfrm>
            <a:off x="10668635" y="5296535"/>
            <a:ext cx="1523365" cy="1523365"/>
          </a:xfrm>
          <a:prstGeom prst="rect">
            <a:avLst/>
          </a:prstGeom>
        </p:spPr>
      </p:pic>
      <p:pic>
        <p:nvPicPr>
          <p:cNvPr id="2097231" name="图片 5"/>
          <p:cNvPicPr>
            <a:picLocks noChangeAspect="1"/>
          </p:cNvPicPr>
          <p:nvPr userDrawn="1">
            <p:custDataLst>
              <p:tags r:id="rId5"/>
            </p:custDataLst>
          </p:nvPr>
        </p:nvPicPr>
        <p:blipFill>
          <a:blip r:embed="rId4"/>
          <a:stretch>
            <a:fillRect/>
          </a:stretch>
        </p:blipFill>
        <p:spPr>
          <a:xfrm>
            <a:off x="-178435" y="-40640"/>
            <a:ext cx="1523365" cy="1523365"/>
          </a:xfrm>
          <a:prstGeom prst="rect">
            <a:avLst/>
          </a:prstGeom>
        </p:spPr>
      </p:pic>
      <p:sp>
        <p:nvSpPr>
          <p:cNvPr id="1049064"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1049066"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1049068" name="页脚占位符 3"/>
          <p:cNvSpPr>
            <a:spLocks noGrp="1"/>
          </p:cNvSpPr>
          <p:nvPr>
            <p:ph type="ftr" sz="quarter" idx="11"/>
            <p:custDataLst>
              <p:tags r:id="rId8"/>
            </p:custDataLst>
          </p:nvPr>
        </p:nvSpPr>
        <p:spPr/>
        <p:txBody>
          <a:bodyPr/>
          <a:lstStyle/>
          <a:p>
            <a:endParaRPr lang="zh-CN" altLang="en-US" dirty="0"/>
          </a:p>
        </p:txBody>
      </p:sp>
      <p:sp>
        <p:nvSpPr>
          <p:cNvPr id="1049070"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
        <p:nvSpPr>
          <p:cNvPr id="1049072"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2097190" name="图片 7"/>
          <p:cNvPicPr>
            <a:picLocks noChangeAspect="1"/>
          </p:cNvPicPr>
          <p:nvPr>
            <p:custDataLst>
              <p:tags r:id="rId2"/>
            </p:custDataLst>
          </p:nvPr>
        </p:nvPicPr>
        <p:blipFill>
          <a:blip r:embed="rId3"/>
          <a:stretch>
            <a:fillRect/>
          </a:stretch>
        </p:blipFill>
        <p:spPr>
          <a:xfrm>
            <a:off x="11211560" y="5380355"/>
            <a:ext cx="980440" cy="1450975"/>
          </a:xfrm>
          <a:prstGeom prst="rect">
            <a:avLst/>
          </a:prstGeom>
        </p:spPr>
      </p:pic>
      <p:sp>
        <p:nvSpPr>
          <p:cNvPr id="1048820"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1048821"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48822" name="内容占位符 3"/>
          <p:cNvSpPr>
            <a:spLocks noGrp="1"/>
          </p:cNvSpPr>
          <p:nvPr>
            <p:ph sz="half" idx="2"/>
            <p:custDataLst>
              <p:tags r:id="rId6"/>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823"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1048824" name="页脚占位符 5"/>
          <p:cNvSpPr>
            <a:spLocks noGrp="1"/>
          </p:cNvSpPr>
          <p:nvPr>
            <p:ph type="ftr" sz="quarter" idx="11"/>
            <p:custDataLst>
              <p:tags r:id="rId8"/>
            </p:custDataLst>
          </p:nvPr>
        </p:nvSpPr>
        <p:spPr/>
        <p:txBody>
          <a:bodyPr/>
          <a:lstStyle/>
          <a:p>
            <a:endParaRPr lang="zh-CN" altLang="en-US"/>
          </a:p>
        </p:txBody>
      </p:sp>
      <p:sp>
        <p:nvSpPr>
          <p:cNvPr id="1048825"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2097187" name="图片 9"/>
          <p:cNvPicPr>
            <a:picLocks noChangeAspect="1"/>
          </p:cNvPicPr>
          <p:nvPr>
            <p:custDataLst>
              <p:tags r:id="rId2"/>
            </p:custDataLst>
          </p:nvPr>
        </p:nvPicPr>
        <p:blipFill>
          <a:blip r:embed="rId3"/>
          <a:stretch>
            <a:fillRect/>
          </a:stretch>
        </p:blipFill>
        <p:spPr>
          <a:xfrm>
            <a:off x="11211560" y="5380355"/>
            <a:ext cx="980440" cy="1450975"/>
          </a:xfrm>
          <a:prstGeom prst="rect">
            <a:avLst/>
          </a:prstGeom>
        </p:spPr>
      </p:pic>
      <p:sp>
        <p:nvSpPr>
          <p:cNvPr id="1048795"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1048796"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1048797"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1048798"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1048799"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1048800"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048801" name="页脚占位符 7"/>
          <p:cNvSpPr>
            <a:spLocks noGrp="1"/>
          </p:cNvSpPr>
          <p:nvPr>
            <p:ph type="ftr" sz="quarter" idx="11"/>
            <p:custDataLst>
              <p:tags r:id="rId10"/>
            </p:custDataLst>
          </p:nvPr>
        </p:nvSpPr>
        <p:spPr/>
        <p:txBody>
          <a:bodyPr/>
          <a:lstStyle/>
          <a:p>
            <a:endParaRPr lang="zh-CN" altLang="en-US"/>
          </a:p>
        </p:txBody>
      </p:sp>
      <p:sp>
        <p:nvSpPr>
          <p:cNvPr id="1048802"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00" name="组合 5"/>
          <p:cNvGrpSpPr/>
          <p:nvPr>
            <p:custDataLst>
              <p:tags r:id="rId2"/>
            </p:custDataLst>
          </p:nvPr>
        </p:nvGrpSpPr>
        <p:grpSpPr>
          <a:xfrm>
            <a:off x="202406" y="178594"/>
            <a:ext cx="11803849" cy="6639788"/>
            <a:chOff x="202406" y="178594"/>
            <a:chExt cx="11803849" cy="6639788"/>
          </a:xfrm>
        </p:grpSpPr>
        <p:sp>
          <p:nvSpPr>
            <p:cNvPr id="1048776" name="矩形 6"/>
            <p:cNvSpPr/>
            <p:nvPr>
              <p:custDataLst>
                <p:tags r:id="rId3"/>
              </p:custDataLst>
            </p:nvPr>
          </p:nvSpPr>
          <p:spPr>
            <a:xfrm>
              <a:off x="202406" y="178594"/>
              <a:ext cx="11787188" cy="650081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97184" name="图片 7"/>
            <p:cNvPicPr>
              <a:picLocks noChangeAspect="1"/>
            </p:cNvPicPr>
            <p:nvPr>
              <p:custDataLst>
                <p:tags r:id="rId4"/>
              </p:custDataLst>
            </p:nvPr>
          </p:nvPicPr>
          <p:blipFill>
            <a:blip r:embed="rId5"/>
            <a:stretch>
              <a:fillRect/>
            </a:stretch>
          </p:blipFill>
          <p:spPr>
            <a:xfrm>
              <a:off x="8402516" y="1485903"/>
              <a:ext cx="3603739" cy="5332479"/>
            </a:xfrm>
            <a:prstGeom prst="rect">
              <a:avLst/>
            </a:prstGeom>
          </p:spPr>
        </p:pic>
      </p:grpSp>
      <p:sp>
        <p:nvSpPr>
          <p:cNvPr id="1048777" name="标题 1"/>
          <p:cNvSpPr>
            <a:spLocks noGrp="1"/>
          </p:cNvSpPr>
          <p:nvPr>
            <p:ph type="title"/>
            <p:custDataLst>
              <p:tags r:id="rId6"/>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1048778"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1048779" name="页脚占位符 3"/>
          <p:cNvSpPr>
            <a:spLocks noGrp="1"/>
          </p:cNvSpPr>
          <p:nvPr>
            <p:ph type="ftr" sz="quarter" idx="11"/>
            <p:custDataLst>
              <p:tags r:id="rId8"/>
            </p:custDataLst>
          </p:nvPr>
        </p:nvSpPr>
        <p:spPr/>
        <p:txBody>
          <a:bodyPr/>
          <a:lstStyle/>
          <a:p>
            <a:endParaRPr lang="zh-CN" altLang="en-US"/>
          </a:p>
        </p:txBody>
      </p:sp>
      <p:sp>
        <p:nvSpPr>
          <p:cNvPr id="1048780"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104858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1048583" name="页脚占位符 2"/>
          <p:cNvSpPr>
            <a:spLocks noGrp="1"/>
          </p:cNvSpPr>
          <p:nvPr>
            <p:ph type="ftr" sz="quarter" idx="11"/>
            <p:custDataLst>
              <p:tags r:id="rId3"/>
            </p:custDataLst>
          </p:nvPr>
        </p:nvSpPr>
        <p:spPr/>
        <p:txBody>
          <a:bodyPr/>
          <a:lstStyle/>
          <a:p>
            <a:endParaRPr lang="zh-CN" altLang="en-US"/>
          </a:p>
        </p:txBody>
      </p:sp>
      <p:sp>
        <p:nvSpPr>
          <p:cNvPr id="104858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2097192" name="图片 7"/>
          <p:cNvPicPr>
            <a:picLocks noChangeAspect="1"/>
          </p:cNvPicPr>
          <p:nvPr>
            <p:custDataLst>
              <p:tags r:id="rId2"/>
            </p:custDataLst>
          </p:nvPr>
        </p:nvPicPr>
        <p:blipFill>
          <a:blip r:embed="rId3"/>
          <a:stretch>
            <a:fillRect/>
          </a:stretch>
        </p:blipFill>
        <p:spPr>
          <a:xfrm>
            <a:off x="11211560" y="5380355"/>
            <a:ext cx="980440" cy="1450975"/>
          </a:xfrm>
          <a:prstGeom prst="rect">
            <a:avLst/>
          </a:prstGeom>
        </p:spPr>
      </p:pic>
      <p:sp>
        <p:nvSpPr>
          <p:cNvPr id="1048833"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1048834"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latin typeface="+mn-lt"/>
                <a:ea typeface="+mn-ea"/>
                <a:cs typeface="+mn-cs"/>
                <a:sym typeface="+mn-ea"/>
              </a:defRPr>
            </a:lvl5pPr>
          </a:lstStyle>
          <a:p>
            <a:pPr lvl="0"/>
            <a:endParaRPr dirty="0">
              <a:sym typeface="+mn-ea"/>
            </a:endParaRPr>
          </a:p>
        </p:txBody>
      </p:sp>
      <p:sp>
        <p:nvSpPr>
          <p:cNvPr id="1048835"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1048836"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1048837" name="页脚占位符 5"/>
          <p:cNvSpPr>
            <a:spLocks noGrp="1"/>
          </p:cNvSpPr>
          <p:nvPr>
            <p:ph type="ftr" sz="quarter" idx="11"/>
            <p:custDataLst>
              <p:tags r:id="rId8"/>
            </p:custDataLst>
          </p:nvPr>
        </p:nvSpPr>
        <p:spPr/>
        <p:txBody>
          <a:bodyPr/>
          <a:lstStyle/>
          <a:p>
            <a:endParaRPr lang="zh-CN" altLang="en-US" dirty="0"/>
          </a:p>
        </p:txBody>
      </p:sp>
      <p:sp>
        <p:nvSpPr>
          <p:cNvPr id="1048838"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2097176" name="图片 6"/>
          <p:cNvPicPr>
            <a:picLocks noChangeAspect="1"/>
          </p:cNvPicPr>
          <p:nvPr>
            <p:custDataLst>
              <p:tags r:id="rId2"/>
            </p:custDataLst>
          </p:nvPr>
        </p:nvPicPr>
        <p:blipFill>
          <a:blip r:embed="rId3"/>
          <a:stretch>
            <a:fillRect/>
          </a:stretch>
        </p:blipFill>
        <p:spPr>
          <a:xfrm>
            <a:off x="11211560" y="5380355"/>
            <a:ext cx="980440" cy="1450975"/>
          </a:xfrm>
          <a:prstGeom prst="rect">
            <a:avLst/>
          </a:prstGeom>
        </p:spPr>
      </p:pic>
      <p:sp>
        <p:nvSpPr>
          <p:cNvPr id="104873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104873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73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048735" name="页脚占位符 4"/>
          <p:cNvSpPr>
            <a:spLocks noGrp="1"/>
          </p:cNvSpPr>
          <p:nvPr>
            <p:ph type="ftr" sz="quarter" idx="11"/>
            <p:custDataLst>
              <p:tags r:id="rId7"/>
            </p:custDataLst>
          </p:nvPr>
        </p:nvSpPr>
        <p:spPr/>
        <p:txBody>
          <a:bodyPr/>
          <a:lstStyle/>
          <a:p>
            <a:endParaRPr lang="zh-CN" altLang="en-US"/>
          </a:p>
        </p:txBody>
      </p:sp>
      <p:sp>
        <p:nvSpPr>
          <p:cNvPr id="104873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6" Type="http://schemas.openxmlformats.org/officeDocument/2006/relationships/theme" Target="../theme/theme1.xml"/><Relationship Id="rId45" Type="http://schemas.openxmlformats.org/officeDocument/2006/relationships/tags" Target="../tags/tag208.xml"/><Relationship Id="rId44" Type="http://schemas.openxmlformats.org/officeDocument/2006/relationships/tags" Target="../tags/tag207.xml"/><Relationship Id="rId43" Type="http://schemas.openxmlformats.org/officeDocument/2006/relationships/tags" Target="../tags/tag206.xml"/><Relationship Id="rId42" Type="http://schemas.openxmlformats.org/officeDocument/2006/relationships/tags" Target="../tags/tag205.xml"/><Relationship Id="rId41" Type="http://schemas.openxmlformats.org/officeDocument/2006/relationships/tags" Target="../tags/tag204.xml"/><Relationship Id="rId40" Type="http://schemas.openxmlformats.org/officeDocument/2006/relationships/tags" Target="../tags/tag203.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48576" name="标题占位符 1"/>
          <p:cNvSpPr>
            <a:spLocks noGrp="1"/>
          </p:cNvSpPr>
          <p:nvPr>
            <p:ph type="title"/>
            <p:custDataLst>
              <p:tags r:id="rId4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1048577" name="文本占位符 2"/>
          <p:cNvSpPr>
            <a:spLocks noGrp="1"/>
          </p:cNvSpPr>
          <p:nvPr>
            <p:ph type="body" idx="1"/>
            <p:custDataLst>
              <p:tags r:id="rId4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8578" name="日期占位符 3"/>
          <p:cNvSpPr>
            <a:spLocks noGrp="1"/>
          </p:cNvSpPr>
          <p:nvPr>
            <p:ph type="dt" sz="half" idx="2"/>
            <p:custDataLst>
              <p:tags r:id="rId4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048579" name="页脚占位符 4"/>
          <p:cNvSpPr>
            <a:spLocks noGrp="1"/>
          </p:cNvSpPr>
          <p:nvPr>
            <p:ph type="ftr" sz="quarter" idx="3"/>
            <p:custDataLst>
              <p:tags r:id="rId4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1048580" name="灯片编号占位符 5"/>
          <p:cNvSpPr>
            <a:spLocks noGrp="1"/>
          </p:cNvSpPr>
          <p:nvPr>
            <p:ph type="sldNum" sz="quarter" idx="4"/>
            <p:custDataLst>
              <p:tags r:id="rId4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1048581" name="KSO_TEMPLATE" hidden="1"/>
          <p:cNvSpPr/>
          <p:nvPr>
            <p:custDataLst>
              <p:tags r:id="rId4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09.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2.xml"/><Relationship Id="rId3" Type="http://schemas.openxmlformats.org/officeDocument/2006/relationships/image" Target="../media/image19.png"/><Relationship Id="rId2" Type="http://schemas.openxmlformats.org/officeDocument/2006/relationships/tags" Target="../tags/tag221.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7.xml"/><Relationship Id="rId7" Type="http://schemas.openxmlformats.org/officeDocument/2006/relationships/tags" Target="../tags/tag223.x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 Id="rId3" Type="http://schemas.openxmlformats.org/officeDocument/2006/relationships/image" Target="../media/image20.wmf"/><Relationship Id="rId2" Type="http://schemas.openxmlformats.org/officeDocument/2006/relationships/oleObject" Target="../embeddings/oleObject1.bin"/><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4.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5.xml"/><Relationship Id="rId3" Type="http://schemas.openxmlformats.org/officeDocument/2006/relationships/image" Target="../media/image13.jpeg"/><Relationship Id="rId2" Type="http://schemas.openxmlformats.org/officeDocument/2006/relationships/image" Target="../media/image21.pn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7.xml"/><Relationship Id="rId1" Type="http://schemas.openxmlformats.org/officeDocument/2006/relationships/tags" Target="../tags/tag22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28.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210.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211.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tags" Target="../tags/tag213.xml"/><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tags" Target="../tags/tag212.xml"/><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4.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215.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16.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7.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20.xml"/><Relationship Id="rId5" Type="http://schemas.openxmlformats.org/officeDocument/2006/relationships/image" Target="../media/image18.png"/><Relationship Id="rId4" Type="http://schemas.openxmlformats.org/officeDocument/2006/relationships/tags" Target="../tags/tag219.xml"/><Relationship Id="rId3" Type="http://schemas.openxmlformats.org/officeDocument/2006/relationships/image" Target="../media/image17.png"/><Relationship Id="rId2" Type="http://schemas.openxmlformats.org/officeDocument/2006/relationships/tags" Target="../tags/tag218.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矩形 15"/>
          <p:cNvSpPr/>
          <p:nvPr/>
        </p:nvSpPr>
        <p:spPr>
          <a:xfrm flipV="1">
            <a:off x="-600" y="0"/>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2" name="图片 1"/>
          <p:cNvPicPr>
            <a:picLocks noChangeAspect="1"/>
          </p:cNvPicPr>
          <p:nvPr/>
        </p:nvPicPr>
        <p:blipFill>
          <a:blip r:embed="rId1" cstate="email"/>
          <a:stretch>
            <a:fillRect/>
          </a:stretch>
        </p:blipFill>
        <p:spPr>
          <a:xfrm>
            <a:off x="176784" y="182880"/>
            <a:ext cx="11843766" cy="6495164"/>
          </a:xfrm>
          <a:prstGeom prst="rect">
            <a:avLst/>
          </a:prstGeom>
        </p:spPr>
      </p:pic>
      <p:sp>
        <p:nvSpPr>
          <p:cNvPr id="1048631" name="矩形 13"/>
          <p:cNvSpPr/>
          <p:nvPr/>
        </p:nvSpPr>
        <p:spPr>
          <a:xfrm flipV="1">
            <a:off x="269400" y="270000"/>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632" name="文本框 11"/>
          <p:cNvSpPr txBox="1"/>
          <p:nvPr/>
        </p:nvSpPr>
        <p:spPr>
          <a:xfrm>
            <a:off x="2524760" y="2392680"/>
            <a:ext cx="7201535" cy="1107996"/>
          </a:xfrm>
          <a:prstGeom prst="rect">
            <a:avLst/>
          </a:prstGeom>
          <a:noFill/>
        </p:spPr>
        <p:txBody>
          <a:bodyPr vert="horz" wrap="square" lIns="0" tIns="0" rIns="0" bIns="0" rtlCol="0">
            <a:spAutoFit/>
          </a:bodyPr>
          <a:lstStyle>
            <a:defPPr>
              <a:defRPr lang="zh-CN"/>
            </a:defPPr>
            <a:lvl1pPr algn="ctr">
              <a:defRPr sz="5400" spc="600">
                <a:solidFill>
                  <a:schemeClr val="tx2"/>
                </a:solidFill>
                <a:latin typeface="方正清刻本悦宋简体" panose="02000000000000000000" pitchFamily="2" charset="-122"/>
                <a:ea typeface="方正清刻本悦宋简体" panose="02000000000000000000" pitchFamily="2" charset="-122"/>
                <a:cs typeface="经典行书简" panose="02010609010101010101" pitchFamily="49" charset="-122"/>
              </a:defRPr>
            </a:lvl1pPr>
          </a:lstStyle>
          <a:p>
            <a:r>
              <a:rPr lang="zh-CN" altLang="en-US" sz="7200" dirty="0">
                <a:solidFill>
                  <a:schemeClr val="tx1"/>
                </a:solidFill>
                <a:effectLst/>
                <a:latin typeface="Estrangelo Edessa" panose="03080600000000000000" pitchFamily="66" charset="0"/>
                <a:ea typeface="方正姚体" panose="02010601030101010101" pitchFamily="2" charset="-122"/>
                <a:cs typeface="Estrangelo Edessa" panose="03080600000000000000" pitchFamily="66" charset="0"/>
              </a:rPr>
              <a:t>圆锥的体积</a:t>
            </a:r>
            <a:endParaRPr lang="zh-CN" altLang="en-US" sz="7200" dirty="0">
              <a:solidFill>
                <a:schemeClr val="tx1"/>
              </a:solidFill>
              <a:effectLst/>
              <a:latin typeface="Estrangelo Edessa" panose="03080600000000000000" pitchFamily="66" charset="0"/>
              <a:ea typeface="方正姚体" panose="02010601030101010101" pitchFamily="2" charset="-122"/>
              <a:cs typeface="Estrangelo Edessa" panose="03080600000000000000" pitchFamily="66" charset="0"/>
            </a:endParaRPr>
          </a:p>
        </p:txBody>
      </p:sp>
      <p:sp>
        <p:nvSpPr>
          <p:cNvPr id="1048634" name="矩形 1"/>
          <p:cNvSpPr/>
          <p:nvPr/>
        </p:nvSpPr>
        <p:spPr>
          <a:xfrm>
            <a:off x="-600" y="1445895"/>
            <a:ext cx="12193200" cy="369332"/>
          </a:xfrm>
          <a:prstGeom prst="rect">
            <a:avLst/>
          </a:prstGeom>
        </p:spPr>
        <p:txBody>
          <a:bodyPr wrap="square">
            <a:spAutoFit/>
          </a:bodyPr>
          <a:lstStyle/>
          <a:p>
            <a:pPr algn="ctr"/>
            <a:r>
              <a:rPr lang="zh-CN" altLang="en-US" dirty="0">
                <a:latin typeface="微软雅黑 Light" panose="020B0502040204020203" pitchFamily="34" charset="-122"/>
                <a:ea typeface="微软雅黑 Light" panose="020B0502040204020203" pitchFamily="34" charset="-122"/>
              </a:rPr>
              <a:t>人教版六年级数学下册</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第三单元</a:t>
            </a:r>
            <a:endParaRPr lang="zh-CN" altLang="en-US" dirty="0">
              <a:latin typeface="微软雅黑 Light" panose="020B0502040204020203" pitchFamily="34" charset="-122"/>
              <a:ea typeface="微软雅黑 Light" panose="020B0502040204020203" pitchFamily="34" charset="-122"/>
            </a:endParaRPr>
          </a:p>
        </p:txBody>
      </p:sp>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9" name="矩形 34"/>
          <p:cNvSpPr/>
          <p:nvPr/>
        </p:nvSpPr>
        <p:spPr>
          <a:xfrm flipV="1">
            <a:off x="-600" y="635"/>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4" name="图片 13"/>
          <p:cNvPicPr>
            <a:picLocks noChangeAspect="1"/>
          </p:cNvPicPr>
          <p:nvPr/>
        </p:nvPicPr>
        <p:blipFill>
          <a:blip r:embed="rId1" cstate="email"/>
          <a:stretch>
            <a:fillRect/>
          </a:stretch>
        </p:blipFill>
        <p:spPr>
          <a:xfrm>
            <a:off x="176784" y="182880"/>
            <a:ext cx="11843766" cy="6495164"/>
          </a:xfrm>
          <a:prstGeom prst="rect">
            <a:avLst/>
          </a:prstGeom>
        </p:spPr>
      </p:pic>
      <p:sp>
        <p:nvSpPr>
          <p:cNvPr id="1048621" name="矩形 36"/>
          <p:cNvSpPr/>
          <p:nvPr/>
        </p:nvSpPr>
        <p:spPr>
          <a:xfrm flipV="1">
            <a:off x="269400" y="270635"/>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2097162" name="图片 4" descr="3&amp;pfm122&amp;"/>
          <p:cNvPicPr>
            <a:picLocks noChangeAspect="1"/>
          </p:cNvPicPr>
          <p:nvPr>
            <p:custDataLst>
              <p:tags r:id="rId2"/>
            </p:custDataLst>
          </p:nvPr>
        </p:nvPicPr>
        <p:blipFill>
          <a:blip r:embed="rId3" cstate="email"/>
          <a:srcRect/>
          <a:stretch>
            <a:fillRect/>
          </a:stretch>
        </p:blipFill>
        <p:spPr>
          <a:xfrm>
            <a:off x="1235075" y="1327785"/>
            <a:ext cx="3726815" cy="3136265"/>
          </a:xfrm>
          <a:prstGeom prst="rect">
            <a:avLst/>
          </a:prstGeom>
        </p:spPr>
      </p:pic>
      <p:sp>
        <p:nvSpPr>
          <p:cNvPr id="1048622" name="文本框 6"/>
          <p:cNvSpPr txBox="1"/>
          <p:nvPr/>
        </p:nvSpPr>
        <p:spPr>
          <a:xfrm>
            <a:off x="2521585" y="641350"/>
            <a:ext cx="868680" cy="368300"/>
          </a:xfrm>
          <a:prstGeom prst="rect">
            <a:avLst/>
          </a:prstGeom>
          <a:noFill/>
        </p:spPr>
        <p:txBody>
          <a:bodyPr wrap="none" rtlCol="0">
            <a:spAutoFit/>
          </a:bodyPr>
          <a:lstStyle/>
          <a:p>
            <a:r>
              <a:rPr lang="zh-CN" altLang="en-US"/>
              <a:t>第三次</a:t>
            </a:r>
            <a:endParaRPr lang="zh-CN" altLang="en-US"/>
          </a:p>
        </p:txBody>
      </p:sp>
      <p:sp>
        <p:nvSpPr>
          <p:cNvPr id="1048623" name="文本框 7"/>
          <p:cNvSpPr txBox="1"/>
          <p:nvPr/>
        </p:nvSpPr>
        <p:spPr>
          <a:xfrm>
            <a:off x="5638800" y="2011680"/>
            <a:ext cx="5347970" cy="2123440"/>
          </a:xfrm>
          <a:prstGeom prst="rect">
            <a:avLst/>
          </a:prstGeom>
          <a:noFill/>
        </p:spPr>
        <p:txBody>
          <a:bodyPr wrap="square" rtlCol="0">
            <a:spAutoFit/>
          </a:bodyPr>
          <a:lstStyle/>
          <a:p>
            <a:pPr>
              <a:lnSpc>
                <a:spcPct val="120000"/>
              </a:lnSpc>
            </a:pPr>
            <a:r>
              <a:rPr lang="zh-CN" altLang="en-US" sz="2800" dirty="0">
                <a:solidFill>
                  <a:srgbClr val="C00000"/>
                </a:solidFill>
              </a:rPr>
              <a:t>实验结论：圆柱的体积是等底等高的圆锥体积的</a:t>
            </a:r>
            <a:r>
              <a:rPr lang="en-US" altLang="zh-CN" sz="2800" dirty="0">
                <a:solidFill>
                  <a:srgbClr val="C00000"/>
                </a:solidFill>
              </a:rPr>
              <a:t>3</a:t>
            </a:r>
            <a:r>
              <a:rPr lang="zh-CN" altLang="en-US" sz="2800" dirty="0">
                <a:solidFill>
                  <a:srgbClr val="C00000"/>
                </a:solidFill>
              </a:rPr>
              <a:t>倍，也就是圆锥的体积是等底等高的圆柱体积的三分之</a:t>
            </a:r>
            <a:r>
              <a:rPr lang="zh-CN" altLang="en-US" sz="2800" dirty="0" smtClean="0">
                <a:solidFill>
                  <a:srgbClr val="C00000"/>
                </a:solidFill>
              </a:rPr>
              <a:t>一。</a:t>
            </a:r>
            <a:endParaRPr lang="zh-CN" altLang="en-US" sz="2800" dirty="0">
              <a:solidFill>
                <a:srgbClr val="C00000"/>
              </a:solidFill>
            </a:endParaRPr>
          </a:p>
        </p:txBody>
      </p:sp>
      <p:cxnSp>
        <p:nvCxnSpPr>
          <p:cNvPr id="3145729" name="直接连接符 10"/>
          <p:cNvCxnSpPr/>
          <p:nvPr/>
        </p:nvCxnSpPr>
        <p:spPr>
          <a:xfrm>
            <a:off x="1515745" y="2800985"/>
            <a:ext cx="2231390" cy="11430"/>
          </a:xfrm>
          <a:prstGeom prst="line">
            <a:avLst/>
          </a:prstGeom>
        </p:spPr>
        <p:style>
          <a:lnRef idx="3">
            <a:schemeClr val="dk1"/>
          </a:lnRef>
          <a:fillRef idx="0">
            <a:schemeClr val="dk1"/>
          </a:fillRef>
          <a:effectRef idx="2">
            <a:schemeClr val="dk1"/>
          </a:effectRef>
          <a:fontRef idx="minor">
            <a:schemeClr val="tx1"/>
          </a:fontRef>
        </p:style>
      </p:cxnSp>
      <p:sp>
        <p:nvSpPr>
          <p:cNvPr id="1048624" name="文本框 11"/>
          <p:cNvSpPr txBox="1"/>
          <p:nvPr/>
        </p:nvSpPr>
        <p:spPr>
          <a:xfrm>
            <a:off x="3932555" y="2952750"/>
            <a:ext cx="931545" cy="368300"/>
          </a:xfrm>
          <a:prstGeom prst="rect">
            <a:avLst/>
          </a:prstGeom>
          <a:noFill/>
        </p:spPr>
        <p:txBody>
          <a:bodyPr wrap="square" rtlCol="0">
            <a:spAutoFit/>
          </a:bodyPr>
          <a:lstStyle/>
          <a:p>
            <a:r>
              <a:rPr lang="en-US" altLang="zh-CN"/>
              <a:t>15cm</a:t>
            </a:r>
            <a:endParaRPr lang="en-US" altLang="zh-CN"/>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97162"/>
                                        </p:tgtEl>
                                        <p:attrNameLst>
                                          <p:attrName>style.visibility</p:attrName>
                                        </p:attrNameLst>
                                      </p:cBhvr>
                                      <p:to>
                                        <p:strVal val="visible"/>
                                      </p:to>
                                    </p:set>
                                    <p:anim calcmode="lin" valueType="num">
                                      <p:cBhvr additive="base">
                                        <p:cTn id="7" dur="500" fill="hold"/>
                                        <p:tgtEl>
                                          <p:spTgt spid="2097162"/>
                                        </p:tgtEl>
                                        <p:attrNameLst>
                                          <p:attrName>ppt_x</p:attrName>
                                        </p:attrNameLst>
                                      </p:cBhvr>
                                      <p:tavLst>
                                        <p:tav tm="0">
                                          <p:val>
                                            <p:strVal val="#ppt_x"/>
                                          </p:val>
                                        </p:tav>
                                        <p:tav tm="100000">
                                          <p:val>
                                            <p:strVal val="#ppt_x"/>
                                          </p:val>
                                        </p:tav>
                                      </p:tavLst>
                                    </p:anim>
                                    <p:anim calcmode="lin" valueType="num">
                                      <p:cBhvr additive="base">
                                        <p:cTn id="8" dur="500" fill="hold"/>
                                        <p:tgtEl>
                                          <p:spTgt spid="20971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48622"/>
                                        </p:tgtEl>
                                        <p:attrNameLst>
                                          <p:attrName>style.visibility</p:attrName>
                                        </p:attrNameLst>
                                      </p:cBhvr>
                                      <p:to>
                                        <p:strVal val="visible"/>
                                      </p:to>
                                    </p:set>
                                    <p:animEffect transition="in" filter="box(in)">
                                      <p:cBhvr>
                                        <p:cTn id="13" dur="2000"/>
                                        <p:tgtEl>
                                          <p:spTgt spid="104862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145729"/>
                                        </p:tgtEl>
                                        <p:attrNameLst>
                                          <p:attrName>style.visibility</p:attrName>
                                        </p:attrNameLst>
                                      </p:cBhvr>
                                      <p:to>
                                        <p:strVal val="visible"/>
                                      </p:to>
                                    </p:set>
                                    <p:animEffect transition="in" filter="barn(inVertical)">
                                      <p:cBhvr>
                                        <p:cTn id="18" dur="500"/>
                                        <p:tgtEl>
                                          <p:spTgt spid="314572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048624"/>
                                        </p:tgtEl>
                                        <p:attrNameLst>
                                          <p:attrName>style.visibility</p:attrName>
                                        </p:attrNameLst>
                                      </p:cBhvr>
                                      <p:to>
                                        <p:strVal val="visible"/>
                                      </p:to>
                                    </p:set>
                                    <p:animEffect transition="in" filter="randombar(horizontal)">
                                      <p:cBhvr>
                                        <p:cTn id="23" dur="500"/>
                                        <p:tgtEl>
                                          <p:spTgt spid="1048624"/>
                                        </p:tgtEl>
                                      </p:cBhvr>
                                    </p:animEffect>
                                  </p:childTnLst>
                                </p:cTn>
                              </p:par>
                            </p:childTnLst>
                          </p:cTn>
                        </p:par>
                      </p:childTnLst>
                    </p:cTn>
                  </p:par>
                  <p:par>
                    <p:cTn id="24" fill="hold">
                      <p:stCondLst>
                        <p:cond delay="indefinite"/>
                      </p:stCondLst>
                      <p:childTnLst>
                        <p:par>
                          <p:cTn id="25" fill="hold">
                            <p:stCondLst>
                              <p:cond delay="0"/>
                            </p:stCondLst>
                            <p:childTnLst>
                              <p:par>
                                <p:cTn id="26" presetID="7" presetClass="entr" presetSubtype="4" fill="hold" nodeType="clickEffect">
                                  <p:stCondLst>
                                    <p:cond delay="0"/>
                                  </p:stCondLst>
                                  <p:childTnLst>
                                    <p:set>
                                      <p:cBhvr>
                                        <p:cTn id="27" dur="1" fill="hold">
                                          <p:stCondLst>
                                            <p:cond delay="0"/>
                                          </p:stCondLst>
                                        </p:cTn>
                                        <p:tgtEl>
                                          <p:spTgt spid="1048623">
                                            <p:txEl>
                                              <p:pRg st="0" end="0"/>
                                            </p:txEl>
                                          </p:spTgt>
                                        </p:tgtEl>
                                        <p:attrNameLst>
                                          <p:attrName>style.visibility</p:attrName>
                                        </p:attrNameLst>
                                      </p:cBhvr>
                                      <p:to>
                                        <p:strVal val="visible"/>
                                      </p:to>
                                    </p:set>
                                    <p:anim calcmode="lin" valueType="num">
                                      <p:cBhvr additive="base">
                                        <p:cTn id="28" dur="5000" fill="hold"/>
                                        <p:tgtEl>
                                          <p:spTgt spid="1048623">
                                            <p:txEl>
                                              <p:pRg st="0" end="0"/>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10486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2" grpId="0"/>
      <p:bldP spid="1048624" grpId="0"/>
      <p:bldP spid="104862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3" name="矩形 34"/>
          <p:cNvSpPr/>
          <p:nvPr/>
        </p:nvSpPr>
        <p:spPr>
          <a:xfrm flipV="1">
            <a:off x="-1200" y="1462"/>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1" cstate="email"/>
          <a:stretch>
            <a:fillRect/>
          </a:stretch>
        </p:blipFill>
        <p:spPr>
          <a:xfrm>
            <a:off x="176784" y="182880"/>
            <a:ext cx="11843766" cy="6495164"/>
          </a:xfrm>
          <a:prstGeom prst="rect">
            <a:avLst/>
          </a:prstGeom>
        </p:spPr>
      </p:pic>
      <p:sp>
        <p:nvSpPr>
          <p:cNvPr id="1048615" name="矩形 36"/>
          <p:cNvSpPr/>
          <p:nvPr/>
        </p:nvSpPr>
        <p:spPr>
          <a:xfrm flipV="1">
            <a:off x="269400" y="269365"/>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616" name="文本框 1"/>
          <p:cNvSpPr txBox="1"/>
          <p:nvPr/>
        </p:nvSpPr>
        <p:spPr>
          <a:xfrm>
            <a:off x="1775460" y="746760"/>
            <a:ext cx="7912735" cy="4485640"/>
          </a:xfrm>
          <a:prstGeom prst="rect">
            <a:avLst/>
          </a:prstGeom>
          <a:noFill/>
        </p:spPr>
        <p:txBody>
          <a:bodyPr wrap="square" rtlCol="0">
            <a:spAutoFit/>
          </a:bodyPr>
          <a:lstStyle/>
          <a:p>
            <a:r>
              <a:rPr lang="zh-CN" altLang="en-US" sz="3600"/>
              <a:t>圆锥的体积公式：</a:t>
            </a:r>
            <a:endParaRPr lang="zh-CN" altLang="en-US" sz="3600"/>
          </a:p>
          <a:p>
            <a:endParaRPr lang="zh-CN" altLang="en-US" sz="3600"/>
          </a:p>
          <a:p>
            <a:r>
              <a:rPr lang="zh-CN" altLang="en-US" sz="3600"/>
              <a:t>圆锥的体积</a:t>
            </a:r>
            <a:r>
              <a:rPr lang="en-US" altLang="zh-CN" sz="3600"/>
              <a:t>=      X </a:t>
            </a:r>
            <a:r>
              <a:rPr lang="zh-CN" altLang="en-US" sz="3600"/>
              <a:t>圆柱的体积</a:t>
            </a:r>
            <a:endParaRPr lang="zh-CN" altLang="en-US" sz="3600"/>
          </a:p>
          <a:p>
            <a:endParaRPr lang="zh-CN" altLang="en-US" sz="3600"/>
          </a:p>
          <a:p>
            <a:r>
              <a:rPr lang="zh-CN" altLang="en-US" sz="3600"/>
              <a:t>                  </a:t>
            </a:r>
            <a:endParaRPr lang="zh-CN" altLang="en-US" sz="3600"/>
          </a:p>
          <a:p>
            <a:r>
              <a:rPr lang="zh-CN" altLang="en-US" sz="3600"/>
              <a:t>                  </a:t>
            </a:r>
            <a:r>
              <a:rPr lang="en-US" altLang="zh-CN" sz="3600"/>
              <a:t>=      X </a:t>
            </a:r>
            <a:r>
              <a:rPr lang="zh-CN" altLang="en-US" sz="3600"/>
              <a:t>底面积 </a:t>
            </a:r>
            <a:r>
              <a:rPr lang="en-US" altLang="zh-CN" sz="3600"/>
              <a:t>X </a:t>
            </a:r>
            <a:r>
              <a:rPr lang="zh-CN" altLang="en-US" sz="3600"/>
              <a:t>高</a:t>
            </a:r>
            <a:r>
              <a:rPr lang="en-US" altLang="zh-CN" sz="3600"/>
              <a:t>  </a:t>
            </a:r>
            <a:endParaRPr lang="en-US" altLang="zh-CN" sz="3600"/>
          </a:p>
          <a:p>
            <a:endParaRPr lang="en-US" altLang="zh-CN" sz="3600"/>
          </a:p>
          <a:p>
            <a:r>
              <a:rPr lang="zh-CN" altLang="en-US" sz="3600"/>
              <a:t>用字母表示：</a:t>
            </a:r>
            <a:r>
              <a:rPr lang="en-US" altLang="zh-CN" sz="3600"/>
              <a:t>V</a:t>
            </a:r>
            <a:r>
              <a:rPr lang="zh-CN" altLang="en-US" sz="3600" baseline="-25000"/>
              <a:t>锥</a:t>
            </a:r>
            <a:r>
              <a:rPr lang="en-US" altLang="zh-CN" sz="3600"/>
              <a:t>=      V</a:t>
            </a:r>
            <a:r>
              <a:rPr lang="zh-CN" altLang="en-US" sz="3600" baseline="-25000"/>
              <a:t>柱</a:t>
            </a:r>
            <a:r>
              <a:rPr lang="en-US" altLang="zh-CN" sz="3600"/>
              <a:t>=        Sh</a:t>
            </a:r>
            <a:endParaRPr lang="en-US" altLang="zh-CN" sz="3600"/>
          </a:p>
        </p:txBody>
      </p:sp>
      <p:graphicFrame>
        <p:nvGraphicFramePr>
          <p:cNvPr id="4194304" name="对象 2">
            <a:hlinkClick r:id="" action="ppaction://ole?verb=0"/>
          </p:cNvPr>
          <p:cNvGraphicFramePr>
            <a:graphicFrameLocks noChangeAspect="1"/>
          </p:cNvGraphicFramePr>
          <p:nvPr/>
        </p:nvGraphicFramePr>
        <p:xfrm>
          <a:off x="4363691" y="1471295"/>
          <a:ext cx="794385" cy="1518285"/>
        </p:xfrm>
        <a:graphic>
          <a:graphicData uri="http://schemas.openxmlformats.org/presentationml/2006/ole">
            <mc:AlternateContent xmlns:mc="http://schemas.openxmlformats.org/markup-compatibility/2006">
              <mc:Choice xmlns:v="urn:schemas-microsoft-com:vml" Requires="v">
                <p:oleObj spid="_x0000_s1078" name="" r:id="rId2" imgW="139700" imgH="393700" progId="Equation.KSEE3">
                  <p:embed/>
                </p:oleObj>
              </mc:Choice>
              <mc:Fallback>
                <p:oleObj name="" r:id="rId2" imgW="139700" imgH="393700" progId="Equation.KSEE3">
                  <p:embed/>
                  <p:pic>
                    <p:nvPicPr>
                      <p:cNvPr id="0" name="图片 1024"/>
                      <p:cNvPicPr/>
                      <p:nvPr/>
                    </p:nvPicPr>
                    <p:blipFill>
                      <a:blip r:embed="rId3"/>
                      <a:stretch>
                        <a:fillRect/>
                      </a:stretch>
                    </p:blipFill>
                    <p:spPr>
                      <a:xfrm>
                        <a:off x="4363691" y="1471295"/>
                        <a:ext cx="794385" cy="1518285"/>
                      </a:xfrm>
                      <a:prstGeom prst="rect">
                        <a:avLst/>
                      </a:prstGeom>
                    </p:spPr>
                  </p:pic>
                </p:oleObj>
              </mc:Fallback>
            </mc:AlternateContent>
          </a:graphicData>
        </a:graphic>
      </p:graphicFrame>
      <p:graphicFrame>
        <p:nvGraphicFramePr>
          <p:cNvPr id="4194305" name="对象 3">
            <a:hlinkClick r:id="" action="ppaction://ole?verb=0"/>
          </p:cNvPr>
          <p:cNvGraphicFramePr>
            <a:graphicFrameLocks noChangeAspect="1"/>
          </p:cNvGraphicFramePr>
          <p:nvPr/>
        </p:nvGraphicFramePr>
        <p:xfrm>
          <a:off x="4157412" y="2989579"/>
          <a:ext cx="794385" cy="1518285"/>
        </p:xfrm>
        <a:graphic>
          <a:graphicData uri="http://schemas.openxmlformats.org/presentationml/2006/ole">
            <mc:AlternateContent xmlns:mc="http://schemas.openxmlformats.org/markup-compatibility/2006">
              <mc:Choice xmlns:v="urn:schemas-microsoft-com:vml" Requires="v">
                <p:oleObj spid="_x0000_s1079" name="" r:id="rId4" imgW="139700" imgH="393700" progId="Equation.KSEE3">
                  <p:embed/>
                </p:oleObj>
              </mc:Choice>
              <mc:Fallback>
                <p:oleObj name="" r:id="rId4" imgW="139700" imgH="393700" progId="Equation.KSEE3">
                  <p:embed/>
                  <p:pic>
                    <p:nvPicPr>
                      <p:cNvPr id="0" name="图片 1024"/>
                      <p:cNvPicPr/>
                      <p:nvPr/>
                    </p:nvPicPr>
                    <p:blipFill>
                      <a:blip r:embed="rId3"/>
                      <a:stretch>
                        <a:fillRect/>
                      </a:stretch>
                    </p:blipFill>
                    <p:spPr>
                      <a:xfrm>
                        <a:off x="4157412" y="2989579"/>
                        <a:ext cx="794385" cy="1518285"/>
                      </a:xfrm>
                      <a:prstGeom prst="rect">
                        <a:avLst/>
                      </a:prstGeom>
                    </p:spPr>
                  </p:pic>
                </p:oleObj>
              </mc:Fallback>
            </mc:AlternateContent>
          </a:graphicData>
        </a:graphic>
      </p:graphicFrame>
      <p:graphicFrame>
        <p:nvGraphicFramePr>
          <p:cNvPr id="4194306" name="对象 4">
            <a:hlinkClick r:id="" action="ppaction://ole?verb=0"/>
          </p:cNvPr>
          <p:cNvGraphicFramePr>
            <a:graphicFrameLocks noChangeAspect="1"/>
          </p:cNvGraphicFramePr>
          <p:nvPr/>
        </p:nvGraphicFramePr>
        <p:xfrm>
          <a:off x="5394072" y="4103971"/>
          <a:ext cx="794385" cy="1518285"/>
        </p:xfrm>
        <a:graphic>
          <a:graphicData uri="http://schemas.openxmlformats.org/presentationml/2006/ole">
            <mc:AlternateContent xmlns:mc="http://schemas.openxmlformats.org/markup-compatibility/2006">
              <mc:Choice xmlns:v="urn:schemas-microsoft-com:vml" Requires="v">
                <p:oleObj spid="_x0000_s1080" name="" r:id="rId5" imgW="139700" imgH="393700" progId="Equation.KSEE3">
                  <p:embed/>
                </p:oleObj>
              </mc:Choice>
              <mc:Fallback>
                <p:oleObj name="" r:id="rId5" imgW="139700" imgH="393700" progId="Equation.KSEE3">
                  <p:embed/>
                  <p:pic>
                    <p:nvPicPr>
                      <p:cNvPr id="0" name="图片 1024"/>
                      <p:cNvPicPr/>
                      <p:nvPr/>
                    </p:nvPicPr>
                    <p:blipFill>
                      <a:blip r:embed="rId3"/>
                      <a:stretch>
                        <a:fillRect/>
                      </a:stretch>
                    </p:blipFill>
                    <p:spPr>
                      <a:xfrm>
                        <a:off x="5394072" y="4103971"/>
                        <a:ext cx="794385" cy="1518285"/>
                      </a:xfrm>
                      <a:prstGeom prst="rect">
                        <a:avLst/>
                      </a:prstGeom>
                    </p:spPr>
                  </p:pic>
                </p:oleObj>
              </mc:Fallback>
            </mc:AlternateContent>
          </a:graphicData>
        </a:graphic>
      </p:graphicFrame>
      <p:graphicFrame>
        <p:nvGraphicFramePr>
          <p:cNvPr id="4194307" name="对象 6">
            <a:hlinkClick r:id="" action="ppaction://ole?verb=0"/>
          </p:cNvPr>
          <p:cNvGraphicFramePr>
            <a:graphicFrameLocks noChangeAspect="1"/>
          </p:cNvGraphicFramePr>
          <p:nvPr/>
        </p:nvGraphicFramePr>
        <p:xfrm>
          <a:off x="6992186" y="4103971"/>
          <a:ext cx="794385" cy="1518285"/>
        </p:xfrm>
        <a:graphic>
          <a:graphicData uri="http://schemas.openxmlformats.org/presentationml/2006/ole">
            <mc:AlternateContent xmlns:mc="http://schemas.openxmlformats.org/markup-compatibility/2006">
              <mc:Choice xmlns:v="urn:schemas-microsoft-com:vml" Requires="v">
                <p:oleObj spid="_x0000_s1081" name="" r:id="rId6" imgW="139700" imgH="393700" progId="Equation.KSEE3">
                  <p:embed/>
                </p:oleObj>
              </mc:Choice>
              <mc:Fallback>
                <p:oleObj name="" r:id="rId6" imgW="139700" imgH="393700" progId="Equation.KSEE3">
                  <p:embed/>
                  <p:pic>
                    <p:nvPicPr>
                      <p:cNvPr id="0" name="图片 1024"/>
                      <p:cNvPicPr/>
                      <p:nvPr/>
                    </p:nvPicPr>
                    <p:blipFill>
                      <a:blip r:embed="rId3"/>
                      <a:stretch>
                        <a:fillRect/>
                      </a:stretch>
                    </p:blipFill>
                    <p:spPr>
                      <a:xfrm>
                        <a:off x="6992186" y="4103971"/>
                        <a:ext cx="794385" cy="1518285"/>
                      </a:xfrm>
                      <a:prstGeom prst="rect">
                        <a:avLst/>
                      </a:prstGeom>
                    </p:spPr>
                  </p:pic>
                </p:oleObj>
              </mc:Fallback>
            </mc:AlternateContent>
          </a:graphicData>
        </a:graphic>
      </p:graphicFrame>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5" name="矩形 34"/>
          <p:cNvSpPr/>
          <p:nvPr/>
        </p:nvSpPr>
        <p:spPr>
          <a:xfrm flipV="1">
            <a:off x="-600" y="-635"/>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1" cstate="email"/>
          <a:stretch>
            <a:fillRect/>
          </a:stretch>
        </p:blipFill>
        <p:spPr>
          <a:xfrm>
            <a:off x="176784" y="182880"/>
            <a:ext cx="11843766" cy="6495164"/>
          </a:xfrm>
          <a:prstGeom prst="rect">
            <a:avLst/>
          </a:prstGeom>
        </p:spPr>
      </p:pic>
      <p:sp>
        <p:nvSpPr>
          <p:cNvPr id="1048587" name="矩形 36"/>
          <p:cNvSpPr/>
          <p:nvPr/>
        </p:nvSpPr>
        <p:spPr>
          <a:xfrm flipV="1">
            <a:off x="269400" y="269365"/>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588" name="文本框 1"/>
          <p:cNvSpPr txBox="1"/>
          <p:nvPr/>
        </p:nvSpPr>
        <p:spPr>
          <a:xfrm>
            <a:off x="928370" y="1177290"/>
            <a:ext cx="10037445" cy="2456057"/>
          </a:xfrm>
          <a:prstGeom prst="rect">
            <a:avLst/>
          </a:prstGeom>
          <a:noFill/>
        </p:spPr>
        <p:txBody>
          <a:bodyPr wrap="square" rtlCol="0">
            <a:spAutoFit/>
          </a:bodyPr>
          <a:lstStyle/>
          <a:p>
            <a:pPr>
              <a:lnSpc>
                <a:spcPct val="120000"/>
              </a:lnSpc>
            </a:pPr>
            <a:r>
              <a:rPr lang="en-US" altLang="zh-CN" sz="3200" dirty="0"/>
              <a:t>   </a:t>
            </a:r>
            <a:r>
              <a:rPr lang="zh-CN" altLang="en-US" sz="3200" dirty="0"/>
              <a:t>一个圆锥形的零件，底面积是19平方厘米，高是12厘米，这个零件的体积是多少？</a:t>
            </a:r>
            <a:endParaRPr lang="zh-CN" altLang="en-US" sz="3200" dirty="0"/>
          </a:p>
          <a:p>
            <a:pPr>
              <a:lnSpc>
                <a:spcPct val="120000"/>
              </a:lnSpc>
            </a:pPr>
            <a:r>
              <a:rPr lang="zh-CN" altLang="en-US" sz="3200" dirty="0"/>
              <a:t>   老师：这道题已知什么？求什么？</a:t>
            </a:r>
            <a:endParaRPr lang="zh-CN" altLang="en-US" sz="3200" dirty="0"/>
          </a:p>
          <a:p>
            <a:pPr>
              <a:lnSpc>
                <a:spcPct val="120000"/>
              </a:lnSpc>
            </a:pPr>
            <a:r>
              <a:rPr lang="zh-CN" altLang="en-US" sz="3200" dirty="0"/>
              <a:t>   学生：已知底面积和高，求圆锥的体积</a:t>
            </a:r>
            <a:r>
              <a:rPr lang="zh-CN" altLang="en-US" sz="2400" dirty="0"/>
              <a:t>。</a:t>
            </a:r>
            <a:endParaRPr lang="zh-CN" altLang="en-US" sz="2400" dirty="0"/>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6" name="矩形 34"/>
          <p:cNvSpPr/>
          <p:nvPr/>
        </p:nvSpPr>
        <p:spPr>
          <a:xfrm flipV="1">
            <a:off x="-600" y="-4623"/>
            <a:ext cx="12193200" cy="6861988"/>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email"/>
          <a:stretch>
            <a:fillRect/>
          </a:stretch>
        </p:blipFill>
        <p:spPr>
          <a:xfrm>
            <a:off x="176784" y="182880"/>
            <a:ext cx="11843766" cy="6495164"/>
          </a:xfrm>
          <a:prstGeom prst="rect">
            <a:avLst/>
          </a:prstGeom>
        </p:spPr>
      </p:pic>
      <p:sp>
        <p:nvSpPr>
          <p:cNvPr id="1048604" name="副标题 8"/>
          <p:cNvSpPr>
            <a:spLocks noGrp="1"/>
          </p:cNvSpPr>
          <p:nvPr>
            <p:ph type="subTitle" idx="1"/>
          </p:nvPr>
        </p:nvSpPr>
        <p:spPr/>
        <p:txBody>
          <a:bodyPr/>
          <a:lstStyle/>
          <a:p>
            <a:endParaRPr lang="zh-CN" altLang="en-US"/>
          </a:p>
        </p:txBody>
      </p:sp>
      <p:sp>
        <p:nvSpPr>
          <p:cNvPr id="1048605" name="标题 9"/>
          <p:cNvSpPr>
            <a:spLocks noGrp="1"/>
          </p:cNvSpPr>
          <p:nvPr>
            <p:ph type="ctrTitle"/>
          </p:nvPr>
        </p:nvSpPr>
        <p:spPr/>
        <p:txBody>
          <a:bodyPr/>
          <a:lstStyle/>
          <a:p>
            <a:endParaRPr lang="zh-CN" altLang="en-US"/>
          </a:p>
        </p:txBody>
      </p:sp>
      <p:sp>
        <p:nvSpPr>
          <p:cNvPr id="1048608" name="矩形 36"/>
          <p:cNvSpPr/>
          <p:nvPr/>
        </p:nvSpPr>
        <p:spPr>
          <a:xfrm flipV="1">
            <a:off x="269400" y="265534"/>
            <a:ext cx="11653200" cy="6321674"/>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609" name="矩形: 圆角 23"/>
          <p:cNvSpPr/>
          <p:nvPr/>
        </p:nvSpPr>
        <p:spPr>
          <a:xfrm rot="2700000">
            <a:off x="1574341" y="679999"/>
            <a:ext cx="646331" cy="646331"/>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10" name="文本框 31"/>
          <p:cNvSpPr txBox="1"/>
          <p:nvPr/>
        </p:nvSpPr>
        <p:spPr>
          <a:xfrm>
            <a:off x="1627565" y="742621"/>
            <a:ext cx="538480" cy="521970"/>
          </a:xfrm>
          <a:prstGeom prst="rect">
            <a:avLst/>
          </a:prstGeom>
          <a:noFill/>
        </p:spPr>
        <p:txBody>
          <a:bodyPr wrap="none" rtlCol="0">
            <a:spAutoFit/>
          </a:bodyPr>
          <a:lstStyle/>
          <a:p>
            <a:r>
              <a:rPr lang="zh-CN" altLang="en-US" sz="2800" dirty="0">
                <a:solidFill>
                  <a:schemeClr val="bg1"/>
                </a:solidFill>
                <a:latin typeface="Arial Narrow" panose="020B0606020202030204" pitchFamily="34" charset="0"/>
              </a:rPr>
              <a:t>四</a:t>
            </a:r>
            <a:endParaRPr lang="zh-CN" altLang="en-US" sz="2800" dirty="0">
              <a:solidFill>
                <a:schemeClr val="bg1"/>
              </a:solidFill>
              <a:latin typeface="Arial Narrow" panose="020B0606020202030204" pitchFamily="34" charset="0"/>
            </a:endParaRPr>
          </a:p>
        </p:txBody>
      </p:sp>
      <p:sp>
        <p:nvSpPr>
          <p:cNvPr id="1048611" name="文本框 3"/>
          <p:cNvSpPr txBox="1"/>
          <p:nvPr/>
        </p:nvSpPr>
        <p:spPr>
          <a:xfrm>
            <a:off x="2516505" y="711835"/>
            <a:ext cx="4808220" cy="583565"/>
          </a:xfrm>
          <a:prstGeom prst="rect">
            <a:avLst/>
          </a:prstGeom>
          <a:noFill/>
        </p:spPr>
        <p:txBody>
          <a:bodyPr wrap="square" rtlCol="0">
            <a:spAutoFit/>
          </a:bodyPr>
          <a:lstStyle/>
          <a:p>
            <a:r>
              <a:rPr lang="zh-CN" altLang="en-US" sz="3200"/>
              <a:t>练习巩固</a:t>
            </a:r>
            <a:endParaRPr lang="zh-CN" altLang="en-US" sz="3200"/>
          </a:p>
        </p:txBody>
      </p:sp>
      <p:pic>
        <p:nvPicPr>
          <p:cNvPr id="2097153" name="图片 6" descr="545689"/>
          <p:cNvPicPr>
            <a:picLocks noChangeAspect="1"/>
          </p:cNvPicPr>
          <p:nvPr/>
        </p:nvPicPr>
        <p:blipFill>
          <a:blip r:embed="rId2"/>
          <a:srcRect/>
          <a:stretch>
            <a:fillRect/>
          </a:stretch>
        </p:blipFill>
        <p:spPr>
          <a:xfrm>
            <a:off x="3187065" y="1706245"/>
            <a:ext cx="4643755" cy="3444240"/>
          </a:xfrm>
          <a:prstGeom prst="rect">
            <a:avLst/>
          </a:prstGeom>
        </p:spPr>
      </p:pic>
      <p:sp>
        <p:nvSpPr>
          <p:cNvPr id="1048612" name="文本框 7"/>
          <p:cNvSpPr txBox="1"/>
          <p:nvPr/>
        </p:nvSpPr>
        <p:spPr>
          <a:xfrm>
            <a:off x="8740775" y="2319020"/>
            <a:ext cx="2724785" cy="1818641"/>
          </a:xfrm>
          <a:prstGeom prst="rect">
            <a:avLst/>
          </a:prstGeom>
          <a:noFill/>
        </p:spPr>
        <p:txBody>
          <a:bodyPr wrap="square" rtlCol="0">
            <a:spAutoFit/>
          </a:bodyPr>
          <a:lstStyle/>
          <a:p>
            <a:pPr>
              <a:lnSpc>
                <a:spcPct val="120000"/>
              </a:lnSpc>
            </a:pPr>
            <a:r>
              <a:rPr lang="zh-CN" altLang="en-US" sz="4800">
                <a:solidFill>
                  <a:schemeClr val="tx1"/>
                </a:solidFill>
              </a:rPr>
              <a:t>求这堆小麦的体积</a:t>
            </a:r>
            <a:endParaRPr lang="zh-CN" altLang="en-US" sz="4800">
              <a:solidFill>
                <a:schemeClr val="accent6"/>
              </a:solidFill>
            </a:endParaRPr>
          </a:p>
        </p:txBody>
      </p:sp>
      <p:pic>
        <p:nvPicPr>
          <p:cNvPr id="2097193" name="图片 3" descr="77b54c0d55270722192ef7ce"/>
          <p:cNvPicPr>
            <a:picLocks noChangeAspect="1"/>
          </p:cNvPicPr>
          <p:nvPr/>
        </p:nvPicPr>
        <p:blipFill>
          <a:blip r:embed="rId3" cstate="email"/>
          <a:stretch>
            <a:fillRect/>
          </a:stretch>
        </p:blipFill>
        <p:spPr>
          <a:xfrm>
            <a:off x="269240" y="1485900"/>
            <a:ext cx="6357620" cy="4768215"/>
          </a:xfrm>
          <a:prstGeom prst="rect">
            <a:avLst/>
          </a:prstGeom>
        </p:spPr>
      </p:pic>
      <p:cxnSp>
        <p:nvCxnSpPr>
          <p:cNvPr id="3145735" name="直接箭头连接符 1"/>
          <p:cNvCxnSpPr/>
          <p:nvPr/>
        </p:nvCxnSpPr>
        <p:spPr>
          <a:xfrm>
            <a:off x="1793240" y="3980815"/>
            <a:ext cx="22860" cy="131064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048845" name="文本框 6"/>
          <p:cNvSpPr txBox="1"/>
          <p:nvPr/>
        </p:nvSpPr>
        <p:spPr>
          <a:xfrm>
            <a:off x="1057275" y="4670425"/>
            <a:ext cx="703580" cy="358140"/>
          </a:xfrm>
          <a:prstGeom prst="rect">
            <a:avLst/>
          </a:prstGeom>
          <a:noFill/>
        </p:spPr>
        <p:txBody>
          <a:bodyPr wrap="none" rtlCol="0">
            <a:spAutoFit/>
          </a:bodyPr>
          <a:lstStyle/>
          <a:p>
            <a:r>
              <a:rPr lang="en-US" altLang="zh-CN" b="1">
                <a:solidFill>
                  <a:srgbClr val="FF0000"/>
                </a:solidFill>
              </a:rPr>
              <a:t>1.5m</a:t>
            </a:r>
            <a:endParaRPr lang="en-US" altLang="zh-CN" b="1">
              <a:solidFill>
                <a:srgbClr val="FF0000"/>
              </a:solidFill>
            </a:endParaRPr>
          </a:p>
        </p:txBody>
      </p:sp>
      <p:cxnSp>
        <p:nvCxnSpPr>
          <p:cNvPr id="3145736" name="直接箭头连接符 2"/>
          <p:cNvCxnSpPr/>
          <p:nvPr/>
        </p:nvCxnSpPr>
        <p:spPr>
          <a:xfrm>
            <a:off x="550545" y="5326380"/>
            <a:ext cx="2611120"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048846" name="文本框 8"/>
          <p:cNvSpPr txBox="1"/>
          <p:nvPr/>
        </p:nvSpPr>
        <p:spPr>
          <a:xfrm>
            <a:off x="2357120" y="5441315"/>
            <a:ext cx="884555" cy="460375"/>
          </a:xfrm>
          <a:prstGeom prst="rect">
            <a:avLst/>
          </a:prstGeom>
          <a:noFill/>
        </p:spPr>
        <p:txBody>
          <a:bodyPr wrap="square" rtlCol="0">
            <a:spAutoFit/>
          </a:bodyPr>
          <a:lstStyle/>
          <a:p>
            <a:r>
              <a:rPr lang="en-US" altLang="zh-CN" sz="2400" b="1">
                <a:solidFill>
                  <a:srgbClr val="FF0000"/>
                </a:solidFill>
              </a:rPr>
              <a:t>4m</a:t>
            </a:r>
            <a:endParaRPr lang="en-US" altLang="zh-CN" sz="2400" b="1">
              <a:solidFill>
                <a:srgbClr val="FF0000"/>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97153"/>
                                        </p:tgtEl>
                                        <p:attrNameLst>
                                          <p:attrName>style.visibility</p:attrName>
                                        </p:attrNameLst>
                                      </p:cBhvr>
                                      <p:to>
                                        <p:strVal val="visible"/>
                                      </p:to>
                                    </p:set>
                                    <p:animEffect transition="in" filter="box(in)">
                                      <p:cBhvr>
                                        <p:cTn id="7" dur="2000"/>
                                        <p:tgtEl>
                                          <p:spTgt spid="20971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48612"/>
                                        </p:tgtEl>
                                        <p:attrNameLst>
                                          <p:attrName>style.visibility</p:attrName>
                                        </p:attrNameLst>
                                      </p:cBhvr>
                                      <p:to>
                                        <p:strVal val="visible"/>
                                      </p:to>
                                    </p:set>
                                    <p:anim calcmode="lin" valueType="num">
                                      <p:cBhvr additive="base">
                                        <p:cTn id="12" dur="500" fill="hold"/>
                                        <p:tgtEl>
                                          <p:spTgt spid="1048612"/>
                                        </p:tgtEl>
                                        <p:attrNameLst>
                                          <p:attrName>ppt_x</p:attrName>
                                        </p:attrNameLst>
                                      </p:cBhvr>
                                      <p:tavLst>
                                        <p:tav tm="0">
                                          <p:val>
                                            <p:strVal val="#ppt_x"/>
                                          </p:val>
                                        </p:tav>
                                        <p:tav tm="100000">
                                          <p:val>
                                            <p:strVal val="#ppt_x"/>
                                          </p:val>
                                        </p:tav>
                                      </p:tavLst>
                                    </p:anim>
                                    <p:anim calcmode="lin" valueType="num">
                                      <p:cBhvr additive="base">
                                        <p:cTn id="13" dur="500" fill="hold"/>
                                        <p:tgtEl>
                                          <p:spTgt spid="10486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50" name="标题 7"/>
          <p:cNvSpPr>
            <a:spLocks noGrp="1"/>
          </p:cNvSpPr>
          <p:nvPr>
            <p:ph type="ctrTitle"/>
            <p:custDataLst>
              <p:tags r:id="rId1"/>
            </p:custDataLst>
          </p:nvPr>
        </p:nvSpPr>
        <p:spPr>
          <a:xfrm>
            <a:off x="5486915" y="2118033"/>
            <a:ext cx="6304519" cy="1072842"/>
          </a:xfrm>
        </p:spPr>
        <p:txBody>
          <a:bodyPr>
            <a:noAutofit/>
          </a:bodyPr>
          <a:lstStyle/>
          <a:p>
            <a:r>
              <a:rPr lang="zh-CN" altLang="en-US" sz="4000" dirty="0"/>
              <a:t>四、谈谈这节课的收获</a:t>
            </a:r>
            <a:endParaRPr lang="zh-CN" altLang="en-US" sz="4000" dirty="0"/>
          </a:p>
        </p:txBody>
      </p:sp>
    </p:spTree>
    <p:custDataLst>
      <p:tags r:id="rId2"/>
    </p:custDataLst>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4" name="矩形 15"/>
          <p:cNvSpPr/>
          <p:nvPr/>
        </p:nvSpPr>
        <p:spPr>
          <a:xfrm flipV="1">
            <a:off x="-600" y="635"/>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ffectLst>
                <a:outerShdw blurRad="50800" dist="38100" dir="2700000" algn="tl" rotWithShape="0">
                  <a:prstClr val="black">
                    <a:alpha val="40000"/>
                  </a:prstClr>
                </a:outerShdw>
                <a:reflection blurRad="6350" stA="60000" endA="900" endPos="58000" dir="5400000" sy="-100000" algn="bl" rotWithShape="0"/>
              </a:effectLst>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1" cstate="email"/>
          <a:stretch>
            <a:fillRect/>
          </a:stretch>
        </p:blipFill>
        <p:spPr>
          <a:xfrm>
            <a:off x="176784" y="182880"/>
            <a:ext cx="11843766" cy="6495164"/>
          </a:xfrm>
          <a:prstGeom prst="rect">
            <a:avLst/>
          </a:prstGeom>
        </p:spPr>
      </p:pic>
      <p:sp>
        <p:nvSpPr>
          <p:cNvPr id="1048593" name="矩形 14"/>
          <p:cNvSpPr/>
          <p:nvPr/>
        </p:nvSpPr>
        <p:spPr>
          <a:xfrm flipV="1">
            <a:off x="4219575" y="1809115"/>
            <a:ext cx="3751580" cy="2885440"/>
          </a:xfrm>
          <a:prstGeom prst="rect">
            <a:avLst/>
          </a:prstGeom>
          <a:solidFill>
            <a:schemeClr val="accent2">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596" name="矩形 13"/>
          <p:cNvSpPr/>
          <p:nvPr/>
        </p:nvSpPr>
        <p:spPr>
          <a:xfrm flipV="1">
            <a:off x="269400" y="270635"/>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ffectLst>
                <a:outerShdw blurRad="50800" dist="38100" dir="2700000" algn="tl" rotWithShape="0">
                  <a:prstClr val="black">
                    <a:alpha val="40000"/>
                  </a:prstClr>
                </a:outerShdw>
                <a:reflection blurRad="6350" stA="60000" endA="900" endPos="58000" dir="5400000" sy="-100000" algn="bl" rotWithShape="0"/>
              </a:effectLst>
              <a:latin typeface="方正清刻本悦宋简体" panose="02000000000000000000" pitchFamily="2" charset="-122"/>
              <a:ea typeface="方正清刻本悦宋简体" panose="02000000000000000000" pitchFamily="2" charset="-122"/>
            </a:endParaRPr>
          </a:p>
        </p:txBody>
      </p:sp>
      <p:sp>
        <p:nvSpPr>
          <p:cNvPr id="1048597" name="矩形 3"/>
          <p:cNvSpPr/>
          <p:nvPr/>
        </p:nvSpPr>
        <p:spPr>
          <a:xfrm>
            <a:off x="3642360" y="396240"/>
            <a:ext cx="4908550" cy="5552440"/>
          </a:xfrm>
          <a:prstGeom prst="rect">
            <a:avLst/>
          </a:prstGeom>
          <a:noFill/>
          <a:ln>
            <a:noFill/>
          </a:ln>
        </p:spPr>
        <p:txBody>
          <a:bodyPr wrap="square" rtlCol="0" anchor="t">
            <a:spAutoFit/>
            <a:scene3d>
              <a:camera prst="perspectiveLeft"/>
              <a:lightRig rig="threePt" dir="t"/>
            </a:scene3d>
          </a:bodyPr>
          <a:lstStyle/>
          <a:p>
            <a:pPr algn="ctr">
              <a:lnSpc>
                <a:spcPct val="110000"/>
              </a:lnSpc>
            </a:pPr>
            <a:r>
              <a:rPr lang="zh-CN" altLang="en-US" sz="16600" b="1" dirty="0">
                <a:ln w="22225">
                  <a:solidFill>
                    <a:schemeClr val="accent2"/>
                  </a:solidFill>
                  <a:prstDash val="solid"/>
                </a:ln>
                <a:solidFill>
                  <a:schemeClr val="accent2">
                    <a:lumMod val="40000"/>
                    <a:lumOff val="60000"/>
                  </a:schemeClr>
                </a:solidFill>
                <a:effectLst>
                  <a:outerShdw blurRad="50800" dist="38100" dir="8100000" algn="tr" rotWithShape="0">
                    <a:prstClr val="black">
                      <a:alpha val="40000"/>
                    </a:prstClr>
                  </a:outerShdw>
                  <a:reflection blurRad="6350" stA="60000" endA="900" endPos="58000" dir="5400000" sy="-100000" algn="bl" rotWithShape="0"/>
                </a:effectLst>
                <a:latin typeface="汉仪春然手书简" panose="00020600040101010101" charset="-122"/>
                <a:ea typeface="汉仪春然手书简" panose="00020600040101010101" charset="-122"/>
              </a:rPr>
              <a:t>谢谢欣赏</a:t>
            </a:r>
            <a:endParaRPr lang="zh-CN" altLang="en-US" sz="16600" b="1" dirty="0">
              <a:ln w="22225">
                <a:solidFill>
                  <a:schemeClr val="accent2"/>
                </a:solidFill>
                <a:prstDash val="solid"/>
              </a:ln>
              <a:solidFill>
                <a:schemeClr val="accent2">
                  <a:lumMod val="40000"/>
                  <a:lumOff val="60000"/>
                </a:schemeClr>
              </a:solidFill>
              <a:effectLst>
                <a:outerShdw blurRad="50800" dist="38100" dir="8100000" algn="tr" rotWithShape="0">
                  <a:prstClr val="black">
                    <a:alpha val="40000"/>
                  </a:prstClr>
                </a:outerShdw>
                <a:reflection blurRad="6350" stA="60000" endA="900" endPos="58000" dir="5400000" sy="-100000" algn="bl" rotWithShape="0"/>
              </a:effectLst>
              <a:latin typeface="汉仪春然手书简" panose="00020600040101010101" charset="-122"/>
              <a:ea typeface="汉仪春然手书简" panose="0002060004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iterate type="lt">
                                    <p:tmPct val="10000"/>
                                  </p:iterate>
                                  <p:childTnLst>
                                    <p:set>
                                      <p:cBhvr>
                                        <p:cTn id="6" dur="1000" fill="hold">
                                          <p:stCondLst>
                                            <p:cond delay="0"/>
                                          </p:stCondLst>
                                        </p:cTn>
                                        <p:tgtEl>
                                          <p:spTgt spid="1048597"/>
                                        </p:tgtEl>
                                        <p:attrNameLst>
                                          <p:attrName>style.visibility</p:attrName>
                                        </p:attrNameLst>
                                      </p:cBhvr>
                                      <p:to>
                                        <p:strVal val="visible"/>
                                      </p:to>
                                    </p:set>
                                    <p:animEffect transition="in" filter="barn(inVertical)">
                                      <p:cBhvr>
                                        <p:cTn id="7" dur="1000"/>
                                        <p:tgtEl>
                                          <p:spTgt spid="1048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0" name="矩形 30"/>
          <p:cNvSpPr/>
          <p:nvPr/>
        </p:nvSpPr>
        <p:spPr>
          <a:xfrm flipV="1">
            <a:off x="-600" y="0"/>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5" name="图片 14"/>
          <p:cNvPicPr>
            <a:picLocks noChangeAspect="1"/>
          </p:cNvPicPr>
          <p:nvPr/>
        </p:nvPicPr>
        <p:blipFill>
          <a:blip r:embed="rId1" cstate="email"/>
          <a:stretch>
            <a:fillRect/>
          </a:stretch>
        </p:blipFill>
        <p:spPr>
          <a:xfrm>
            <a:off x="176784" y="182880"/>
            <a:ext cx="11843766" cy="6495164"/>
          </a:xfrm>
          <a:prstGeom prst="rect">
            <a:avLst/>
          </a:prstGeom>
        </p:spPr>
      </p:pic>
      <p:sp>
        <p:nvSpPr>
          <p:cNvPr id="1048642" name="矩形 32"/>
          <p:cNvSpPr/>
          <p:nvPr/>
        </p:nvSpPr>
        <p:spPr>
          <a:xfrm flipV="1">
            <a:off x="269400" y="270000"/>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643" name="矩形: 圆角 7"/>
          <p:cNvSpPr/>
          <p:nvPr/>
        </p:nvSpPr>
        <p:spPr>
          <a:xfrm rot="2700000">
            <a:off x="1737392" y="2220509"/>
            <a:ext cx="646331" cy="646331"/>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44" name="文本框 2"/>
          <p:cNvSpPr txBox="1"/>
          <p:nvPr/>
        </p:nvSpPr>
        <p:spPr>
          <a:xfrm>
            <a:off x="2805430" y="2086610"/>
            <a:ext cx="8657840" cy="984885"/>
          </a:xfrm>
          <a:prstGeom prst="rect">
            <a:avLst/>
          </a:prstGeom>
          <a:noFill/>
        </p:spPr>
        <p:txBody>
          <a:bodyPr vert="horz" wrap="square" lIns="0" tIns="0" rIns="0" bIns="0" rtlCol="0">
            <a:spAutoFit/>
          </a:bodyPr>
          <a:lstStyle>
            <a:defPPr>
              <a:defRPr lang="zh-CN"/>
            </a:defPPr>
            <a:lvl1pPr algn="ctr">
              <a:defRPr sz="4800" spc="600">
                <a:latin typeface="汉仪乐喵体简" panose="00020600040101010101" pitchFamily="18" charset="-122"/>
                <a:ea typeface="汉仪乐喵体简" panose="00020600040101010101" pitchFamily="18" charset="-122"/>
                <a:cs typeface="经典行书简" panose="02010609010101010101" pitchFamily="49" charset="-122"/>
              </a:defRPr>
            </a:lvl1pPr>
          </a:lstStyle>
          <a:p>
            <a:pPr algn="l"/>
            <a:r>
              <a:rPr lang="zh-CN" altLang="en-US" sz="3200" spc="0" dirty="0">
                <a:latin typeface="+mn-ea"/>
                <a:ea typeface="+mn-ea"/>
              </a:rPr>
              <a:t>使学生理解和掌握圆锥体积的计算方法，并能运用公式解决简单的实际问题。</a:t>
            </a:r>
            <a:endParaRPr lang="zh-CN" altLang="en-US" sz="3200" spc="0" dirty="0">
              <a:latin typeface="+mn-ea"/>
              <a:ea typeface="+mn-ea"/>
            </a:endParaRPr>
          </a:p>
        </p:txBody>
      </p:sp>
      <p:sp>
        <p:nvSpPr>
          <p:cNvPr id="1048645" name="文本框 4"/>
          <p:cNvSpPr txBox="1"/>
          <p:nvPr/>
        </p:nvSpPr>
        <p:spPr>
          <a:xfrm>
            <a:off x="1887771" y="2318691"/>
            <a:ext cx="386080" cy="510541"/>
          </a:xfrm>
          <a:prstGeom prst="rect">
            <a:avLst/>
          </a:prstGeom>
          <a:noFill/>
        </p:spPr>
        <p:txBody>
          <a:bodyPr wrap="none" rtlCol="0">
            <a:spAutoFit/>
          </a:bodyPr>
          <a:lstStyle/>
          <a:p>
            <a:r>
              <a:rPr lang="en-US" altLang="zh-CN" sz="2800" dirty="0">
                <a:solidFill>
                  <a:schemeClr val="bg1"/>
                </a:solidFill>
                <a:latin typeface="Arial Narrow" panose="020B0606020202030204" pitchFamily="34" charset="0"/>
              </a:rPr>
              <a:t>1</a:t>
            </a:r>
            <a:endParaRPr lang="zh-CN" altLang="en-US" sz="2800" dirty="0">
              <a:solidFill>
                <a:schemeClr val="bg1"/>
              </a:solidFill>
              <a:latin typeface="Arial Narrow" panose="020B0606020202030204" pitchFamily="34" charset="0"/>
            </a:endParaRPr>
          </a:p>
        </p:txBody>
      </p:sp>
      <p:sp>
        <p:nvSpPr>
          <p:cNvPr id="1048646" name="矩形: 圆角 12"/>
          <p:cNvSpPr/>
          <p:nvPr/>
        </p:nvSpPr>
        <p:spPr>
          <a:xfrm rot="2700000">
            <a:off x="1737392" y="3527387"/>
            <a:ext cx="646331" cy="646331"/>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47" name="文本框 17"/>
          <p:cNvSpPr txBox="1"/>
          <p:nvPr/>
        </p:nvSpPr>
        <p:spPr>
          <a:xfrm>
            <a:off x="1887771" y="3589374"/>
            <a:ext cx="386080" cy="510540"/>
          </a:xfrm>
          <a:prstGeom prst="rect">
            <a:avLst/>
          </a:prstGeom>
          <a:noFill/>
        </p:spPr>
        <p:txBody>
          <a:bodyPr wrap="none" rtlCol="0">
            <a:spAutoFit/>
          </a:bodyPr>
          <a:lstStyle/>
          <a:p>
            <a:r>
              <a:rPr lang="en-US" altLang="zh-CN" sz="2800" dirty="0">
                <a:solidFill>
                  <a:schemeClr val="bg1"/>
                </a:solidFill>
                <a:latin typeface="Arial Narrow" panose="020B0606020202030204" pitchFamily="34" charset="0"/>
              </a:rPr>
              <a:t>2</a:t>
            </a:r>
            <a:endParaRPr lang="en-US" altLang="zh-CN" sz="2800" dirty="0">
              <a:solidFill>
                <a:schemeClr val="bg1"/>
              </a:solidFill>
              <a:latin typeface="Arial Narrow" panose="020B0606020202030204" pitchFamily="34" charset="0"/>
            </a:endParaRPr>
          </a:p>
        </p:txBody>
      </p:sp>
      <p:sp>
        <p:nvSpPr>
          <p:cNvPr id="1048648" name="矩形: 圆角 19"/>
          <p:cNvSpPr/>
          <p:nvPr/>
        </p:nvSpPr>
        <p:spPr>
          <a:xfrm rot="2700000">
            <a:off x="7393337" y="3035849"/>
            <a:ext cx="646331" cy="64633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49" name="矩形: 圆角 24"/>
          <p:cNvSpPr/>
          <p:nvPr/>
        </p:nvSpPr>
        <p:spPr>
          <a:xfrm rot="2700000">
            <a:off x="6743732" y="4223347"/>
            <a:ext cx="646331" cy="64633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50" name="文本框 1"/>
          <p:cNvSpPr txBox="1"/>
          <p:nvPr/>
        </p:nvSpPr>
        <p:spPr>
          <a:xfrm>
            <a:off x="2713355" y="3393440"/>
            <a:ext cx="8126095" cy="1569660"/>
          </a:xfrm>
          <a:prstGeom prst="rect">
            <a:avLst/>
          </a:prstGeom>
          <a:noFill/>
        </p:spPr>
        <p:txBody>
          <a:bodyPr wrap="square" rtlCol="0">
            <a:spAutoFit/>
          </a:bodyPr>
          <a:lstStyle/>
          <a:p>
            <a:r>
              <a:rPr lang="zh-CN" altLang="en-US" sz="3200" dirty="0">
                <a:latin typeface="+mn-ea"/>
              </a:rPr>
              <a:t>使学生进一步理解圆锥与圆柱的联系，培养学生的推理思想。</a:t>
            </a:r>
            <a:endParaRPr lang="zh-CN" altLang="en-US" sz="3200" dirty="0">
              <a:latin typeface="+mn-ea"/>
            </a:endParaRPr>
          </a:p>
          <a:p>
            <a:endParaRPr lang="zh-CN" altLang="en-US" sz="3200" dirty="0">
              <a:latin typeface="+mn-ea"/>
            </a:endParaRPr>
          </a:p>
        </p:txBody>
      </p:sp>
      <p:sp>
        <p:nvSpPr>
          <p:cNvPr id="1048651" name="文本框 3"/>
          <p:cNvSpPr txBox="1"/>
          <p:nvPr/>
        </p:nvSpPr>
        <p:spPr>
          <a:xfrm>
            <a:off x="4283075" y="624840"/>
            <a:ext cx="3890010" cy="1015365"/>
          </a:xfrm>
          <a:prstGeom prst="rect">
            <a:avLst/>
          </a:prstGeom>
          <a:noFill/>
        </p:spPr>
        <p:txBody>
          <a:bodyPr vert="horz" wrap="square" lIns="0" tIns="0" rIns="0" bIns="0" rtlCol="0">
            <a:noAutofit/>
          </a:bodyPr>
          <a:lstStyle>
            <a:defPPr>
              <a:defRPr lang="zh-CN"/>
            </a:defPPr>
            <a:lvl1pPr algn="ctr">
              <a:defRPr sz="8000" spc="600">
                <a:effectLst>
                  <a:glow rad="127000">
                    <a:schemeClr val="bg1"/>
                  </a:glow>
                </a:effectLst>
                <a:latin typeface="经典行书简" panose="02010609010101010101" pitchFamily="49" charset="-122"/>
                <a:ea typeface="经典行书简" panose="02010609010101010101" pitchFamily="49" charset="-122"/>
                <a:cs typeface="经典行书简" panose="02010609010101010101" pitchFamily="49" charset="-122"/>
              </a:defRPr>
            </a:lvl1pPr>
          </a:lstStyle>
          <a:p>
            <a:pPr lvl="0" algn="ctr">
              <a:buClrTx/>
              <a:buSzTx/>
              <a:buFontTx/>
            </a:pPr>
            <a:r>
              <a:rPr lang="zh-CN" altLang="en-US" sz="6000" dirty="0">
                <a:latin typeface="方正清刻本悦宋简体" panose="02000000000000000000" pitchFamily="2" charset="-122"/>
                <a:ea typeface="方正清刻本悦宋简体" panose="02000000000000000000" pitchFamily="2" charset="-122"/>
                <a:sym typeface="+mn-ea"/>
              </a:rPr>
              <a:t>学习目标</a:t>
            </a:r>
            <a:endParaRPr lang="zh-CN" altLang="en-US" sz="6000" dirty="0">
              <a:latin typeface="方正清刻本悦宋简体" panose="02000000000000000000" pitchFamily="2" charset="-122"/>
              <a:ea typeface="方正清刻本悦宋简体" panose="02000000000000000000" pitchFamily="2"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750" fill="hold">
                                          <p:stCondLst>
                                            <p:cond delay="0"/>
                                          </p:stCondLst>
                                        </p:cTn>
                                        <p:tgtEl>
                                          <p:spTgt spid="1048651">
                                            <p:txEl>
                                              <p:pRg st="0" end="0"/>
                                            </p:txEl>
                                          </p:spTgt>
                                        </p:tgtEl>
                                        <p:attrNameLst>
                                          <p:attrName>style.visibility</p:attrName>
                                        </p:attrNameLst>
                                      </p:cBhvr>
                                      <p:to>
                                        <p:strVal val="visible"/>
                                      </p:to>
                                    </p:set>
                                    <p:animEffect transition="in" filter="fade">
                                      <p:cBhvr>
                                        <p:cTn id="7" dur="1750"/>
                                        <p:tgtEl>
                                          <p:spTgt spid="1048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43"/>
                                        </p:tgtEl>
                                        <p:attrNameLst>
                                          <p:attrName>style.visibility</p:attrName>
                                        </p:attrNameLst>
                                      </p:cBhvr>
                                      <p:to>
                                        <p:strVal val="visible"/>
                                      </p:to>
                                    </p:set>
                                    <p:animEffect transition="in" filter="blinds(horizontal)">
                                      <p:cBhvr>
                                        <p:cTn id="12" dur="500"/>
                                        <p:tgtEl>
                                          <p:spTgt spid="10486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8644"/>
                                        </p:tgtEl>
                                        <p:attrNameLst>
                                          <p:attrName>style.visibility</p:attrName>
                                        </p:attrNameLst>
                                      </p:cBhvr>
                                      <p:to>
                                        <p:strVal val="visible"/>
                                      </p:to>
                                    </p:set>
                                    <p:animEffect transition="in" filter="blinds(horizontal)">
                                      <p:cBhvr>
                                        <p:cTn id="17" dur="500"/>
                                        <p:tgtEl>
                                          <p:spTgt spid="104864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8646"/>
                                        </p:tgtEl>
                                        <p:attrNameLst>
                                          <p:attrName>style.visibility</p:attrName>
                                        </p:attrNameLst>
                                      </p:cBhvr>
                                      <p:to>
                                        <p:strVal val="visible"/>
                                      </p:to>
                                    </p:set>
                                    <p:animEffect transition="in" filter="blinds(horizontal)">
                                      <p:cBhvr>
                                        <p:cTn id="22" dur="500"/>
                                        <p:tgtEl>
                                          <p:spTgt spid="104864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48650"/>
                                        </p:tgtEl>
                                        <p:attrNameLst>
                                          <p:attrName>style.visibility</p:attrName>
                                        </p:attrNameLst>
                                      </p:cBhvr>
                                      <p:to>
                                        <p:strVal val="visible"/>
                                      </p:to>
                                    </p:set>
                                    <p:animEffect transition="in" filter="blinds(horizontal)">
                                      <p:cBhvr>
                                        <p:cTn id="27" dur="500"/>
                                        <p:tgtEl>
                                          <p:spTgt spid="1048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3" grpId="0" animBg="1"/>
      <p:bldP spid="1048643" grpId="1" animBg="1"/>
      <p:bldP spid="1048644" grpId="0"/>
      <p:bldP spid="1048644" grpId="1"/>
      <p:bldP spid="1048646" grpId="0" animBg="1"/>
      <p:bldP spid="1048646" grpId="1" animBg="1"/>
      <p:bldP spid="1048650" grpId="0"/>
      <p:bldP spid="1048650" grpId="1"/>
      <p:bldP spid="1048651" grpId="0" bldLvl="0" build="allAtOnce"/>
      <p:bldP spid="104865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6" name="矩形 34"/>
          <p:cNvSpPr/>
          <p:nvPr/>
        </p:nvSpPr>
        <p:spPr>
          <a:xfrm flipV="1">
            <a:off x="-600" y="0"/>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1" cstate="email"/>
          <a:stretch>
            <a:fillRect/>
          </a:stretch>
        </p:blipFill>
        <p:spPr>
          <a:xfrm>
            <a:off x="176784" y="182880"/>
            <a:ext cx="11843766" cy="6495164"/>
          </a:xfrm>
          <a:prstGeom prst="rect">
            <a:avLst/>
          </a:prstGeom>
        </p:spPr>
      </p:pic>
      <p:sp>
        <p:nvSpPr>
          <p:cNvPr id="1048658" name="矩形 36"/>
          <p:cNvSpPr/>
          <p:nvPr/>
        </p:nvSpPr>
        <p:spPr>
          <a:xfrm flipV="1">
            <a:off x="269400" y="270000"/>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659" name="矩形: 圆角 23"/>
          <p:cNvSpPr/>
          <p:nvPr/>
        </p:nvSpPr>
        <p:spPr>
          <a:xfrm rot="2700000">
            <a:off x="1143811" y="1379769"/>
            <a:ext cx="646331" cy="646331"/>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60" name="文本框 28"/>
          <p:cNvSpPr txBox="1"/>
          <p:nvPr/>
        </p:nvSpPr>
        <p:spPr>
          <a:xfrm>
            <a:off x="2208530" y="1438910"/>
            <a:ext cx="9342755" cy="1879600"/>
          </a:xfrm>
          <a:prstGeom prst="rect">
            <a:avLst/>
          </a:prstGeom>
          <a:noFill/>
        </p:spPr>
        <p:txBody>
          <a:bodyPr vert="horz" wrap="square" lIns="0" tIns="0" rIns="0" bIns="0" rtlCol="0">
            <a:spAutoFit/>
          </a:bodyPr>
          <a:lstStyle>
            <a:defPPr>
              <a:defRPr lang="zh-CN"/>
            </a:defPPr>
            <a:lvl1pPr algn="ctr">
              <a:defRPr sz="4800" spc="600">
                <a:latin typeface="汉仪乐喵体简" panose="00020600040101010101" pitchFamily="18" charset="-122"/>
                <a:ea typeface="汉仪乐喵体简" panose="00020600040101010101" pitchFamily="18" charset="-122"/>
                <a:cs typeface="经典行书简" panose="02010609010101010101" pitchFamily="49" charset="-122"/>
              </a:defRPr>
            </a:lvl1pPr>
          </a:lstStyle>
          <a:p>
            <a:pPr>
              <a:lnSpc>
                <a:spcPct val="110000"/>
              </a:lnSpc>
            </a:pPr>
            <a:r>
              <a:rPr lang="zh-CN" altLang="en-US" sz="4000" dirty="0">
                <a:latin typeface="宋体" panose="02010600030101010101" pitchFamily="2" charset="-122"/>
                <a:ea typeface="宋体" panose="02010600030101010101" pitchFamily="2" charset="-122"/>
                <a:sym typeface="+mn-ea"/>
              </a:rPr>
              <a:t>重点：掌握圆锥体积的计算公式，能利用公式解决相关的实际问题。</a:t>
            </a:r>
            <a:endParaRPr lang="zh-CN" altLang="en-US" sz="4000" dirty="0">
              <a:latin typeface="宋体" panose="02010600030101010101" pitchFamily="2" charset="-122"/>
              <a:ea typeface="宋体" panose="02010600030101010101" pitchFamily="2" charset="-122"/>
            </a:endParaRPr>
          </a:p>
          <a:p>
            <a:pPr>
              <a:lnSpc>
                <a:spcPct val="110000"/>
              </a:lnSpc>
            </a:pPr>
            <a:endParaRPr lang="en-US" altLang="zh-CN" sz="4000" spc="0" dirty="0">
              <a:latin typeface="方正清刻本悦宋简体" panose="02000000000000000000" pitchFamily="2" charset="-122"/>
              <a:ea typeface="方正清刻本悦宋简体" panose="02000000000000000000" pitchFamily="2" charset="-122"/>
            </a:endParaRPr>
          </a:p>
        </p:txBody>
      </p:sp>
      <p:sp>
        <p:nvSpPr>
          <p:cNvPr id="1048661" name="矩形: 圆角 23"/>
          <p:cNvSpPr/>
          <p:nvPr/>
        </p:nvSpPr>
        <p:spPr>
          <a:xfrm rot="2700000">
            <a:off x="1143811" y="3530514"/>
            <a:ext cx="646331" cy="646331"/>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662" name="文本框 2"/>
          <p:cNvSpPr txBox="1"/>
          <p:nvPr/>
        </p:nvSpPr>
        <p:spPr>
          <a:xfrm>
            <a:off x="2495550" y="3603625"/>
            <a:ext cx="8310880" cy="650241"/>
          </a:xfrm>
          <a:prstGeom prst="rect">
            <a:avLst/>
          </a:prstGeom>
          <a:noFill/>
        </p:spPr>
        <p:txBody>
          <a:bodyPr wrap="none" rtlCol="0">
            <a:spAutoFit/>
          </a:bodyPr>
          <a:lstStyle/>
          <a:p>
            <a:pPr algn="l"/>
            <a:r>
              <a:rPr lang="zh-CN" altLang="en-US" sz="4000" dirty="0">
                <a:latin typeface="宋体" panose="02010600030101010101" pitchFamily="2" charset="-122"/>
                <a:ea typeface="宋体" panose="02010600030101010101" pitchFamily="2" charset="-122"/>
                <a:sym typeface="+mn-ea"/>
              </a:rPr>
              <a:t>难点：理解圆锥和圆柱之间的联系。</a:t>
            </a:r>
            <a:endParaRPr lang="zh-CN" altLang="en-US" sz="4000" dirty="0">
              <a:latin typeface="宋体" panose="02010600030101010101" pitchFamily="2" charset="-122"/>
              <a:ea typeface="宋体" panose="02010600030101010101" pitchFamily="2"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60"/>
                                        </p:tgtEl>
                                        <p:attrNameLst>
                                          <p:attrName>style.visibility</p:attrName>
                                        </p:attrNameLst>
                                      </p:cBhvr>
                                      <p:to>
                                        <p:strVal val="visible"/>
                                      </p:to>
                                    </p:set>
                                    <p:anim calcmode="lin" valueType="num">
                                      <p:cBhvr additive="base">
                                        <p:cTn id="7" dur="500" fill="hold"/>
                                        <p:tgtEl>
                                          <p:spTgt spid="1048660"/>
                                        </p:tgtEl>
                                        <p:attrNameLst>
                                          <p:attrName>ppt_x</p:attrName>
                                        </p:attrNameLst>
                                      </p:cBhvr>
                                      <p:tavLst>
                                        <p:tav tm="0">
                                          <p:val>
                                            <p:strVal val="#ppt_x"/>
                                          </p:val>
                                        </p:tav>
                                        <p:tav tm="100000">
                                          <p:val>
                                            <p:strVal val="#ppt_x"/>
                                          </p:val>
                                        </p:tav>
                                      </p:tavLst>
                                    </p:anim>
                                    <p:anim calcmode="lin" valueType="num">
                                      <p:cBhvr additive="base">
                                        <p:cTn id="8" dur="500" fill="hold"/>
                                        <p:tgtEl>
                                          <p:spTgt spid="10486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662"/>
                                        </p:tgtEl>
                                        <p:attrNameLst>
                                          <p:attrName>style.visibility</p:attrName>
                                        </p:attrNameLst>
                                      </p:cBhvr>
                                      <p:to>
                                        <p:strVal val="visible"/>
                                      </p:to>
                                    </p:set>
                                    <p:anim calcmode="lin" valueType="num">
                                      <p:cBhvr additive="base">
                                        <p:cTn id="13" dur="500" fill="hold"/>
                                        <p:tgtEl>
                                          <p:spTgt spid="1048662"/>
                                        </p:tgtEl>
                                        <p:attrNameLst>
                                          <p:attrName>ppt_x</p:attrName>
                                        </p:attrNameLst>
                                      </p:cBhvr>
                                      <p:tavLst>
                                        <p:tav tm="0">
                                          <p:val>
                                            <p:strVal val="#ppt_x"/>
                                          </p:val>
                                        </p:tav>
                                        <p:tav tm="100000">
                                          <p:val>
                                            <p:strVal val="#ppt_x"/>
                                          </p:val>
                                        </p:tav>
                                      </p:tavLst>
                                    </p:anim>
                                    <p:anim calcmode="lin" valueType="num">
                                      <p:cBhvr additive="base">
                                        <p:cTn id="14" dur="500" fill="hold"/>
                                        <p:tgtEl>
                                          <p:spTgt spid="10486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0" grpId="0"/>
      <p:bldP spid="1048660" grpId="1"/>
      <p:bldP spid="1048662" grpId="0"/>
      <p:bldP spid="104866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矩形 34"/>
          <p:cNvSpPr/>
          <p:nvPr/>
        </p:nvSpPr>
        <p:spPr>
          <a:xfrm flipV="1">
            <a:off x="-600" y="0"/>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3" name="图片 12"/>
          <p:cNvPicPr>
            <a:picLocks noChangeAspect="1"/>
          </p:cNvPicPr>
          <p:nvPr/>
        </p:nvPicPr>
        <p:blipFill>
          <a:blip r:embed="rId1" cstate="email"/>
          <a:stretch>
            <a:fillRect/>
          </a:stretch>
        </p:blipFill>
        <p:spPr>
          <a:xfrm>
            <a:off x="176784" y="182880"/>
            <a:ext cx="11843766" cy="6495164"/>
          </a:xfrm>
          <a:prstGeom prst="rect">
            <a:avLst/>
          </a:prstGeom>
        </p:spPr>
      </p:pic>
      <p:sp>
        <p:nvSpPr>
          <p:cNvPr id="1048669" name="矩形 36"/>
          <p:cNvSpPr/>
          <p:nvPr/>
        </p:nvSpPr>
        <p:spPr>
          <a:xfrm flipV="1">
            <a:off x="269400" y="270000"/>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670" name="矩形: 圆角 23"/>
          <p:cNvSpPr/>
          <p:nvPr/>
        </p:nvSpPr>
        <p:spPr>
          <a:xfrm>
            <a:off x="905686" y="659044"/>
            <a:ext cx="646331" cy="646331"/>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1"/>
                </a:solidFill>
              </a:rPr>
              <a:t>一</a:t>
            </a:r>
            <a:endParaRPr lang="zh-CN" altLang="en-US" b="1">
              <a:solidFill>
                <a:schemeClr val="bg1"/>
              </a:solidFill>
            </a:endParaRPr>
          </a:p>
        </p:txBody>
      </p:sp>
      <p:sp>
        <p:nvSpPr>
          <p:cNvPr id="1048671" name="文本框 28"/>
          <p:cNvSpPr txBox="1"/>
          <p:nvPr/>
        </p:nvSpPr>
        <p:spPr>
          <a:xfrm>
            <a:off x="1844040" y="674370"/>
            <a:ext cx="1090930" cy="615315"/>
          </a:xfrm>
          <a:prstGeom prst="rect">
            <a:avLst/>
          </a:prstGeom>
          <a:noFill/>
        </p:spPr>
        <p:txBody>
          <a:bodyPr vert="horz" wrap="square" lIns="0" tIns="0" rIns="0" bIns="0" rtlCol="0">
            <a:spAutoFit/>
          </a:bodyPr>
          <a:lstStyle>
            <a:defPPr>
              <a:defRPr lang="zh-CN"/>
            </a:defPPr>
            <a:lvl1pPr algn="ctr">
              <a:defRPr sz="4800" spc="600">
                <a:latin typeface="汉仪乐喵体简" panose="00020600040101010101" pitchFamily="18" charset="-122"/>
                <a:ea typeface="汉仪乐喵体简" panose="00020600040101010101" pitchFamily="18" charset="-122"/>
                <a:cs typeface="经典行书简" panose="02010609010101010101" pitchFamily="49" charset="-122"/>
              </a:defRPr>
            </a:lvl1pPr>
          </a:lstStyle>
          <a:p>
            <a:r>
              <a:rPr lang="zh-CN" altLang="en-US" sz="4000" spc="0" dirty="0">
                <a:latin typeface="方正清刻本悦宋简体" panose="02000000000000000000" pitchFamily="2" charset="-122"/>
                <a:ea typeface="方正清刻本悦宋简体" panose="02000000000000000000" pitchFamily="2" charset="-122"/>
              </a:rPr>
              <a:t>复习</a:t>
            </a:r>
            <a:endParaRPr lang="zh-CN" altLang="en-US" sz="4000" spc="0" dirty="0">
              <a:latin typeface="方正清刻本悦宋简体" panose="02000000000000000000" pitchFamily="2" charset="-122"/>
              <a:ea typeface="方正清刻本悦宋简体" panose="02000000000000000000" pitchFamily="2" charset="-122"/>
            </a:endParaRPr>
          </a:p>
        </p:txBody>
      </p:sp>
      <p:sp>
        <p:nvSpPr>
          <p:cNvPr id="1048672" name="文本框 3" descr="1、"/>
          <p:cNvSpPr txBox="1"/>
          <p:nvPr/>
        </p:nvSpPr>
        <p:spPr>
          <a:xfrm>
            <a:off x="905510" y="1455420"/>
            <a:ext cx="8900795" cy="3139440"/>
          </a:xfrm>
          <a:prstGeom prst="rect">
            <a:avLst/>
          </a:prstGeom>
          <a:noFill/>
        </p:spPr>
        <p:txBody>
          <a:bodyPr wrap="square" rtlCol="0">
            <a:spAutoFit/>
          </a:bodyPr>
          <a:lstStyle/>
          <a:p>
            <a:pPr>
              <a:lnSpc>
                <a:spcPct val="110000"/>
              </a:lnSpc>
            </a:pP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、圆柱和圆锥各有什么特征？</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a:lnSpc>
                <a:spcPct val="110000"/>
              </a:lnSpc>
            </a:pPr>
            <a:endParaRPr lang="en-US" altLang="zh-CN" sz="3200">
              <a:latin typeface="宋体" panose="02010600030101010101" pitchFamily="2" charset="-122"/>
              <a:ea typeface="宋体" panose="02010600030101010101" pitchFamily="2" charset="-122"/>
              <a:cs typeface="宋体" panose="02010600030101010101" pitchFamily="2" charset="-122"/>
            </a:endParaRPr>
          </a:p>
          <a:p>
            <a:pPr>
              <a:lnSpc>
                <a:spcPct val="110000"/>
              </a:lnSpc>
            </a:pPr>
            <a:endParaRPr lang="en-US" altLang="zh-CN" sz="3200">
              <a:latin typeface="宋体" panose="02010600030101010101" pitchFamily="2" charset="-122"/>
              <a:ea typeface="宋体" panose="02010600030101010101" pitchFamily="2" charset="-122"/>
              <a:cs typeface="宋体" panose="02010600030101010101" pitchFamily="2" charset="-122"/>
            </a:endParaRPr>
          </a:p>
          <a:p>
            <a:pPr>
              <a:lnSpc>
                <a:spcPct val="110000"/>
              </a:lnSpc>
            </a:pPr>
            <a:endParaRPr lang="en-US" altLang="zh-CN" sz="3200">
              <a:latin typeface="宋体" panose="02010600030101010101" pitchFamily="2" charset="-122"/>
              <a:ea typeface="宋体" panose="02010600030101010101" pitchFamily="2" charset="-122"/>
              <a:cs typeface="宋体" panose="02010600030101010101" pitchFamily="2" charset="-122"/>
            </a:endParaRPr>
          </a:p>
          <a:p>
            <a:pPr>
              <a:lnSpc>
                <a:spcPct val="110000"/>
              </a:lnSpc>
            </a:pPr>
            <a:endParaRPr lang="en-US" altLang="zh-CN" sz="3200">
              <a:latin typeface="宋体" panose="02010600030101010101" pitchFamily="2" charset="-122"/>
              <a:ea typeface="宋体" panose="02010600030101010101" pitchFamily="2" charset="-122"/>
              <a:cs typeface="宋体" panose="02010600030101010101" pitchFamily="2" charset="-122"/>
            </a:endParaRPr>
          </a:p>
          <a:p>
            <a:pPr>
              <a:lnSpc>
                <a:spcPct val="110000"/>
              </a:lnSpc>
            </a:pP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48673" name="文本框 2"/>
          <p:cNvSpPr txBox="1"/>
          <p:nvPr/>
        </p:nvSpPr>
        <p:spPr>
          <a:xfrm>
            <a:off x="905510" y="4178935"/>
            <a:ext cx="6927850" cy="955040"/>
          </a:xfrm>
          <a:prstGeom prst="rect">
            <a:avLst/>
          </a:prstGeom>
          <a:noFill/>
        </p:spPr>
        <p:txBody>
          <a:bodyPr wrap="square" rtlCol="0">
            <a:spAutoFit/>
          </a:bodyPr>
          <a:lstStyle/>
          <a:p>
            <a:pPr>
              <a:lnSpc>
                <a:spcPct val="11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、圆柱体积的计算公式是什么？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nSpc>
                <a:spcPct val="110000"/>
              </a:lnSpc>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097166" name="图片 4" descr="QQ截图20200818200611"/>
          <p:cNvPicPr>
            <a:picLocks noChangeAspect="1"/>
          </p:cNvPicPr>
          <p:nvPr>
            <p:custDataLst>
              <p:tags r:id="rId2"/>
            </p:custDataLst>
          </p:nvPr>
        </p:nvPicPr>
        <p:blipFill>
          <a:blip r:embed="rId3" cstate="email"/>
          <a:srcRect/>
          <a:stretch>
            <a:fillRect/>
          </a:stretch>
        </p:blipFill>
        <p:spPr>
          <a:xfrm>
            <a:off x="5213985" y="2208530"/>
            <a:ext cx="2317750" cy="1970405"/>
          </a:xfrm>
          <a:prstGeom prst="rect">
            <a:avLst/>
          </a:prstGeom>
        </p:spPr>
      </p:pic>
      <p:sp>
        <p:nvSpPr>
          <p:cNvPr id="1048674" name="文本框 5"/>
          <p:cNvSpPr txBox="1"/>
          <p:nvPr/>
        </p:nvSpPr>
        <p:spPr>
          <a:xfrm>
            <a:off x="951865" y="4888865"/>
            <a:ext cx="6037581" cy="485140"/>
          </a:xfrm>
          <a:prstGeom prst="rect">
            <a:avLst/>
          </a:prstGeom>
          <a:noFill/>
        </p:spPr>
        <p:txBody>
          <a:bodyPr wrap="none" rtlCol="0">
            <a:spAutoFit/>
          </a:bodyPr>
          <a:lstStyle/>
          <a:p>
            <a:pPr algn="l">
              <a:lnSpc>
                <a:spcPct val="11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生：圆柱体积的计算公式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底面积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x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097167" name="图片 1" descr="360截图20200819211017691"/>
          <p:cNvPicPr>
            <a:picLocks noChangeAspect="1"/>
          </p:cNvPicPr>
          <p:nvPr/>
        </p:nvPicPr>
        <p:blipFill>
          <a:blip r:embed="rId4" cstate="email"/>
          <a:srcRect b="-731"/>
          <a:stretch>
            <a:fillRect/>
          </a:stretch>
        </p:blipFill>
        <p:spPr>
          <a:xfrm>
            <a:off x="1155065" y="2252980"/>
            <a:ext cx="2468245" cy="1925955"/>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48672"/>
                                        </p:tgtEl>
                                        <p:attrNameLst>
                                          <p:attrName>style.visibility</p:attrName>
                                        </p:attrNameLst>
                                      </p:cBhvr>
                                      <p:to>
                                        <p:strVal val="visible"/>
                                      </p:to>
                                    </p:set>
                                    <p:animEffect transition="in" filter="randombar(horizontal)">
                                      <p:cBhvr>
                                        <p:cTn id="7" dur="500"/>
                                        <p:tgtEl>
                                          <p:spTgt spid="104867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97167"/>
                                        </p:tgtEl>
                                        <p:attrNameLst>
                                          <p:attrName>style.visibility</p:attrName>
                                        </p:attrNameLst>
                                      </p:cBhvr>
                                      <p:to>
                                        <p:strVal val="visible"/>
                                      </p:to>
                                    </p:set>
                                    <p:animEffect transition="in" filter="barn(inVertical)">
                                      <p:cBhvr>
                                        <p:cTn id="12" dur="500"/>
                                        <p:tgtEl>
                                          <p:spTgt spid="209716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97166"/>
                                        </p:tgtEl>
                                        <p:attrNameLst>
                                          <p:attrName>style.visibility</p:attrName>
                                        </p:attrNameLst>
                                      </p:cBhvr>
                                      <p:to>
                                        <p:strVal val="visible"/>
                                      </p:to>
                                    </p:set>
                                    <p:anim calcmode="lin" valueType="num">
                                      <p:cBhvr additive="base">
                                        <p:cTn id="17" dur="500" fill="hold"/>
                                        <p:tgtEl>
                                          <p:spTgt spid="2097166"/>
                                        </p:tgtEl>
                                        <p:attrNameLst>
                                          <p:attrName>ppt_x</p:attrName>
                                        </p:attrNameLst>
                                      </p:cBhvr>
                                      <p:tavLst>
                                        <p:tav tm="0">
                                          <p:val>
                                            <p:strVal val="#ppt_x"/>
                                          </p:val>
                                        </p:tav>
                                        <p:tav tm="100000">
                                          <p:val>
                                            <p:strVal val="#ppt_x"/>
                                          </p:val>
                                        </p:tav>
                                      </p:tavLst>
                                    </p:anim>
                                    <p:anim calcmode="lin" valueType="num">
                                      <p:cBhvr additive="base">
                                        <p:cTn id="18" dur="500" fill="hold"/>
                                        <p:tgtEl>
                                          <p:spTgt spid="209716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048673"/>
                                        </p:tgtEl>
                                        <p:attrNameLst>
                                          <p:attrName>style.visibility</p:attrName>
                                        </p:attrNameLst>
                                      </p:cBhvr>
                                      <p:to>
                                        <p:strVal val="visible"/>
                                      </p:to>
                                    </p:set>
                                    <p:animEffect transition="in" filter="barn(inVertical)">
                                      <p:cBhvr>
                                        <p:cTn id="23" dur="500"/>
                                        <p:tgtEl>
                                          <p:spTgt spid="1048673"/>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048674"/>
                                        </p:tgtEl>
                                        <p:attrNameLst>
                                          <p:attrName>style.visibility</p:attrName>
                                        </p:attrNameLst>
                                      </p:cBhvr>
                                      <p:to>
                                        <p:strVal val="visible"/>
                                      </p:to>
                                    </p:set>
                                    <p:animEffect transition="in" filter="box(in)">
                                      <p:cBhvr>
                                        <p:cTn id="28" dur="2000"/>
                                        <p:tgtEl>
                                          <p:spTgt spid="104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2" grpId="0"/>
      <p:bldP spid="1048672" grpId="1"/>
      <p:bldP spid="1048673" grpId="0"/>
      <p:bldP spid="1048673" grpId="1"/>
      <p:bldP spid="1048674" grpId="0"/>
      <p:bldP spid="104867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8" name="图片 1" descr="360截图20200819120014183"/>
          <p:cNvPicPr>
            <a:picLocks noChangeAspect="1"/>
          </p:cNvPicPr>
          <p:nvPr/>
        </p:nvPicPr>
        <p:blipFill>
          <a:blip r:embed="rId1"/>
          <a:stretch>
            <a:fillRect/>
          </a:stretch>
        </p:blipFill>
        <p:spPr>
          <a:xfrm>
            <a:off x="0" y="-97155"/>
            <a:ext cx="12192000" cy="705231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40"/>
          <p:cNvGrpSpPr/>
          <p:nvPr/>
        </p:nvGrpSpPr>
        <p:grpSpPr>
          <a:xfrm>
            <a:off x="89400" y="90000"/>
            <a:ext cx="12013200" cy="6678000"/>
            <a:chOff x="89400" y="90000"/>
            <a:chExt cx="12013200" cy="6678000"/>
          </a:xfrm>
        </p:grpSpPr>
        <p:sp>
          <p:nvSpPr>
            <p:cNvPr id="1048680" name="矩形 41"/>
            <p:cNvSpPr/>
            <p:nvPr/>
          </p:nvSpPr>
          <p:spPr>
            <a:xfrm flipV="1">
              <a:off x="89400" y="90000"/>
              <a:ext cx="12013200" cy="66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书体坊赵九江钢笔楷书" panose="03000509000000000000" pitchFamily="65" charset="-122"/>
                <a:ea typeface="书体坊赵九江钢笔楷书" panose="03000509000000000000" pitchFamily="65" charset="-122"/>
              </a:endParaRPr>
            </a:p>
          </p:txBody>
        </p:sp>
        <p:sp>
          <p:nvSpPr>
            <p:cNvPr id="1048681" name="矩形 42"/>
            <p:cNvSpPr/>
            <p:nvPr/>
          </p:nvSpPr>
          <p:spPr>
            <a:xfrm flipV="1">
              <a:off x="269400" y="270000"/>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grpSp>
      <p:grpSp>
        <p:nvGrpSpPr>
          <p:cNvPr id="75" name="组合 4"/>
          <p:cNvGrpSpPr/>
          <p:nvPr/>
        </p:nvGrpSpPr>
        <p:grpSpPr>
          <a:xfrm>
            <a:off x="6879333" y="2101775"/>
            <a:ext cx="4591050" cy="1972725"/>
            <a:chOff x="6904098" y="3389645"/>
            <a:chExt cx="4591050" cy="1972725"/>
          </a:xfrm>
        </p:grpSpPr>
        <p:sp>
          <p:nvSpPr>
            <p:cNvPr id="1048682" name="Rounded Rectangle 54"/>
            <p:cNvSpPr/>
            <p:nvPr/>
          </p:nvSpPr>
          <p:spPr>
            <a:xfrm>
              <a:off x="6904098" y="3389645"/>
              <a:ext cx="536575" cy="5365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48683" name="文本框 26"/>
            <p:cNvSpPr txBox="1"/>
            <p:nvPr/>
          </p:nvSpPr>
          <p:spPr>
            <a:xfrm>
              <a:off x="7465438" y="3480228"/>
              <a:ext cx="4029710" cy="1882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defPPr>
              <a:lvl1pPr algn="ctr">
                <a:defRPr b="0" spc="300">
                  <a:solidFill>
                    <a:schemeClr val="dk1">
                      <a:lumMod val="100000"/>
                    </a:schemeClr>
                  </a:solidFill>
                  <a:effectLst/>
                  <a:latin typeface="方正清刻本悦宋简体" panose="02000000000000000000" pitchFamily="2" charset="-122"/>
                  <a:ea typeface="方正清刻本悦宋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4000" dirty="0">
                  <a:solidFill>
                    <a:schemeClr val="accent1">
                      <a:lumMod val="75000"/>
                    </a:schemeClr>
                  </a:solidFill>
                </a:rPr>
                <a:t>同学们你们能求出这个圆锥的体积吗？</a:t>
              </a:r>
              <a:endParaRPr lang="zh-CN" altLang="en-US" sz="4000" dirty="0">
                <a:solidFill>
                  <a:schemeClr val="accent1">
                    <a:lumMod val="75000"/>
                  </a:schemeClr>
                </a:solidFill>
              </a:endParaRPr>
            </a:p>
          </p:txBody>
        </p:sp>
      </p:grpSp>
      <p:grpSp>
        <p:nvGrpSpPr>
          <p:cNvPr id="76" name="组合 5"/>
          <p:cNvGrpSpPr/>
          <p:nvPr/>
        </p:nvGrpSpPr>
        <p:grpSpPr>
          <a:xfrm>
            <a:off x="6904098" y="3076848"/>
            <a:ext cx="4566285" cy="587251"/>
            <a:chOff x="6904098" y="4124658"/>
            <a:chExt cx="4566285" cy="587251"/>
          </a:xfrm>
        </p:grpSpPr>
        <p:sp>
          <p:nvSpPr>
            <p:cNvPr id="1048684" name="Rounded Rectangle 55"/>
            <p:cNvSpPr/>
            <p:nvPr/>
          </p:nvSpPr>
          <p:spPr>
            <a:xfrm>
              <a:off x="6904098" y="4124658"/>
              <a:ext cx="536575" cy="5365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7" name="组合 28"/>
            <p:cNvGrpSpPr/>
            <p:nvPr/>
          </p:nvGrpSpPr>
          <p:grpSpPr>
            <a:xfrm>
              <a:off x="7440673" y="4208138"/>
              <a:ext cx="4029710" cy="503771"/>
              <a:chOff x="7791135" y="2394996"/>
              <a:chExt cx="4029710" cy="503771"/>
            </a:xfrm>
          </p:grpSpPr>
          <p:sp>
            <p:nvSpPr>
              <p:cNvPr id="1048685" name="文本框 29"/>
              <p:cNvSpPr txBox="1"/>
              <p:nvPr/>
            </p:nvSpPr>
            <p:spPr>
              <a:xfrm>
                <a:off x="7791135" y="2576822"/>
                <a:ext cx="3440719" cy="321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defPPr>
                <a:lvl1pPr algn="ctr">
                  <a:lnSpc>
                    <a:spcPct val="150000"/>
                  </a:lnSpc>
                  <a:defRPr sz="1000" b="0" spc="100">
                    <a:solidFill>
                      <a:schemeClr val="dk1">
                        <a:lumMod val="100000"/>
                      </a:schemeClr>
                    </a:solidFill>
                    <a:effectLst/>
                    <a:latin typeface="方正兰亭细黑_GBK" panose="02000000000000000000" pitchFamily="2" charset="-122"/>
                    <a:ea typeface="方正兰亭细黑_GBK"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US" altLang="zh-CN" dirty="0">
                  <a:latin typeface="微软雅黑 Light" panose="020B0502040204020203" pitchFamily="34" charset="-122"/>
                  <a:ea typeface="微软雅黑 Light" panose="020B0502040204020203" pitchFamily="34" charset="-122"/>
                </a:endParaRPr>
              </a:p>
            </p:txBody>
          </p:sp>
          <p:sp>
            <p:nvSpPr>
              <p:cNvPr id="1048686" name="文本框 30"/>
              <p:cNvSpPr txBox="1"/>
              <p:nvPr/>
            </p:nvSpPr>
            <p:spPr>
              <a:xfrm>
                <a:off x="7791135" y="2394996"/>
                <a:ext cx="4029710"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defPPr>
                <a:lvl1pPr algn="ctr">
                  <a:defRPr b="0" spc="300">
                    <a:solidFill>
                      <a:schemeClr val="dk1">
                        <a:lumMod val="100000"/>
                      </a:schemeClr>
                    </a:solidFill>
                    <a:effectLst/>
                    <a:latin typeface="方正清刻本悦宋简体" panose="02000000000000000000" pitchFamily="2" charset="-122"/>
                    <a:ea typeface="方正清刻本悦宋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dirty="0"/>
              </a:p>
            </p:txBody>
          </p:sp>
        </p:grpSp>
      </p:grpSp>
      <p:grpSp>
        <p:nvGrpSpPr>
          <p:cNvPr id="78" name="组合 7"/>
          <p:cNvGrpSpPr/>
          <p:nvPr/>
        </p:nvGrpSpPr>
        <p:grpSpPr>
          <a:xfrm>
            <a:off x="4388228" y="543639"/>
            <a:ext cx="3977294" cy="617119"/>
            <a:chOff x="6904098" y="5564584"/>
            <a:chExt cx="3977294" cy="617119"/>
          </a:xfrm>
        </p:grpSpPr>
        <p:sp>
          <p:nvSpPr>
            <p:cNvPr id="1048687" name="Rounded Rectangle 56"/>
            <p:cNvSpPr/>
            <p:nvPr/>
          </p:nvSpPr>
          <p:spPr>
            <a:xfrm>
              <a:off x="6904098" y="5596270"/>
              <a:ext cx="536575" cy="5365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二</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9" name="组合 34"/>
            <p:cNvGrpSpPr/>
            <p:nvPr/>
          </p:nvGrpSpPr>
          <p:grpSpPr>
            <a:xfrm>
              <a:off x="7440673" y="5564584"/>
              <a:ext cx="3440719" cy="617119"/>
              <a:chOff x="7791135" y="2281648"/>
              <a:chExt cx="3440719" cy="617119"/>
            </a:xfrm>
          </p:grpSpPr>
          <p:sp>
            <p:nvSpPr>
              <p:cNvPr id="1048688" name="文本框 35"/>
              <p:cNvSpPr txBox="1"/>
              <p:nvPr/>
            </p:nvSpPr>
            <p:spPr>
              <a:xfrm>
                <a:off x="7791135" y="2576822"/>
                <a:ext cx="3440719" cy="321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defPPr>
                <a:lvl1pPr algn="ctr">
                  <a:lnSpc>
                    <a:spcPct val="150000"/>
                  </a:lnSpc>
                  <a:defRPr sz="1000" b="0" spc="100">
                    <a:solidFill>
                      <a:schemeClr val="dk1">
                        <a:lumMod val="100000"/>
                      </a:schemeClr>
                    </a:solidFill>
                    <a:effectLst/>
                    <a:latin typeface="方正兰亭细黑_GBK" panose="02000000000000000000" pitchFamily="2" charset="-122"/>
                    <a:ea typeface="方正兰亭细黑_GBK"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US" altLang="zh-CN" dirty="0">
                  <a:latin typeface="微软雅黑 Light" panose="020B0502040204020203" pitchFamily="34" charset="-122"/>
                  <a:ea typeface="微软雅黑 Light" panose="020B0502040204020203" pitchFamily="34" charset="-122"/>
                </a:endParaRPr>
              </a:p>
            </p:txBody>
          </p:sp>
          <p:sp>
            <p:nvSpPr>
              <p:cNvPr id="1048689" name="文本框 36"/>
              <p:cNvSpPr txBox="1"/>
              <p:nvPr/>
            </p:nvSpPr>
            <p:spPr>
              <a:xfrm>
                <a:off x="7791135" y="2281648"/>
                <a:ext cx="2698175"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zh-CN"/>
                </a:defPPr>
                <a:lvl1pPr algn="ctr">
                  <a:defRPr b="0" spc="300">
                    <a:solidFill>
                      <a:schemeClr val="dk1">
                        <a:lumMod val="100000"/>
                      </a:schemeClr>
                    </a:solidFill>
                    <a:effectLst/>
                    <a:latin typeface="方正清刻本悦宋简体" panose="02000000000000000000" pitchFamily="2" charset="-122"/>
                    <a:ea typeface="方正清刻本悦宋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dirty="0"/>
              </a:p>
            </p:txBody>
          </p:sp>
        </p:grpSp>
      </p:grpSp>
      <p:grpSp>
        <p:nvGrpSpPr>
          <p:cNvPr id="80" name="组合 44"/>
          <p:cNvGrpSpPr/>
          <p:nvPr/>
        </p:nvGrpSpPr>
        <p:grpSpPr>
          <a:xfrm>
            <a:off x="5019675" y="574675"/>
            <a:ext cx="2106295" cy="536575"/>
            <a:chOff x="5019675" y="578981"/>
            <a:chExt cx="1823187" cy="508437"/>
          </a:xfrm>
        </p:grpSpPr>
        <p:sp>
          <p:nvSpPr>
            <p:cNvPr id="1048690" name="矩形 45"/>
            <p:cNvSpPr/>
            <p:nvPr/>
          </p:nvSpPr>
          <p:spPr>
            <a:xfrm>
              <a:off x="5029569" y="578981"/>
              <a:ext cx="1813293" cy="348986"/>
            </a:xfrm>
            <a:prstGeom prst="rect">
              <a:avLst/>
            </a:prstGeom>
          </p:spPr>
          <p:txBody>
            <a:bodyPr wrap="square">
              <a:spAutoFit/>
            </a:bodyPr>
            <a:lstStyle/>
            <a:p>
              <a:r>
                <a:rPr lang="zh-CN" altLang="en-US" b="1" dirty="0">
                  <a:latin typeface="Arial Nova Light" panose="020B0304020202020204" pitchFamily="34" charset="0"/>
                </a:rPr>
                <a:t>问题情境导入</a:t>
              </a:r>
              <a:endParaRPr lang="zh-CN" altLang="en-US" b="1" dirty="0">
                <a:latin typeface="Arial Nova Light" panose="020B0304020202020204" pitchFamily="34" charset="0"/>
              </a:endParaRPr>
            </a:p>
          </p:txBody>
        </p:sp>
        <p:sp>
          <p:nvSpPr>
            <p:cNvPr id="1048691" name="矩形: 圆角 46"/>
            <p:cNvSpPr/>
            <p:nvPr/>
          </p:nvSpPr>
          <p:spPr>
            <a:xfrm>
              <a:off x="5676210" y="1015409"/>
              <a:ext cx="72009" cy="72009"/>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p>
          </p:txBody>
        </p:sp>
        <p:sp>
          <p:nvSpPr>
            <p:cNvPr id="1048692" name="矩形: 圆角 47"/>
            <p:cNvSpPr/>
            <p:nvPr/>
          </p:nvSpPr>
          <p:spPr>
            <a:xfrm>
              <a:off x="6073931" y="1015409"/>
              <a:ext cx="72009" cy="72009"/>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p>
          </p:txBody>
        </p:sp>
        <p:sp>
          <p:nvSpPr>
            <p:cNvPr id="1048693" name="矩形: 圆角 48"/>
            <p:cNvSpPr/>
            <p:nvPr/>
          </p:nvSpPr>
          <p:spPr>
            <a:xfrm>
              <a:off x="6471652" y="1015409"/>
              <a:ext cx="72009" cy="72009"/>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noAutofit/>
            </a:bodyPr>
            <a:lstStyle/>
            <a:p>
              <a:pPr algn="ctr"/>
              <a:endParaRPr lang="zh-CN" altLang="en-US"/>
            </a:p>
          </p:txBody>
        </p:sp>
        <p:cxnSp>
          <p:nvCxnSpPr>
            <p:cNvPr id="3145730" name="直接连接符 49"/>
            <p:cNvCxnSpPr/>
            <p:nvPr/>
          </p:nvCxnSpPr>
          <p:spPr>
            <a:xfrm flipV="1">
              <a:off x="5019675" y="1038225"/>
              <a:ext cx="1701165" cy="1651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2097169" name="图片 3" descr="77b54c0d55270722192ef7ce"/>
          <p:cNvPicPr>
            <a:picLocks noChangeAspect="1"/>
          </p:cNvPicPr>
          <p:nvPr/>
        </p:nvPicPr>
        <p:blipFill>
          <a:blip r:embed="rId1" cstate="email"/>
          <a:stretch>
            <a:fillRect/>
          </a:stretch>
        </p:blipFill>
        <p:spPr>
          <a:xfrm>
            <a:off x="422689" y="1596707"/>
            <a:ext cx="6357620" cy="4768215"/>
          </a:xfrm>
          <a:prstGeom prst="rect">
            <a:avLst/>
          </a:prstGeom>
        </p:spPr>
      </p:pic>
      <p:cxnSp>
        <p:nvCxnSpPr>
          <p:cNvPr id="3145731" name="直接箭头连接符 1"/>
          <p:cNvCxnSpPr/>
          <p:nvPr/>
        </p:nvCxnSpPr>
        <p:spPr>
          <a:xfrm>
            <a:off x="1793240" y="3980815"/>
            <a:ext cx="22860" cy="131064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cxnSp>
        <p:nvCxnSpPr>
          <p:cNvPr id="3145732" name="直接箭头连接符 2"/>
          <p:cNvCxnSpPr/>
          <p:nvPr/>
        </p:nvCxnSpPr>
        <p:spPr>
          <a:xfrm>
            <a:off x="550545" y="5326380"/>
            <a:ext cx="2611120"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048694" name="文本框 6"/>
          <p:cNvSpPr txBox="1"/>
          <p:nvPr/>
        </p:nvSpPr>
        <p:spPr>
          <a:xfrm>
            <a:off x="1057275" y="4670425"/>
            <a:ext cx="703580" cy="358140"/>
          </a:xfrm>
          <a:prstGeom prst="rect">
            <a:avLst/>
          </a:prstGeom>
          <a:noFill/>
        </p:spPr>
        <p:txBody>
          <a:bodyPr wrap="none" rtlCol="0">
            <a:spAutoFit/>
          </a:bodyPr>
          <a:lstStyle/>
          <a:p>
            <a:r>
              <a:rPr lang="en-US" altLang="zh-CN" b="1">
                <a:solidFill>
                  <a:srgbClr val="FF0000"/>
                </a:solidFill>
              </a:rPr>
              <a:t>1.5m</a:t>
            </a:r>
            <a:endParaRPr lang="en-US" altLang="zh-CN" b="1">
              <a:solidFill>
                <a:srgbClr val="FF0000"/>
              </a:solidFill>
            </a:endParaRPr>
          </a:p>
        </p:txBody>
      </p:sp>
      <p:sp>
        <p:nvSpPr>
          <p:cNvPr id="1048695" name="文本框 8"/>
          <p:cNvSpPr txBox="1"/>
          <p:nvPr/>
        </p:nvSpPr>
        <p:spPr>
          <a:xfrm>
            <a:off x="2357120" y="5441315"/>
            <a:ext cx="884555" cy="460375"/>
          </a:xfrm>
          <a:prstGeom prst="rect">
            <a:avLst/>
          </a:prstGeom>
          <a:noFill/>
        </p:spPr>
        <p:txBody>
          <a:bodyPr wrap="square" rtlCol="0">
            <a:spAutoFit/>
          </a:bodyPr>
          <a:lstStyle/>
          <a:p>
            <a:r>
              <a:rPr lang="en-US" altLang="zh-CN" sz="2400" b="1">
                <a:solidFill>
                  <a:srgbClr val="FF0000"/>
                </a:solidFill>
              </a:rPr>
              <a:t>4m</a:t>
            </a:r>
            <a:endParaRPr lang="en-US" altLang="zh-CN" sz="2400" b="1">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97169"/>
                                        </p:tgtEl>
                                        <p:attrNameLst>
                                          <p:attrName>style.visibility</p:attrName>
                                        </p:attrNameLst>
                                      </p:cBhvr>
                                      <p:to>
                                        <p:strVal val="visible"/>
                                      </p:to>
                                    </p:set>
                                    <p:animEffect transition="in" filter="barn(inVertical)">
                                      <p:cBhvr>
                                        <p:cTn id="7" dur="500"/>
                                        <p:tgtEl>
                                          <p:spTgt spid="20971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blinds(horizontal)">
                                      <p:cBhvr>
                                        <p:cTn id="1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8" name="矩形 34"/>
          <p:cNvSpPr/>
          <p:nvPr/>
        </p:nvSpPr>
        <p:spPr>
          <a:xfrm flipV="1">
            <a:off x="-1235" y="0"/>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5" name="图片 14"/>
          <p:cNvPicPr>
            <a:picLocks noChangeAspect="1"/>
          </p:cNvPicPr>
          <p:nvPr/>
        </p:nvPicPr>
        <p:blipFill>
          <a:blip r:embed="rId1" cstate="email"/>
          <a:stretch>
            <a:fillRect/>
          </a:stretch>
        </p:blipFill>
        <p:spPr>
          <a:xfrm>
            <a:off x="176784" y="182880"/>
            <a:ext cx="11843766" cy="6495164"/>
          </a:xfrm>
          <a:prstGeom prst="rect">
            <a:avLst/>
          </a:prstGeom>
        </p:spPr>
      </p:pic>
      <p:sp>
        <p:nvSpPr>
          <p:cNvPr id="1048696" name="副标题 3"/>
          <p:cNvSpPr>
            <a:spLocks noGrp="1"/>
          </p:cNvSpPr>
          <p:nvPr>
            <p:ph type="subTitle" idx="1"/>
          </p:nvPr>
        </p:nvSpPr>
        <p:spPr/>
        <p:txBody>
          <a:bodyPr/>
          <a:lstStyle/>
          <a:p>
            <a:endParaRPr lang="zh-CN" altLang="en-US"/>
          </a:p>
        </p:txBody>
      </p:sp>
      <p:sp>
        <p:nvSpPr>
          <p:cNvPr id="1048697" name="标题 4"/>
          <p:cNvSpPr>
            <a:spLocks noGrp="1"/>
          </p:cNvSpPr>
          <p:nvPr>
            <p:ph type="ctrTitle"/>
          </p:nvPr>
        </p:nvSpPr>
        <p:spPr/>
        <p:txBody>
          <a:bodyPr/>
          <a:lstStyle/>
          <a:p>
            <a:endParaRPr lang="zh-CN" altLang="en-US"/>
          </a:p>
        </p:txBody>
      </p:sp>
      <p:sp>
        <p:nvSpPr>
          <p:cNvPr id="1048700" name="矩形 36"/>
          <p:cNvSpPr/>
          <p:nvPr/>
        </p:nvSpPr>
        <p:spPr>
          <a:xfrm flipV="1">
            <a:off x="268765" y="270000"/>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2097170" name="图片 1" descr="QQ截图20200818202206"/>
          <p:cNvPicPr>
            <a:picLocks noChangeAspect="1"/>
          </p:cNvPicPr>
          <p:nvPr/>
        </p:nvPicPr>
        <p:blipFill>
          <a:blip r:embed="rId2"/>
          <a:stretch>
            <a:fillRect/>
          </a:stretch>
        </p:blipFill>
        <p:spPr>
          <a:xfrm rot="5400000">
            <a:off x="2973070" y="1086485"/>
            <a:ext cx="2609850" cy="3771900"/>
          </a:xfrm>
          <a:prstGeom prst="rect">
            <a:avLst/>
          </a:prstGeom>
        </p:spPr>
      </p:pic>
      <p:sp>
        <p:nvSpPr>
          <p:cNvPr id="1048701" name="文本框 2"/>
          <p:cNvSpPr txBox="1"/>
          <p:nvPr/>
        </p:nvSpPr>
        <p:spPr>
          <a:xfrm>
            <a:off x="7105650" y="1631315"/>
            <a:ext cx="4657090" cy="2275840"/>
          </a:xfrm>
          <a:prstGeom prst="rect">
            <a:avLst/>
          </a:prstGeom>
          <a:noFill/>
        </p:spPr>
        <p:txBody>
          <a:bodyPr wrap="square" rtlCol="0">
            <a:spAutoFit/>
          </a:bodyPr>
          <a:lstStyle/>
          <a:p>
            <a:pPr>
              <a:lnSpc>
                <a:spcPct val="110000"/>
              </a:lnSpc>
            </a:pPr>
            <a:r>
              <a:rPr lang="zh-CN" altLang="en-US" sz="3600" dirty="0">
                <a:solidFill>
                  <a:schemeClr val="accent1">
                    <a:lumMod val="75000"/>
                  </a:schemeClr>
                </a:solidFill>
                <a:latin typeface="宋体" panose="02010600030101010101" pitchFamily="2" charset="-122"/>
                <a:ea typeface="宋体" panose="02010600030101010101" pitchFamily="2" charset="-122"/>
              </a:rPr>
              <a:t>请同学们猜猜左图中等底等高的圆柱和圆锥的体积之间有什么联系呢？</a:t>
            </a:r>
            <a:endParaRPr lang="zh-CN" altLang="en-US" sz="3600" dirty="0">
              <a:solidFill>
                <a:schemeClr val="accent1">
                  <a:lumMod val="75000"/>
                </a:schemeClr>
              </a:solidFill>
              <a:latin typeface="宋体" panose="02010600030101010101" pitchFamily="2" charset="-122"/>
              <a:ea typeface="宋体" panose="02010600030101010101" pitchFamily="2" charset="-122"/>
            </a:endParaRPr>
          </a:p>
        </p:txBody>
      </p:sp>
      <p:pic>
        <p:nvPicPr>
          <p:cNvPr id="2097171" name="图片 5" descr="resource"/>
          <p:cNvPicPr>
            <a:picLocks noChangeAspect="1"/>
          </p:cNvPicPr>
          <p:nvPr/>
        </p:nvPicPr>
        <p:blipFill>
          <a:blip r:embed="rId3" cstate="email"/>
          <a:stretch>
            <a:fillRect/>
          </a:stretch>
        </p:blipFill>
        <p:spPr>
          <a:xfrm>
            <a:off x="268605" y="1096645"/>
            <a:ext cx="2403475" cy="2403475"/>
          </a:xfrm>
          <a:prstGeom prst="rect">
            <a:avLst/>
          </a:prstGeom>
        </p:spPr>
      </p:pic>
      <p:pic>
        <p:nvPicPr>
          <p:cNvPr id="2097172" name="图片 6" descr="resource"/>
          <p:cNvPicPr>
            <a:picLocks noChangeAspect="1"/>
          </p:cNvPicPr>
          <p:nvPr/>
        </p:nvPicPr>
        <p:blipFill>
          <a:blip r:embed="rId4" cstate="email"/>
          <a:stretch>
            <a:fillRect/>
          </a:stretch>
        </p:blipFill>
        <p:spPr>
          <a:xfrm>
            <a:off x="269875" y="2586355"/>
            <a:ext cx="2402205" cy="2404110"/>
          </a:xfrm>
          <a:prstGeom prst="rect">
            <a:avLst/>
          </a:prstGeom>
        </p:spPr>
      </p:pic>
      <p:sp>
        <p:nvSpPr>
          <p:cNvPr id="1048702" name="平行四边形 10"/>
          <p:cNvSpPr/>
          <p:nvPr/>
        </p:nvSpPr>
        <p:spPr>
          <a:xfrm rot="1560000">
            <a:off x="2505710" y="1678940"/>
            <a:ext cx="3776345" cy="1390015"/>
          </a:xfrm>
          <a:prstGeom prst="parallelogram">
            <a:avLst>
              <a:gd name="adj" fmla="val 209863"/>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3" name="平行四边形 11"/>
          <p:cNvSpPr/>
          <p:nvPr/>
        </p:nvSpPr>
        <p:spPr>
          <a:xfrm rot="1260000">
            <a:off x="2477770" y="3410585"/>
            <a:ext cx="3832225" cy="1188720"/>
          </a:xfrm>
          <a:prstGeom prst="parallelogram">
            <a:avLst>
              <a:gd name="adj" fmla="val 256993"/>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4" name="文本框 8"/>
          <p:cNvSpPr txBox="1"/>
          <p:nvPr/>
        </p:nvSpPr>
        <p:spPr>
          <a:xfrm>
            <a:off x="3813810" y="4810125"/>
            <a:ext cx="4842510" cy="878841"/>
          </a:xfrm>
          <a:prstGeom prst="rect">
            <a:avLst/>
          </a:prstGeom>
          <a:noFill/>
        </p:spPr>
        <p:txBody>
          <a:bodyPr wrap="square" rtlCol="0">
            <a:spAutoFit/>
          </a:bodyPr>
          <a:lstStyle/>
          <a:p>
            <a:r>
              <a:rPr lang="zh-CN" altLang="en-US" sz="2800" dirty="0">
                <a:solidFill>
                  <a:schemeClr val="accent1">
                    <a:lumMod val="75000"/>
                  </a:schemeClr>
                </a:solidFill>
                <a:latin typeface="宋体" panose="02010600030101010101" pitchFamily="2" charset="-122"/>
                <a:ea typeface="宋体" panose="02010600030101010101" pitchFamily="2" charset="-122"/>
                <a:sym typeface="+mn-ea"/>
              </a:rPr>
              <a:t>等底等高的圆柱的体积</a:t>
            </a:r>
            <a:r>
              <a:rPr lang="zh-CN" altLang="en-US" sz="2800" dirty="0">
                <a:solidFill>
                  <a:srgbClr val="FF0000"/>
                </a:solidFill>
                <a:latin typeface="宋体" panose="02010600030101010101" pitchFamily="2" charset="-122"/>
                <a:ea typeface="宋体" panose="02010600030101010101" pitchFamily="2" charset="-122"/>
                <a:sym typeface="+mn-ea"/>
              </a:rPr>
              <a:t>可能</a:t>
            </a:r>
            <a:r>
              <a:rPr lang="zh-CN" altLang="en-US" sz="2800" dirty="0">
                <a:solidFill>
                  <a:schemeClr val="accent1">
                    <a:lumMod val="75000"/>
                  </a:schemeClr>
                </a:solidFill>
                <a:latin typeface="宋体" panose="02010600030101010101" pitchFamily="2" charset="-122"/>
                <a:ea typeface="宋体" panose="02010600030101010101" pitchFamily="2" charset="-122"/>
                <a:sym typeface="+mn-ea"/>
              </a:rPr>
              <a:t>是圆锥的体积的</a:t>
            </a:r>
            <a:r>
              <a:rPr lang="en-US" altLang="zh-CN" sz="2800" dirty="0">
                <a:solidFill>
                  <a:srgbClr val="FF0000"/>
                </a:solidFill>
                <a:latin typeface="宋体" panose="02010600030101010101" pitchFamily="2" charset="-122"/>
                <a:ea typeface="宋体" panose="02010600030101010101" pitchFamily="2" charset="-122"/>
                <a:sym typeface="+mn-ea"/>
              </a:rPr>
              <a:t>2</a:t>
            </a:r>
            <a:r>
              <a:rPr lang="zh-CN" altLang="en-US" sz="2800" dirty="0">
                <a:solidFill>
                  <a:srgbClr val="FF0000"/>
                </a:solidFill>
                <a:latin typeface="宋体" panose="02010600030101010101" pitchFamily="2" charset="-122"/>
                <a:ea typeface="宋体" panose="02010600030101010101" pitchFamily="2" charset="-122"/>
                <a:sym typeface="+mn-ea"/>
              </a:rPr>
              <a:t>倍、</a:t>
            </a:r>
            <a:r>
              <a:rPr lang="en-US" altLang="zh-CN" sz="2800" dirty="0">
                <a:solidFill>
                  <a:srgbClr val="FF0000"/>
                </a:solidFill>
                <a:latin typeface="宋体" panose="02010600030101010101" pitchFamily="2" charset="-122"/>
                <a:ea typeface="宋体" panose="02010600030101010101" pitchFamily="2" charset="-122"/>
                <a:sym typeface="+mn-ea"/>
              </a:rPr>
              <a:t>3</a:t>
            </a:r>
            <a:r>
              <a:rPr lang="zh-CN" altLang="en-US" sz="2800" dirty="0">
                <a:solidFill>
                  <a:srgbClr val="FF0000"/>
                </a:solidFill>
                <a:latin typeface="宋体" panose="02010600030101010101" pitchFamily="2" charset="-122"/>
                <a:ea typeface="宋体" panose="02010600030101010101" pitchFamily="2" charset="-122"/>
                <a:sym typeface="+mn-ea"/>
              </a:rPr>
              <a:t>倍、</a:t>
            </a:r>
            <a:r>
              <a:rPr lang="en-US" altLang="zh-CN" sz="2800" dirty="0">
                <a:solidFill>
                  <a:srgbClr val="FF0000"/>
                </a:solidFill>
                <a:latin typeface="宋体" panose="02010600030101010101" pitchFamily="2" charset="-122"/>
                <a:ea typeface="宋体" panose="02010600030101010101" pitchFamily="2" charset="-122"/>
                <a:sym typeface="+mn-ea"/>
              </a:rPr>
              <a:t>4</a:t>
            </a:r>
            <a:r>
              <a:rPr lang="zh-CN" altLang="en-US" sz="2800" dirty="0">
                <a:solidFill>
                  <a:srgbClr val="FF0000"/>
                </a:solidFill>
                <a:latin typeface="宋体" panose="02010600030101010101" pitchFamily="2" charset="-122"/>
                <a:ea typeface="宋体" panose="02010600030101010101" pitchFamily="2" charset="-122"/>
                <a:sym typeface="+mn-ea"/>
              </a:rPr>
              <a:t>倍</a:t>
            </a:r>
            <a:r>
              <a:rPr lang="zh-CN" altLang="en-US" sz="2800" dirty="0">
                <a:solidFill>
                  <a:schemeClr val="accent1">
                    <a:lumMod val="75000"/>
                  </a:schemeClr>
                </a:solidFill>
                <a:latin typeface="宋体" panose="02010600030101010101" pitchFamily="2" charset="-122"/>
                <a:ea typeface="宋体" panose="02010600030101010101" pitchFamily="2" charset="-122"/>
                <a:sym typeface="+mn-ea"/>
              </a:rPr>
              <a:t>。</a:t>
            </a:r>
            <a:endParaRPr lang="zh-CN" altLang="en-US" sz="2800" dirty="0">
              <a:solidFill>
                <a:schemeClr val="accent1">
                  <a:lumMod val="75000"/>
                </a:schemeClr>
              </a:solidFill>
              <a:latin typeface="宋体" panose="02010600030101010101" pitchFamily="2" charset="-122"/>
              <a:ea typeface="宋体" panose="02010600030101010101" pitchFamily="2" charset="-122"/>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97170"/>
                                        </p:tgtEl>
                                        <p:attrNameLst>
                                          <p:attrName>style.visibility</p:attrName>
                                        </p:attrNameLst>
                                      </p:cBhvr>
                                      <p:to>
                                        <p:strVal val="visible"/>
                                      </p:to>
                                    </p:set>
                                    <p:animEffect transition="in" filter="wheel(1)">
                                      <p:cBhvr>
                                        <p:cTn id="7" dur="2000"/>
                                        <p:tgtEl>
                                          <p:spTgt spid="209717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701"/>
                                        </p:tgtEl>
                                        <p:attrNameLst>
                                          <p:attrName>style.visibility</p:attrName>
                                        </p:attrNameLst>
                                      </p:cBhvr>
                                      <p:to>
                                        <p:strVal val="visible"/>
                                      </p:to>
                                    </p:set>
                                    <p:animEffect transition="in" filter="box(in)">
                                      <p:cBhvr>
                                        <p:cTn id="12" dur="2000"/>
                                        <p:tgtEl>
                                          <p:spTgt spid="104870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48704"/>
                                        </p:tgtEl>
                                        <p:attrNameLst>
                                          <p:attrName>style.visibility</p:attrName>
                                        </p:attrNameLst>
                                      </p:cBhvr>
                                      <p:to>
                                        <p:strVal val="visible"/>
                                      </p:to>
                                    </p:set>
                                    <p:animEffect transition="in" filter="barn(inVertical)">
                                      <p:cBhvr>
                                        <p:cTn id="17" dur="500"/>
                                        <p:tgtEl>
                                          <p:spTgt spid="1048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1" grpId="0"/>
      <p:bldP spid="1048701" grpId="1"/>
      <p:bldP spid="1048704" grpId="0"/>
      <p:bldP spid="104870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07" name="矩形 34"/>
          <p:cNvSpPr/>
          <p:nvPr/>
        </p:nvSpPr>
        <p:spPr>
          <a:xfrm flipV="1">
            <a:off x="-600" y="-8255"/>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3" name="图片 12"/>
          <p:cNvPicPr>
            <a:picLocks noChangeAspect="1"/>
          </p:cNvPicPr>
          <p:nvPr/>
        </p:nvPicPr>
        <p:blipFill>
          <a:blip r:embed="rId1" cstate="email"/>
          <a:stretch>
            <a:fillRect/>
          </a:stretch>
        </p:blipFill>
        <p:spPr>
          <a:xfrm>
            <a:off x="176784" y="182880"/>
            <a:ext cx="11843766" cy="6495164"/>
          </a:xfrm>
          <a:prstGeom prst="rect">
            <a:avLst/>
          </a:prstGeom>
        </p:spPr>
      </p:pic>
      <p:sp>
        <p:nvSpPr>
          <p:cNvPr id="1048705" name="副标题 14"/>
          <p:cNvSpPr>
            <a:spLocks noGrp="1"/>
          </p:cNvSpPr>
          <p:nvPr>
            <p:ph type="subTitle" idx="1"/>
          </p:nvPr>
        </p:nvSpPr>
        <p:spPr/>
        <p:txBody>
          <a:bodyPr/>
          <a:lstStyle/>
          <a:p>
            <a:endParaRPr lang="zh-CN" altLang="en-US"/>
          </a:p>
        </p:txBody>
      </p:sp>
      <p:sp>
        <p:nvSpPr>
          <p:cNvPr id="1048706" name="标题 15"/>
          <p:cNvSpPr>
            <a:spLocks noGrp="1"/>
          </p:cNvSpPr>
          <p:nvPr>
            <p:ph type="ctrTitle"/>
          </p:nvPr>
        </p:nvSpPr>
        <p:spPr/>
        <p:txBody>
          <a:bodyPr/>
          <a:lstStyle/>
          <a:p>
            <a:endParaRPr lang="zh-CN" altLang="en-US"/>
          </a:p>
        </p:txBody>
      </p:sp>
      <p:sp>
        <p:nvSpPr>
          <p:cNvPr id="1048709" name="矩形 36"/>
          <p:cNvSpPr/>
          <p:nvPr/>
        </p:nvSpPr>
        <p:spPr>
          <a:xfrm flipV="1">
            <a:off x="269400" y="261745"/>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sp>
        <p:nvSpPr>
          <p:cNvPr id="1048710" name="矩形: 圆角 23"/>
          <p:cNvSpPr/>
          <p:nvPr/>
        </p:nvSpPr>
        <p:spPr>
          <a:xfrm rot="2700000">
            <a:off x="1087296" y="782869"/>
            <a:ext cx="646331" cy="646331"/>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8711" name="文本框 31"/>
          <p:cNvSpPr txBox="1"/>
          <p:nvPr/>
        </p:nvSpPr>
        <p:spPr>
          <a:xfrm>
            <a:off x="1141155" y="845491"/>
            <a:ext cx="538480" cy="521970"/>
          </a:xfrm>
          <a:prstGeom prst="rect">
            <a:avLst/>
          </a:prstGeom>
          <a:noFill/>
        </p:spPr>
        <p:txBody>
          <a:bodyPr wrap="none" rtlCol="0">
            <a:spAutoFit/>
          </a:bodyPr>
          <a:lstStyle/>
          <a:p>
            <a:r>
              <a:rPr lang="zh-CN" altLang="en-US" sz="2800" dirty="0">
                <a:solidFill>
                  <a:schemeClr val="bg1"/>
                </a:solidFill>
                <a:latin typeface="Arial Narrow" panose="020B0606020202030204" pitchFamily="34" charset="0"/>
              </a:rPr>
              <a:t>三</a:t>
            </a:r>
            <a:endParaRPr lang="zh-CN" altLang="en-US" sz="2800" dirty="0">
              <a:solidFill>
                <a:schemeClr val="bg1"/>
              </a:solidFill>
              <a:latin typeface="Arial Narrow" panose="020B0606020202030204" pitchFamily="34" charset="0"/>
            </a:endParaRPr>
          </a:p>
        </p:txBody>
      </p:sp>
      <p:sp>
        <p:nvSpPr>
          <p:cNvPr id="1048712" name="文本框 1"/>
          <p:cNvSpPr txBox="1"/>
          <p:nvPr/>
        </p:nvSpPr>
        <p:spPr>
          <a:xfrm>
            <a:off x="2023110" y="814070"/>
            <a:ext cx="1868170" cy="583565"/>
          </a:xfrm>
          <a:prstGeom prst="rect">
            <a:avLst/>
          </a:prstGeom>
          <a:noFill/>
        </p:spPr>
        <p:txBody>
          <a:bodyPr wrap="square" rtlCol="0">
            <a:spAutoFit/>
          </a:bodyPr>
          <a:lstStyle/>
          <a:p>
            <a:r>
              <a:rPr lang="zh-CN" altLang="en-US" sz="3200"/>
              <a:t>动手操作</a:t>
            </a:r>
            <a:endParaRPr lang="zh-CN" altLang="en-US" sz="3200"/>
          </a:p>
        </p:txBody>
      </p:sp>
      <p:sp>
        <p:nvSpPr>
          <p:cNvPr id="1048713" name="文本框 11"/>
          <p:cNvSpPr txBox="1"/>
          <p:nvPr/>
        </p:nvSpPr>
        <p:spPr>
          <a:xfrm>
            <a:off x="1384300" y="2029460"/>
            <a:ext cx="8392160" cy="2504440"/>
          </a:xfrm>
          <a:prstGeom prst="rect">
            <a:avLst/>
          </a:prstGeom>
          <a:noFill/>
        </p:spPr>
        <p:txBody>
          <a:bodyPr wrap="square" rtlCol="0">
            <a:spAutoFit/>
          </a:bodyPr>
          <a:lstStyle/>
          <a:p>
            <a:r>
              <a:rPr lang="zh-CN" altLang="en-US" sz="3200" spc="300" dirty="0">
                <a:latin typeface="方正清刻本悦宋简体" panose="02000000000000000000" pitchFamily="2" charset="-122"/>
                <a:ea typeface="方正清刻本悦宋简体" panose="02000000000000000000" pitchFamily="2" charset="-122"/>
                <a:sym typeface="+mn-ea"/>
              </a:rPr>
              <a:t>实验要求：</a:t>
            </a:r>
            <a:r>
              <a:rPr lang="en-US" altLang="zh-CN" sz="3200" spc="300" dirty="0">
                <a:latin typeface="方正清刻本悦宋简体" panose="02000000000000000000" pitchFamily="2" charset="-122"/>
                <a:ea typeface="方正清刻本悦宋简体" panose="02000000000000000000" pitchFamily="2" charset="-122"/>
                <a:sym typeface="+mn-ea"/>
              </a:rPr>
              <a:t>1.</a:t>
            </a:r>
            <a:r>
              <a:rPr lang="zh-CN" altLang="en-US" sz="3200" spc="300" dirty="0">
                <a:latin typeface="方正清刻本悦宋简体" panose="02000000000000000000" pitchFamily="2" charset="-122"/>
                <a:ea typeface="方正清刻本悦宋简体" panose="02000000000000000000" pitchFamily="2" charset="-122"/>
                <a:sym typeface="+mn-ea"/>
              </a:rPr>
              <a:t>用等底等高的圆锥装满水往圆柱里倒水，看几次能倒满？</a:t>
            </a:r>
            <a:endParaRPr lang="zh-CN" altLang="en-US" sz="3200" spc="300" dirty="0">
              <a:latin typeface="方正清刻本悦宋简体" panose="02000000000000000000" pitchFamily="2" charset="-122"/>
              <a:ea typeface="方正清刻本悦宋简体" panose="02000000000000000000" pitchFamily="2" charset="-122"/>
              <a:sym typeface="+mn-ea"/>
            </a:endParaRPr>
          </a:p>
          <a:p>
            <a:endParaRPr lang="zh-CN" altLang="en-US" sz="3200" spc="300" dirty="0">
              <a:latin typeface="方正清刻本悦宋简体" panose="02000000000000000000" pitchFamily="2" charset="-122"/>
              <a:ea typeface="方正清刻本悦宋简体" panose="02000000000000000000" pitchFamily="2" charset="-122"/>
              <a:sym typeface="+mn-ea"/>
            </a:endParaRPr>
          </a:p>
          <a:p>
            <a:r>
              <a:rPr lang="en-US" altLang="zh-CN" sz="3200" spc="300" dirty="0">
                <a:latin typeface="方正清刻本悦宋简体" panose="02000000000000000000" pitchFamily="2" charset="-122"/>
                <a:ea typeface="方正清刻本悦宋简体" panose="02000000000000000000" pitchFamily="2" charset="-122"/>
                <a:sym typeface="+mn-ea"/>
              </a:rPr>
              <a:t>2.</a:t>
            </a:r>
            <a:r>
              <a:rPr lang="zh-CN" altLang="en-US" sz="3200" spc="300" dirty="0">
                <a:latin typeface="方正清刻本悦宋简体" panose="02000000000000000000" pitchFamily="2" charset="-122"/>
                <a:ea typeface="方正清刻本悦宋简体" panose="02000000000000000000" pitchFamily="2" charset="-122"/>
                <a:sym typeface="+mn-ea"/>
              </a:rPr>
              <a:t>每小组先议一议，再动手，最后小组长汇报结果。</a:t>
            </a:r>
            <a:endParaRPr lang="zh-CN" altLang="en-US" sz="3200" spc="300" dirty="0">
              <a:latin typeface="方正清刻本悦宋简体" panose="02000000000000000000" pitchFamily="2" charset="-122"/>
              <a:ea typeface="方正清刻本悦宋简体" panose="02000000000000000000" pitchFamily="2" charset="-122"/>
              <a:sym typeface="+mn-ea"/>
            </a:endParaRPr>
          </a:p>
        </p:txBody>
      </p:sp>
      <p:sp>
        <p:nvSpPr>
          <p:cNvPr id="1048714" name="文本框 12"/>
          <p:cNvSpPr txBox="1"/>
          <p:nvPr/>
        </p:nvSpPr>
        <p:spPr>
          <a:xfrm>
            <a:off x="3549015" y="5372735"/>
            <a:ext cx="5405755" cy="645160"/>
          </a:xfrm>
          <a:prstGeom prst="rect">
            <a:avLst/>
          </a:prstGeom>
          <a:noFill/>
        </p:spPr>
        <p:txBody>
          <a:bodyPr wrap="square" rtlCol="0">
            <a:spAutoFit/>
          </a:bodyPr>
          <a:lstStyle/>
          <a:p>
            <a:endParaRPr lang="zh-CN" altLang="en-US"/>
          </a:p>
          <a:p>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lt">
                                    <p:tmPct val="10000"/>
                                  </p:iterate>
                                  <p:childTnLst>
                                    <p:set>
                                      <p:cBhvr>
                                        <p:cTn id="6" dur="1" fill="hold">
                                          <p:stCondLst>
                                            <p:cond delay="0"/>
                                          </p:stCondLst>
                                        </p:cTn>
                                        <p:tgtEl>
                                          <p:spTgt spid="1048713"/>
                                        </p:tgtEl>
                                        <p:attrNameLst>
                                          <p:attrName>style.visibility</p:attrName>
                                        </p:attrNameLst>
                                      </p:cBhvr>
                                      <p:to>
                                        <p:strVal val="visible"/>
                                      </p:to>
                                    </p:set>
                                    <p:animEffect transition="in" filter="blinds(horizontal)">
                                      <p:cBhvr>
                                        <p:cTn id="7" dur="500"/>
                                        <p:tgtEl>
                                          <p:spTgt spid="10487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5" name="矩形 34"/>
          <p:cNvSpPr/>
          <p:nvPr/>
        </p:nvSpPr>
        <p:spPr>
          <a:xfrm flipV="1">
            <a:off x="-600" y="635"/>
            <a:ext cx="12193200" cy="6858000"/>
          </a:xfrm>
          <a:prstGeom prst="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15" name="图片 14"/>
          <p:cNvPicPr>
            <a:picLocks noChangeAspect="1"/>
          </p:cNvPicPr>
          <p:nvPr/>
        </p:nvPicPr>
        <p:blipFill>
          <a:blip r:embed="rId1" cstate="email"/>
          <a:stretch>
            <a:fillRect/>
          </a:stretch>
        </p:blipFill>
        <p:spPr>
          <a:xfrm>
            <a:off x="176784" y="182880"/>
            <a:ext cx="11843766" cy="6495164"/>
          </a:xfrm>
          <a:prstGeom prst="rect">
            <a:avLst/>
          </a:prstGeom>
        </p:spPr>
      </p:pic>
      <p:sp>
        <p:nvSpPr>
          <p:cNvPr id="1048717" name="矩形 36"/>
          <p:cNvSpPr/>
          <p:nvPr/>
        </p:nvSpPr>
        <p:spPr>
          <a:xfrm flipV="1">
            <a:off x="269400" y="270635"/>
            <a:ext cx="11653200" cy="6318000"/>
          </a:xfrm>
          <a:prstGeom prst="rect">
            <a:avLst/>
          </a:prstGeom>
          <a:no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方正清刻本悦宋简体" panose="02000000000000000000" pitchFamily="2" charset="-122"/>
              <a:ea typeface="方正清刻本悦宋简体" panose="02000000000000000000" pitchFamily="2" charset="-122"/>
            </a:endParaRPr>
          </a:p>
        </p:txBody>
      </p:sp>
      <p:pic>
        <p:nvPicPr>
          <p:cNvPr id="2097173" name="图片 2" descr="1&amp;pfm122&amp;"/>
          <p:cNvPicPr>
            <a:picLocks noChangeAspect="1"/>
          </p:cNvPicPr>
          <p:nvPr>
            <p:custDataLst>
              <p:tags r:id="rId2"/>
            </p:custDataLst>
          </p:nvPr>
        </p:nvPicPr>
        <p:blipFill>
          <a:blip r:embed="rId3" cstate="email"/>
          <a:srcRect/>
          <a:stretch>
            <a:fillRect/>
          </a:stretch>
        </p:blipFill>
        <p:spPr>
          <a:xfrm>
            <a:off x="869315" y="1487170"/>
            <a:ext cx="4436110" cy="3279775"/>
          </a:xfrm>
          <a:prstGeom prst="rect">
            <a:avLst/>
          </a:prstGeom>
        </p:spPr>
      </p:pic>
      <p:cxnSp>
        <p:nvCxnSpPr>
          <p:cNvPr id="3145733" name="直接连接符 3"/>
          <p:cNvCxnSpPr/>
          <p:nvPr/>
        </p:nvCxnSpPr>
        <p:spPr>
          <a:xfrm>
            <a:off x="1534641" y="3969554"/>
            <a:ext cx="2415540" cy="22860"/>
          </a:xfrm>
          <a:prstGeom prst="line">
            <a:avLst/>
          </a:prstGeom>
        </p:spPr>
        <p:style>
          <a:lnRef idx="3">
            <a:schemeClr val="dk1"/>
          </a:lnRef>
          <a:fillRef idx="0">
            <a:schemeClr val="dk1"/>
          </a:fillRef>
          <a:effectRef idx="2">
            <a:schemeClr val="dk1"/>
          </a:effectRef>
          <a:fontRef idx="minor">
            <a:schemeClr val="tx1"/>
          </a:fontRef>
        </p:style>
      </p:cxnSp>
      <p:sp>
        <p:nvSpPr>
          <p:cNvPr id="1048718" name="文本框 4"/>
          <p:cNvSpPr txBox="1"/>
          <p:nvPr/>
        </p:nvSpPr>
        <p:spPr>
          <a:xfrm>
            <a:off x="4087495" y="4106545"/>
            <a:ext cx="667385" cy="368300"/>
          </a:xfrm>
          <a:prstGeom prst="rect">
            <a:avLst/>
          </a:prstGeom>
          <a:noFill/>
        </p:spPr>
        <p:txBody>
          <a:bodyPr wrap="square" rtlCol="0">
            <a:spAutoFit/>
          </a:bodyPr>
          <a:lstStyle/>
          <a:p>
            <a:r>
              <a:rPr lang="en-US" altLang="zh-CN"/>
              <a:t>5cm</a:t>
            </a:r>
            <a:endParaRPr lang="en-US" altLang="zh-CN"/>
          </a:p>
        </p:txBody>
      </p:sp>
      <p:sp>
        <p:nvSpPr>
          <p:cNvPr id="1048719" name="文本框 1"/>
          <p:cNvSpPr txBox="1"/>
          <p:nvPr/>
        </p:nvSpPr>
        <p:spPr>
          <a:xfrm>
            <a:off x="9028430" y="915035"/>
            <a:ext cx="868680" cy="368300"/>
          </a:xfrm>
          <a:prstGeom prst="rect">
            <a:avLst/>
          </a:prstGeom>
          <a:noFill/>
        </p:spPr>
        <p:txBody>
          <a:bodyPr wrap="none" rtlCol="0">
            <a:spAutoFit/>
          </a:bodyPr>
          <a:lstStyle/>
          <a:p>
            <a:r>
              <a:rPr lang="zh-CN" altLang="en-US"/>
              <a:t>第二次</a:t>
            </a:r>
            <a:endParaRPr lang="zh-CN" altLang="en-US"/>
          </a:p>
        </p:txBody>
      </p:sp>
      <p:pic>
        <p:nvPicPr>
          <p:cNvPr id="2097174" name="图片 5" descr="2&amp;pfm122&amp;"/>
          <p:cNvPicPr>
            <a:picLocks noChangeAspect="1"/>
          </p:cNvPicPr>
          <p:nvPr>
            <p:custDataLst>
              <p:tags r:id="rId4"/>
            </p:custDataLst>
          </p:nvPr>
        </p:nvPicPr>
        <p:blipFill>
          <a:blip r:embed="rId5" cstate="email"/>
          <a:srcRect/>
          <a:stretch>
            <a:fillRect/>
          </a:stretch>
        </p:blipFill>
        <p:spPr>
          <a:xfrm>
            <a:off x="7614285" y="1401445"/>
            <a:ext cx="3977640" cy="3273425"/>
          </a:xfrm>
          <a:prstGeom prst="rect">
            <a:avLst/>
          </a:prstGeom>
        </p:spPr>
      </p:pic>
      <p:sp>
        <p:nvSpPr>
          <p:cNvPr id="1048720" name="文本框 6"/>
          <p:cNvSpPr txBox="1"/>
          <p:nvPr/>
        </p:nvSpPr>
        <p:spPr>
          <a:xfrm>
            <a:off x="2880360" y="915035"/>
            <a:ext cx="996315" cy="368300"/>
          </a:xfrm>
          <a:prstGeom prst="rect">
            <a:avLst/>
          </a:prstGeom>
          <a:noFill/>
        </p:spPr>
        <p:txBody>
          <a:bodyPr wrap="square" rtlCol="0">
            <a:spAutoFit/>
          </a:bodyPr>
          <a:lstStyle/>
          <a:p>
            <a:r>
              <a:rPr lang="zh-CN" altLang="en-US"/>
              <a:t>第一次</a:t>
            </a:r>
            <a:endParaRPr lang="zh-CN" altLang="en-US"/>
          </a:p>
        </p:txBody>
      </p:sp>
      <p:cxnSp>
        <p:nvCxnSpPr>
          <p:cNvPr id="3145734" name="直接连接符 7"/>
          <p:cNvCxnSpPr/>
          <p:nvPr/>
        </p:nvCxnSpPr>
        <p:spPr>
          <a:xfrm flipV="1">
            <a:off x="8161020" y="3423920"/>
            <a:ext cx="1817370" cy="11430"/>
          </a:xfrm>
          <a:prstGeom prst="line">
            <a:avLst/>
          </a:prstGeom>
        </p:spPr>
        <p:style>
          <a:lnRef idx="3">
            <a:schemeClr val="dk1"/>
          </a:lnRef>
          <a:fillRef idx="0">
            <a:schemeClr val="dk1"/>
          </a:fillRef>
          <a:effectRef idx="2">
            <a:schemeClr val="dk1"/>
          </a:effectRef>
          <a:fontRef idx="minor">
            <a:schemeClr val="tx1"/>
          </a:fontRef>
        </p:style>
      </p:cxnSp>
      <p:sp>
        <p:nvSpPr>
          <p:cNvPr id="1048721" name="文本框 9"/>
          <p:cNvSpPr txBox="1"/>
          <p:nvPr/>
        </p:nvSpPr>
        <p:spPr>
          <a:xfrm>
            <a:off x="10355580" y="3423285"/>
            <a:ext cx="793750" cy="368300"/>
          </a:xfrm>
          <a:prstGeom prst="rect">
            <a:avLst/>
          </a:prstGeom>
          <a:noFill/>
        </p:spPr>
        <p:txBody>
          <a:bodyPr wrap="square" rtlCol="0">
            <a:spAutoFit/>
          </a:bodyPr>
          <a:lstStyle/>
          <a:p>
            <a:r>
              <a:rPr lang="en-US" altLang="zh-CN"/>
              <a:t>10cm</a:t>
            </a:r>
            <a:endParaRPr lang="en-US" altLang="zh-CN"/>
          </a:p>
        </p:txBody>
      </p:sp>
      <p:sp>
        <p:nvSpPr>
          <p:cNvPr id="1048722" name="右箭头 8"/>
          <p:cNvSpPr/>
          <p:nvPr/>
        </p:nvSpPr>
        <p:spPr>
          <a:xfrm>
            <a:off x="5975350" y="2949575"/>
            <a:ext cx="124206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97173"/>
                                        </p:tgtEl>
                                        <p:attrNameLst>
                                          <p:attrName>style.visibility</p:attrName>
                                        </p:attrNameLst>
                                      </p:cBhvr>
                                      <p:to>
                                        <p:strVal val="visible"/>
                                      </p:to>
                                    </p:set>
                                    <p:animEffect transition="in" filter="box(in)">
                                      <p:cBhvr>
                                        <p:cTn id="7" dur="2000"/>
                                        <p:tgtEl>
                                          <p:spTgt spid="209717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48720"/>
                                        </p:tgtEl>
                                        <p:attrNameLst>
                                          <p:attrName>style.visibility</p:attrName>
                                        </p:attrNameLst>
                                      </p:cBhvr>
                                      <p:to>
                                        <p:strVal val="visible"/>
                                      </p:to>
                                    </p:set>
                                    <p:animEffect transition="in" filter="barn(inVertical)">
                                      <p:cBhvr>
                                        <p:cTn id="12" dur="500"/>
                                        <p:tgtEl>
                                          <p:spTgt spid="104872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145733"/>
                                        </p:tgtEl>
                                        <p:attrNameLst>
                                          <p:attrName>style.visibility</p:attrName>
                                        </p:attrNameLst>
                                      </p:cBhvr>
                                      <p:to>
                                        <p:strVal val="visible"/>
                                      </p:to>
                                    </p:set>
                                    <p:animEffect transition="in" filter="randombar(horizontal)">
                                      <p:cBhvr>
                                        <p:cTn id="17" dur="500"/>
                                        <p:tgtEl>
                                          <p:spTgt spid="314573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48718"/>
                                        </p:tgtEl>
                                        <p:attrNameLst>
                                          <p:attrName>style.visibility</p:attrName>
                                        </p:attrNameLst>
                                      </p:cBhvr>
                                      <p:to>
                                        <p:strVal val="visible"/>
                                      </p:to>
                                    </p:set>
                                    <p:animEffect transition="in" filter="barn(inVertical)">
                                      <p:cBhvr>
                                        <p:cTn id="22" dur="500"/>
                                        <p:tgtEl>
                                          <p:spTgt spid="104871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48722"/>
                                        </p:tgtEl>
                                        <p:attrNameLst>
                                          <p:attrName>style.visibility</p:attrName>
                                        </p:attrNameLst>
                                      </p:cBhvr>
                                      <p:to>
                                        <p:strVal val="visible"/>
                                      </p:to>
                                    </p:set>
                                    <p:animEffect transition="in" filter="box(in)">
                                      <p:cBhvr>
                                        <p:cTn id="27" dur="2000"/>
                                        <p:tgtEl>
                                          <p:spTgt spid="104872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097174"/>
                                        </p:tgtEl>
                                        <p:attrNameLst>
                                          <p:attrName>style.visibility</p:attrName>
                                        </p:attrNameLst>
                                      </p:cBhvr>
                                      <p:to>
                                        <p:strVal val="visible"/>
                                      </p:to>
                                    </p:set>
                                    <p:animEffect transition="in" filter="randombar(horizontal)">
                                      <p:cBhvr>
                                        <p:cTn id="32" dur="500"/>
                                        <p:tgtEl>
                                          <p:spTgt spid="209717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48719"/>
                                        </p:tgtEl>
                                        <p:attrNameLst>
                                          <p:attrName>style.visibility</p:attrName>
                                        </p:attrNameLst>
                                      </p:cBhvr>
                                      <p:to>
                                        <p:strVal val="visible"/>
                                      </p:to>
                                    </p:set>
                                    <p:animEffect transition="in" filter="randombar(horizontal)">
                                      <p:cBhvr>
                                        <p:cTn id="37" dur="500"/>
                                        <p:tgtEl>
                                          <p:spTgt spid="104871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145734"/>
                                        </p:tgtEl>
                                        <p:attrNameLst>
                                          <p:attrName>style.visibility</p:attrName>
                                        </p:attrNameLst>
                                      </p:cBhvr>
                                      <p:to>
                                        <p:strVal val="visible"/>
                                      </p:to>
                                    </p:set>
                                    <p:animEffect transition="in" filter="box(in)">
                                      <p:cBhvr>
                                        <p:cTn id="42" dur="2000"/>
                                        <p:tgtEl>
                                          <p:spTgt spid="314573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048721"/>
                                        </p:tgtEl>
                                        <p:attrNameLst>
                                          <p:attrName>style.visibility</p:attrName>
                                        </p:attrNameLst>
                                      </p:cBhvr>
                                      <p:to>
                                        <p:strVal val="visible"/>
                                      </p:to>
                                    </p:set>
                                    <p:animEffect transition="in" filter="barn(inVertical)">
                                      <p:cBhvr>
                                        <p:cTn id="47" dur="500"/>
                                        <p:tgtEl>
                                          <p:spTgt spid="1048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8" grpId="0"/>
      <p:bldP spid="1048718" grpId="1"/>
      <p:bldP spid="1048719" grpId="0"/>
      <p:bldP spid="1048719" grpId="1"/>
      <p:bldP spid="1048720" grpId="0"/>
      <p:bldP spid="1048720" grpId="1"/>
      <p:bldP spid="1048721" grpId="0"/>
      <p:bldP spid="1048721" grpId="1"/>
      <p:bldP spid="1048722" grpId="0" animBg="1"/>
      <p:bldP spid="1048722" grpId="1"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9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9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816"/>
</p:tagLst>
</file>

<file path=ppt/tags/tag204.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816"/>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8.xml><?xml version="1.0" encoding="utf-8"?>
<p:tagLst xmlns:p="http://schemas.openxmlformats.org/presentationml/2006/main">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2816"/>
  <p:tag name="KSO_WM_TEMPLATE_THUMBS_INDEX" val="1、4、7、8、9、10、11、12、13、14、15"/>
</p:tagLst>
</file>

<file path=ppt/tags/tag209.xml><?xml version="1.0" encoding="utf-8"?>
<p:tagLst xmlns:p="http://schemas.openxmlformats.org/presentationml/2006/main">
  <p:tag name="KSO_WM_TEMPLATE_CATEGORY" val="custom"/>
  <p:tag name="KSO_WM_TEMPLATE_INDEX" val="2020281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EMPLATE_CATEGORY" val="custom"/>
  <p:tag name="KSO_WM_TEMPLATE_INDEX" val="20202816"/>
</p:tagLst>
</file>

<file path=ppt/tags/tag211.xml><?xml version="1.0" encoding="utf-8"?>
<p:tagLst xmlns:p="http://schemas.openxmlformats.org/presentationml/2006/main">
  <p:tag name="KSO_WM_TEMPLATE_CATEGORY" val="custom"/>
  <p:tag name="KSO_WM_TEMPLATE_INDEX" val="20202816"/>
</p:tagLst>
</file>

<file path=ppt/tags/tag212.xml><?xml version="1.0" encoding="utf-8"?>
<p:tagLst xmlns:p="http://schemas.openxmlformats.org/presentationml/2006/main">
  <p:tag name="KSO_WM_UNIT_PLACING_PICTURE_USER_VIEWPORT" val="{&quot;height&quot;:3120,&quot;width&quot;:7410}"/>
</p:tagLst>
</file>

<file path=ppt/tags/tag213.xml><?xml version="1.0" encoding="utf-8"?>
<p:tagLst xmlns:p="http://schemas.openxmlformats.org/presentationml/2006/main">
  <p:tag name="KSO_WM_TEMPLATE_CATEGORY" val="custom"/>
  <p:tag name="KSO_WM_TEMPLATE_INDEX" val="20202816"/>
</p:tagLst>
</file>

<file path=ppt/tags/tag214.xml><?xml version="1.0" encoding="utf-8"?>
<p:tagLst xmlns:p="http://schemas.openxmlformats.org/presentationml/2006/main">
  <p:tag name="KSO_WM_BEAUTIFY_FLAG" val="#wm#"/>
  <p:tag name="KSO_WM_TEMPLATE_CATEGORY" val="custom"/>
  <p:tag name="KSO_WM_TEMPLATE_INDEX" val="20202816"/>
</p:tagLst>
</file>

<file path=ppt/tags/tag215.xml><?xml version="1.0" encoding="utf-8"?>
<p:tagLst xmlns:p="http://schemas.openxmlformats.org/presentationml/2006/main">
  <p:tag name="KSO_WM_TEMPLATE_CATEGORY" val="custom"/>
  <p:tag name="KSO_WM_TEMPLATE_INDEX" val="20202816"/>
</p:tagLst>
</file>

<file path=ppt/tags/tag216.xml><?xml version="1.0" encoding="utf-8"?>
<p:tagLst xmlns:p="http://schemas.openxmlformats.org/presentationml/2006/main">
  <p:tag name="KSO_WM_TEMPLATE_CATEGORY" val="custom"/>
  <p:tag name="KSO_WM_TEMPLATE_INDEX" val="20202816"/>
</p:tagLst>
</file>

<file path=ppt/tags/tag217.xml><?xml version="1.0" encoding="utf-8"?>
<p:tagLst xmlns:p="http://schemas.openxmlformats.org/presentationml/2006/main">
  <p:tag name="KSO_WM_TEMPLATE_CATEGORY" val="custom"/>
  <p:tag name="KSO_WM_TEMPLATE_INDEX" val="20202816"/>
</p:tagLst>
</file>

<file path=ppt/tags/tag218.xml><?xml version="1.0" encoding="utf-8"?>
<p:tagLst xmlns:p="http://schemas.openxmlformats.org/presentationml/2006/main">
  <p:tag name="KSO_WM_UNIT_PLACING_PICTURE_USER_VIEWPORT" val="{&quot;height&quot;:6708,&quot;width&quot;:9072}"/>
  <p:tag name="KSO_WM_UNIT_PLACING_PICTURE_USER_RELATIVERECTANGLE" val="{&quot;bottom&quot;:0,&quot;left&quot;:0,&quot;right&quot;:0,&quot;top&quot;:0}"/>
  <p:tag name="KSO_WM_UNIT_PLACING_PICTURE_COLLAGE_RELATIVERECTANGLE" val="{&quot;bottom&quot;:0,&quot;left&quot;:0.17303965147235242,&quot;right&quot;:0.17303965147235242,&quot;top&quot;:0}"/>
  <p:tag name="KSO_WM_UNIT_PLACING_PICTURE_COLLAGE_VIEWPORT" val="{&quot;height&quot;:8856,&quot;width&quot;:7831.9999999999991}"/>
</p:tagLst>
</file>

<file path=ppt/tags/tag219.xml><?xml version="1.0" encoding="utf-8"?>
<p:tagLst xmlns:p="http://schemas.openxmlformats.org/presentationml/2006/main">
  <p:tag name="KSO_WM_UNIT_PLACING_PICTURE_USER_VIEWPORT" val="{&quot;height&quot;:6720,&quot;width&quot;:8808}"/>
  <p:tag name="KSO_WM_UNIT_PLACING_PICTURE_USER_RELATIVERECTANGLE" val="{&quot;bottom&quot;:0,&quot;left&quot;:0,&quot;right&quot;:0,&quot;top&quot;:0}"/>
  <p:tag name="KSO_WM_UNIT_PLACING_PICTURE_COLLAGE_RELATIVERECTANGLE" val="{&quot;bottom&quot;:0,&quot;left&quot;:0.41953607092837508,&quot;right&quot;:0.41953607092837508,&quot;top&quot;:0}"/>
  <p:tag name="KSO_WM_UNIT_PLACING_PICTURE_COLLAGE_VIEWPORT" val="{&quot;height&quot;:8856,&quot;width&quot;:1867.9999999999998}"/>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02816"/>
</p:tagLst>
</file>

<file path=ppt/tags/tag221.xml><?xml version="1.0" encoding="utf-8"?>
<p:tagLst xmlns:p="http://schemas.openxmlformats.org/presentationml/2006/main">
  <p:tag name="KSO_WM_UNIT_PLACING_PICTURE_USER_VIEWPORT" val="{&quot;height&quot;:6864,&quot;width&quot;:8160}"/>
  <p:tag name="KSO_WM_UNIT_PLACING_PICTURE_USER_RELATIVERECTANGLE" val="{&quot;bottom&quot;:0,&quot;left&quot;:0,&quot;right&quot;:0,&quot;top&quot;:0}"/>
  <p:tag name="KSO_WM_UNIT_PLACING_PICTURE_COLLAGE_RELATIVERECTANGLE" val="{&quot;bottom&quot;:0,&quot;left&quot;:0.41128513736117756,&quot;right&quot;:0.41128513736117756,&quot;top&quot;:0}"/>
  <p:tag name="KSO_WM_UNIT_PLACING_PICTURE_COLLAGE_VIEWPORT" val="{&quot;height&quot;:8856,&quot;width&quot;:1867.9999999999998}"/>
</p:tagLst>
</file>

<file path=ppt/tags/tag222.xml><?xml version="1.0" encoding="utf-8"?>
<p:tagLst xmlns:p="http://schemas.openxmlformats.org/presentationml/2006/main">
  <p:tag name="KSO_WM_TEMPLATE_CATEGORY" val="custom"/>
  <p:tag name="KSO_WM_TEMPLATE_INDEX" val="20202816"/>
</p:tagLst>
</file>

<file path=ppt/tags/tag223.xml><?xml version="1.0" encoding="utf-8"?>
<p:tagLst xmlns:p="http://schemas.openxmlformats.org/presentationml/2006/main">
  <p:tag name="KSO_WM_BEAUTIFY_FLAG" val="#wm#"/>
  <p:tag name="KSO_WM_TEMPLATE_CATEGORY" val="custom"/>
  <p:tag name="KSO_WM_TEMPLATE_INDEX" val="20202816"/>
</p:tagLst>
</file>

<file path=ppt/tags/tag224.xml><?xml version="1.0" encoding="utf-8"?>
<p:tagLst xmlns:p="http://schemas.openxmlformats.org/presentationml/2006/main">
  <p:tag name="KSO_WM_BEAUTIFY_FLAG" val="#wm#"/>
  <p:tag name="KSO_WM_TEMPLATE_CATEGORY" val="custom"/>
  <p:tag name="KSO_WM_TEMPLATE_INDEX" val="20202816"/>
</p:tagLst>
</file>

<file path=ppt/tags/tag225.xml><?xml version="1.0" encoding="utf-8"?>
<p:tagLst xmlns:p="http://schemas.openxmlformats.org/presentationml/2006/main">
  <p:tag name="KSO_WM_TEMPLATE_CATEGORY" val="custom"/>
  <p:tag name="KSO_WM_TEMPLATE_INDEX" val="20202816"/>
</p:tagLst>
</file>

<file path=ppt/tags/tag226.xml><?xml version="1.0" encoding="utf-8"?>
<p:tagLst xmlns:p="http://schemas.openxmlformats.org/presentationml/2006/main">
  <p:tag name="KSO_WM_UNIT_ISCONTENTSTITLE" val="0"/>
  <p:tag name="KSO_WM_UNIT_PRESET_TEXT" val="文艺清新工作总结"/>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16_1*a*1"/>
  <p:tag name="KSO_WM_TEMPLATE_CATEGORY" val="custom"/>
  <p:tag name="KSO_WM_TEMPLATE_INDEX" val="20202816"/>
  <p:tag name="KSO_WM_UNIT_LAYERLEVEL" val="1"/>
  <p:tag name="KSO_WM_TAG_VERSION" val="1.0"/>
  <p:tag name="KSO_WM_BEAUTIFY_FLAG" val="#wm#"/>
</p:tagLst>
</file>

<file path=ppt/tags/tag227.xml><?xml version="1.0" encoding="utf-8"?>
<p:tagLst xmlns:p="http://schemas.openxmlformats.org/presentationml/2006/main">
  <p:tag name="KSO_WM_SLIDE_ID" val="custom20202816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816"/>
  <p:tag name="KSO_WM_SLIDE_LAYOUT" val="a_b"/>
  <p:tag name="KSO_WM_SLIDE_LAYOUT_CNT" val="1_1"/>
  <p:tag name="KSO_WM_TEMPLATE_THUMBS_INDEX" val="1、4、7、8、9、10、11、12、13、14、15"/>
</p:tagLst>
</file>

<file path=ppt/tags/tag228.xml><?xml version="1.0" encoding="utf-8"?>
<p:tagLst xmlns:p="http://schemas.openxmlformats.org/presentationml/2006/main">
  <p:tag name="KSO_WM_TEMPLATE_CATEGORY" val="custom"/>
  <p:tag name="KSO_WM_TEMPLATE_INDEX" val="20202816"/>
</p:tagLst>
</file>

<file path=ppt/tags/tag229.xml><?xml version="1.0" encoding="utf-8"?>
<p:tagLst xmlns:p="http://schemas.openxmlformats.org/presentationml/2006/main">
  <p:tag name="KSO_WPP_MARK_KEY" val="aa00ad46-9029-4a6b-9ec3-feba3f7b6c3d"/>
  <p:tag name="COMMONDATA" val="eyJoZGlkIjoiNTEwZDYwYjA4ODUyYzA2MmI0M2EzZjhhMWY0NWI4YWEifQ=="/>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第一PPT模板网-WWW.1PPT.COM ">
  <a:themeElements>
    <a:clrScheme name="自定义 120">
      <a:dk1>
        <a:srgbClr val="000000"/>
      </a:dk1>
      <a:lt1>
        <a:srgbClr val="FFFFFF"/>
      </a:lt1>
      <a:dk2>
        <a:srgbClr val="E2E8E3"/>
      </a:dk2>
      <a:lt2>
        <a:srgbClr val="FFFFFF"/>
      </a:lt2>
      <a:accent1>
        <a:srgbClr val="81C283"/>
      </a:accent1>
      <a:accent2>
        <a:srgbClr val="A1C77A"/>
      </a:accent2>
      <a:accent3>
        <a:srgbClr val="BACC6F"/>
      </a:accent3>
      <a:accent4>
        <a:srgbClr val="CFD160"/>
      </a:accent4>
      <a:accent5>
        <a:srgbClr val="E5D554"/>
      </a:accent5>
      <a:accent6>
        <a:srgbClr val="F8D843"/>
      </a:accent6>
      <a:hlink>
        <a:srgbClr val="4853D4"/>
      </a:hlink>
      <a:folHlink>
        <a:srgbClr val="5C2671"/>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625</Words>
  <Application>WPS 演示</Application>
  <PresentationFormat>自定义</PresentationFormat>
  <Paragraphs>101</Paragraphs>
  <Slides>15</Slides>
  <Notes>0</Notes>
  <HiddenSlides>0</HiddenSlides>
  <MMClips>0</MMClips>
  <ScaleCrop>false</ScaleCrop>
  <HeadingPairs>
    <vt:vector size="8" baseType="variant">
      <vt:variant>
        <vt:lpstr>已用的字体</vt:lpstr>
      </vt:variant>
      <vt:variant>
        <vt:i4>22</vt:i4>
      </vt:variant>
      <vt:variant>
        <vt:lpstr>主题</vt:lpstr>
      </vt:variant>
      <vt:variant>
        <vt:i4>1</vt:i4>
      </vt:variant>
      <vt:variant>
        <vt:lpstr>嵌入 OLE 服务器</vt:lpstr>
      </vt:variant>
      <vt:variant>
        <vt:i4>4</vt:i4>
      </vt:variant>
      <vt:variant>
        <vt:lpstr>幻灯片标题</vt:lpstr>
      </vt:variant>
      <vt:variant>
        <vt:i4>15</vt:i4>
      </vt:variant>
    </vt:vector>
  </HeadingPairs>
  <TitlesOfParts>
    <vt:vector size="42" baseType="lpstr">
      <vt:lpstr>Arial</vt:lpstr>
      <vt:lpstr>宋体</vt:lpstr>
      <vt:lpstr>Wingdings</vt:lpstr>
      <vt:lpstr>微软雅黑</vt:lpstr>
      <vt:lpstr>汉仪旗黑-85S</vt:lpstr>
      <vt:lpstr>黑体</vt:lpstr>
      <vt:lpstr>等线</vt:lpstr>
      <vt:lpstr>方正清刻本悦宋简体</vt:lpstr>
      <vt:lpstr>经典行书简</vt:lpstr>
      <vt:lpstr>Estrangelo Edessa</vt:lpstr>
      <vt:lpstr>Mongolian Baiti</vt:lpstr>
      <vt:lpstr>方正姚体</vt:lpstr>
      <vt:lpstr>微软雅黑 Light</vt:lpstr>
      <vt:lpstr>汉仪乐喵体简</vt:lpstr>
      <vt:lpstr>Arial Narrow</vt:lpstr>
      <vt:lpstr>书体坊赵九江钢笔楷书</vt:lpstr>
      <vt:lpstr>Calibri</vt:lpstr>
      <vt:lpstr>方正兰亭细黑_GBK</vt:lpstr>
      <vt:lpstr>Arial Nova Light</vt:lpstr>
      <vt:lpstr>汉仪春然手书简</vt:lpstr>
      <vt:lpstr>Arial</vt:lpstr>
      <vt:lpstr>Arial Unicode MS</vt:lpstr>
      <vt:lpstr>第一PPT模板网-WWW.1PPT.COM </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四、谈谈这节课的收获</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14</cp:revision>
  <dcterms:created xsi:type="dcterms:W3CDTF">2020-12-30T07:16:00Z</dcterms:created>
  <dcterms:modified xsi:type="dcterms:W3CDTF">2023-02-12T05:44:43Z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company">
    <vt:lpwstr>100111021000101210101002100010021010010210000012100011121001111210011102</vt:lpwstr>
  </property>
  <property fmtid="{D5CDD505-2E9C-101B-9397-08002B2CF9AE}" pid="4" name="ICV">
    <vt:lpwstr>0CBD7D11AC0447D8BC51195F86BF661A</vt:lpwstr>
  </property>
</Properties>
</file>