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59" r:id="rId3"/>
    <p:sldId id="431" r:id="rId5"/>
    <p:sldId id="259" r:id="rId6"/>
    <p:sldId id="360" r:id="rId7"/>
    <p:sldId id="333" r:id="rId8"/>
    <p:sldId id="351" r:id="rId9"/>
    <p:sldId id="352" r:id="rId10"/>
    <p:sldId id="354" r:id="rId11"/>
    <p:sldId id="362" r:id="rId12"/>
    <p:sldId id="364" r:id="rId13"/>
    <p:sldId id="355" r:id="rId14"/>
    <p:sldId id="361" r:id="rId15"/>
    <p:sldId id="503" r:id="rId16"/>
    <p:sldId id="460" r:id="rId17"/>
    <p:sldId id="540" r:id="rId18"/>
  </p:sldIdLst>
  <p:sldSz cx="12190095" cy="7021195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1pPr>
    <a:lvl2pPr marL="554355" lvl="1" indent="-971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2pPr>
    <a:lvl3pPr marL="1109980" lvl="2" indent="-1955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3pPr>
    <a:lvl4pPr marL="1665605" lvl="3" indent="-29400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4pPr>
    <a:lvl5pPr marL="2221230" lvl="4" indent="-3924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5pPr>
    <a:lvl6pPr marL="2286000" lvl="5" indent="-3924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6pPr>
    <a:lvl7pPr marL="2743200" lvl="6" indent="-3924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7pPr>
    <a:lvl8pPr marL="3200400" lvl="7" indent="-3924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8pPr>
    <a:lvl9pPr marL="3657600" lvl="8" indent="-3924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79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DCF8"/>
    <a:srgbClr val="CC6600"/>
    <a:srgbClr val="FF6600"/>
    <a:srgbClr val="FF3300"/>
    <a:srgbClr val="FF9900"/>
    <a:srgbClr val="3366FF"/>
    <a:srgbClr val="FFCC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1356" y="-474"/>
      </p:cViewPr>
      <p:guideLst>
        <p:guide orient="horz" pos="2232"/>
        <p:guide pos="37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2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14EDFB9-F94C-4F0B-B75B-E90876642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110998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110998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54355" marR="0" lvl="1" indent="0" algn="l" defTabSz="110998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09980" marR="0" lvl="2" indent="0" algn="l" defTabSz="110998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65605" marR="0" lvl="3" indent="0" algn="l" defTabSz="110998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21230" marR="0" lvl="4" indent="0" algn="l" defTabSz="110998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54355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09980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65605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21230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777490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33115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888740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44365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C:\Users\Administrator\Desktop\PPT模板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12189778" cy="7019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 bwMode="auto">
          <a:xfrm>
            <a:off x="5688562" y="494062"/>
            <a:ext cx="6501215" cy="104013"/>
          </a:xfrm>
          <a:prstGeom prst="rect">
            <a:avLst/>
          </a:prstGeom>
          <a:gradFill flip="none" rotWithShape="1">
            <a:gsLst>
              <a:gs pos="0">
                <a:srgbClr val="66CCFF">
                  <a:tint val="66000"/>
                  <a:satMod val="160000"/>
                </a:srgbClr>
              </a:gs>
              <a:gs pos="50000">
                <a:srgbClr val="66CCFF">
                  <a:tint val="44500"/>
                  <a:satMod val="160000"/>
                </a:srgbClr>
              </a:gs>
              <a:gs pos="100000">
                <a:srgbClr val="66CCFF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22919" tIns="61460" rIns="122919" bIns="61460"/>
          <a:lstStyle/>
          <a:p>
            <a:pPr marL="0" marR="0" lvl="0" indent="0" algn="l" defTabSz="122872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直角三角形 12"/>
          <p:cNvSpPr/>
          <p:nvPr/>
        </p:nvSpPr>
        <p:spPr bwMode="auto">
          <a:xfrm>
            <a:off x="5079735" y="0"/>
            <a:ext cx="914352" cy="598434"/>
          </a:xfrm>
          <a:prstGeom prst="rtTriangle">
            <a:avLst/>
          </a:prstGeom>
          <a:solidFill>
            <a:srgbClr val="A3E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122872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 bwMode="auto">
          <a:xfrm>
            <a:off x="188903" y="614307"/>
            <a:ext cx="11772287" cy="6209738"/>
          </a:xfrm>
          <a:prstGeom prst="roundRect">
            <a:avLst>
              <a:gd name="adj" fmla="val 6600"/>
            </a:avLst>
          </a:prstGeom>
          <a:solidFill>
            <a:srgbClr val="FFFFFF">
              <a:alpha val="87059"/>
            </a:srgb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68" y="6393872"/>
            <a:ext cx="2844652" cy="4889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383" y="6393872"/>
            <a:ext cx="3859012" cy="4889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5558" y="6393872"/>
            <a:ext cx="2844652" cy="4889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568" y="280963"/>
            <a:ext cx="10970642" cy="1171469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09568" y="1638152"/>
            <a:ext cx="10970642" cy="4633494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82905"/>
            <a:r>
              <a:rPr lang="zh-CN" altLang="en-US" dirty="0"/>
              <a:t>第二级</a:t>
            </a:r>
            <a:endParaRPr lang="zh-CN" altLang="en-US" dirty="0"/>
          </a:p>
          <a:p>
            <a:pPr lvl="2" indent="-306705"/>
            <a:r>
              <a:rPr lang="zh-CN" altLang="en-US" dirty="0"/>
              <a:t>第三级</a:t>
            </a:r>
            <a:endParaRPr lang="zh-CN" altLang="en-US" dirty="0"/>
          </a:p>
          <a:p>
            <a:pPr lvl="3" indent="-306705"/>
            <a:r>
              <a:rPr lang="zh-CN" altLang="en-US" dirty="0"/>
              <a:t>第四级</a:t>
            </a:r>
            <a:endParaRPr lang="zh-CN" altLang="en-US" dirty="0"/>
          </a:p>
          <a:p>
            <a:pPr lvl="4" indent="-30607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568" y="6393872"/>
            <a:ext cx="2844652" cy="4889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 eaLnBrk="1" hangingPunct="1">
              <a:defRPr sz="19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383" y="6393872"/>
            <a:ext cx="3859012" cy="4889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 algn="ctr" eaLnBrk="1" hangingPunct="1">
              <a:defRPr sz="19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5558" y="6393872"/>
            <a:ext cx="2844652" cy="4889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  <p:pic>
        <p:nvPicPr>
          <p:cNvPr id="2050" name="Picture 3" descr="C:\Users\Administrator\Desktop\PPT模板2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1588"/>
            <a:ext cx="12189778" cy="7019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圆角矩形 13"/>
          <p:cNvSpPr/>
          <p:nvPr userDrawn="1"/>
        </p:nvSpPr>
        <p:spPr bwMode="auto">
          <a:xfrm>
            <a:off x="188903" y="614307"/>
            <a:ext cx="11772287" cy="6209738"/>
          </a:xfrm>
          <a:prstGeom prst="roundRect">
            <a:avLst>
              <a:gd name="adj" fmla="val 6600"/>
            </a:avLst>
          </a:prstGeom>
          <a:solidFill>
            <a:srgbClr val="FFFFFF">
              <a:alpha val="87059"/>
            </a:srgb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5pPr>
      <a:lvl6pPr marL="61468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6pPr>
      <a:lvl7pPr marL="122936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7pPr>
      <a:lvl8pPr marL="184404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8pPr>
      <a:lvl9pPr marL="245872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60375" indent="-460375" algn="l" rtl="0" eaLnBrk="0" fontAlgn="base" hangingPunct="0">
        <a:spcBef>
          <a:spcPct val="20000"/>
        </a:spcBef>
        <a:spcAft>
          <a:spcPct val="0"/>
        </a:spcAft>
        <a:buChar char="•"/>
        <a:defRPr sz="4300">
          <a:solidFill>
            <a:schemeClr val="tx1"/>
          </a:solidFill>
          <a:latin typeface="+mn-lt"/>
          <a:ea typeface="+mn-ea"/>
          <a:cs typeface="+mn-cs"/>
        </a:defRPr>
      </a:lvl1pPr>
      <a:lvl2pPr marL="998855" indent="-382905" algn="l" rtl="0" eaLnBrk="0" fontAlgn="base" hangingPunct="0">
        <a:spcBef>
          <a:spcPct val="2000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</a:defRPr>
      </a:lvl2pPr>
      <a:lvl3pPr marL="1535430" indent="-306705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2151380" indent="-306705" algn="l" rtl="0" eaLnBrk="0" fontAlgn="base" hangingPunct="0">
        <a:spcBef>
          <a:spcPct val="20000"/>
        </a:spcBef>
        <a:spcAft>
          <a:spcPct val="0"/>
        </a:spcAft>
        <a:buChar char="–"/>
        <a:defRPr sz="2700">
          <a:solidFill>
            <a:schemeClr val="tx1"/>
          </a:solidFill>
          <a:latin typeface="+mn-lt"/>
        </a:defRPr>
      </a:lvl4pPr>
      <a:lvl5pPr marL="2765425" indent="-306705" algn="l" rtl="0" eaLnBrk="0" fontAlgn="base" hangingPunct="0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5pPr>
      <a:lvl6pPr marL="3380740" indent="-307340" algn="l" rtl="0" eaLnBrk="1" fontAlgn="base" hangingPunct="1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6pPr>
      <a:lvl7pPr marL="3994785" indent="-307340" algn="l" rtl="0" eaLnBrk="1" fontAlgn="base" hangingPunct="1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7pPr>
      <a:lvl8pPr marL="4609465" indent="-307340" algn="l" rtl="0" eaLnBrk="1" fontAlgn="base" hangingPunct="1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8pPr>
      <a:lvl9pPr marL="5224145" indent="-307340" algn="l" rtl="0" eaLnBrk="1" fontAlgn="base" hangingPunct="1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1228725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14680" algn="l" defTabSz="1228725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229360" algn="l" defTabSz="1228725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844040" algn="l" defTabSz="1228725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458720" algn="l" defTabSz="1228725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3073400" algn="l" defTabSz="1228725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3687445" algn="l" defTabSz="1228725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4302125" algn="l" defTabSz="1228725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4916805" algn="l" defTabSz="1228725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1"/>
          <p:cNvGrpSpPr/>
          <p:nvPr/>
        </p:nvGrpSpPr>
        <p:grpSpPr>
          <a:xfrm>
            <a:off x="334566" y="744230"/>
            <a:ext cx="2835910" cy="884238"/>
            <a:chOff x="3418863" y="1494902"/>
            <a:chExt cx="2835953" cy="884601"/>
          </a:xfrm>
        </p:grpSpPr>
        <p:sp>
          <p:nvSpPr>
            <p:cNvPr id="20" name="矩形 19"/>
            <p:cNvSpPr/>
            <p:nvPr/>
          </p:nvSpPr>
          <p:spPr>
            <a:xfrm>
              <a:off x="4484409" y="1534923"/>
              <a:ext cx="1770407" cy="707045"/>
            </a:xfrm>
            <a:prstGeom prst="rect">
              <a:avLst/>
            </a:prstGeom>
          </p:spPr>
          <p:txBody>
            <a:bodyPr wrap="square" lIns="92213" tIns="46106" rIns="92213" bIns="46106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rgbClr val="0050AA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比例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50AA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1268" name="组合 22"/>
            <p:cNvGrpSpPr/>
            <p:nvPr/>
          </p:nvGrpSpPr>
          <p:grpSpPr>
            <a:xfrm>
              <a:off x="3418863" y="1494902"/>
              <a:ext cx="1008111" cy="884601"/>
              <a:chOff x="1306635" y="1440417"/>
              <a:chExt cx="654821" cy="648000"/>
            </a:xfrm>
          </p:grpSpPr>
          <p:pic>
            <p:nvPicPr>
              <p:cNvPr id="11269" name="图片 2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306635" y="1440417"/>
                <a:ext cx="654821" cy="648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270" name="文本框 10"/>
              <p:cNvSpPr txBox="1"/>
              <p:nvPr/>
            </p:nvSpPr>
            <p:spPr>
              <a:xfrm>
                <a:off x="1488226" y="1472991"/>
                <a:ext cx="285431" cy="5179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en-US" altLang="zh-CN" sz="4000" b="1" dirty="0">
                    <a:solidFill>
                      <a:srgbClr val="0050AA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endParaRPr lang="zh-CN" altLang="en-US" sz="40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1271" name="副标题 6"/>
          <p:cNvSpPr txBox="1"/>
          <p:nvPr/>
        </p:nvSpPr>
        <p:spPr>
          <a:xfrm>
            <a:off x="2969260" y="3511132"/>
            <a:ext cx="5772150" cy="80137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人教版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六年级下册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272" name="直接连接符 14"/>
          <p:cNvCxnSpPr/>
          <p:nvPr/>
        </p:nvCxnSpPr>
        <p:spPr>
          <a:xfrm flipV="1">
            <a:off x="1872808" y="3020675"/>
            <a:ext cx="7773035" cy="26670"/>
          </a:xfrm>
          <a:prstGeom prst="line">
            <a:avLst/>
          </a:prstGeom>
          <a:ln w="28575" cap="flat" cmpd="sng">
            <a:solidFill>
              <a:srgbClr val="004E9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273" name="矩形 2"/>
          <p:cNvSpPr/>
          <p:nvPr/>
        </p:nvSpPr>
        <p:spPr>
          <a:xfrm>
            <a:off x="1539877" y="2098655"/>
            <a:ext cx="8630917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54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zh-CN" altLang="en-US" sz="5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形的放大与缩小</a:t>
            </a:r>
            <a:endParaRPr lang="zh-CN" altLang="zh-CN" sz="5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方格：70819819220914_mathtool"/>
          <p:cNvGrpSpPr/>
          <p:nvPr/>
        </p:nvGrpSpPr>
        <p:grpSpPr>
          <a:xfrm rot="16200000">
            <a:off x="4597244" y="-2492001"/>
            <a:ext cx="3343214" cy="10865444"/>
            <a:chOff x="0" y="0"/>
            <a:chExt cx="2844800" cy="9245600"/>
          </a:xfrm>
          <a:noFill/>
        </p:grpSpPr>
        <p:sp>
          <p:nvSpPr>
            <p:cNvPr id="5" name="方块1：2319819220913_mathtool"/>
            <p:cNvSpPr/>
            <p:nvPr/>
          </p:nvSpPr>
          <p:spPr>
            <a:xfrm>
              <a:off x="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方块1：93919819220913_mathtool"/>
            <p:cNvSpPr/>
            <p:nvPr/>
          </p:nvSpPr>
          <p:spPr>
            <a:xfrm>
              <a:off x="3556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方块1：71919819220913_mathtool"/>
            <p:cNvSpPr/>
            <p:nvPr/>
          </p:nvSpPr>
          <p:spPr>
            <a:xfrm>
              <a:off x="7112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方块1：84919819220913_mathtool"/>
            <p:cNvSpPr/>
            <p:nvPr/>
          </p:nvSpPr>
          <p:spPr>
            <a:xfrm>
              <a:off x="10668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方块1：66419819220913_mathtool"/>
            <p:cNvSpPr/>
            <p:nvPr/>
          </p:nvSpPr>
          <p:spPr>
            <a:xfrm>
              <a:off x="14224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方块1：48619819220913_mathtool"/>
            <p:cNvSpPr/>
            <p:nvPr/>
          </p:nvSpPr>
          <p:spPr>
            <a:xfrm>
              <a:off x="17780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方块1：48819819220913_mathtool"/>
            <p:cNvSpPr/>
            <p:nvPr/>
          </p:nvSpPr>
          <p:spPr>
            <a:xfrm>
              <a:off x="21336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方块1：68619819220913_mathtool"/>
            <p:cNvSpPr/>
            <p:nvPr/>
          </p:nvSpPr>
          <p:spPr>
            <a:xfrm>
              <a:off x="24892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方块2：35619819220913_mathtool"/>
            <p:cNvSpPr/>
            <p:nvPr/>
          </p:nvSpPr>
          <p:spPr>
            <a:xfrm>
              <a:off x="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方块2：8419819220913_mathtool"/>
            <p:cNvSpPr/>
            <p:nvPr/>
          </p:nvSpPr>
          <p:spPr>
            <a:xfrm>
              <a:off x="3556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方块2：83719819220913_mathtool"/>
            <p:cNvSpPr/>
            <p:nvPr/>
          </p:nvSpPr>
          <p:spPr>
            <a:xfrm>
              <a:off x="7112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方块2：57419819220913_mathtool"/>
            <p:cNvSpPr/>
            <p:nvPr/>
          </p:nvSpPr>
          <p:spPr>
            <a:xfrm>
              <a:off x="10668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方块2：95619819220913_mathtool"/>
            <p:cNvSpPr/>
            <p:nvPr/>
          </p:nvSpPr>
          <p:spPr>
            <a:xfrm>
              <a:off x="14224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方块2：38719819220913_mathtool"/>
            <p:cNvSpPr/>
            <p:nvPr/>
          </p:nvSpPr>
          <p:spPr>
            <a:xfrm>
              <a:off x="17780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方块2：62819819220913_mathtool"/>
            <p:cNvSpPr/>
            <p:nvPr/>
          </p:nvSpPr>
          <p:spPr>
            <a:xfrm>
              <a:off x="21336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方块2：90319819220913_mathtool"/>
            <p:cNvSpPr/>
            <p:nvPr/>
          </p:nvSpPr>
          <p:spPr>
            <a:xfrm>
              <a:off x="24892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方块3：28219819220913_mathtool"/>
            <p:cNvSpPr/>
            <p:nvPr/>
          </p:nvSpPr>
          <p:spPr>
            <a:xfrm>
              <a:off x="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方块3：61619819220913_mathtool"/>
            <p:cNvSpPr/>
            <p:nvPr/>
          </p:nvSpPr>
          <p:spPr>
            <a:xfrm>
              <a:off x="3556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方块3：34619819220913_mathtool"/>
            <p:cNvSpPr/>
            <p:nvPr/>
          </p:nvSpPr>
          <p:spPr>
            <a:xfrm>
              <a:off x="7112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方块3：42419819220913_mathtool"/>
            <p:cNvSpPr/>
            <p:nvPr/>
          </p:nvSpPr>
          <p:spPr>
            <a:xfrm>
              <a:off x="10668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方块3：65719819220913_mathtool"/>
            <p:cNvSpPr/>
            <p:nvPr/>
          </p:nvSpPr>
          <p:spPr>
            <a:xfrm>
              <a:off x="14224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方块3：42819819220913_mathtool"/>
            <p:cNvSpPr/>
            <p:nvPr/>
          </p:nvSpPr>
          <p:spPr>
            <a:xfrm>
              <a:off x="17780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方块3：37919819220913_mathtool"/>
            <p:cNvSpPr/>
            <p:nvPr/>
          </p:nvSpPr>
          <p:spPr>
            <a:xfrm>
              <a:off x="21336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方块3：99519819220913_mathtool"/>
            <p:cNvSpPr/>
            <p:nvPr/>
          </p:nvSpPr>
          <p:spPr>
            <a:xfrm>
              <a:off x="24892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方块4：34919819220913_mathtool"/>
            <p:cNvSpPr/>
            <p:nvPr/>
          </p:nvSpPr>
          <p:spPr>
            <a:xfrm>
              <a:off x="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方块4：29119819220913_mathtool"/>
            <p:cNvSpPr/>
            <p:nvPr/>
          </p:nvSpPr>
          <p:spPr>
            <a:xfrm>
              <a:off x="3556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方块4：72919819220913_mathtool"/>
            <p:cNvSpPr/>
            <p:nvPr/>
          </p:nvSpPr>
          <p:spPr>
            <a:xfrm>
              <a:off x="7112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方块4：75619819220913_mathtool"/>
            <p:cNvSpPr/>
            <p:nvPr/>
          </p:nvSpPr>
          <p:spPr>
            <a:xfrm>
              <a:off x="10668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方块4：22919819220913_mathtool"/>
            <p:cNvSpPr/>
            <p:nvPr/>
          </p:nvSpPr>
          <p:spPr>
            <a:xfrm>
              <a:off x="14224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方块4：34319819220913_mathtool"/>
            <p:cNvSpPr/>
            <p:nvPr/>
          </p:nvSpPr>
          <p:spPr>
            <a:xfrm>
              <a:off x="17780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方块4：319819220913_mathtool"/>
            <p:cNvSpPr/>
            <p:nvPr/>
          </p:nvSpPr>
          <p:spPr>
            <a:xfrm>
              <a:off x="21336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方块4：22719819220913_mathtool"/>
            <p:cNvSpPr/>
            <p:nvPr/>
          </p:nvSpPr>
          <p:spPr>
            <a:xfrm>
              <a:off x="24892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方块5：28819819220913_mathtool"/>
            <p:cNvSpPr/>
            <p:nvPr/>
          </p:nvSpPr>
          <p:spPr>
            <a:xfrm>
              <a:off x="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方块5：57219819220913_mathtool"/>
            <p:cNvSpPr/>
            <p:nvPr/>
          </p:nvSpPr>
          <p:spPr>
            <a:xfrm>
              <a:off x="3556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方块5：71919819220913_mathtool"/>
            <p:cNvSpPr/>
            <p:nvPr/>
          </p:nvSpPr>
          <p:spPr>
            <a:xfrm>
              <a:off x="7112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方块5：74719819220913_mathtool"/>
            <p:cNvSpPr/>
            <p:nvPr/>
          </p:nvSpPr>
          <p:spPr>
            <a:xfrm>
              <a:off x="10668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方块5：92819819220913_mathtool"/>
            <p:cNvSpPr/>
            <p:nvPr/>
          </p:nvSpPr>
          <p:spPr>
            <a:xfrm>
              <a:off x="14224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方块5：85219819220913_mathtool"/>
            <p:cNvSpPr/>
            <p:nvPr/>
          </p:nvSpPr>
          <p:spPr>
            <a:xfrm>
              <a:off x="17780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方块5：75219819220913_mathtool"/>
            <p:cNvSpPr/>
            <p:nvPr/>
          </p:nvSpPr>
          <p:spPr>
            <a:xfrm>
              <a:off x="21336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方块5：31919819220913_mathtool"/>
            <p:cNvSpPr/>
            <p:nvPr/>
          </p:nvSpPr>
          <p:spPr>
            <a:xfrm>
              <a:off x="24892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方块6：47919819220913_mathtool"/>
            <p:cNvSpPr/>
            <p:nvPr/>
          </p:nvSpPr>
          <p:spPr>
            <a:xfrm>
              <a:off x="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方块6：84019819220913_mathtool"/>
            <p:cNvSpPr/>
            <p:nvPr/>
          </p:nvSpPr>
          <p:spPr>
            <a:xfrm>
              <a:off x="3556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方块6：22719819220913_mathtool"/>
            <p:cNvSpPr/>
            <p:nvPr/>
          </p:nvSpPr>
          <p:spPr>
            <a:xfrm>
              <a:off x="7112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方块6：59719819220913_mathtool"/>
            <p:cNvSpPr/>
            <p:nvPr/>
          </p:nvSpPr>
          <p:spPr>
            <a:xfrm>
              <a:off x="10668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方块6：22219819220913_mathtool"/>
            <p:cNvSpPr/>
            <p:nvPr/>
          </p:nvSpPr>
          <p:spPr>
            <a:xfrm>
              <a:off x="14224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方块6：2019819220913_mathtool"/>
            <p:cNvSpPr/>
            <p:nvPr/>
          </p:nvSpPr>
          <p:spPr>
            <a:xfrm>
              <a:off x="17780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方块6：62819819220913_mathtool"/>
            <p:cNvSpPr/>
            <p:nvPr/>
          </p:nvSpPr>
          <p:spPr>
            <a:xfrm>
              <a:off x="21336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方块6：53619819220913_mathtool"/>
            <p:cNvSpPr/>
            <p:nvPr/>
          </p:nvSpPr>
          <p:spPr>
            <a:xfrm>
              <a:off x="24892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方块7：54619819220913_mathtool"/>
            <p:cNvSpPr/>
            <p:nvPr/>
          </p:nvSpPr>
          <p:spPr>
            <a:xfrm>
              <a:off x="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方块7：51419819220913_mathtool"/>
            <p:cNvSpPr/>
            <p:nvPr/>
          </p:nvSpPr>
          <p:spPr>
            <a:xfrm>
              <a:off x="3556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方块7：34519819220913_mathtool"/>
            <p:cNvSpPr/>
            <p:nvPr/>
          </p:nvSpPr>
          <p:spPr>
            <a:xfrm>
              <a:off x="7112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方块7：5719819220913_mathtool"/>
            <p:cNvSpPr/>
            <p:nvPr/>
          </p:nvSpPr>
          <p:spPr>
            <a:xfrm>
              <a:off x="10668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方块7：92119819220913_mathtool"/>
            <p:cNvSpPr/>
            <p:nvPr/>
          </p:nvSpPr>
          <p:spPr>
            <a:xfrm>
              <a:off x="14224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方块7：6119819220913_mathtool"/>
            <p:cNvSpPr/>
            <p:nvPr/>
          </p:nvSpPr>
          <p:spPr>
            <a:xfrm>
              <a:off x="17780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方块7：25419819220913_mathtool"/>
            <p:cNvSpPr/>
            <p:nvPr/>
          </p:nvSpPr>
          <p:spPr>
            <a:xfrm>
              <a:off x="21336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方块7：50419819220913_mathtool"/>
            <p:cNvSpPr/>
            <p:nvPr/>
          </p:nvSpPr>
          <p:spPr>
            <a:xfrm>
              <a:off x="24892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方块8：48919819220913_mathtool"/>
            <p:cNvSpPr/>
            <p:nvPr/>
          </p:nvSpPr>
          <p:spPr>
            <a:xfrm>
              <a:off x="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方块8：53319819220913_mathtool"/>
            <p:cNvSpPr/>
            <p:nvPr/>
          </p:nvSpPr>
          <p:spPr>
            <a:xfrm>
              <a:off x="3556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方块8：60419819220913_mathtool"/>
            <p:cNvSpPr/>
            <p:nvPr/>
          </p:nvSpPr>
          <p:spPr>
            <a:xfrm>
              <a:off x="7112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方块8：65719819220913_mathtool"/>
            <p:cNvSpPr/>
            <p:nvPr/>
          </p:nvSpPr>
          <p:spPr>
            <a:xfrm>
              <a:off x="10668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方块8：49719819220913_mathtool"/>
            <p:cNvSpPr/>
            <p:nvPr/>
          </p:nvSpPr>
          <p:spPr>
            <a:xfrm>
              <a:off x="14224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方块8：71219819220913_mathtool"/>
            <p:cNvSpPr/>
            <p:nvPr/>
          </p:nvSpPr>
          <p:spPr>
            <a:xfrm>
              <a:off x="17780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方块8：519819220913_mathtool"/>
            <p:cNvSpPr/>
            <p:nvPr/>
          </p:nvSpPr>
          <p:spPr>
            <a:xfrm>
              <a:off x="21336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方块8：86119819220913_mathtool"/>
            <p:cNvSpPr/>
            <p:nvPr/>
          </p:nvSpPr>
          <p:spPr>
            <a:xfrm>
              <a:off x="24892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方块9：29019819220913_mathtool"/>
            <p:cNvSpPr/>
            <p:nvPr/>
          </p:nvSpPr>
          <p:spPr>
            <a:xfrm>
              <a:off x="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方块9：94119819220913_mathtool"/>
            <p:cNvSpPr/>
            <p:nvPr/>
          </p:nvSpPr>
          <p:spPr>
            <a:xfrm>
              <a:off x="3556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方块9：98719819220913_mathtool"/>
            <p:cNvSpPr/>
            <p:nvPr/>
          </p:nvSpPr>
          <p:spPr>
            <a:xfrm>
              <a:off x="7112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方块9：24219819220913_mathtool"/>
            <p:cNvSpPr/>
            <p:nvPr/>
          </p:nvSpPr>
          <p:spPr>
            <a:xfrm>
              <a:off x="10668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方块9：79019819220913_mathtool"/>
            <p:cNvSpPr/>
            <p:nvPr/>
          </p:nvSpPr>
          <p:spPr>
            <a:xfrm>
              <a:off x="14224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方块9：87819819220913_mathtool"/>
            <p:cNvSpPr/>
            <p:nvPr/>
          </p:nvSpPr>
          <p:spPr>
            <a:xfrm>
              <a:off x="17780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方块9：14619819220913_mathtool"/>
            <p:cNvSpPr/>
            <p:nvPr/>
          </p:nvSpPr>
          <p:spPr>
            <a:xfrm>
              <a:off x="21336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方块9：7919819220913_mathtool"/>
            <p:cNvSpPr/>
            <p:nvPr/>
          </p:nvSpPr>
          <p:spPr>
            <a:xfrm>
              <a:off x="24892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方块10：48219819220913_mathtool"/>
            <p:cNvSpPr/>
            <p:nvPr/>
          </p:nvSpPr>
          <p:spPr>
            <a:xfrm>
              <a:off x="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方块10：74119819220913_mathtool"/>
            <p:cNvSpPr/>
            <p:nvPr/>
          </p:nvSpPr>
          <p:spPr>
            <a:xfrm>
              <a:off x="3556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方块10：49519819220913_mathtool"/>
            <p:cNvSpPr/>
            <p:nvPr/>
          </p:nvSpPr>
          <p:spPr>
            <a:xfrm>
              <a:off x="7112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方块10：96619819220913_mathtool"/>
            <p:cNvSpPr/>
            <p:nvPr/>
          </p:nvSpPr>
          <p:spPr>
            <a:xfrm>
              <a:off x="10668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方块10：49019819220913_mathtool"/>
            <p:cNvSpPr/>
            <p:nvPr/>
          </p:nvSpPr>
          <p:spPr>
            <a:xfrm>
              <a:off x="14224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方块10：91919819220913_mathtool"/>
            <p:cNvSpPr/>
            <p:nvPr/>
          </p:nvSpPr>
          <p:spPr>
            <a:xfrm>
              <a:off x="17780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方块10：89519819220913_mathtool"/>
            <p:cNvSpPr/>
            <p:nvPr/>
          </p:nvSpPr>
          <p:spPr>
            <a:xfrm>
              <a:off x="21336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方块10：17119819220913_mathtool"/>
            <p:cNvSpPr/>
            <p:nvPr/>
          </p:nvSpPr>
          <p:spPr>
            <a:xfrm>
              <a:off x="24892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方块11：81419819220913_mathtool"/>
            <p:cNvSpPr/>
            <p:nvPr/>
          </p:nvSpPr>
          <p:spPr>
            <a:xfrm>
              <a:off x="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方块11：15019819220913_mathtool"/>
            <p:cNvSpPr/>
            <p:nvPr/>
          </p:nvSpPr>
          <p:spPr>
            <a:xfrm>
              <a:off x="3556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方块11：87819819220913_mathtool"/>
            <p:cNvSpPr/>
            <p:nvPr/>
          </p:nvSpPr>
          <p:spPr>
            <a:xfrm>
              <a:off x="7112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方块11：56719819220913_mathtool"/>
            <p:cNvSpPr/>
            <p:nvPr/>
          </p:nvSpPr>
          <p:spPr>
            <a:xfrm>
              <a:off x="10668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方块11：6619819220913_mathtool"/>
            <p:cNvSpPr/>
            <p:nvPr/>
          </p:nvSpPr>
          <p:spPr>
            <a:xfrm>
              <a:off x="14224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方块11：57119819220913_mathtool"/>
            <p:cNvSpPr/>
            <p:nvPr/>
          </p:nvSpPr>
          <p:spPr>
            <a:xfrm>
              <a:off x="17780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方块11：52219819220913_mathtool"/>
            <p:cNvSpPr/>
            <p:nvPr/>
          </p:nvSpPr>
          <p:spPr>
            <a:xfrm>
              <a:off x="21336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方块11：40419819220913_mathtool"/>
            <p:cNvSpPr/>
            <p:nvPr/>
          </p:nvSpPr>
          <p:spPr>
            <a:xfrm>
              <a:off x="24892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方块12：75719819220913_mathtool"/>
            <p:cNvSpPr/>
            <p:nvPr/>
          </p:nvSpPr>
          <p:spPr>
            <a:xfrm>
              <a:off x="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方块12：69919819220913_mathtool"/>
            <p:cNvSpPr/>
            <p:nvPr/>
          </p:nvSpPr>
          <p:spPr>
            <a:xfrm>
              <a:off x="3556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方块12：87119819220913_mathtool"/>
            <p:cNvSpPr/>
            <p:nvPr/>
          </p:nvSpPr>
          <p:spPr>
            <a:xfrm>
              <a:off x="7112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方块12：29319819220913_mathtool"/>
            <p:cNvSpPr/>
            <p:nvPr/>
          </p:nvSpPr>
          <p:spPr>
            <a:xfrm>
              <a:off x="10668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方块12：76519819220913_mathtool"/>
            <p:cNvSpPr/>
            <p:nvPr/>
          </p:nvSpPr>
          <p:spPr>
            <a:xfrm>
              <a:off x="14224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方块12：61319819220913_mathtool"/>
            <p:cNvSpPr/>
            <p:nvPr/>
          </p:nvSpPr>
          <p:spPr>
            <a:xfrm>
              <a:off x="17780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方块12：27319819220913_mathtool"/>
            <p:cNvSpPr/>
            <p:nvPr/>
          </p:nvSpPr>
          <p:spPr>
            <a:xfrm>
              <a:off x="21336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方块12：49719819220913_mathtool"/>
            <p:cNvSpPr/>
            <p:nvPr/>
          </p:nvSpPr>
          <p:spPr>
            <a:xfrm>
              <a:off x="24892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方块13：82319819220913_mathtool"/>
            <p:cNvSpPr/>
            <p:nvPr/>
          </p:nvSpPr>
          <p:spPr>
            <a:xfrm>
              <a:off x="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方块13：10919819220913_mathtool"/>
            <p:cNvSpPr/>
            <p:nvPr/>
          </p:nvSpPr>
          <p:spPr>
            <a:xfrm>
              <a:off x="3556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方块13：38019819220913_mathtool"/>
            <p:cNvSpPr/>
            <p:nvPr/>
          </p:nvSpPr>
          <p:spPr>
            <a:xfrm>
              <a:off x="7112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方块13：14319819220913_mathtool"/>
            <p:cNvSpPr/>
            <p:nvPr/>
          </p:nvSpPr>
          <p:spPr>
            <a:xfrm>
              <a:off x="10668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方块13：32419819220913_mathtool"/>
            <p:cNvSpPr/>
            <p:nvPr/>
          </p:nvSpPr>
          <p:spPr>
            <a:xfrm>
              <a:off x="14224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方块13：51319819220913_mathtool"/>
            <p:cNvSpPr/>
            <p:nvPr/>
          </p:nvSpPr>
          <p:spPr>
            <a:xfrm>
              <a:off x="17780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方块13：41319819220913_mathtool"/>
            <p:cNvSpPr/>
            <p:nvPr/>
          </p:nvSpPr>
          <p:spPr>
            <a:xfrm>
              <a:off x="21336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方块13：97919819220913_mathtool"/>
            <p:cNvSpPr/>
            <p:nvPr/>
          </p:nvSpPr>
          <p:spPr>
            <a:xfrm>
              <a:off x="24892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方块14：75019819220913_mathtool"/>
            <p:cNvSpPr/>
            <p:nvPr/>
          </p:nvSpPr>
          <p:spPr>
            <a:xfrm>
              <a:off x="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方块14：37619819220913_mathtool"/>
            <p:cNvSpPr/>
            <p:nvPr/>
          </p:nvSpPr>
          <p:spPr>
            <a:xfrm>
              <a:off x="3556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方块14：76319819220913_mathtool"/>
            <p:cNvSpPr/>
            <p:nvPr/>
          </p:nvSpPr>
          <p:spPr>
            <a:xfrm>
              <a:off x="7112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方块14：86719819220913_mathtool"/>
            <p:cNvSpPr/>
            <p:nvPr/>
          </p:nvSpPr>
          <p:spPr>
            <a:xfrm>
              <a:off x="10668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方块14：75819819220913_mathtool"/>
            <p:cNvSpPr/>
            <p:nvPr/>
          </p:nvSpPr>
          <p:spPr>
            <a:xfrm>
              <a:off x="14224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方块14：55519819220913_mathtool"/>
            <p:cNvSpPr/>
            <p:nvPr/>
          </p:nvSpPr>
          <p:spPr>
            <a:xfrm>
              <a:off x="17780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方块14：16419819220913_mathtool"/>
            <p:cNvSpPr/>
            <p:nvPr/>
          </p:nvSpPr>
          <p:spPr>
            <a:xfrm>
              <a:off x="21336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方块14：94719819220913_mathtool"/>
            <p:cNvSpPr/>
            <p:nvPr/>
          </p:nvSpPr>
          <p:spPr>
            <a:xfrm>
              <a:off x="24892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方块15：95719819220913_mathtool"/>
            <p:cNvSpPr/>
            <p:nvPr/>
          </p:nvSpPr>
          <p:spPr>
            <a:xfrm>
              <a:off x="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方块15：92519819220913_mathtool"/>
            <p:cNvSpPr/>
            <p:nvPr/>
          </p:nvSpPr>
          <p:spPr>
            <a:xfrm>
              <a:off x="3556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方块15：75619819220913_mathtool"/>
            <p:cNvSpPr/>
            <p:nvPr/>
          </p:nvSpPr>
          <p:spPr>
            <a:xfrm>
              <a:off x="7112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方块15：20319819220913_mathtool"/>
            <p:cNvSpPr/>
            <p:nvPr/>
          </p:nvSpPr>
          <p:spPr>
            <a:xfrm>
              <a:off x="10668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方块15：33319819220913_mathtool"/>
            <p:cNvSpPr/>
            <p:nvPr/>
          </p:nvSpPr>
          <p:spPr>
            <a:xfrm>
              <a:off x="14224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方块15：47219819220913_mathtool"/>
            <p:cNvSpPr/>
            <p:nvPr/>
          </p:nvSpPr>
          <p:spPr>
            <a:xfrm>
              <a:off x="17780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方块15：79019819220913_mathtool"/>
            <p:cNvSpPr/>
            <p:nvPr/>
          </p:nvSpPr>
          <p:spPr>
            <a:xfrm>
              <a:off x="21336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方块15：4019819220913_mathtool"/>
            <p:cNvSpPr/>
            <p:nvPr/>
          </p:nvSpPr>
          <p:spPr>
            <a:xfrm>
              <a:off x="24892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方块16：2519819220913_mathtool"/>
            <p:cNvSpPr/>
            <p:nvPr/>
          </p:nvSpPr>
          <p:spPr>
            <a:xfrm>
              <a:off x="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方块16：6919819220913_mathtool"/>
            <p:cNvSpPr/>
            <p:nvPr/>
          </p:nvSpPr>
          <p:spPr>
            <a:xfrm>
              <a:off x="3556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方块16：14019819220913_mathtool"/>
            <p:cNvSpPr/>
            <p:nvPr/>
          </p:nvSpPr>
          <p:spPr>
            <a:xfrm>
              <a:off x="7112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方块16：19319819220913_mathtool"/>
            <p:cNvSpPr/>
            <p:nvPr/>
          </p:nvSpPr>
          <p:spPr>
            <a:xfrm>
              <a:off x="10668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方块16：89219819220913_mathtool"/>
            <p:cNvSpPr/>
            <p:nvPr/>
          </p:nvSpPr>
          <p:spPr>
            <a:xfrm>
              <a:off x="14224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方块16：37319819220913_mathtool"/>
            <p:cNvSpPr/>
            <p:nvPr/>
          </p:nvSpPr>
          <p:spPr>
            <a:xfrm>
              <a:off x="17780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方块16：66519819220913_mathtool"/>
            <p:cNvSpPr/>
            <p:nvPr/>
          </p:nvSpPr>
          <p:spPr>
            <a:xfrm>
              <a:off x="21336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方块16：52219819220913_mathtool"/>
            <p:cNvSpPr/>
            <p:nvPr/>
          </p:nvSpPr>
          <p:spPr>
            <a:xfrm>
              <a:off x="24892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方块17：21719819220913_mathtool"/>
            <p:cNvSpPr/>
            <p:nvPr/>
          </p:nvSpPr>
          <p:spPr>
            <a:xfrm>
              <a:off x="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方块17：60219819220913_mathtool"/>
            <p:cNvSpPr/>
            <p:nvPr/>
          </p:nvSpPr>
          <p:spPr>
            <a:xfrm>
              <a:off x="3556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方块17：64819819220913_mathtool"/>
            <p:cNvSpPr/>
            <p:nvPr/>
          </p:nvSpPr>
          <p:spPr>
            <a:xfrm>
              <a:off x="7112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方块17：4319819220913_mathtool"/>
            <p:cNvSpPr/>
            <p:nvPr/>
          </p:nvSpPr>
          <p:spPr>
            <a:xfrm>
              <a:off x="10668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方块17：59219819220913_mathtool"/>
            <p:cNvSpPr/>
            <p:nvPr/>
          </p:nvSpPr>
          <p:spPr>
            <a:xfrm>
              <a:off x="14224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方块17：41419819220913_mathtool"/>
            <p:cNvSpPr/>
            <p:nvPr/>
          </p:nvSpPr>
          <p:spPr>
            <a:xfrm>
              <a:off x="17780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方块17：68119819220913_mathtool"/>
            <p:cNvSpPr/>
            <p:nvPr/>
          </p:nvSpPr>
          <p:spPr>
            <a:xfrm>
              <a:off x="21336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方块17：61419819220913_mathtool"/>
            <p:cNvSpPr/>
            <p:nvPr/>
          </p:nvSpPr>
          <p:spPr>
            <a:xfrm>
              <a:off x="24892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方块18：28419819220913_mathtool"/>
            <p:cNvSpPr/>
            <p:nvPr/>
          </p:nvSpPr>
          <p:spPr>
            <a:xfrm>
              <a:off x="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方块18：27719819220913_mathtool"/>
            <p:cNvSpPr/>
            <p:nvPr/>
          </p:nvSpPr>
          <p:spPr>
            <a:xfrm>
              <a:off x="3556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方块18：76519819220913_mathtool"/>
            <p:cNvSpPr/>
            <p:nvPr/>
          </p:nvSpPr>
          <p:spPr>
            <a:xfrm>
              <a:off x="7112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方块18：76819819220913_mathtool"/>
            <p:cNvSpPr/>
            <p:nvPr/>
          </p:nvSpPr>
          <p:spPr>
            <a:xfrm>
              <a:off x="10668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方块18：29219819220913_mathtool"/>
            <p:cNvSpPr/>
            <p:nvPr/>
          </p:nvSpPr>
          <p:spPr>
            <a:xfrm>
              <a:off x="14224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方块18：7519819220913_mathtool"/>
            <p:cNvSpPr/>
            <p:nvPr/>
          </p:nvSpPr>
          <p:spPr>
            <a:xfrm>
              <a:off x="17780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方块18：31619819220914_mathtool"/>
            <p:cNvSpPr/>
            <p:nvPr/>
          </p:nvSpPr>
          <p:spPr>
            <a:xfrm>
              <a:off x="21336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方块18：85619819220914_mathtool"/>
            <p:cNvSpPr/>
            <p:nvPr/>
          </p:nvSpPr>
          <p:spPr>
            <a:xfrm>
              <a:off x="24892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方块19：23519819220914_mathtool"/>
            <p:cNvSpPr/>
            <p:nvPr/>
          </p:nvSpPr>
          <p:spPr>
            <a:xfrm>
              <a:off x="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方块19：57019819220914_mathtool"/>
            <p:cNvSpPr/>
            <p:nvPr/>
          </p:nvSpPr>
          <p:spPr>
            <a:xfrm>
              <a:off x="3556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方块19：3419819220914_mathtool"/>
            <p:cNvSpPr/>
            <p:nvPr/>
          </p:nvSpPr>
          <p:spPr>
            <a:xfrm>
              <a:off x="7112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方块19：37819819220914_mathtool"/>
            <p:cNvSpPr/>
            <p:nvPr/>
          </p:nvSpPr>
          <p:spPr>
            <a:xfrm>
              <a:off x="10668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方块19：87519819220914_mathtool"/>
            <p:cNvSpPr/>
            <p:nvPr/>
          </p:nvSpPr>
          <p:spPr>
            <a:xfrm>
              <a:off x="14224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方块19：11619819220914_mathtool"/>
            <p:cNvSpPr/>
            <p:nvPr/>
          </p:nvSpPr>
          <p:spPr>
            <a:xfrm>
              <a:off x="17780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方块19：33219819220914_mathtool"/>
            <p:cNvSpPr/>
            <p:nvPr/>
          </p:nvSpPr>
          <p:spPr>
            <a:xfrm>
              <a:off x="21336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方块19：21519819220914_mathtool"/>
            <p:cNvSpPr/>
            <p:nvPr/>
          </p:nvSpPr>
          <p:spPr>
            <a:xfrm>
              <a:off x="24892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方块20：56719819220914_mathtool"/>
            <p:cNvSpPr/>
            <p:nvPr/>
          </p:nvSpPr>
          <p:spPr>
            <a:xfrm>
              <a:off x="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方块20：97819819220914_mathtool"/>
            <p:cNvSpPr/>
            <p:nvPr/>
          </p:nvSpPr>
          <p:spPr>
            <a:xfrm>
              <a:off x="3556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方块20：41719819220914_mathtool"/>
            <p:cNvSpPr/>
            <p:nvPr/>
          </p:nvSpPr>
          <p:spPr>
            <a:xfrm>
              <a:off x="7112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方块20：10319819220914_mathtool"/>
            <p:cNvSpPr/>
            <p:nvPr/>
          </p:nvSpPr>
          <p:spPr>
            <a:xfrm>
              <a:off x="10668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方块20：31019819220914_mathtool"/>
            <p:cNvSpPr/>
            <p:nvPr/>
          </p:nvSpPr>
          <p:spPr>
            <a:xfrm>
              <a:off x="14224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方块20：28219819220914_mathtool"/>
            <p:cNvSpPr/>
            <p:nvPr/>
          </p:nvSpPr>
          <p:spPr>
            <a:xfrm>
              <a:off x="17780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方块20：20819819220914_mathtool"/>
            <p:cNvSpPr/>
            <p:nvPr/>
          </p:nvSpPr>
          <p:spPr>
            <a:xfrm>
              <a:off x="21336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方块20：43219819220914_mathtool"/>
            <p:cNvSpPr/>
            <p:nvPr/>
          </p:nvSpPr>
          <p:spPr>
            <a:xfrm>
              <a:off x="24892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方块21：75919819220914_mathtool"/>
            <p:cNvSpPr/>
            <p:nvPr/>
          </p:nvSpPr>
          <p:spPr>
            <a:xfrm>
              <a:off x="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方块21：77719819220914_mathtool"/>
            <p:cNvSpPr/>
            <p:nvPr/>
          </p:nvSpPr>
          <p:spPr>
            <a:xfrm>
              <a:off x="3556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方块21：92419819220914_mathtool"/>
            <p:cNvSpPr/>
            <p:nvPr/>
          </p:nvSpPr>
          <p:spPr>
            <a:xfrm>
              <a:off x="7112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方块21：95219819220914_mathtool"/>
            <p:cNvSpPr/>
            <p:nvPr/>
          </p:nvSpPr>
          <p:spPr>
            <a:xfrm>
              <a:off x="10668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方块21：86819819220914_mathtool"/>
            <p:cNvSpPr/>
            <p:nvPr/>
          </p:nvSpPr>
          <p:spPr>
            <a:xfrm>
              <a:off x="14224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方块21：32419819220914_mathtool"/>
            <p:cNvSpPr/>
            <p:nvPr/>
          </p:nvSpPr>
          <p:spPr>
            <a:xfrm>
              <a:off x="17780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方块21：22419819220914_mathtool"/>
            <p:cNvSpPr/>
            <p:nvPr/>
          </p:nvSpPr>
          <p:spPr>
            <a:xfrm>
              <a:off x="21336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方块21：78919819220914_mathtool"/>
            <p:cNvSpPr/>
            <p:nvPr/>
          </p:nvSpPr>
          <p:spPr>
            <a:xfrm>
              <a:off x="24892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方块22：56019819220914_mathtool"/>
            <p:cNvSpPr/>
            <p:nvPr/>
          </p:nvSpPr>
          <p:spPr>
            <a:xfrm>
              <a:off x="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方块22：18719819220914_mathtool"/>
            <p:cNvSpPr/>
            <p:nvPr/>
          </p:nvSpPr>
          <p:spPr>
            <a:xfrm>
              <a:off x="3556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方块22：30819819220914_mathtool"/>
            <p:cNvSpPr/>
            <p:nvPr/>
          </p:nvSpPr>
          <p:spPr>
            <a:xfrm>
              <a:off x="7112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方块22：67819819220914_mathtool"/>
            <p:cNvSpPr/>
            <p:nvPr/>
          </p:nvSpPr>
          <p:spPr>
            <a:xfrm>
              <a:off x="10668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方块22：44419819220914_mathtool"/>
            <p:cNvSpPr/>
            <p:nvPr/>
          </p:nvSpPr>
          <p:spPr>
            <a:xfrm>
              <a:off x="14224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方块22：24119819220914_mathtool"/>
            <p:cNvSpPr/>
            <p:nvPr/>
          </p:nvSpPr>
          <p:spPr>
            <a:xfrm>
              <a:off x="17780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方块22：84919819220914_mathtool"/>
            <p:cNvSpPr/>
            <p:nvPr/>
          </p:nvSpPr>
          <p:spPr>
            <a:xfrm>
              <a:off x="21336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方块22：75719819220914_mathtool"/>
            <p:cNvSpPr/>
            <p:nvPr/>
          </p:nvSpPr>
          <p:spPr>
            <a:xfrm>
              <a:off x="24892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方块23：50319819220914_mathtool"/>
            <p:cNvSpPr/>
            <p:nvPr/>
          </p:nvSpPr>
          <p:spPr>
            <a:xfrm>
              <a:off x="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方块23：47119819220914_mathtool"/>
            <p:cNvSpPr/>
            <p:nvPr/>
          </p:nvSpPr>
          <p:spPr>
            <a:xfrm>
              <a:off x="3556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方块23：56719819220914_mathtool"/>
            <p:cNvSpPr/>
            <p:nvPr/>
          </p:nvSpPr>
          <p:spPr>
            <a:xfrm>
              <a:off x="7112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方块23：27819819220914_mathtool"/>
            <p:cNvSpPr/>
            <p:nvPr/>
          </p:nvSpPr>
          <p:spPr>
            <a:xfrm>
              <a:off x="10668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方块23：14419819220914_mathtool"/>
            <p:cNvSpPr/>
            <p:nvPr/>
          </p:nvSpPr>
          <p:spPr>
            <a:xfrm>
              <a:off x="14224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方块23：28319819220914_mathtool"/>
            <p:cNvSpPr/>
            <p:nvPr/>
          </p:nvSpPr>
          <p:spPr>
            <a:xfrm>
              <a:off x="17780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方块23：60019819220914_mathtool"/>
            <p:cNvSpPr/>
            <p:nvPr/>
          </p:nvSpPr>
          <p:spPr>
            <a:xfrm>
              <a:off x="21336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方块23：11619819220914_mathtool"/>
            <p:cNvSpPr/>
            <p:nvPr/>
          </p:nvSpPr>
          <p:spPr>
            <a:xfrm>
              <a:off x="24892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方块24：83519819220914_mathtool"/>
            <p:cNvSpPr/>
            <p:nvPr/>
          </p:nvSpPr>
          <p:spPr>
            <a:xfrm>
              <a:off x="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方块24：14519819220914_mathtool"/>
            <p:cNvSpPr/>
            <p:nvPr/>
          </p:nvSpPr>
          <p:spPr>
            <a:xfrm>
              <a:off x="3556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方块24：95019819220914_mathtool"/>
            <p:cNvSpPr/>
            <p:nvPr/>
          </p:nvSpPr>
          <p:spPr>
            <a:xfrm>
              <a:off x="7112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方块24：86219819220914_mathtool"/>
            <p:cNvSpPr/>
            <p:nvPr/>
          </p:nvSpPr>
          <p:spPr>
            <a:xfrm>
              <a:off x="10668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方块24：70219819220914_mathtool"/>
            <p:cNvSpPr/>
            <p:nvPr/>
          </p:nvSpPr>
          <p:spPr>
            <a:xfrm>
              <a:off x="14224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方块24：18319819220914_mathtool"/>
            <p:cNvSpPr/>
            <p:nvPr/>
          </p:nvSpPr>
          <p:spPr>
            <a:xfrm>
              <a:off x="17780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方块24：74119819220914_mathtool"/>
            <p:cNvSpPr/>
            <p:nvPr/>
          </p:nvSpPr>
          <p:spPr>
            <a:xfrm>
              <a:off x="21336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方块24：6719819220914_mathtool"/>
            <p:cNvSpPr/>
            <p:nvPr/>
          </p:nvSpPr>
          <p:spPr>
            <a:xfrm>
              <a:off x="24892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方块25：2719819220914_mathtool"/>
            <p:cNvSpPr/>
            <p:nvPr/>
          </p:nvSpPr>
          <p:spPr>
            <a:xfrm>
              <a:off x="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方块25：67819819220914_mathtool"/>
            <p:cNvSpPr/>
            <p:nvPr/>
          </p:nvSpPr>
          <p:spPr>
            <a:xfrm>
              <a:off x="3556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方块25：45819819220914_mathtool"/>
            <p:cNvSpPr/>
            <p:nvPr/>
          </p:nvSpPr>
          <p:spPr>
            <a:xfrm>
              <a:off x="7112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方块25：58819819220914_mathtool"/>
            <p:cNvSpPr/>
            <p:nvPr/>
          </p:nvSpPr>
          <p:spPr>
            <a:xfrm>
              <a:off x="10668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方块25：40219819220914_mathtool"/>
            <p:cNvSpPr/>
            <p:nvPr/>
          </p:nvSpPr>
          <p:spPr>
            <a:xfrm>
              <a:off x="14224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方块25：22519819220914_mathtool"/>
            <p:cNvSpPr/>
            <p:nvPr/>
          </p:nvSpPr>
          <p:spPr>
            <a:xfrm>
              <a:off x="17780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方块25：49219819220914_mathtool"/>
            <p:cNvSpPr/>
            <p:nvPr/>
          </p:nvSpPr>
          <p:spPr>
            <a:xfrm>
              <a:off x="21336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方块25：42519819220914_mathtool"/>
            <p:cNvSpPr/>
            <p:nvPr/>
          </p:nvSpPr>
          <p:spPr>
            <a:xfrm>
              <a:off x="24892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方块26：9419819220914_mathtool"/>
            <p:cNvSpPr/>
            <p:nvPr/>
          </p:nvSpPr>
          <p:spPr>
            <a:xfrm>
              <a:off x="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方块26：8819819220914_mathtool"/>
            <p:cNvSpPr/>
            <p:nvPr/>
          </p:nvSpPr>
          <p:spPr>
            <a:xfrm>
              <a:off x="3556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方块26：84119819220914_mathtool"/>
            <p:cNvSpPr/>
            <p:nvPr/>
          </p:nvSpPr>
          <p:spPr>
            <a:xfrm>
              <a:off x="7112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方块26：45419819220914_mathtool"/>
            <p:cNvSpPr/>
            <p:nvPr/>
          </p:nvSpPr>
          <p:spPr>
            <a:xfrm>
              <a:off x="10668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方块26：97719819220914_mathtool"/>
            <p:cNvSpPr/>
            <p:nvPr/>
          </p:nvSpPr>
          <p:spPr>
            <a:xfrm>
              <a:off x="14224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方块26：14219819220914_mathtool"/>
            <p:cNvSpPr/>
            <p:nvPr/>
          </p:nvSpPr>
          <p:spPr>
            <a:xfrm>
              <a:off x="17780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方块26：38319819220914_mathtool"/>
            <p:cNvSpPr/>
            <p:nvPr/>
          </p:nvSpPr>
          <p:spPr>
            <a:xfrm>
              <a:off x="21336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方块26：65819819220914_mathtool"/>
            <p:cNvSpPr/>
            <p:nvPr/>
          </p:nvSpPr>
          <p:spPr>
            <a:xfrm>
              <a:off x="24892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2014170" y="4676120"/>
            <a:ext cx="8799797" cy="2173060"/>
            <a:chOff x="1683596" y="915136"/>
            <a:chExt cx="8800943" cy="2173343"/>
          </a:xfrm>
        </p:grpSpPr>
        <p:grpSp>
          <p:nvGrpSpPr>
            <p:cNvPr id="214" name="组合 213"/>
            <p:cNvGrpSpPr/>
            <p:nvPr/>
          </p:nvGrpSpPr>
          <p:grpSpPr>
            <a:xfrm>
              <a:off x="1707461" y="915136"/>
              <a:ext cx="8777078" cy="2089781"/>
              <a:chOff x="608721" y="3252079"/>
              <a:chExt cx="8777078" cy="2089781"/>
            </a:xfrm>
          </p:grpSpPr>
          <p:sp>
            <p:nvSpPr>
              <p:cNvPr id="224" name="方块1：84919819220913_mathtool"/>
              <p:cNvSpPr/>
              <p:nvPr/>
            </p:nvSpPr>
            <p:spPr>
              <a:xfrm rot="16200000">
                <a:off x="608721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方块1：66419819220913_mathtool"/>
              <p:cNvSpPr/>
              <p:nvPr/>
            </p:nvSpPr>
            <p:spPr>
              <a:xfrm rot="16200000">
                <a:off x="608721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方块1：48619819220913_mathtool"/>
              <p:cNvSpPr/>
              <p:nvPr/>
            </p:nvSpPr>
            <p:spPr>
              <a:xfrm rot="16200000">
                <a:off x="608721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方块1：48819819220913_mathtool"/>
              <p:cNvSpPr/>
              <p:nvPr/>
            </p:nvSpPr>
            <p:spPr>
              <a:xfrm rot="16200000">
                <a:off x="608721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方块1：68619819220913_mathtool"/>
              <p:cNvSpPr/>
              <p:nvPr/>
            </p:nvSpPr>
            <p:spPr>
              <a:xfrm rot="16200000">
                <a:off x="608721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方块2：57419819220913_mathtool"/>
              <p:cNvSpPr/>
              <p:nvPr/>
            </p:nvSpPr>
            <p:spPr>
              <a:xfrm rot="16200000">
                <a:off x="1026677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方块2：95619819220913_mathtool"/>
              <p:cNvSpPr/>
              <p:nvPr/>
            </p:nvSpPr>
            <p:spPr>
              <a:xfrm rot="16200000">
                <a:off x="1026677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方块2：38719819220913_mathtool"/>
              <p:cNvSpPr/>
              <p:nvPr/>
            </p:nvSpPr>
            <p:spPr>
              <a:xfrm rot="16200000">
                <a:off x="1026677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方块2：62819819220913_mathtool"/>
              <p:cNvSpPr/>
              <p:nvPr/>
            </p:nvSpPr>
            <p:spPr>
              <a:xfrm rot="16200000">
                <a:off x="1026677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方块2：90319819220913_mathtool"/>
              <p:cNvSpPr/>
              <p:nvPr/>
            </p:nvSpPr>
            <p:spPr>
              <a:xfrm rot="16200000">
                <a:off x="1026677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方块3：42419819220913_mathtool"/>
              <p:cNvSpPr/>
              <p:nvPr/>
            </p:nvSpPr>
            <p:spPr>
              <a:xfrm rot="16200000">
                <a:off x="1444633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方块3：65719819220913_mathtool"/>
              <p:cNvSpPr/>
              <p:nvPr/>
            </p:nvSpPr>
            <p:spPr>
              <a:xfrm rot="16200000">
                <a:off x="1444633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方块3：42819819220913_mathtool"/>
              <p:cNvSpPr/>
              <p:nvPr/>
            </p:nvSpPr>
            <p:spPr>
              <a:xfrm rot="16200000">
                <a:off x="1444633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方块3：37919819220913_mathtool"/>
              <p:cNvSpPr/>
              <p:nvPr/>
            </p:nvSpPr>
            <p:spPr>
              <a:xfrm rot="16200000">
                <a:off x="1444633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方块3：99519819220913_mathtool"/>
              <p:cNvSpPr/>
              <p:nvPr/>
            </p:nvSpPr>
            <p:spPr>
              <a:xfrm rot="16200000">
                <a:off x="1444633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方块4：75619819220913_mathtool"/>
              <p:cNvSpPr/>
              <p:nvPr/>
            </p:nvSpPr>
            <p:spPr>
              <a:xfrm rot="16200000">
                <a:off x="1862589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方块4：22919819220913_mathtool"/>
              <p:cNvSpPr/>
              <p:nvPr/>
            </p:nvSpPr>
            <p:spPr>
              <a:xfrm rot="16200000">
                <a:off x="1862589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方块4：34319819220913_mathtool"/>
              <p:cNvSpPr/>
              <p:nvPr/>
            </p:nvSpPr>
            <p:spPr>
              <a:xfrm rot="16200000">
                <a:off x="1862589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方块4：319819220913_mathtool"/>
              <p:cNvSpPr/>
              <p:nvPr/>
            </p:nvSpPr>
            <p:spPr>
              <a:xfrm rot="16200000">
                <a:off x="1862589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方块4：22719819220913_mathtool"/>
              <p:cNvSpPr/>
              <p:nvPr/>
            </p:nvSpPr>
            <p:spPr>
              <a:xfrm rot="16200000">
                <a:off x="1862589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方块5：74719819220913_mathtool"/>
              <p:cNvSpPr/>
              <p:nvPr/>
            </p:nvSpPr>
            <p:spPr>
              <a:xfrm rot="16200000">
                <a:off x="2280545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方块5：92819819220913_mathtool"/>
              <p:cNvSpPr/>
              <p:nvPr/>
            </p:nvSpPr>
            <p:spPr>
              <a:xfrm rot="16200000">
                <a:off x="2280545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方块5：85219819220913_mathtool"/>
              <p:cNvSpPr/>
              <p:nvPr/>
            </p:nvSpPr>
            <p:spPr>
              <a:xfrm rot="16200000">
                <a:off x="2280545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方块5：75219819220913_mathtool"/>
              <p:cNvSpPr/>
              <p:nvPr/>
            </p:nvSpPr>
            <p:spPr>
              <a:xfrm rot="16200000">
                <a:off x="2280545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方块5：31919819220913_mathtool"/>
              <p:cNvSpPr/>
              <p:nvPr/>
            </p:nvSpPr>
            <p:spPr>
              <a:xfrm rot="16200000">
                <a:off x="2280545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方块6：59719819220913_mathtool"/>
              <p:cNvSpPr/>
              <p:nvPr/>
            </p:nvSpPr>
            <p:spPr>
              <a:xfrm rot="16200000">
                <a:off x="2698502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方块6：22219819220913_mathtool"/>
              <p:cNvSpPr/>
              <p:nvPr/>
            </p:nvSpPr>
            <p:spPr>
              <a:xfrm rot="16200000">
                <a:off x="2698502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方块6：2019819220913_mathtool"/>
              <p:cNvSpPr/>
              <p:nvPr/>
            </p:nvSpPr>
            <p:spPr>
              <a:xfrm rot="16200000">
                <a:off x="2698502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方块6：62819819220913_mathtool"/>
              <p:cNvSpPr/>
              <p:nvPr/>
            </p:nvSpPr>
            <p:spPr>
              <a:xfrm rot="16200000">
                <a:off x="2698502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方块6：53619819220913_mathtool"/>
              <p:cNvSpPr/>
              <p:nvPr/>
            </p:nvSpPr>
            <p:spPr>
              <a:xfrm rot="16200000">
                <a:off x="2698502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方块7：5719819220913_mathtool"/>
              <p:cNvSpPr/>
              <p:nvPr/>
            </p:nvSpPr>
            <p:spPr>
              <a:xfrm rot="16200000">
                <a:off x="3116458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方块7：92119819220913_mathtool"/>
              <p:cNvSpPr/>
              <p:nvPr/>
            </p:nvSpPr>
            <p:spPr>
              <a:xfrm rot="16200000">
                <a:off x="3116458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方块7：6119819220913_mathtool"/>
              <p:cNvSpPr/>
              <p:nvPr/>
            </p:nvSpPr>
            <p:spPr>
              <a:xfrm rot="16200000">
                <a:off x="3116458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方块7：25419819220913_mathtool"/>
              <p:cNvSpPr/>
              <p:nvPr/>
            </p:nvSpPr>
            <p:spPr>
              <a:xfrm rot="16200000">
                <a:off x="3116458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方块7：50419819220913_mathtool"/>
              <p:cNvSpPr/>
              <p:nvPr/>
            </p:nvSpPr>
            <p:spPr>
              <a:xfrm rot="16200000">
                <a:off x="3116458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方块8：65719819220913_mathtool"/>
              <p:cNvSpPr/>
              <p:nvPr/>
            </p:nvSpPr>
            <p:spPr>
              <a:xfrm rot="16200000">
                <a:off x="3534414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方块8：49719819220913_mathtool"/>
              <p:cNvSpPr/>
              <p:nvPr/>
            </p:nvSpPr>
            <p:spPr>
              <a:xfrm rot="16200000">
                <a:off x="3534414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方块8：71219819220913_mathtool"/>
              <p:cNvSpPr/>
              <p:nvPr/>
            </p:nvSpPr>
            <p:spPr>
              <a:xfrm rot="16200000">
                <a:off x="3534414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方块8：519819220913_mathtool"/>
              <p:cNvSpPr/>
              <p:nvPr/>
            </p:nvSpPr>
            <p:spPr>
              <a:xfrm rot="16200000">
                <a:off x="3534414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方块8：86119819220913_mathtool"/>
              <p:cNvSpPr/>
              <p:nvPr/>
            </p:nvSpPr>
            <p:spPr>
              <a:xfrm rot="16200000">
                <a:off x="3534414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方块9：24219819220913_mathtool"/>
              <p:cNvSpPr/>
              <p:nvPr/>
            </p:nvSpPr>
            <p:spPr>
              <a:xfrm rot="16200000">
                <a:off x="3952370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方块9：79019819220913_mathtool"/>
              <p:cNvSpPr/>
              <p:nvPr/>
            </p:nvSpPr>
            <p:spPr>
              <a:xfrm rot="16200000">
                <a:off x="3952370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方块9：87819819220913_mathtool"/>
              <p:cNvSpPr/>
              <p:nvPr/>
            </p:nvSpPr>
            <p:spPr>
              <a:xfrm rot="16200000">
                <a:off x="3952370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方块9：14619819220913_mathtool"/>
              <p:cNvSpPr/>
              <p:nvPr/>
            </p:nvSpPr>
            <p:spPr>
              <a:xfrm rot="16200000">
                <a:off x="3952370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方块9：7919819220913_mathtool"/>
              <p:cNvSpPr/>
              <p:nvPr/>
            </p:nvSpPr>
            <p:spPr>
              <a:xfrm rot="16200000">
                <a:off x="3952370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方块10：96619819220913_mathtool"/>
              <p:cNvSpPr/>
              <p:nvPr/>
            </p:nvSpPr>
            <p:spPr>
              <a:xfrm rot="16200000">
                <a:off x="4370326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方块10：49019819220913_mathtool"/>
              <p:cNvSpPr/>
              <p:nvPr/>
            </p:nvSpPr>
            <p:spPr>
              <a:xfrm rot="16200000">
                <a:off x="4370326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方块10：91919819220913_mathtool"/>
              <p:cNvSpPr/>
              <p:nvPr/>
            </p:nvSpPr>
            <p:spPr>
              <a:xfrm rot="16200000">
                <a:off x="4370326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方块10：89519819220913_mathtool"/>
              <p:cNvSpPr/>
              <p:nvPr/>
            </p:nvSpPr>
            <p:spPr>
              <a:xfrm rot="16200000">
                <a:off x="4370326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方块10：17119819220913_mathtool"/>
              <p:cNvSpPr/>
              <p:nvPr/>
            </p:nvSpPr>
            <p:spPr>
              <a:xfrm rot="16200000">
                <a:off x="4370326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方块11：56719819220913_mathtool"/>
              <p:cNvSpPr/>
              <p:nvPr/>
            </p:nvSpPr>
            <p:spPr>
              <a:xfrm rot="16200000">
                <a:off x="4788282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方块11：6619819220913_mathtool"/>
              <p:cNvSpPr/>
              <p:nvPr/>
            </p:nvSpPr>
            <p:spPr>
              <a:xfrm rot="16200000">
                <a:off x="4788282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方块11：57119819220913_mathtool"/>
              <p:cNvSpPr/>
              <p:nvPr/>
            </p:nvSpPr>
            <p:spPr>
              <a:xfrm rot="16200000">
                <a:off x="4788282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方块11：52219819220913_mathtool"/>
              <p:cNvSpPr/>
              <p:nvPr/>
            </p:nvSpPr>
            <p:spPr>
              <a:xfrm rot="16200000">
                <a:off x="4788282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方块11：40419819220913_mathtool"/>
              <p:cNvSpPr/>
              <p:nvPr/>
            </p:nvSpPr>
            <p:spPr>
              <a:xfrm rot="16200000">
                <a:off x="4788282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方块12：29319819220913_mathtool"/>
              <p:cNvSpPr/>
              <p:nvPr/>
            </p:nvSpPr>
            <p:spPr>
              <a:xfrm rot="16200000">
                <a:off x="5206238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方块12：76519819220913_mathtool"/>
              <p:cNvSpPr/>
              <p:nvPr/>
            </p:nvSpPr>
            <p:spPr>
              <a:xfrm rot="16200000">
                <a:off x="5206238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方块12：61319819220913_mathtool"/>
              <p:cNvSpPr/>
              <p:nvPr/>
            </p:nvSpPr>
            <p:spPr>
              <a:xfrm rot="16200000">
                <a:off x="5206238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方块12：27319819220913_mathtool"/>
              <p:cNvSpPr/>
              <p:nvPr/>
            </p:nvSpPr>
            <p:spPr>
              <a:xfrm rot="16200000">
                <a:off x="5206238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方块12：49719819220913_mathtool"/>
              <p:cNvSpPr/>
              <p:nvPr/>
            </p:nvSpPr>
            <p:spPr>
              <a:xfrm rot="16200000">
                <a:off x="5206238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方块13：14319819220913_mathtool"/>
              <p:cNvSpPr/>
              <p:nvPr/>
            </p:nvSpPr>
            <p:spPr>
              <a:xfrm rot="16200000">
                <a:off x="5624194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方块13：32419819220913_mathtool"/>
              <p:cNvSpPr/>
              <p:nvPr/>
            </p:nvSpPr>
            <p:spPr>
              <a:xfrm rot="16200000">
                <a:off x="5624194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方块13：51319819220913_mathtool"/>
              <p:cNvSpPr/>
              <p:nvPr/>
            </p:nvSpPr>
            <p:spPr>
              <a:xfrm rot="16200000">
                <a:off x="5624194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方块13：41319819220913_mathtool"/>
              <p:cNvSpPr/>
              <p:nvPr/>
            </p:nvSpPr>
            <p:spPr>
              <a:xfrm rot="16200000">
                <a:off x="5624194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方块13：97919819220913_mathtool"/>
              <p:cNvSpPr/>
              <p:nvPr/>
            </p:nvSpPr>
            <p:spPr>
              <a:xfrm rot="16200000">
                <a:off x="5624194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方块14：86719819220913_mathtool"/>
              <p:cNvSpPr/>
              <p:nvPr/>
            </p:nvSpPr>
            <p:spPr>
              <a:xfrm rot="16200000">
                <a:off x="6042150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方块14：75819819220913_mathtool"/>
              <p:cNvSpPr/>
              <p:nvPr/>
            </p:nvSpPr>
            <p:spPr>
              <a:xfrm rot="16200000">
                <a:off x="6042150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方块14：55519819220913_mathtool"/>
              <p:cNvSpPr/>
              <p:nvPr/>
            </p:nvSpPr>
            <p:spPr>
              <a:xfrm rot="16200000">
                <a:off x="6042150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方块14：16419819220913_mathtool"/>
              <p:cNvSpPr/>
              <p:nvPr/>
            </p:nvSpPr>
            <p:spPr>
              <a:xfrm rot="16200000">
                <a:off x="6042150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方块14：94719819220913_mathtool"/>
              <p:cNvSpPr/>
              <p:nvPr/>
            </p:nvSpPr>
            <p:spPr>
              <a:xfrm rot="16200000">
                <a:off x="6042150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方块15：20319819220913_mathtool"/>
              <p:cNvSpPr/>
              <p:nvPr/>
            </p:nvSpPr>
            <p:spPr>
              <a:xfrm rot="16200000">
                <a:off x="6460107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方块15：33319819220913_mathtool"/>
              <p:cNvSpPr/>
              <p:nvPr/>
            </p:nvSpPr>
            <p:spPr>
              <a:xfrm rot="16200000">
                <a:off x="6460107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方块15：47219819220913_mathtool"/>
              <p:cNvSpPr/>
              <p:nvPr/>
            </p:nvSpPr>
            <p:spPr>
              <a:xfrm rot="16200000">
                <a:off x="6460107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方块15：79019819220913_mathtool"/>
              <p:cNvSpPr/>
              <p:nvPr/>
            </p:nvSpPr>
            <p:spPr>
              <a:xfrm rot="16200000">
                <a:off x="6460107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方块15：4019819220913_mathtool"/>
              <p:cNvSpPr/>
              <p:nvPr/>
            </p:nvSpPr>
            <p:spPr>
              <a:xfrm rot="16200000">
                <a:off x="6460107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方块16：19319819220913_mathtool"/>
              <p:cNvSpPr/>
              <p:nvPr/>
            </p:nvSpPr>
            <p:spPr>
              <a:xfrm rot="16200000">
                <a:off x="6878063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方块16：89219819220913_mathtool"/>
              <p:cNvSpPr/>
              <p:nvPr/>
            </p:nvSpPr>
            <p:spPr>
              <a:xfrm rot="16200000">
                <a:off x="6878063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方块16：37319819220913_mathtool"/>
              <p:cNvSpPr/>
              <p:nvPr/>
            </p:nvSpPr>
            <p:spPr>
              <a:xfrm rot="16200000">
                <a:off x="6878063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方块16：66519819220913_mathtool"/>
              <p:cNvSpPr/>
              <p:nvPr/>
            </p:nvSpPr>
            <p:spPr>
              <a:xfrm rot="16200000">
                <a:off x="6878063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方块16：52219819220913_mathtool"/>
              <p:cNvSpPr/>
              <p:nvPr/>
            </p:nvSpPr>
            <p:spPr>
              <a:xfrm rot="16200000">
                <a:off x="6878063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方块17：4319819220913_mathtool"/>
              <p:cNvSpPr/>
              <p:nvPr/>
            </p:nvSpPr>
            <p:spPr>
              <a:xfrm rot="16200000">
                <a:off x="7296019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方块17：59219819220913_mathtool"/>
              <p:cNvSpPr/>
              <p:nvPr/>
            </p:nvSpPr>
            <p:spPr>
              <a:xfrm rot="16200000">
                <a:off x="7296019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方块17：41419819220913_mathtool"/>
              <p:cNvSpPr/>
              <p:nvPr/>
            </p:nvSpPr>
            <p:spPr>
              <a:xfrm rot="16200000">
                <a:off x="7296019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方块17：68119819220913_mathtool"/>
              <p:cNvSpPr/>
              <p:nvPr/>
            </p:nvSpPr>
            <p:spPr>
              <a:xfrm rot="16200000">
                <a:off x="7296019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方块17：61419819220913_mathtool"/>
              <p:cNvSpPr/>
              <p:nvPr/>
            </p:nvSpPr>
            <p:spPr>
              <a:xfrm rot="16200000">
                <a:off x="7296019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方块18：76819819220913_mathtool"/>
              <p:cNvSpPr/>
              <p:nvPr/>
            </p:nvSpPr>
            <p:spPr>
              <a:xfrm rot="16200000">
                <a:off x="7713975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方块18：29219819220913_mathtool"/>
              <p:cNvSpPr/>
              <p:nvPr/>
            </p:nvSpPr>
            <p:spPr>
              <a:xfrm rot="16200000">
                <a:off x="7713975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方块18：7519819220913_mathtool"/>
              <p:cNvSpPr/>
              <p:nvPr/>
            </p:nvSpPr>
            <p:spPr>
              <a:xfrm rot="16200000">
                <a:off x="7713975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方块18：31619819220914_mathtool"/>
              <p:cNvSpPr/>
              <p:nvPr/>
            </p:nvSpPr>
            <p:spPr>
              <a:xfrm rot="16200000">
                <a:off x="7713975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方块18：85619819220914_mathtool"/>
              <p:cNvSpPr/>
              <p:nvPr/>
            </p:nvSpPr>
            <p:spPr>
              <a:xfrm rot="16200000">
                <a:off x="7713975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方块19：37819819220914_mathtool"/>
              <p:cNvSpPr/>
              <p:nvPr/>
            </p:nvSpPr>
            <p:spPr>
              <a:xfrm rot="16200000">
                <a:off x="8131931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方块19：87519819220914_mathtool"/>
              <p:cNvSpPr/>
              <p:nvPr/>
            </p:nvSpPr>
            <p:spPr>
              <a:xfrm rot="16200000">
                <a:off x="8131931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方块19：11619819220914_mathtool"/>
              <p:cNvSpPr/>
              <p:nvPr/>
            </p:nvSpPr>
            <p:spPr>
              <a:xfrm rot="16200000">
                <a:off x="8131931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方块19：33219819220914_mathtool"/>
              <p:cNvSpPr/>
              <p:nvPr/>
            </p:nvSpPr>
            <p:spPr>
              <a:xfrm rot="16200000">
                <a:off x="8131931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方块19：21519819220914_mathtool"/>
              <p:cNvSpPr/>
              <p:nvPr/>
            </p:nvSpPr>
            <p:spPr>
              <a:xfrm rot="16200000">
                <a:off x="8131931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方块20：10319819220914_mathtool"/>
              <p:cNvSpPr/>
              <p:nvPr/>
            </p:nvSpPr>
            <p:spPr>
              <a:xfrm rot="16200000">
                <a:off x="8549887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方块20：31019819220914_mathtool"/>
              <p:cNvSpPr/>
              <p:nvPr/>
            </p:nvSpPr>
            <p:spPr>
              <a:xfrm rot="16200000">
                <a:off x="8549887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方块20：28219819220914_mathtool"/>
              <p:cNvSpPr/>
              <p:nvPr/>
            </p:nvSpPr>
            <p:spPr>
              <a:xfrm rot="16200000">
                <a:off x="8549887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方块20：20819819220914_mathtool"/>
              <p:cNvSpPr/>
              <p:nvPr/>
            </p:nvSpPr>
            <p:spPr>
              <a:xfrm rot="16200000">
                <a:off x="8549887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方块20：43219819220914_mathtool"/>
              <p:cNvSpPr/>
              <p:nvPr/>
            </p:nvSpPr>
            <p:spPr>
              <a:xfrm rot="16200000">
                <a:off x="8549887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方块21：95219819220914_mathtool"/>
              <p:cNvSpPr/>
              <p:nvPr/>
            </p:nvSpPr>
            <p:spPr>
              <a:xfrm rot="16200000">
                <a:off x="8967843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方块21：86819819220914_mathtool"/>
              <p:cNvSpPr/>
              <p:nvPr/>
            </p:nvSpPr>
            <p:spPr>
              <a:xfrm rot="16200000">
                <a:off x="8967843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方块21：32419819220914_mathtool"/>
              <p:cNvSpPr/>
              <p:nvPr/>
            </p:nvSpPr>
            <p:spPr>
              <a:xfrm rot="16200000">
                <a:off x="8967843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方块21：22419819220914_mathtool"/>
              <p:cNvSpPr/>
              <p:nvPr/>
            </p:nvSpPr>
            <p:spPr>
              <a:xfrm rot="16200000">
                <a:off x="8967843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方块21：78919819220914_mathtool"/>
              <p:cNvSpPr/>
              <p:nvPr/>
            </p:nvSpPr>
            <p:spPr>
              <a:xfrm rot="16200000">
                <a:off x="8967843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>
              <a:off x="1683596" y="1232663"/>
              <a:ext cx="7547075" cy="1855816"/>
              <a:chOff x="927622" y="2523761"/>
              <a:chExt cx="7547075" cy="1855816"/>
            </a:xfrm>
          </p:grpSpPr>
          <p:sp>
            <p:nvSpPr>
              <p:cNvPr id="216" name="TextBox 650"/>
              <p:cNvSpPr txBox="1"/>
              <p:nvPr/>
            </p:nvSpPr>
            <p:spPr>
              <a:xfrm>
                <a:off x="927622" y="3111703"/>
                <a:ext cx="3898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" name="TextBox 651"/>
              <p:cNvSpPr txBox="1"/>
              <p:nvPr/>
            </p:nvSpPr>
            <p:spPr>
              <a:xfrm>
                <a:off x="4086574" y="2523761"/>
                <a:ext cx="3898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" name="TextBox 652"/>
              <p:cNvSpPr txBox="1"/>
              <p:nvPr/>
            </p:nvSpPr>
            <p:spPr>
              <a:xfrm>
                <a:off x="3025035" y="3268708"/>
                <a:ext cx="3898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9" name="TextBox 653"/>
              <p:cNvSpPr txBox="1"/>
              <p:nvPr/>
            </p:nvSpPr>
            <p:spPr>
              <a:xfrm>
                <a:off x="5966960" y="2976320"/>
                <a:ext cx="3898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0" name="TextBox 654"/>
              <p:cNvSpPr txBox="1"/>
              <p:nvPr/>
            </p:nvSpPr>
            <p:spPr>
              <a:xfrm>
                <a:off x="7024191" y="3794802"/>
                <a:ext cx="3898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1" name="矩形 220"/>
              <p:cNvSpPr/>
              <p:nvPr/>
            </p:nvSpPr>
            <p:spPr>
              <a:xfrm>
                <a:off x="1356853" y="2618358"/>
                <a:ext cx="1273009" cy="124684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矩形 221"/>
              <p:cNvSpPr/>
              <p:nvPr/>
            </p:nvSpPr>
            <p:spPr>
              <a:xfrm>
                <a:off x="3446418" y="3035401"/>
                <a:ext cx="1675415" cy="84265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直角三角形 222"/>
              <p:cNvSpPr/>
              <p:nvPr/>
            </p:nvSpPr>
            <p:spPr>
              <a:xfrm>
                <a:off x="6392294" y="2641012"/>
                <a:ext cx="2082403" cy="1237046"/>
              </a:xfrm>
              <a:prstGeom prst="rtTriangl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329" name="直接连接符 328"/>
          <p:cNvCxnSpPr/>
          <p:nvPr/>
        </p:nvCxnSpPr>
        <p:spPr>
          <a:xfrm>
            <a:off x="1254031" y="1318726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直接连接符 329"/>
          <p:cNvCxnSpPr/>
          <p:nvPr/>
        </p:nvCxnSpPr>
        <p:spPr>
          <a:xfrm rot="5400000">
            <a:off x="2489222" y="2553623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直接连接符 330"/>
          <p:cNvCxnSpPr/>
          <p:nvPr/>
        </p:nvCxnSpPr>
        <p:spPr>
          <a:xfrm rot="5400000">
            <a:off x="2501225" y="65022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直接连接符 331"/>
          <p:cNvCxnSpPr/>
          <p:nvPr/>
        </p:nvCxnSpPr>
        <p:spPr>
          <a:xfrm>
            <a:off x="3742927" y="1299918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3" name="TextBox 666"/>
          <p:cNvSpPr txBox="1"/>
          <p:nvPr/>
        </p:nvSpPr>
        <p:spPr>
          <a:xfrm>
            <a:off x="731588" y="2416783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4" name="直接连接符 333"/>
          <p:cNvCxnSpPr/>
          <p:nvPr/>
        </p:nvCxnSpPr>
        <p:spPr>
          <a:xfrm flipH="1">
            <a:off x="4179342" y="2104917"/>
            <a:ext cx="33432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直接连接符 334"/>
          <p:cNvCxnSpPr/>
          <p:nvPr/>
        </p:nvCxnSpPr>
        <p:spPr>
          <a:xfrm flipH="1">
            <a:off x="4179342" y="3776524"/>
            <a:ext cx="33432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直接连接符 335"/>
          <p:cNvCxnSpPr/>
          <p:nvPr/>
        </p:nvCxnSpPr>
        <p:spPr>
          <a:xfrm>
            <a:off x="4179342" y="2093105"/>
            <a:ext cx="0" cy="169522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直接连接符 336"/>
          <p:cNvCxnSpPr/>
          <p:nvPr/>
        </p:nvCxnSpPr>
        <p:spPr>
          <a:xfrm>
            <a:off x="7522556" y="2104917"/>
            <a:ext cx="0" cy="169522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" name="TextBox 673"/>
          <p:cNvSpPr txBox="1"/>
          <p:nvPr/>
        </p:nvSpPr>
        <p:spPr>
          <a:xfrm>
            <a:off x="5536695" y="1789929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9" name="TextBox 674"/>
          <p:cNvSpPr txBox="1"/>
          <p:nvPr/>
        </p:nvSpPr>
        <p:spPr>
          <a:xfrm>
            <a:off x="3659825" y="2834683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0" name="直接连接符 339"/>
          <p:cNvCxnSpPr/>
          <p:nvPr/>
        </p:nvCxnSpPr>
        <p:spPr>
          <a:xfrm>
            <a:off x="7928074" y="1299918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1" name="TextBox 676"/>
          <p:cNvSpPr txBox="1"/>
          <p:nvPr/>
        </p:nvSpPr>
        <p:spPr>
          <a:xfrm>
            <a:off x="7457538" y="2267143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2" name="直接连接符 341"/>
          <p:cNvCxnSpPr/>
          <p:nvPr/>
        </p:nvCxnSpPr>
        <p:spPr>
          <a:xfrm flipH="1">
            <a:off x="7928074" y="3781541"/>
            <a:ext cx="33432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3" name="TextBox 678"/>
          <p:cNvSpPr txBox="1"/>
          <p:nvPr/>
        </p:nvSpPr>
        <p:spPr>
          <a:xfrm>
            <a:off x="9296167" y="3884173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4" name="直接连接符 343"/>
          <p:cNvCxnSpPr/>
          <p:nvPr/>
        </p:nvCxnSpPr>
        <p:spPr>
          <a:xfrm>
            <a:off x="7932968" y="1295728"/>
            <a:ext cx="3341571" cy="25044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" name="TextBox 8"/>
          <p:cNvSpPr txBox="1"/>
          <p:nvPr/>
        </p:nvSpPr>
        <p:spPr>
          <a:xfrm>
            <a:off x="3359459" y="4338306"/>
            <a:ext cx="2909392" cy="52315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扩大</a:t>
            </a:r>
            <a:r>
              <a:rPr lang="zh-CN" altLang="en-US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到原来的</a:t>
            </a:r>
            <a:r>
              <a:rPr lang="en-US" altLang="zh-CN" sz="2800" b="1" i="1" dirty="0">
                <a:latin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倍</a:t>
            </a:r>
            <a:endParaRPr lang="zh-CN" altLang="zh-CN" sz="2800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6" name="TextBox 9"/>
          <p:cNvSpPr txBox="1"/>
          <p:nvPr/>
        </p:nvSpPr>
        <p:spPr>
          <a:xfrm>
            <a:off x="4114635" y="3265795"/>
            <a:ext cx="2007020" cy="52315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扩大</a:t>
            </a:r>
            <a:endParaRPr lang="en-US" altLang="zh-CN" sz="2800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47" name="直接箭头连接符 346"/>
          <p:cNvCxnSpPr/>
          <p:nvPr/>
        </p:nvCxnSpPr>
        <p:spPr>
          <a:xfrm rot="16200000">
            <a:off x="4812185" y="4049444"/>
            <a:ext cx="611920" cy="0"/>
          </a:xfrm>
          <a:prstGeom prst="straightConnector1">
            <a:avLst/>
          </a:prstGeom>
          <a:ln w="381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TextBox 7"/>
          <p:cNvSpPr txBox="1"/>
          <p:nvPr/>
        </p:nvSpPr>
        <p:spPr>
          <a:xfrm>
            <a:off x="6443726" y="3260653"/>
            <a:ext cx="2007020" cy="52315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缩小</a:t>
            </a:r>
            <a:endParaRPr lang="zh-CN" altLang="en-US" sz="2800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9" name="TextBox 10"/>
              <p:cNvSpPr txBox="1"/>
              <p:nvPr/>
            </p:nvSpPr>
            <p:spPr>
              <a:xfrm>
                <a:off x="6414069" y="4318825"/>
                <a:ext cx="2518310" cy="71459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zh-CN" altLang="zh-CN" sz="2800" b="1" dirty="0">
                    <a:latin typeface="楷体" panose="02010609060101010101" pitchFamily="49" charset="-122"/>
                    <a:cs typeface="Times New Roman" panose="02020603050405020304" pitchFamily="18" charset="0"/>
                  </a:rPr>
                  <a:t>缩小</a:t>
                </a:r>
                <a:r>
                  <a:rPr lang="zh-CN" altLang="en-US" sz="2800" b="1" dirty="0">
                    <a:latin typeface="楷体" panose="02010609060101010101" pitchFamily="49" charset="-122"/>
                    <a:cs typeface="Times New Roman" panose="02020603050405020304" pitchFamily="18" charset="0"/>
                  </a:rPr>
                  <a:t>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endParaRPr lang="zh-CN" altLang="zh-CN" sz="2800" b="1" dirty="0">
                  <a:latin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9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4069" y="4318825"/>
                <a:ext cx="2518310" cy="714590"/>
              </a:xfrm>
              <a:prstGeom prst="rect">
                <a:avLst/>
              </a:prstGeom>
              <a:blipFill rotWithShape="1">
                <a:blip r:embed="rId1"/>
                <a:stretch>
                  <a:fillRect l="-23" t="-27" r="-2377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0" name="直接箭头连接符 349"/>
          <p:cNvCxnSpPr/>
          <p:nvPr/>
        </p:nvCxnSpPr>
        <p:spPr>
          <a:xfrm>
            <a:off x="7429845" y="3726386"/>
            <a:ext cx="4385" cy="611920"/>
          </a:xfrm>
          <a:prstGeom prst="straightConnector1">
            <a:avLst/>
          </a:prstGeom>
          <a:ln w="381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3" name="文本框 14"/>
          <p:cNvSpPr txBox="1"/>
          <p:nvPr/>
        </p:nvSpPr>
        <p:spPr>
          <a:xfrm>
            <a:off x="842851" y="642911"/>
            <a:ext cx="47640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" grpId="0" animBg="1"/>
      <p:bldP spid="346" grpId="0" animBg="1"/>
      <p:bldP spid="348" grpId="0" animBg="1"/>
      <p:bldP spid="3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06774" y="2862684"/>
            <a:ext cx="7909423" cy="219290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</a:rPr>
              <a:t>图形按一定的比放大或缩小，</a:t>
            </a:r>
            <a:endParaRPr lang="en-US" altLang="zh-CN" sz="3200" b="1" dirty="0">
              <a:latin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</a:rPr>
              <a:t>大小变了，但形状不变。</a:t>
            </a:r>
            <a:endParaRPr lang="en-US" altLang="zh-CN" sz="3200" b="1" dirty="0">
              <a:latin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</a:rPr>
              <a:t>图形对应线段的比相等，对应角相等。</a:t>
            </a:r>
            <a:endParaRPr lang="en-US" altLang="zh-CN" sz="3200" b="1" dirty="0">
              <a:latin typeface="楷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842851" y="642911"/>
            <a:ext cx="47640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62758" y="1471216"/>
            <a:ext cx="20409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</a:rPr>
              <a:t>小结：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51"/>
          <p:cNvSpPr>
            <a:spLocks noChangeArrowheads="1"/>
          </p:cNvSpPr>
          <p:nvPr/>
        </p:nvSpPr>
        <p:spPr bwMode="auto">
          <a:xfrm>
            <a:off x="624987" y="1039157"/>
            <a:ext cx="10808409" cy="766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1" tIns="60950" rIns="121901" bIns="6095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先按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4∶1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把下面的三角形放大，再把放大后的图形按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1∶2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缩小。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5365" name="Picture 19" descr="1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905" y="2216976"/>
            <a:ext cx="11140649" cy="2833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H="1">
            <a:off x="2976496" y="2824161"/>
            <a:ext cx="0" cy="20566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2989283" y="4864755"/>
            <a:ext cx="4163978" cy="23811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2976497" y="2819973"/>
            <a:ext cx="4176765" cy="204004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680351" y="5207913"/>
            <a:ext cx="2769055" cy="551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1" tIns="60950" rIns="121901" bIns="6095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4∶1</a:t>
            </a:r>
            <a:r>
              <a:rPr lang="zh-CN" altLang="en-US" sz="2800" b="1" dirty="0">
                <a:solidFill>
                  <a:srgbClr val="3399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放大</a:t>
            </a:r>
            <a:endParaRPr lang="zh-CN" altLang="en-US" sz="2800" b="1" dirty="0">
              <a:solidFill>
                <a:srgbClr val="3399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8159282" y="3851017"/>
            <a:ext cx="11906" cy="102388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8144400" y="4860015"/>
            <a:ext cx="2128123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8195001" y="3842089"/>
            <a:ext cx="2086452" cy="1000069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975982" y="5207913"/>
            <a:ext cx="2464960" cy="551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1" tIns="60950" rIns="121901" bIns="6095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1∶2</a:t>
            </a:r>
            <a:r>
              <a:rPr lang="zh-CN" altLang="en-US" sz="2800" b="1" dirty="0">
                <a:solidFill>
                  <a:srgbClr val="3399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缩小</a:t>
            </a:r>
            <a:endParaRPr lang="zh-CN" altLang="en-US" sz="2800" b="1" dirty="0">
              <a:solidFill>
                <a:srgbClr val="3399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vert="horz" lIns="91428" tIns="45714" rIns="91428" bIns="45714" rtlCol="0" anchor="ctr" anchorCtr="0">
            <a:normAutofit/>
          </a:bodyPr>
          <a:lstStyle/>
          <a:p>
            <a:r>
              <a:rPr lang="zh-CN" altLang="en-US" kern="0" dirty="0">
                <a:solidFill>
                  <a:schemeClr val="bg1"/>
                </a:solidFill>
                <a:latin typeface="黑体" panose="02010609060101010101" pitchFamily="49" charset="-122"/>
              </a:rPr>
              <a:t>三、巩固练习</a:t>
            </a:r>
            <a:endParaRPr lang="zh-CN" altLang="en-US" kern="0" dirty="0">
              <a:solidFill>
                <a:schemeClr val="bg1"/>
              </a:solidFill>
              <a:latin typeface="黑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901676" y="548868"/>
            <a:ext cx="47640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三、新知运用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66578" y="1622485"/>
            <a:ext cx="32054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1pPr>
            <a:lvl2pPr marL="554355" lvl="1" indent="-9715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2pPr>
            <a:lvl3pPr marL="1109980" lvl="2" indent="-19558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3pPr>
            <a:lvl4pPr marL="1665605" lvl="3" indent="-29400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4pPr>
            <a:lvl5pPr marL="2221230" lvl="4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5pPr>
            <a:lvl6pPr marL="2286000" lvl="5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6pPr>
            <a:lvl7pPr marL="2743200" lvl="6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7pPr>
            <a:lvl8pPr marL="3200400" lvl="7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8pPr>
            <a:lvl9pPr marL="3657600" lvl="8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9pPr>
          </a:lstStyle>
          <a:p>
            <a:pPr lvl="0" defTabSz="685800"/>
            <a:r>
              <a:rPr lang="zh-CN" altLang="en-US" sz="2800" dirty="0">
                <a:solidFill>
                  <a:srgbClr val="3333CC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（教材</a:t>
            </a:r>
            <a:r>
              <a:rPr lang="en-US" altLang="zh-CN" sz="2800" dirty="0">
                <a:solidFill>
                  <a:srgbClr val="3333CC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P60</a:t>
            </a:r>
            <a:r>
              <a:rPr lang="zh-CN" altLang="en-US" sz="2800" dirty="0">
                <a:solidFill>
                  <a:srgbClr val="3333CC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做一做）</a:t>
            </a:r>
            <a:endParaRPr lang="zh-CN" altLang="en-US" sz="2800" dirty="0">
              <a:solidFill>
                <a:srgbClr val="3333CC">
                  <a:lumMod val="60000"/>
                  <a:lumOff val="40000"/>
                </a:srgbClr>
              </a:solidFill>
              <a:latin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4"/>
          <p:cNvSpPr txBox="1"/>
          <p:nvPr/>
        </p:nvSpPr>
        <p:spPr>
          <a:xfrm>
            <a:off x="816928" y="846138"/>
            <a:ext cx="4332287" cy="5619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四、课堂小结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云形 16"/>
          <p:cNvSpPr/>
          <p:nvPr/>
        </p:nvSpPr>
        <p:spPr bwMode="auto">
          <a:xfrm>
            <a:off x="6035358" y="863600"/>
            <a:ext cx="3429000" cy="1654175"/>
          </a:xfrm>
          <a:prstGeom prst="cloud">
            <a:avLst/>
          </a:prstGeom>
          <a:noFill/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回顾本节课，你学会了什么？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361" name="Picture 15" descr="男天使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464358" y="1083310"/>
            <a:ext cx="1460500" cy="1214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91135" y="3105908"/>
            <a:ext cx="11004936" cy="19476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   将一个图形按照一定的比进行放大和缩小。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图形的放大和缩小指的是将图形的各边进行放大和缩小，各边按相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同的比放大和缩小后，所得的图形只是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</a:rPr>
              <a:t>大小发生了变化，形状没变。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4"/>
          <p:cNvSpPr txBox="1"/>
          <p:nvPr/>
        </p:nvSpPr>
        <p:spPr>
          <a:xfrm>
            <a:off x="827088" y="788988"/>
            <a:ext cx="4332287" cy="5619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五、课后作业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723" name="Text Box 6"/>
          <p:cNvSpPr txBox="1"/>
          <p:nvPr/>
        </p:nvSpPr>
        <p:spPr>
          <a:xfrm>
            <a:off x="911225" y="3006725"/>
            <a:ext cx="9845040" cy="633095"/>
          </a:xfrm>
          <a:prstGeom prst="rect">
            <a:avLst/>
          </a:prstGeom>
          <a:noFill/>
          <a:ln w="9525">
            <a:noFill/>
          </a:ln>
        </p:spPr>
        <p:txBody>
          <a:bodyPr wrap="square" lIns="111109" tIns="55554" rIns="111109" bIns="5555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完成课本“练习十一”第</a:t>
            </a: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sz="3400" b="1" dirty="0">
                <a:latin typeface="楷体" panose="02010609060101010101" pitchFamily="49" charset="-122"/>
                <a:sym typeface="+mn-ea"/>
              </a:rPr>
              <a:t>第</a:t>
            </a:r>
            <a:r>
              <a:rPr lang="en-US" altLang="zh-CN" sz="3400" b="1" dirty="0">
                <a:latin typeface="楷体" panose="02010609060101010101" pitchFamily="49" charset="-122"/>
                <a:sym typeface="+mn-ea"/>
              </a:rPr>
              <a:t>1</a:t>
            </a:r>
            <a:r>
              <a:rPr lang="zh-CN" altLang="en-US" sz="3400" b="1" dirty="0">
                <a:latin typeface="楷体" panose="02010609060101010101" pitchFamily="49" charset="-122"/>
                <a:sym typeface="+mn-ea"/>
              </a:rPr>
              <a:t>题、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题。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37555" y="3364474"/>
            <a:ext cx="8174033" cy="78778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50" normalizeH="0" baseline="0" noProof="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聪明出于勤奋，天才在于积累。</a:t>
            </a:r>
            <a:endParaRPr kumimoji="0" lang="zh-CN" altLang="en-US" sz="4400" b="1" i="0" u="none" strike="noStrike" kern="1200" cap="none" spc="50" normalizeH="0" baseline="0" noProof="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20" descr="男天使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2455" y="1284288"/>
            <a:ext cx="1524000" cy="1414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AutoShape 15"/>
          <p:cNvSpPr/>
          <p:nvPr/>
        </p:nvSpPr>
        <p:spPr>
          <a:xfrm>
            <a:off x="2452370" y="1357630"/>
            <a:ext cx="5862955" cy="714375"/>
          </a:xfrm>
          <a:prstGeom prst="wedgeRoundRectCallout">
            <a:avLst>
              <a:gd name="adj1" fmla="val -53880"/>
              <a:gd name="adj2" fmla="val 24667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zh-CN" altLang="en-US" sz="2800" dirty="0">
              <a:latin typeface="楷体" panose="02010609060101010101" pitchFamily="49" charset="-122"/>
            </a:endParaRPr>
          </a:p>
        </p:txBody>
      </p:sp>
      <p:sp>
        <p:nvSpPr>
          <p:cNvPr id="13324" name="文本框 14"/>
          <p:cNvSpPr txBox="1"/>
          <p:nvPr/>
        </p:nvSpPr>
        <p:spPr>
          <a:xfrm>
            <a:off x="827088" y="788988"/>
            <a:ext cx="47640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一、新课引入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5035" y="1280024"/>
            <a:ext cx="3467616" cy="7375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200" dirty="0">
                <a:latin typeface="楷体" panose="02010609060101010101" pitchFamily="49" charset="-122"/>
                <a:cs typeface="Times New Roman" panose="02020603050405020304" pitchFamily="18" charset="0"/>
              </a:rPr>
              <a:t>怎样才能看清呢？</a:t>
            </a:r>
            <a:endParaRPr lang="zh-CN" altLang="zh-CN" sz="3200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Administrator\Desktop\1628220_084936008324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33470" y="2830306"/>
            <a:ext cx="2099941" cy="202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07488" y="1349375"/>
            <a:ext cx="8761859" cy="5219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</a:rPr>
              <a:t>这些</a:t>
            </a:r>
            <a:r>
              <a:rPr lang="zh-CN" altLang="en-US" sz="2800" b="1" dirty="0">
                <a:latin typeface="楷体" panose="02010609060101010101" pitchFamily="49" charset="-122"/>
              </a:rPr>
              <a:t>现象中，</a:t>
            </a:r>
            <a:r>
              <a:rPr lang="zh-CN" altLang="zh-CN" sz="2800" b="1" dirty="0">
                <a:latin typeface="楷体" panose="02010609060101010101" pitchFamily="49" charset="-122"/>
              </a:rPr>
              <a:t>哪些是把物体放大，哪些是把物体缩小？</a:t>
            </a:r>
            <a:endParaRPr lang="zh-CN" altLang="zh-CN" sz="2800" b="1" dirty="0">
              <a:latin typeface="楷体" panose="02010609060101010101" pitchFamily="49" charset="-122"/>
            </a:endParaRPr>
          </a:p>
        </p:txBody>
      </p:sp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9999" y="2155373"/>
            <a:ext cx="5304385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12764" y="2667411"/>
            <a:ext cx="897773" cy="5219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</a:rPr>
              <a:t>缩小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813904" y="2667411"/>
            <a:ext cx="897773" cy="5219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</a:rPr>
              <a:t>放大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12764" y="5231601"/>
            <a:ext cx="897773" cy="5219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</a:rPr>
              <a:t>放大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13904" y="5231601"/>
            <a:ext cx="897773" cy="5219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</a:rPr>
              <a:t>放大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827088" y="788988"/>
            <a:ext cx="47640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一、新课引入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858455" y="1490543"/>
            <a:ext cx="10575429" cy="3439805"/>
            <a:chOff x="805897" y="1184951"/>
            <a:chExt cx="10576806" cy="3440253"/>
          </a:xfrm>
        </p:grpSpPr>
        <p:grpSp>
          <p:nvGrpSpPr>
            <p:cNvPr id="125" name="组合 124"/>
            <p:cNvGrpSpPr/>
            <p:nvPr/>
          </p:nvGrpSpPr>
          <p:grpSpPr>
            <a:xfrm>
              <a:off x="805897" y="2106916"/>
              <a:ext cx="10576806" cy="2518288"/>
              <a:chOff x="608721" y="3252079"/>
              <a:chExt cx="8777078" cy="2089781"/>
            </a:xfrm>
          </p:grpSpPr>
          <p:sp>
            <p:nvSpPr>
              <p:cNvPr id="126" name="方块1：84919819220913_mathtool"/>
              <p:cNvSpPr/>
              <p:nvPr/>
            </p:nvSpPr>
            <p:spPr>
              <a:xfrm rot="16200000">
                <a:off x="608721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方块1：66419819220913_mathtool"/>
              <p:cNvSpPr/>
              <p:nvPr/>
            </p:nvSpPr>
            <p:spPr>
              <a:xfrm rot="16200000">
                <a:off x="608721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方块1：48619819220913_mathtool"/>
              <p:cNvSpPr/>
              <p:nvPr/>
            </p:nvSpPr>
            <p:spPr>
              <a:xfrm rot="16200000">
                <a:off x="608721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方块1：48819819220913_mathtool"/>
              <p:cNvSpPr/>
              <p:nvPr/>
            </p:nvSpPr>
            <p:spPr>
              <a:xfrm rot="16200000">
                <a:off x="608721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方块1：68619819220913_mathtool"/>
              <p:cNvSpPr/>
              <p:nvPr/>
            </p:nvSpPr>
            <p:spPr>
              <a:xfrm rot="16200000">
                <a:off x="608721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方块2：57419819220913_mathtool"/>
              <p:cNvSpPr/>
              <p:nvPr/>
            </p:nvSpPr>
            <p:spPr>
              <a:xfrm rot="16200000">
                <a:off x="1026677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方块2：95619819220913_mathtool"/>
              <p:cNvSpPr/>
              <p:nvPr/>
            </p:nvSpPr>
            <p:spPr>
              <a:xfrm rot="16200000">
                <a:off x="1026677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方块2：38719819220913_mathtool"/>
              <p:cNvSpPr/>
              <p:nvPr/>
            </p:nvSpPr>
            <p:spPr>
              <a:xfrm rot="16200000">
                <a:off x="1026677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方块2：62819819220913_mathtool"/>
              <p:cNvSpPr/>
              <p:nvPr/>
            </p:nvSpPr>
            <p:spPr>
              <a:xfrm rot="16200000">
                <a:off x="1026677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方块2：90319819220913_mathtool"/>
              <p:cNvSpPr/>
              <p:nvPr/>
            </p:nvSpPr>
            <p:spPr>
              <a:xfrm rot="16200000">
                <a:off x="1026677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方块3：42419819220913_mathtool"/>
              <p:cNvSpPr/>
              <p:nvPr/>
            </p:nvSpPr>
            <p:spPr>
              <a:xfrm rot="16200000">
                <a:off x="1444633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方块3：65719819220913_mathtool"/>
              <p:cNvSpPr/>
              <p:nvPr/>
            </p:nvSpPr>
            <p:spPr>
              <a:xfrm rot="16200000">
                <a:off x="1444633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方块3：42819819220913_mathtool"/>
              <p:cNvSpPr/>
              <p:nvPr/>
            </p:nvSpPr>
            <p:spPr>
              <a:xfrm rot="16200000">
                <a:off x="1444633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方块3：37919819220913_mathtool"/>
              <p:cNvSpPr/>
              <p:nvPr/>
            </p:nvSpPr>
            <p:spPr>
              <a:xfrm rot="16200000">
                <a:off x="1444633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方块3：99519819220913_mathtool"/>
              <p:cNvSpPr/>
              <p:nvPr/>
            </p:nvSpPr>
            <p:spPr>
              <a:xfrm rot="16200000">
                <a:off x="1444633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方块4：75619819220913_mathtool"/>
              <p:cNvSpPr/>
              <p:nvPr/>
            </p:nvSpPr>
            <p:spPr>
              <a:xfrm rot="16200000">
                <a:off x="1862589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方块4：22919819220913_mathtool"/>
              <p:cNvSpPr/>
              <p:nvPr/>
            </p:nvSpPr>
            <p:spPr>
              <a:xfrm rot="16200000">
                <a:off x="1862589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方块4：34319819220913_mathtool"/>
              <p:cNvSpPr/>
              <p:nvPr/>
            </p:nvSpPr>
            <p:spPr>
              <a:xfrm rot="16200000">
                <a:off x="1862589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方块4：319819220913_mathtool"/>
              <p:cNvSpPr/>
              <p:nvPr/>
            </p:nvSpPr>
            <p:spPr>
              <a:xfrm rot="16200000">
                <a:off x="1862589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方块4：22719819220913_mathtool"/>
              <p:cNvSpPr/>
              <p:nvPr/>
            </p:nvSpPr>
            <p:spPr>
              <a:xfrm rot="16200000">
                <a:off x="1862589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方块5：74719819220913_mathtool"/>
              <p:cNvSpPr/>
              <p:nvPr/>
            </p:nvSpPr>
            <p:spPr>
              <a:xfrm rot="16200000">
                <a:off x="2280545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方块5：92819819220913_mathtool"/>
              <p:cNvSpPr/>
              <p:nvPr/>
            </p:nvSpPr>
            <p:spPr>
              <a:xfrm rot="16200000">
                <a:off x="2280545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方块5：85219819220913_mathtool"/>
              <p:cNvSpPr/>
              <p:nvPr/>
            </p:nvSpPr>
            <p:spPr>
              <a:xfrm rot="16200000">
                <a:off x="2280545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方块5：75219819220913_mathtool"/>
              <p:cNvSpPr/>
              <p:nvPr/>
            </p:nvSpPr>
            <p:spPr>
              <a:xfrm rot="16200000">
                <a:off x="2280545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方块5：31919819220913_mathtool"/>
              <p:cNvSpPr/>
              <p:nvPr/>
            </p:nvSpPr>
            <p:spPr>
              <a:xfrm rot="16200000">
                <a:off x="2280545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方块6：59719819220913_mathtool"/>
              <p:cNvSpPr/>
              <p:nvPr/>
            </p:nvSpPr>
            <p:spPr>
              <a:xfrm rot="16200000">
                <a:off x="2698502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方块6：22219819220913_mathtool"/>
              <p:cNvSpPr/>
              <p:nvPr/>
            </p:nvSpPr>
            <p:spPr>
              <a:xfrm rot="16200000">
                <a:off x="2698502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方块6：2019819220913_mathtool"/>
              <p:cNvSpPr/>
              <p:nvPr/>
            </p:nvSpPr>
            <p:spPr>
              <a:xfrm rot="16200000">
                <a:off x="2698502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方块6：62819819220913_mathtool"/>
              <p:cNvSpPr/>
              <p:nvPr/>
            </p:nvSpPr>
            <p:spPr>
              <a:xfrm rot="16200000">
                <a:off x="2698502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方块6：53619819220913_mathtool"/>
              <p:cNvSpPr/>
              <p:nvPr/>
            </p:nvSpPr>
            <p:spPr>
              <a:xfrm rot="16200000">
                <a:off x="2698502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方块7：5719819220913_mathtool"/>
              <p:cNvSpPr/>
              <p:nvPr/>
            </p:nvSpPr>
            <p:spPr>
              <a:xfrm rot="16200000">
                <a:off x="3116458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方块7：92119819220913_mathtool"/>
              <p:cNvSpPr/>
              <p:nvPr/>
            </p:nvSpPr>
            <p:spPr>
              <a:xfrm rot="16200000">
                <a:off x="3116458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方块7：6119819220913_mathtool"/>
              <p:cNvSpPr/>
              <p:nvPr/>
            </p:nvSpPr>
            <p:spPr>
              <a:xfrm rot="16200000">
                <a:off x="3116458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方块7：25419819220913_mathtool"/>
              <p:cNvSpPr/>
              <p:nvPr/>
            </p:nvSpPr>
            <p:spPr>
              <a:xfrm rot="16200000">
                <a:off x="3116458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方块7：50419819220913_mathtool"/>
              <p:cNvSpPr/>
              <p:nvPr/>
            </p:nvSpPr>
            <p:spPr>
              <a:xfrm rot="16200000">
                <a:off x="3116458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方块8：65719819220913_mathtool"/>
              <p:cNvSpPr/>
              <p:nvPr/>
            </p:nvSpPr>
            <p:spPr>
              <a:xfrm rot="16200000">
                <a:off x="3534414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方块8：49719819220913_mathtool"/>
              <p:cNvSpPr/>
              <p:nvPr/>
            </p:nvSpPr>
            <p:spPr>
              <a:xfrm rot="16200000">
                <a:off x="3534414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方块8：71219819220913_mathtool"/>
              <p:cNvSpPr/>
              <p:nvPr/>
            </p:nvSpPr>
            <p:spPr>
              <a:xfrm rot="16200000">
                <a:off x="3534414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方块8：519819220913_mathtool"/>
              <p:cNvSpPr/>
              <p:nvPr/>
            </p:nvSpPr>
            <p:spPr>
              <a:xfrm rot="16200000">
                <a:off x="3534414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方块8：86119819220913_mathtool"/>
              <p:cNvSpPr/>
              <p:nvPr/>
            </p:nvSpPr>
            <p:spPr>
              <a:xfrm rot="16200000">
                <a:off x="3534414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方块9：24219819220913_mathtool"/>
              <p:cNvSpPr/>
              <p:nvPr/>
            </p:nvSpPr>
            <p:spPr>
              <a:xfrm rot="16200000">
                <a:off x="3952370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方块9：79019819220913_mathtool"/>
              <p:cNvSpPr/>
              <p:nvPr/>
            </p:nvSpPr>
            <p:spPr>
              <a:xfrm rot="16200000">
                <a:off x="3952370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方块9：87819819220913_mathtool"/>
              <p:cNvSpPr/>
              <p:nvPr/>
            </p:nvSpPr>
            <p:spPr>
              <a:xfrm rot="16200000">
                <a:off x="3952370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方块9：14619819220913_mathtool"/>
              <p:cNvSpPr/>
              <p:nvPr/>
            </p:nvSpPr>
            <p:spPr>
              <a:xfrm rot="16200000">
                <a:off x="3952370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方块9：7919819220913_mathtool"/>
              <p:cNvSpPr/>
              <p:nvPr/>
            </p:nvSpPr>
            <p:spPr>
              <a:xfrm rot="16200000">
                <a:off x="3952370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方块10：96619819220913_mathtool"/>
              <p:cNvSpPr/>
              <p:nvPr/>
            </p:nvSpPr>
            <p:spPr>
              <a:xfrm rot="16200000">
                <a:off x="4370326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方块10：49019819220913_mathtool"/>
              <p:cNvSpPr/>
              <p:nvPr/>
            </p:nvSpPr>
            <p:spPr>
              <a:xfrm rot="16200000">
                <a:off x="4370326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方块10：91919819220913_mathtool"/>
              <p:cNvSpPr/>
              <p:nvPr/>
            </p:nvSpPr>
            <p:spPr>
              <a:xfrm rot="16200000">
                <a:off x="4370326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方块10：89519819220913_mathtool"/>
              <p:cNvSpPr/>
              <p:nvPr/>
            </p:nvSpPr>
            <p:spPr>
              <a:xfrm rot="16200000">
                <a:off x="4370326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方块10：17119819220913_mathtool"/>
              <p:cNvSpPr/>
              <p:nvPr/>
            </p:nvSpPr>
            <p:spPr>
              <a:xfrm rot="16200000">
                <a:off x="4370326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方块11：56719819220913_mathtool"/>
              <p:cNvSpPr/>
              <p:nvPr/>
            </p:nvSpPr>
            <p:spPr>
              <a:xfrm rot="16200000">
                <a:off x="4788282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方块11：6619819220913_mathtool"/>
              <p:cNvSpPr/>
              <p:nvPr/>
            </p:nvSpPr>
            <p:spPr>
              <a:xfrm rot="16200000">
                <a:off x="4788282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方块11：57119819220913_mathtool"/>
              <p:cNvSpPr/>
              <p:nvPr/>
            </p:nvSpPr>
            <p:spPr>
              <a:xfrm rot="16200000">
                <a:off x="4788282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方块11：52219819220913_mathtool"/>
              <p:cNvSpPr/>
              <p:nvPr/>
            </p:nvSpPr>
            <p:spPr>
              <a:xfrm rot="16200000">
                <a:off x="4788282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方块11：40419819220913_mathtool"/>
              <p:cNvSpPr/>
              <p:nvPr/>
            </p:nvSpPr>
            <p:spPr>
              <a:xfrm rot="16200000">
                <a:off x="4788282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方块12：29319819220913_mathtool"/>
              <p:cNvSpPr/>
              <p:nvPr/>
            </p:nvSpPr>
            <p:spPr>
              <a:xfrm rot="16200000">
                <a:off x="5206238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方块12：76519819220913_mathtool"/>
              <p:cNvSpPr/>
              <p:nvPr/>
            </p:nvSpPr>
            <p:spPr>
              <a:xfrm rot="16200000">
                <a:off x="5206238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方块12：61319819220913_mathtool"/>
              <p:cNvSpPr/>
              <p:nvPr/>
            </p:nvSpPr>
            <p:spPr>
              <a:xfrm rot="16200000">
                <a:off x="5206238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方块12：27319819220913_mathtool"/>
              <p:cNvSpPr/>
              <p:nvPr/>
            </p:nvSpPr>
            <p:spPr>
              <a:xfrm rot="16200000">
                <a:off x="5206238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方块12：49719819220913_mathtool"/>
              <p:cNvSpPr/>
              <p:nvPr/>
            </p:nvSpPr>
            <p:spPr>
              <a:xfrm rot="16200000">
                <a:off x="5206238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方块13：14319819220913_mathtool"/>
              <p:cNvSpPr/>
              <p:nvPr/>
            </p:nvSpPr>
            <p:spPr>
              <a:xfrm rot="16200000">
                <a:off x="5624194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方块13：32419819220913_mathtool"/>
              <p:cNvSpPr/>
              <p:nvPr/>
            </p:nvSpPr>
            <p:spPr>
              <a:xfrm rot="16200000">
                <a:off x="5624194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方块13：51319819220913_mathtool"/>
              <p:cNvSpPr/>
              <p:nvPr/>
            </p:nvSpPr>
            <p:spPr>
              <a:xfrm rot="16200000">
                <a:off x="5624194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方块13：41319819220913_mathtool"/>
              <p:cNvSpPr/>
              <p:nvPr/>
            </p:nvSpPr>
            <p:spPr>
              <a:xfrm rot="16200000">
                <a:off x="5624194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方块13：97919819220913_mathtool"/>
              <p:cNvSpPr/>
              <p:nvPr/>
            </p:nvSpPr>
            <p:spPr>
              <a:xfrm rot="16200000">
                <a:off x="5624194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方块14：86719819220913_mathtool"/>
              <p:cNvSpPr/>
              <p:nvPr/>
            </p:nvSpPr>
            <p:spPr>
              <a:xfrm rot="16200000">
                <a:off x="6042150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方块14：75819819220913_mathtool"/>
              <p:cNvSpPr/>
              <p:nvPr/>
            </p:nvSpPr>
            <p:spPr>
              <a:xfrm rot="16200000">
                <a:off x="6042150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方块14：55519819220913_mathtool"/>
              <p:cNvSpPr/>
              <p:nvPr/>
            </p:nvSpPr>
            <p:spPr>
              <a:xfrm rot="16200000">
                <a:off x="6042150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方块14：16419819220913_mathtool"/>
              <p:cNvSpPr/>
              <p:nvPr/>
            </p:nvSpPr>
            <p:spPr>
              <a:xfrm rot="16200000">
                <a:off x="6042150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方块14：94719819220913_mathtool"/>
              <p:cNvSpPr/>
              <p:nvPr/>
            </p:nvSpPr>
            <p:spPr>
              <a:xfrm rot="16200000">
                <a:off x="6042150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方块15：20319819220913_mathtool"/>
              <p:cNvSpPr/>
              <p:nvPr/>
            </p:nvSpPr>
            <p:spPr>
              <a:xfrm rot="16200000">
                <a:off x="6460107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方块15：33319819220913_mathtool"/>
              <p:cNvSpPr/>
              <p:nvPr/>
            </p:nvSpPr>
            <p:spPr>
              <a:xfrm rot="16200000">
                <a:off x="6460107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方块15：47219819220913_mathtool"/>
              <p:cNvSpPr/>
              <p:nvPr/>
            </p:nvSpPr>
            <p:spPr>
              <a:xfrm rot="16200000">
                <a:off x="6460107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方块15：79019819220913_mathtool"/>
              <p:cNvSpPr/>
              <p:nvPr/>
            </p:nvSpPr>
            <p:spPr>
              <a:xfrm rot="16200000">
                <a:off x="6460107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方块15：4019819220913_mathtool"/>
              <p:cNvSpPr/>
              <p:nvPr/>
            </p:nvSpPr>
            <p:spPr>
              <a:xfrm rot="16200000">
                <a:off x="6460107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方块16：19319819220913_mathtool"/>
              <p:cNvSpPr/>
              <p:nvPr/>
            </p:nvSpPr>
            <p:spPr>
              <a:xfrm rot="16200000">
                <a:off x="6878063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方块16：89219819220913_mathtool"/>
              <p:cNvSpPr/>
              <p:nvPr/>
            </p:nvSpPr>
            <p:spPr>
              <a:xfrm rot="16200000">
                <a:off x="6878063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方块16：37319819220913_mathtool"/>
              <p:cNvSpPr/>
              <p:nvPr/>
            </p:nvSpPr>
            <p:spPr>
              <a:xfrm rot="16200000">
                <a:off x="6878063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方块16：66519819220913_mathtool"/>
              <p:cNvSpPr/>
              <p:nvPr/>
            </p:nvSpPr>
            <p:spPr>
              <a:xfrm rot="16200000">
                <a:off x="6878063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方块16：52219819220913_mathtool"/>
              <p:cNvSpPr/>
              <p:nvPr/>
            </p:nvSpPr>
            <p:spPr>
              <a:xfrm rot="16200000">
                <a:off x="6878063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方块17：4319819220913_mathtool"/>
              <p:cNvSpPr/>
              <p:nvPr/>
            </p:nvSpPr>
            <p:spPr>
              <a:xfrm rot="16200000">
                <a:off x="7296019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方块17：59219819220913_mathtool"/>
              <p:cNvSpPr/>
              <p:nvPr/>
            </p:nvSpPr>
            <p:spPr>
              <a:xfrm rot="16200000">
                <a:off x="7296019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方块17：41419819220913_mathtool"/>
              <p:cNvSpPr/>
              <p:nvPr/>
            </p:nvSpPr>
            <p:spPr>
              <a:xfrm rot="16200000">
                <a:off x="7296019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方块17：68119819220913_mathtool"/>
              <p:cNvSpPr/>
              <p:nvPr/>
            </p:nvSpPr>
            <p:spPr>
              <a:xfrm rot="16200000">
                <a:off x="7296019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方块17：61419819220913_mathtool"/>
              <p:cNvSpPr/>
              <p:nvPr/>
            </p:nvSpPr>
            <p:spPr>
              <a:xfrm rot="16200000">
                <a:off x="7296019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方块18：76819819220913_mathtool"/>
              <p:cNvSpPr/>
              <p:nvPr/>
            </p:nvSpPr>
            <p:spPr>
              <a:xfrm rot="16200000">
                <a:off x="7713975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方块18：29219819220913_mathtool"/>
              <p:cNvSpPr/>
              <p:nvPr/>
            </p:nvSpPr>
            <p:spPr>
              <a:xfrm rot="16200000">
                <a:off x="7713975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方块18：7519819220913_mathtool"/>
              <p:cNvSpPr/>
              <p:nvPr/>
            </p:nvSpPr>
            <p:spPr>
              <a:xfrm rot="16200000">
                <a:off x="7713975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方块18：31619819220914_mathtool"/>
              <p:cNvSpPr/>
              <p:nvPr/>
            </p:nvSpPr>
            <p:spPr>
              <a:xfrm rot="16200000">
                <a:off x="7713975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方块18：85619819220914_mathtool"/>
              <p:cNvSpPr/>
              <p:nvPr/>
            </p:nvSpPr>
            <p:spPr>
              <a:xfrm rot="16200000">
                <a:off x="7713975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方块19：37819819220914_mathtool"/>
              <p:cNvSpPr/>
              <p:nvPr/>
            </p:nvSpPr>
            <p:spPr>
              <a:xfrm rot="16200000">
                <a:off x="8131931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方块19：87519819220914_mathtool"/>
              <p:cNvSpPr/>
              <p:nvPr/>
            </p:nvSpPr>
            <p:spPr>
              <a:xfrm rot="16200000">
                <a:off x="8131931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方块19：11619819220914_mathtool"/>
              <p:cNvSpPr/>
              <p:nvPr/>
            </p:nvSpPr>
            <p:spPr>
              <a:xfrm rot="16200000">
                <a:off x="8131931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方块19：33219819220914_mathtool"/>
              <p:cNvSpPr/>
              <p:nvPr/>
            </p:nvSpPr>
            <p:spPr>
              <a:xfrm rot="16200000">
                <a:off x="8131931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方块19：21519819220914_mathtool"/>
              <p:cNvSpPr/>
              <p:nvPr/>
            </p:nvSpPr>
            <p:spPr>
              <a:xfrm rot="16200000">
                <a:off x="8131931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方块20：10319819220914_mathtool"/>
              <p:cNvSpPr/>
              <p:nvPr/>
            </p:nvSpPr>
            <p:spPr>
              <a:xfrm rot="16200000">
                <a:off x="8549887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方块20：31019819220914_mathtool"/>
              <p:cNvSpPr/>
              <p:nvPr/>
            </p:nvSpPr>
            <p:spPr>
              <a:xfrm rot="16200000">
                <a:off x="8549887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方块20：28219819220914_mathtool"/>
              <p:cNvSpPr/>
              <p:nvPr/>
            </p:nvSpPr>
            <p:spPr>
              <a:xfrm rot="16200000">
                <a:off x="8549887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方块20：20819819220914_mathtool"/>
              <p:cNvSpPr/>
              <p:nvPr/>
            </p:nvSpPr>
            <p:spPr>
              <a:xfrm rot="16200000">
                <a:off x="8549887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方块20：43219819220914_mathtool"/>
              <p:cNvSpPr/>
              <p:nvPr/>
            </p:nvSpPr>
            <p:spPr>
              <a:xfrm rot="16200000">
                <a:off x="8549887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方块21：95219819220914_mathtool"/>
              <p:cNvSpPr/>
              <p:nvPr/>
            </p:nvSpPr>
            <p:spPr>
              <a:xfrm rot="16200000">
                <a:off x="8967843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方块21：86819819220914_mathtool"/>
              <p:cNvSpPr/>
              <p:nvPr/>
            </p:nvSpPr>
            <p:spPr>
              <a:xfrm rot="16200000">
                <a:off x="8967843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方块21：32419819220914_mathtool"/>
              <p:cNvSpPr/>
              <p:nvPr/>
            </p:nvSpPr>
            <p:spPr>
              <a:xfrm rot="16200000">
                <a:off x="8967843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方块21：22419819220914_mathtool"/>
              <p:cNvSpPr/>
              <p:nvPr/>
            </p:nvSpPr>
            <p:spPr>
              <a:xfrm rot="16200000">
                <a:off x="8967843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方块21：78919819220914_mathtool"/>
              <p:cNvSpPr/>
              <p:nvPr/>
            </p:nvSpPr>
            <p:spPr>
              <a:xfrm rot="16200000">
                <a:off x="8967843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Rectangle 51"/>
            <p:cNvSpPr>
              <a:spLocks noChangeArrowheads="1"/>
            </p:cNvSpPr>
            <p:nvPr/>
          </p:nvSpPr>
          <p:spPr bwMode="auto">
            <a:xfrm>
              <a:off x="1627047" y="1184951"/>
              <a:ext cx="7610201" cy="656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按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2∶1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画出下面三个图形放大后的图形。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1309555" y="2618357"/>
              <a:ext cx="1510972" cy="151097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3827842" y="3114231"/>
              <a:ext cx="2014630" cy="997625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直角三角形 123"/>
            <p:cNvSpPr/>
            <p:nvPr/>
          </p:nvSpPr>
          <p:spPr>
            <a:xfrm>
              <a:off x="7354020" y="2641012"/>
              <a:ext cx="2014053" cy="1475064"/>
            </a:xfrm>
            <a:prstGeom prst="rt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58472" y="1090680"/>
            <a:ext cx="43140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楷体" panose="02010609060101010101" pitchFamily="49" charset="-122"/>
              </a:rPr>
              <a:t>1.</a:t>
            </a:r>
            <a:r>
              <a:rPr lang="zh-CN" altLang="zh-CN" sz="2800" dirty="0">
                <a:latin typeface="楷体" panose="02010609060101010101" pitchFamily="49" charset="-122"/>
              </a:rPr>
              <a:t>寻找放大的规律</a:t>
            </a:r>
            <a:r>
              <a:rPr lang="zh-CN" altLang="en-US" sz="2800" dirty="0">
                <a:latin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10401" y="4719854"/>
            <a:ext cx="8938227" cy="1968004"/>
            <a:chOff x="-3189723" y="5431547"/>
            <a:chExt cx="7778470" cy="1968260"/>
          </a:xfrm>
        </p:grpSpPr>
        <p:sp>
          <p:nvSpPr>
            <p:cNvPr id="7" name="圆角矩形 6"/>
            <p:cNvSpPr/>
            <p:nvPr/>
          </p:nvSpPr>
          <p:spPr>
            <a:xfrm>
              <a:off x="-3189723" y="5558906"/>
              <a:ext cx="7103355" cy="1840901"/>
            </a:xfrm>
            <a:prstGeom prst="roundRect">
              <a:avLst>
                <a:gd name="adj" fmla="val 9186"/>
              </a:avLst>
            </a:prstGeom>
            <a:solidFill>
              <a:srgbClr val="EAEF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TextBox 20"/>
            <p:cNvSpPr txBox="1"/>
            <p:nvPr/>
          </p:nvSpPr>
          <p:spPr>
            <a:xfrm>
              <a:off x="-2904274" y="5431547"/>
              <a:ext cx="7493021" cy="1949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学生思考：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．从题干和方格纸上你能获得哪些数学信息？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．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按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∶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放大是什么意思？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927501" y="3193501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53544" y="2715983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8740" y="3397777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8738" y="3193500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69763" y="4075797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32817" y="5473806"/>
            <a:ext cx="8324778" cy="521902"/>
          </a:xfrm>
          <a:prstGeom prst="rect">
            <a:avLst/>
          </a:prstGeom>
          <a:solidFill>
            <a:srgbClr val="A7E8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en-US" altLang="zh-CN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放大</a:t>
            </a:r>
            <a:r>
              <a:rPr lang="zh-CN" altLang="en-US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，就是</a:t>
            </a:r>
            <a:r>
              <a:rPr lang="zh-CN" altLang="zh-CN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把各边</a:t>
            </a:r>
            <a:r>
              <a:rPr lang="zh-CN" altLang="en-US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的长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放大到原来的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zh-CN" altLang="en-US" sz="28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1" name="文本框 14"/>
          <p:cNvSpPr txBox="1"/>
          <p:nvPr/>
        </p:nvSpPr>
        <p:spPr>
          <a:xfrm>
            <a:off x="863189" y="557703"/>
            <a:ext cx="47640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485" y="1592636"/>
            <a:ext cx="853124" cy="46746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方格：70819819220914_mathtool"/>
          <p:cNvGrpSpPr/>
          <p:nvPr/>
        </p:nvGrpSpPr>
        <p:grpSpPr>
          <a:xfrm rot="16200000">
            <a:off x="4292353" y="-326945"/>
            <a:ext cx="3343214" cy="10865444"/>
            <a:chOff x="0" y="0"/>
            <a:chExt cx="2844800" cy="9245600"/>
          </a:xfrm>
          <a:noFill/>
        </p:grpSpPr>
        <p:sp>
          <p:nvSpPr>
            <p:cNvPr id="231" name="方块1：2319819220913_mathtool"/>
            <p:cNvSpPr/>
            <p:nvPr/>
          </p:nvSpPr>
          <p:spPr>
            <a:xfrm>
              <a:off x="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方块1：93919819220913_mathtool"/>
            <p:cNvSpPr/>
            <p:nvPr/>
          </p:nvSpPr>
          <p:spPr>
            <a:xfrm>
              <a:off x="3556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方块1：71919819220913_mathtool"/>
            <p:cNvSpPr/>
            <p:nvPr/>
          </p:nvSpPr>
          <p:spPr>
            <a:xfrm>
              <a:off x="7112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方块1：84919819220913_mathtool"/>
            <p:cNvSpPr/>
            <p:nvPr/>
          </p:nvSpPr>
          <p:spPr>
            <a:xfrm>
              <a:off x="10668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方块1：66419819220913_mathtool"/>
            <p:cNvSpPr/>
            <p:nvPr/>
          </p:nvSpPr>
          <p:spPr>
            <a:xfrm>
              <a:off x="14224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方块1：48619819220913_mathtool"/>
            <p:cNvSpPr/>
            <p:nvPr/>
          </p:nvSpPr>
          <p:spPr>
            <a:xfrm>
              <a:off x="17780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方块1：48819819220913_mathtool"/>
            <p:cNvSpPr/>
            <p:nvPr/>
          </p:nvSpPr>
          <p:spPr>
            <a:xfrm>
              <a:off x="21336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方块1：68619819220913_mathtool"/>
            <p:cNvSpPr/>
            <p:nvPr/>
          </p:nvSpPr>
          <p:spPr>
            <a:xfrm>
              <a:off x="24892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方块2：35619819220913_mathtool"/>
            <p:cNvSpPr/>
            <p:nvPr/>
          </p:nvSpPr>
          <p:spPr>
            <a:xfrm>
              <a:off x="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方块2：8419819220913_mathtool"/>
            <p:cNvSpPr/>
            <p:nvPr/>
          </p:nvSpPr>
          <p:spPr>
            <a:xfrm>
              <a:off x="3556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方块2：83719819220913_mathtool"/>
            <p:cNvSpPr/>
            <p:nvPr/>
          </p:nvSpPr>
          <p:spPr>
            <a:xfrm>
              <a:off x="7112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方块2：57419819220913_mathtool"/>
            <p:cNvSpPr/>
            <p:nvPr/>
          </p:nvSpPr>
          <p:spPr>
            <a:xfrm>
              <a:off x="10668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方块2：95619819220913_mathtool"/>
            <p:cNvSpPr/>
            <p:nvPr/>
          </p:nvSpPr>
          <p:spPr>
            <a:xfrm>
              <a:off x="14224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方块2：38719819220913_mathtool"/>
            <p:cNvSpPr/>
            <p:nvPr/>
          </p:nvSpPr>
          <p:spPr>
            <a:xfrm>
              <a:off x="17780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方块2：62819819220913_mathtool"/>
            <p:cNvSpPr/>
            <p:nvPr/>
          </p:nvSpPr>
          <p:spPr>
            <a:xfrm>
              <a:off x="21336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方块2：90319819220913_mathtool"/>
            <p:cNvSpPr/>
            <p:nvPr/>
          </p:nvSpPr>
          <p:spPr>
            <a:xfrm>
              <a:off x="24892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方块3：28219819220913_mathtool"/>
            <p:cNvSpPr/>
            <p:nvPr/>
          </p:nvSpPr>
          <p:spPr>
            <a:xfrm>
              <a:off x="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方块3：61619819220913_mathtool"/>
            <p:cNvSpPr/>
            <p:nvPr/>
          </p:nvSpPr>
          <p:spPr>
            <a:xfrm>
              <a:off x="3556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方块3：34619819220913_mathtool"/>
            <p:cNvSpPr/>
            <p:nvPr/>
          </p:nvSpPr>
          <p:spPr>
            <a:xfrm>
              <a:off x="7112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方块3：42419819220913_mathtool"/>
            <p:cNvSpPr/>
            <p:nvPr/>
          </p:nvSpPr>
          <p:spPr>
            <a:xfrm>
              <a:off x="10668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方块3：65719819220913_mathtool"/>
            <p:cNvSpPr/>
            <p:nvPr/>
          </p:nvSpPr>
          <p:spPr>
            <a:xfrm>
              <a:off x="14224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方块3：42819819220913_mathtool"/>
            <p:cNvSpPr/>
            <p:nvPr/>
          </p:nvSpPr>
          <p:spPr>
            <a:xfrm>
              <a:off x="17780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方块3：37919819220913_mathtool"/>
            <p:cNvSpPr/>
            <p:nvPr/>
          </p:nvSpPr>
          <p:spPr>
            <a:xfrm>
              <a:off x="21336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方块3：99519819220913_mathtool"/>
            <p:cNvSpPr/>
            <p:nvPr/>
          </p:nvSpPr>
          <p:spPr>
            <a:xfrm>
              <a:off x="24892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方块4：34919819220913_mathtool"/>
            <p:cNvSpPr/>
            <p:nvPr/>
          </p:nvSpPr>
          <p:spPr>
            <a:xfrm>
              <a:off x="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方块4：29119819220913_mathtool"/>
            <p:cNvSpPr/>
            <p:nvPr/>
          </p:nvSpPr>
          <p:spPr>
            <a:xfrm>
              <a:off x="3556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方块4：72919819220913_mathtool"/>
            <p:cNvSpPr/>
            <p:nvPr/>
          </p:nvSpPr>
          <p:spPr>
            <a:xfrm>
              <a:off x="7112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方块4：75619819220913_mathtool"/>
            <p:cNvSpPr/>
            <p:nvPr/>
          </p:nvSpPr>
          <p:spPr>
            <a:xfrm>
              <a:off x="10668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方块4：22919819220913_mathtool"/>
            <p:cNvSpPr/>
            <p:nvPr/>
          </p:nvSpPr>
          <p:spPr>
            <a:xfrm>
              <a:off x="14224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方块4：34319819220913_mathtool"/>
            <p:cNvSpPr/>
            <p:nvPr/>
          </p:nvSpPr>
          <p:spPr>
            <a:xfrm>
              <a:off x="17780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方块4：319819220913_mathtool"/>
            <p:cNvSpPr/>
            <p:nvPr/>
          </p:nvSpPr>
          <p:spPr>
            <a:xfrm>
              <a:off x="21336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方块4：22719819220913_mathtool"/>
            <p:cNvSpPr/>
            <p:nvPr/>
          </p:nvSpPr>
          <p:spPr>
            <a:xfrm>
              <a:off x="24892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方块5：28819819220913_mathtool"/>
            <p:cNvSpPr/>
            <p:nvPr/>
          </p:nvSpPr>
          <p:spPr>
            <a:xfrm>
              <a:off x="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方块5：57219819220913_mathtool"/>
            <p:cNvSpPr/>
            <p:nvPr/>
          </p:nvSpPr>
          <p:spPr>
            <a:xfrm>
              <a:off x="3556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方块5：71919819220913_mathtool"/>
            <p:cNvSpPr/>
            <p:nvPr/>
          </p:nvSpPr>
          <p:spPr>
            <a:xfrm>
              <a:off x="7112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方块5：74719819220913_mathtool"/>
            <p:cNvSpPr/>
            <p:nvPr/>
          </p:nvSpPr>
          <p:spPr>
            <a:xfrm>
              <a:off x="10668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方块5：92819819220913_mathtool"/>
            <p:cNvSpPr/>
            <p:nvPr/>
          </p:nvSpPr>
          <p:spPr>
            <a:xfrm>
              <a:off x="14224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方块5：85219819220913_mathtool"/>
            <p:cNvSpPr/>
            <p:nvPr/>
          </p:nvSpPr>
          <p:spPr>
            <a:xfrm>
              <a:off x="17780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方块5：75219819220913_mathtool"/>
            <p:cNvSpPr/>
            <p:nvPr/>
          </p:nvSpPr>
          <p:spPr>
            <a:xfrm>
              <a:off x="21336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方块5：31919819220913_mathtool"/>
            <p:cNvSpPr/>
            <p:nvPr/>
          </p:nvSpPr>
          <p:spPr>
            <a:xfrm>
              <a:off x="24892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方块6：47919819220913_mathtool"/>
            <p:cNvSpPr/>
            <p:nvPr/>
          </p:nvSpPr>
          <p:spPr>
            <a:xfrm>
              <a:off x="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方块6：84019819220913_mathtool"/>
            <p:cNvSpPr/>
            <p:nvPr/>
          </p:nvSpPr>
          <p:spPr>
            <a:xfrm>
              <a:off x="3556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方块6：22719819220913_mathtool"/>
            <p:cNvSpPr/>
            <p:nvPr/>
          </p:nvSpPr>
          <p:spPr>
            <a:xfrm>
              <a:off x="7112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方块6：59719819220913_mathtool"/>
            <p:cNvSpPr/>
            <p:nvPr/>
          </p:nvSpPr>
          <p:spPr>
            <a:xfrm>
              <a:off x="10668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方块6：22219819220913_mathtool"/>
            <p:cNvSpPr/>
            <p:nvPr/>
          </p:nvSpPr>
          <p:spPr>
            <a:xfrm>
              <a:off x="14224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方块6：2019819220913_mathtool"/>
            <p:cNvSpPr/>
            <p:nvPr/>
          </p:nvSpPr>
          <p:spPr>
            <a:xfrm>
              <a:off x="17780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方块6：62819819220913_mathtool"/>
            <p:cNvSpPr/>
            <p:nvPr/>
          </p:nvSpPr>
          <p:spPr>
            <a:xfrm>
              <a:off x="21336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方块6：53619819220913_mathtool"/>
            <p:cNvSpPr/>
            <p:nvPr/>
          </p:nvSpPr>
          <p:spPr>
            <a:xfrm>
              <a:off x="24892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方块7：54619819220913_mathtool"/>
            <p:cNvSpPr/>
            <p:nvPr/>
          </p:nvSpPr>
          <p:spPr>
            <a:xfrm>
              <a:off x="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方块7：51419819220913_mathtool"/>
            <p:cNvSpPr/>
            <p:nvPr/>
          </p:nvSpPr>
          <p:spPr>
            <a:xfrm>
              <a:off x="3556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方块7：34519819220913_mathtool"/>
            <p:cNvSpPr/>
            <p:nvPr/>
          </p:nvSpPr>
          <p:spPr>
            <a:xfrm>
              <a:off x="7112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方块7：5719819220913_mathtool"/>
            <p:cNvSpPr/>
            <p:nvPr/>
          </p:nvSpPr>
          <p:spPr>
            <a:xfrm>
              <a:off x="10668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方块7：92119819220913_mathtool"/>
            <p:cNvSpPr/>
            <p:nvPr/>
          </p:nvSpPr>
          <p:spPr>
            <a:xfrm>
              <a:off x="14224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方块7：6119819220913_mathtool"/>
            <p:cNvSpPr/>
            <p:nvPr/>
          </p:nvSpPr>
          <p:spPr>
            <a:xfrm>
              <a:off x="17780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方块7：25419819220913_mathtool"/>
            <p:cNvSpPr/>
            <p:nvPr/>
          </p:nvSpPr>
          <p:spPr>
            <a:xfrm>
              <a:off x="21336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方块7：50419819220913_mathtool"/>
            <p:cNvSpPr/>
            <p:nvPr/>
          </p:nvSpPr>
          <p:spPr>
            <a:xfrm>
              <a:off x="24892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方块8：48919819220913_mathtool"/>
            <p:cNvSpPr/>
            <p:nvPr/>
          </p:nvSpPr>
          <p:spPr>
            <a:xfrm>
              <a:off x="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方块8：53319819220913_mathtool"/>
            <p:cNvSpPr/>
            <p:nvPr/>
          </p:nvSpPr>
          <p:spPr>
            <a:xfrm>
              <a:off x="3556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方块8：60419819220913_mathtool"/>
            <p:cNvSpPr/>
            <p:nvPr/>
          </p:nvSpPr>
          <p:spPr>
            <a:xfrm>
              <a:off x="7112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方块8：65719819220913_mathtool"/>
            <p:cNvSpPr/>
            <p:nvPr/>
          </p:nvSpPr>
          <p:spPr>
            <a:xfrm>
              <a:off x="10668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方块8：49719819220913_mathtool"/>
            <p:cNvSpPr/>
            <p:nvPr/>
          </p:nvSpPr>
          <p:spPr>
            <a:xfrm>
              <a:off x="14224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方块8：71219819220913_mathtool"/>
            <p:cNvSpPr/>
            <p:nvPr/>
          </p:nvSpPr>
          <p:spPr>
            <a:xfrm>
              <a:off x="17780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方块8：519819220913_mathtool"/>
            <p:cNvSpPr/>
            <p:nvPr/>
          </p:nvSpPr>
          <p:spPr>
            <a:xfrm>
              <a:off x="21336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方块8：86119819220913_mathtool"/>
            <p:cNvSpPr/>
            <p:nvPr/>
          </p:nvSpPr>
          <p:spPr>
            <a:xfrm>
              <a:off x="24892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方块9：29019819220913_mathtool"/>
            <p:cNvSpPr/>
            <p:nvPr/>
          </p:nvSpPr>
          <p:spPr>
            <a:xfrm>
              <a:off x="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方块9：94119819220913_mathtool"/>
            <p:cNvSpPr/>
            <p:nvPr/>
          </p:nvSpPr>
          <p:spPr>
            <a:xfrm>
              <a:off x="3556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方块9：98719819220913_mathtool"/>
            <p:cNvSpPr/>
            <p:nvPr/>
          </p:nvSpPr>
          <p:spPr>
            <a:xfrm>
              <a:off x="7112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方块9：24219819220913_mathtool"/>
            <p:cNvSpPr/>
            <p:nvPr/>
          </p:nvSpPr>
          <p:spPr>
            <a:xfrm>
              <a:off x="10668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方块9：79019819220913_mathtool"/>
            <p:cNvSpPr/>
            <p:nvPr/>
          </p:nvSpPr>
          <p:spPr>
            <a:xfrm>
              <a:off x="14224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方块9：87819819220913_mathtool"/>
            <p:cNvSpPr/>
            <p:nvPr/>
          </p:nvSpPr>
          <p:spPr>
            <a:xfrm>
              <a:off x="17780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方块9：14619819220913_mathtool"/>
            <p:cNvSpPr/>
            <p:nvPr/>
          </p:nvSpPr>
          <p:spPr>
            <a:xfrm>
              <a:off x="21336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方块9：7919819220913_mathtool"/>
            <p:cNvSpPr/>
            <p:nvPr/>
          </p:nvSpPr>
          <p:spPr>
            <a:xfrm>
              <a:off x="24892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方块10：48219819220913_mathtool"/>
            <p:cNvSpPr/>
            <p:nvPr/>
          </p:nvSpPr>
          <p:spPr>
            <a:xfrm>
              <a:off x="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方块10：74119819220913_mathtool"/>
            <p:cNvSpPr/>
            <p:nvPr/>
          </p:nvSpPr>
          <p:spPr>
            <a:xfrm>
              <a:off x="3556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方块10：49519819220913_mathtool"/>
            <p:cNvSpPr/>
            <p:nvPr/>
          </p:nvSpPr>
          <p:spPr>
            <a:xfrm>
              <a:off x="7112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方块10：96619819220913_mathtool"/>
            <p:cNvSpPr/>
            <p:nvPr/>
          </p:nvSpPr>
          <p:spPr>
            <a:xfrm>
              <a:off x="10668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方块10：49019819220913_mathtool"/>
            <p:cNvSpPr/>
            <p:nvPr/>
          </p:nvSpPr>
          <p:spPr>
            <a:xfrm>
              <a:off x="14224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方块10：91919819220913_mathtool"/>
            <p:cNvSpPr/>
            <p:nvPr/>
          </p:nvSpPr>
          <p:spPr>
            <a:xfrm>
              <a:off x="17780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方块10：89519819220913_mathtool"/>
            <p:cNvSpPr/>
            <p:nvPr/>
          </p:nvSpPr>
          <p:spPr>
            <a:xfrm>
              <a:off x="21336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方块10：17119819220913_mathtool"/>
            <p:cNvSpPr/>
            <p:nvPr/>
          </p:nvSpPr>
          <p:spPr>
            <a:xfrm>
              <a:off x="24892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方块11：81419819220913_mathtool"/>
            <p:cNvSpPr/>
            <p:nvPr/>
          </p:nvSpPr>
          <p:spPr>
            <a:xfrm>
              <a:off x="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方块11：15019819220913_mathtool"/>
            <p:cNvSpPr/>
            <p:nvPr/>
          </p:nvSpPr>
          <p:spPr>
            <a:xfrm>
              <a:off x="3556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方块11：87819819220913_mathtool"/>
            <p:cNvSpPr/>
            <p:nvPr/>
          </p:nvSpPr>
          <p:spPr>
            <a:xfrm>
              <a:off x="7112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方块11：56719819220913_mathtool"/>
            <p:cNvSpPr/>
            <p:nvPr/>
          </p:nvSpPr>
          <p:spPr>
            <a:xfrm>
              <a:off x="10668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方块11：6619819220913_mathtool"/>
            <p:cNvSpPr/>
            <p:nvPr/>
          </p:nvSpPr>
          <p:spPr>
            <a:xfrm>
              <a:off x="14224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方块11：57119819220913_mathtool"/>
            <p:cNvSpPr/>
            <p:nvPr/>
          </p:nvSpPr>
          <p:spPr>
            <a:xfrm>
              <a:off x="17780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方块11：52219819220913_mathtool"/>
            <p:cNvSpPr/>
            <p:nvPr/>
          </p:nvSpPr>
          <p:spPr>
            <a:xfrm>
              <a:off x="21336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方块11：40419819220913_mathtool"/>
            <p:cNvSpPr/>
            <p:nvPr/>
          </p:nvSpPr>
          <p:spPr>
            <a:xfrm>
              <a:off x="24892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方块12：75719819220913_mathtool"/>
            <p:cNvSpPr/>
            <p:nvPr/>
          </p:nvSpPr>
          <p:spPr>
            <a:xfrm>
              <a:off x="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方块12：69919819220913_mathtool"/>
            <p:cNvSpPr/>
            <p:nvPr/>
          </p:nvSpPr>
          <p:spPr>
            <a:xfrm>
              <a:off x="3556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方块12：87119819220913_mathtool"/>
            <p:cNvSpPr/>
            <p:nvPr/>
          </p:nvSpPr>
          <p:spPr>
            <a:xfrm>
              <a:off x="7112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方块12：29319819220913_mathtool"/>
            <p:cNvSpPr/>
            <p:nvPr/>
          </p:nvSpPr>
          <p:spPr>
            <a:xfrm>
              <a:off x="10668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方块12：76519819220913_mathtool"/>
            <p:cNvSpPr/>
            <p:nvPr/>
          </p:nvSpPr>
          <p:spPr>
            <a:xfrm>
              <a:off x="14224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方块12：61319819220913_mathtool"/>
            <p:cNvSpPr/>
            <p:nvPr/>
          </p:nvSpPr>
          <p:spPr>
            <a:xfrm>
              <a:off x="17780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方块12：27319819220913_mathtool"/>
            <p:cNvSpPr/>
            <p:nvPr/>
          </p:nvSpPr>
          <p:spPr>
            <a:xfrm>
              <a:off x="21336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方块12：49719819220913_mathtool"/>
            <p:cNvSpPr/>
            <p:nvPr/>
          </p:nvSpPr>
          <p:spPr>
            <a:xfrm>
              <a:off x="24892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方块13：82319819220913_mathtool"/>
            <p:cNvSpPr/>
            <p:nvPr/>
          </p:nvSpPr>
          <p:spPr>
            <a:xfrm>
              <a:off x="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方块13：10919819220913_mathtool"/>
            <p:cNvSpPr/>
            <p:nvPr/>
          </p:nvSpPr>
          <p:spPr>
            <a:xfrm>
              <a:off x="3556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方块13：38019819220913_mathtool"/>
            <p:cNvSpPr/>
            <p:nvPr/>
          </p:nvSpPr>
          <p:spPr>
            <a:xfrm>
              <a:off x="7112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方块13：14319819220913_mathtool"/>
            <p:cNvSpPr/>
            <p:nvPr/>
          </p:nvSpPr>
          <p:spPr>
            <a:xfrm>
              <a:off x="10668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方块13：32419819220913_mathtool"/>
            <p:cNvSpPr/>
            <p:nvPr/>
          </p:nvSpPr>
          <p:spPr>
            <a:xfrm>
              <a:off x="14224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方块13：51319819220913_mathtool"/>
            <p:cNvSpPr/>
            <p:nvPr/>
          </p:nvSpPr>
          <p:spPr>
            <a:xfrm>
              <a:off x="17780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方块13：41319819220913_mathtool"/>
            <p:cNvSpPr/>
            <p:nvPr/>
          </p:nvSpPr>
          <p:spPr>
            <a:xfrm>
              <a:off x="21336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方块13：97919819220913_mathtool"/>
            <p:cNvSpPr/>
            <p:nvPr/>
          </p:nvSpPr>
          <p:spPr>
            <a:xfrm>
              <a:off x="24892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方块14：75019819220913_mathtool"/>
            <p:cNvSpPr/>
            <p:nvPr/>
          </p:nvSpPr>
          <p:spPr>
            <a:xfrm>
              <a:off x="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方块14：37619819220913_mathtool"/>
            <p:cNvSpPr/>
            <p:nvPr/>
          </p:nvSpPr>
          <p:spPr>
            <a:xfrm>
              <a:off x="3556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方块14：76319819220913_mathtool"/>
            <p:cNvSpPr/>
            <p:nvPr/>
          </p:nvSpPr>
          <p:spPr>
            <a:xfrm>
              <a:off x="7112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方块14：86719819220913_mathtool"/>
            <p:cNvSpPr/>
            <p:nvPr/>
          </p:nvSpPr>
          <p:spPr>
            <a:xfrm>
              <a:off x="10668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方块14：75819819220913_mathtool"/>
            <p:cNvSpPr/>
            <p:nvPr/>
          </p:nvSpPr>
          <p:spPr>
            <a:xfrm>
              <a:off x="14224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方块14：55519819220913_mathtool"/>
            <p:cNvSpPr/>
            <p:nvPr/>
          </p:nvSpPr>
          <p:spPr>
            <a:xfrm>
              <a:off x="17780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方块14：16419819220913_mathtool"/>
            <p:cNvSpPr/>
            <p:nvPr/>
          </p:nvSpPr>
          <p:spPr>
            <a:xfrm>
              <a:off x="21336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方块14：94719819220913_mathtool"/>
            <p:cNvSpPr/>
            <p:nvPr/>
          </p:nvSpPr>
          <p:spPr>
            <a:xfrm>
              <a:off x="24892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方块15：95719819220913_mathtool"/>
            <p:cNvSpPr/>
            <p:nvPr/>
          </p:nvSpPr>
          <p:spPr>
            <a:xfrm>
              <a:off x="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方块15：92519819220913_mathtool"/>
            <p:cNvSpPr/>
            <p:nvPr/>
          </p:nvSpPr>
          <p:spPr>
            <a:xfrm>
              <a:off x="3556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方块15：75619819220913_mathtool"/>
            <p:cNvSpPr/>
            <p:nvPr/>
          </p:nvSpPr>
          <p:spPr>
            <a:xfrm>
              <a:off x="7112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方块15：20319819220913_mathtool"/>
            <p:cNvSpPr/>
            <p:nvPr/>
          </p:nvSpPr>
          <p:spPr>
            <a:xfrm>
              <a:off x="10668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方块15：33319819220913_mathtool"/>
            <p:cNvSpPr/>
            <p:nvPr/>
          </p:nvSpPr>
          <p:spPr>
            <a:xfrm>
              <a:off x="14224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方块15：47219819220913_mathtool"/>
            <p:cNvSpPr/>
            <p:nvPr/>
          </p:nvSpPr>
          <p:spPr>
            <a:xfrm>
              <a:off x="17780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方块15：79019819220913_mathtool"/>
            <p:cNvSpPr/>
            <p:nvPr/>
          </p:nvSpPr>
          <p:spPr>
            <a:xfrm>
              <a:off x="21336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方块15：4019819220913_mathtool"/>
            <p:cNvSpPr/>
            <p:nvPr/>
          </p:nvSpPr>
          <p:spPr>
            <a:xfrm>
              <a:off x="24892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方块16：2519819220913_mathtool"/>
            <p:cNvSpPr/>
            <p:nvPr/>
          </p:nvSpPr>
          <p:spPr>
            <a:xfrm>
              <a:off x="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方块16：6919819220913_mathtool"/>
            <p:cNvSpPr/>
            <p:nvPr/>
          </p:nvSpPr>
          <p:spPr>
            <a:xfrm>
              <a:off x="3556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方块16：14019819220913_mathtool"/>
            <p:cNvSpPr/>
            <p:nvPr/>
          </p:nvSpPr>
          <p:spPr>
            <a:xfrm>
              <a:off x="7112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方块16：19319819220913_mathtool"/>
            <p:cNvSpPr/>
            <p:nvPr/>
          </p:nvSpPr>
          <p:spPr>
            <a:xfrm>
              <a:off x="10668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方块16：89219819220913_mathtool"/>
            <p:cNvSpPr/>
            <p:nvPr/>
          </p:nvSpPr>
          <p:spPr>
            <a:xfrm>
              <a:off x="14224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方块16：37319819220913_mathtool"/>
            <p:cNvSpPr/>
            <p:nvPr/>
          </p:nvSpPr>
          <p:spPr>
            <a:xfrm>
              <a:off x="17780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方块16：66519819220913_mathtool"/>
            <p:cNvSpPr/>
            <p:nvPr/>
          </p:nvSpPr>
          <p:spPr>
            <a:xfrm>
              <a:off x="21336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方块16：52219819220913_mathtool"/>
            <p:cNvSpPr/>
            <p:nvPr/>
          </p:nvSpPr>
          <p:spPr>
            <a:xfrm>
              <a:off x="24892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方块17：21719819220913_mathtool"/>
            <p:cNvSpPr/>
            <p:nvPr/>
          </p:nvSpPr>
          <p:spPr>
            <a:xfrm>
              <a:off x="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方块17：60219819220913_mathtool"/>
            <p:cNvSpPr/>
            <p:nvPr/>
          </p:nvSpPr>
          <p:spPr>
            <a:xfrm>
              <a:off x="3556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方块17：64819819220913_mathtool"/>
            <p:cNvSpPr/>
            <p:nvPr/>
          </p:nvSpPr>
          <p:spPr>
            <a:xfrm>
              <a:off x="7112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方块17：4319819220913_mathtool"/>
            <p:cNvSpPr/>
            <p:nvPr/>
          </p:nvSpPr>
          <p:spPr>
            <a:xfrm>
              <a:off x="10668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方块17：59219819220913_mathtool"/>
            <p:cNvSpPr/>
            <p:nvPr/>
          </p:nvSpPr>
          <p:spPr>
            <a:xfrm>
              <a:off x="14224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方块17：41419819220913_mathtool"/>
            <p:cNvSpPr/>
            <p:nvPr/>
          </p:nvSpPr>
          <p:spPr>
            <a:xfrm>
              <a:off x="17780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方块17：68119819220913_mathtool"/>
            <p:cNvSpPr/>
            <p:nvPr/>
          </p:nvSpPr>
          <p:spPr>
            <a:xfrm>
              <a:off x="21336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方块17：61419819220913_mathtool"/>
            <p:cNvSpPr/>
            <p:nvPr/>
          </p:nvSpPr>
          <p:spPr>
            <a:xfrm>
              <a:off x="24892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方块18：28419819220913_mathtool"/>
            <p:cNvSpPr/>
            <p:nvPr/>
          </p:nvSpPr>
          <p:spPr>
            <a:xfrm>
              <a:off x="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方块18：27719819220913_mathtool"/>
            <p:cNvSpPr/>
            <p:nvPr/>
          </p:nvSpPr>
          <p:spPr>
            <a:xfrm>
              <a:off x="3556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方块18：76519819220913_mathtool"/>
            <p:cNvSpPr/>
            <p:nvPr/>
          </p:nvSpPr>
          <p:spPr>
            <a:xfrm>
              <a:off x="7112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方块18：76819819220913_mathtool"/>
            <p:cNvSpPr/>
            <p:nvPr/>
          </p:nvSpPr>
          <p:spPr>
            <a:xfrm>
              <a:off x="10668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方块18：29219819220913_mathtool"/>
            <p:cNvSpPr/>
            <p:nvPr/>
          </p:nvSpPr>
          <p:spPr>
            <a:xfrm>
              <a:off x="14224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方块18：7519819220913_mathtool"/>
            <p:cNvSpPr/>
            <p:nvPr/>
          </p:nvSpPr>
          <p:spPr>
            <a:xfrm>
              <a:off x="17780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方块18：31619819220914_mathtool"/>
            <p:cNvSpPr/>
            <p:nvPr/>
          </p:nvSpPr>
          <p:spPr>
            <a:xfrm>
              <a:off x="21336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方块18：85619819220914_mathtool"/>
            <p:cNvSpPr/>
            <p:nvPr/>
          </p:nvSpPr>
          <p:spPr>
            <a:xfrm>
              <a:off x="24892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方块19：23519819220914_mathtool"/>
            <p:cNvSpPr/>
            <p:nvPr/>
          </p:nvSpPr>
          <p:spPr>
            <a:xfrm>
              <a:off x="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方块19：57019819220914_mathtool"/>
            <p:cNvSpPr/>
            <p:nvPr/>
          </p:nvSpPr>
          <p:spPr>
            <a:xfrm>
              <a:off x="3556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方块19：3419819220914_mathtool"/>
            <p:cNvSpPr/>
            <p:nvPr/>
          </p:nvSpPr>
          <p:spPr>
            <a:xfrm>
              <a:off x="7112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方块19：37819819220914_mathtool"/>
            <p:cNvSpPr/>
            <p:nvPr/>
          </p:nvSpPr>
          <p:spPr>
            <a:xfrm>
              <a:off x="10668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方块19：87519819220914_mathtool"/>
            <p:cNvSpPr/>
            <p:nvPr/>
          </p:nvSpPr>
          <p:spPr>
            <a:xfrm>
              <a:off x="14224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方块19：11619819220914_mathtool"/>
            <p:cNvSpPr/>
            <p:nvPr/>
          </p:nvSpPr>
          <p:spPr>
            <a:xfrm>
              <a:off x="17780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方块19：33219819220914_mathtool"/>
            <p:cNvSpPr/>
            <p:nvPr/>
          </p:nvSpPr>
          <p:spPr>
            <a:xfrm>
              <a:off x="21336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方块19：21519819220914_mathtool"/>
            <p:cNvSpPr/>
            <p:nvPr/>
          </p:nvSpPr>
          <p:spPr>
            <a:xfrm>
              <a:off x="24892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方块20：56719819220914_mathtool"/>
            <p:cNvSpPr/>
            <p:nvPr/>
          </p:nvSpPr>
          <p:spPr>
            <a:xfrm>
              <a:off x="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方块20：97819819220914_mathtool"/>
            <p:cNvSpPr/>
            <p:nvPr/>
          </p:nvSpPr>
          <p:spPr>
            <a:xfrm>
              <a:off x="3556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方块20：41719819220914_mathtool"/>
            <p:cNvSpPr/>
            <p:nvPr/>
          </p:nvSpPr>
          <p:spPr>
            <a:xfrm>
              <a:off x="7112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方块20：10319819220914_mathtool"/>
            <p:cNvSpPr/>
            <p:nvPr/>
          </p:nvSpPr>
          <p:spPr>
            <a:xfrm>
              <a:off x="10668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方块20：31019819220914_mathtool"/>
            <p:cNvSpPr/>
            <p:nvPr/>
          </p:nvSpPr>
          <p:spPr>
            <a:xfrm>
              <a:off x="14224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方块20：28219819220914_mathtool"/>
            <p:cNvSpPr/>
            <p:nvPr/>
          </p:nvSpPr>
          <p:spPr>
            <a:xfrm>
              <a:off x="17780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方块20：20819819220914_mathtool"/>
            <p:cNvSpPr/>
            <p:nvPr/>
          </p:nvSpPr>
          <p:spPr>
            <a:xfrm>
              <a:off x="21336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方块20：43219819220914_mathtool"/>
            <p:cNvSpPr/>
            <p:nvPr/>
          </p:nvSpPr>
          <p:spPr>
            <a:xfrm>
              <a:off x="24892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方块21：75919819220914_mathtool"/>
            <p:cNvSpPr/>
            <p:nvPr/>
          </p:nvSpPr>
          <p:spPr>
            <a:xfrm>
              <a:off x="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方块21：77719819220914_mathtool"/>
            <p:cNvSpPr/>
            <p:nvPr/>
          </p:nvSpPr>
          <p:spPr>
            <a:xfrm>
              <a:off x="3556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方块21：92419819220914_mathtool"/>
            <p:cNvSpPr/>
            <p:nvPr/>
          </p:nvSpPr>
          <p:spPr>
            <a:xfrm>
              <a:off x="7112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方块21：95219819220914_mathtool"/>
            <p:cNvSpPr/>
            <p:nvPr/>
          </p:nvSpPr>
          <p:spPr>
            <a:xfrm>
              <a:off x="10668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方块21：86819819220914_mathtool"/>
            <p:cNvSpPr/>
            <p:nvPr/>
          </p:nvSpPr>
          <p:spPr>
            <a:xfrm>
              <a:off x="14224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方块21：32419819220914_mathtool"/>
            <p:cNvSpPr/>
            <p:nvPr/>
          </p:nvSpPr>
          <p:spPr>
            <a:xfrm>
              <a:off x="17780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方块21：22419819220914_mathtool"/>
            <p:cNvSpPr/>
            <p:nvPr/>
          </p:nvSpPr>
          <p:spPr>
            <a:xfrm>
              <a:off x="21336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方块21：78919819220914_mathtool"/>
            <p:cNvSpPr/>
            <p:nvPr/>
          </p:nvSpPr>
          <p:spPr>
            <a:xfrm>
              <a:off x="24892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方块22：56019819220914_mathtool"/>
            <p:cNvSpPr/>
            <p:nvPr/>
          </p:nvSpPr>
          <p:spPr>
            <a:xfrm>
              <a:off x="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方块22：18719819220914_mathtool"/>
            <p:cNvSpPr/>
            <p:nvPr/>
          </p:nvSpPr>
          <p:spPr>
            <a:xfrm>
              <a:off x="3556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方块22：30819819220914_mathtool"/>
            <p:cNvSpPr/>
            <p:nvPr/>
          </p:nvSpPr>
          <p:spPr>
            <a:xfrm>
              <a:off x="7112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方块22：67819819220914_mathtool"/>
            <p:cNvSpPr/>
            <p:nvPr/>
          </p:nvSpPr>
          <p:spPr>
            <a:xfrm>
              <a:off x="10668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方块22：44419819220914_mathtool"/>
            <p:cNvSpPr/>
            <p:nvPr/>
          </p:nvSpPr>
          <p:spPr>
            <a:xfrm>
              <a:off x="14224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方块22：24119819220914_mathtool"/>
            <p:cNvSpPr/>
            <p:nvPr/>
          </p:nvSpPr>
          <p:spPr>
            <a:xfrm>
              <a:off x="17780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方块22：84919819220914_mathtool"/>
            <p:cNvSpPr/>
            <p:nvPr/>
          </p:nvSpPr>
          <p:spPr>
            <a:xfrm>
              <a:off x="21336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方块22：75719819220914_mathtool"/>
            <p:cNvSpPr/>
            <p:nvPr/>
          </p:nvSpPr>
          <p:spPr>
            <a:xfrm>
              <a:off x="24892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方块23：50319819220914_mathtool"/>
            <p:cNvSpPr/>
            <p:nvPr/>
          </p:nvSpPr>
          <p:spPr>
            <a:xfrm>
              <a:off x="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方块23：47119819220914_mathtool"/>
            <p:cNvSpPr/>
            <p:nvPr/>
          </p:nvSpPr>
          <p:spPr>
            <a:xfrm>
              <a:off x="3556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方块23：56719819220914_mathtool"/>
            <p:cNvSpPr/>
            <p:nvPr/>
          </p:nvSpPr>
          <p:spPr>
            <a:xfrm>
              <a:off x="7112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方块23：27819819220914_mathtool"/>
            <p:cNvSpPr/>
            <p:nvPr/>
          </p:nvSpPr>
          <p:spPr>
            <a:xfrm>
              <a:off x="10668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方块23：14419819220914_mathtool"/>
            <p:cNvSpPr/>
            <p:nvPr/>
          </p:nvSpPr>
          <p:spPr>
            <a:xfrm>
              <a:off x="14224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方块23：28319819220914_mathtool"/>
            <p:cNvSpPr/>
            <p:nvPr/>
          </p:nvSpPr>
          <p:spPr>
            <a:xfrm>
              <a:off x="17780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方块23：60019819220914_mathtool"/>
            <p:cNvSpPr/>
            <p:nvPr/>
          </p:nvSpPr>
          <p:spPr>
            <a:xfrm>
              <a:off x="21336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方块23：11619819220914_mathtool"/>
            <p:cNvSpPr/>
            <p:nvPr/>
          </p:nvSpPr>
          <p:spPr>
            <a:xfrm>
              <a:off x="24892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方块24：83519819220914_mathtool"/>
            <p:cNvSpPr/>
            <p:nvPr/>
          </p:nvSpPr>
          <p:spPr>
            <a:xfrm>
              <a:off x="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方块24：14519819220914_mathtool"/>
            <p:cNvSpPr/>
            <p:nvPr/>
          </p:nvSpPr>
          <p:spPr>
            <a:xfrm>
              <a:off x="3556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方块24：95019819220914_mathtool"/>
            <p:cNvSpPr/>
            <p:nvPr/>
          </p:nvSpPr>
          <p:spPr>
            <a:xfrm>
              <a:off x="7112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方块24：86219819220914_mathtool"/>
            <p:cNvSpPr/>
            <p:nvPr/>
          </p:nvSpPr>
          <p:spPr>
            <a:xfrm>
              <a:off x="10668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方块24：70219819220914_mathtool"/>
            <p:cNvSpPr/>
            <p:nvPr/>
          </p:nvSpPr>
          <p:spPr>
            <a:xfrm>
              <a:off x="14224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方块24：18319819220914_mathtool"/>
            <p:cNvSpPr/>
            <p:nvPr/>
          </p:nvSpPr>
          <p:spPr>
            <a:xfrm>
              <a:off x="17780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方块24：74119819220914_mathtool"/>
            <p:cNvSpPr/>
            <p:nvPr/>
          </p:nvSpPr>
          <p:spPr>
            <a:xfrm>
              <a:off x="21336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方块24：6719819220914_mathtool"/>
            <p:cNvSpPr/>
            <p:nvPr/>
          </p:nvSpPr>
          <p:spPr>
            <a:xfrm>
              <a:off x="24892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方块25：2719819220914_mathtool"/>
            <p:cNvSpPr/>
            <p:nvPr/>
          </p:nvSpPr>
          <p:spPr>
            <a:xfrm>
              <a:off x="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方块25：67819819220914_mathtool"/>
            <p:cNvSpPr/>
            <p:nvPr/>
          </p:nvSpPr>
          <p:spPr>
            <a:xfrm>
              <a:off x="3556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方块25：45819819220914_mathtool"/>
            <p:cNvSpPr/>
            <p:nvPr/>
          </p:nvSpPr>
          <p:spPr>
            <a:xfrm>
              <a:off x="7112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方块25：58819819220914_mathtool"/>
            <p:cNvSpPr/>
            <p:nvPr/>
          </p:nvSpPr>
          <p:spPr>
            <a:xfrm>
              <a:off x="10668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方块25：40219819220914_mathtool"/>
            <p:cNvSpPr/>
            <p:nvPr/>
          </p:nvSpPr>
          <p:spPr>
            <a:xfrm>
              <a:off x="14224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方块25：22519819220914_mathtool"/>
            <p:cNvSpPr/>
            <p:nvPr/>
          </p:nvSpPr>
          <p:spPr>
            <a:xfrm>
              <a:off x="17780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方块25：49219819220914_mathtool"/>
            <p:cNvSpPr/>
            <p:nvPr/>
          </p:nvSpPr>
          <p:spPr>
            <a:xfrm>
              <a:off x="21336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方块25：42519819220914_mathtool"/>
            <p:cNvSpPr/>
            <p:nvPr/>
          </p:nvSpPr>
          <p:spPr>
            <a:xfrm>
              <a:off x="24892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方块26：9419819220914_mathtool"/>
            <p:cNvSpPr/>
            <p:nvPr/>
          </p:nvSpPr>
          <p:spPr>
            <a:xfrm>
              <a:off x="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方块26：8819819220914_mathtool"/>
            <p:cNvSpPr/>
            <p:nvPr/>
          </p:nvSpPr>
          <p:spPr>
            <a:xfrm>
              <a:off x="3556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方块26：84119819220914_mathtool"/>
            <p:cNvSpPr/>
            <p:nvPr/>
          </p:nvSpPr>
          <p:spPr>
            <a:xfrm>
              <a:off x="7112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方块26：45419819220914_mathtool"/>
            <p:cNvSpPr/>
            <p:nvPr/>
          </p:nvSpPr>
          <p:spPr>
            <a:xfrm>
              <a:off x="10668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方块26：97719819220914_mathtool"/>
            <p:cNvSpPr/>
            <p:nvPr/>
          </p:nvSpPr>
          <p:spPr>
            <a:xfrm>
              <a:off x="14224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方块26：14219819220914_mathtool"/>
            <p:cNvSpPr/>
            <p:nvPr/>
          </p:nvSpPr>
          <p:spPr>
            <a:xfrm>
              <a:off x="17780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方块26：38319819220914_mathtool"/>
            <p:cNvSpPr/>
            <p:nvPr/>
          </p:nvSpPr>
          <p:spPr>
            <a:xfrm>
              <a:off x="21336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方块26：65819819220914_mathtool"/>
            <p:cNvSpPr/>
            <p:nvPr/>
          </p:nvSpPr>
          <p:spPr>
            <a:xfrm>
              <a:off x="24892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59" name="组合 8358"/>
          <p:cNvGrpSpPr/>
          <p:nvPr/>
        </p:nvGrpSpPr>
        <p:grpSpPr>
          <a:xfrm>
            <a:off x="1552130" y="1291247"/>
            <a:ext cx="8799797" cy="2173060"/>
            <a:chOff x="1683596" y="915136"/>
            <a:chExt cx="8800943" cy="2173343"/>
          </a:xfrm>
        </p:grpSpPr>
        <p:grpSp>
          <p:nvGrpSpPr>
            <p:cNvPr id="545" name="组合 544"/>
            <p:cNvGrpSpPr/>
            <p:nvPr/>
          </p:nvGrpSpPr>
          <p:grpSpPr>
            <a:xfrm>
              <a:off x="1707461" y="915136"/>
              <a:ext cx="8777078" cy="2089781"/>
              <a:chOff x="608721" y="3252079"/>
              <a:chExt cx="8777078" cy="2089781"/>
            </a:xfrm>
          </p:grpSpPr>
          <p:sp>
            <p:nvSpPr>
              <p:cNvPr id="546" name="方块1：84919819220913_mathtool"/>
              <p:cNvSpPr/>
              <p:nvPr/>
            </p:nvSpPr>
            <p:spPr>
              <a:xfrm rot="16200000">
                <a:off x="608721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" name="方块1：66419819220913_mathtool"/>
              <p:cNvSpPr/>
              <p:nvPr/>
            </p:nvSpPr>
            <p:spPr>
              <a:xfrm rot="16200000">
                <a:off x="608721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方块1：48619819220913_mathtool"/>
              <p:cNvSpPr/>
              <p:nvPr/>
            </p:nvSpPr>
            <p:spPr>
              <a:xfrm rot="16200000">
                <a:off x="608721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方块1：48819819220913_mathtool"/>
              <p:cNvSpPr/>
              <p:nvPr/>
            </p:nvSpPr>
            <p:spPr>
              <a:xfrm rot="16200000">
                <a:off x="608721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" name="方块1：68619819220913_mathtool"/>
              <p:cNvSpPr/>
              <p:nvPr/>
            </p:nvSpPr>
            <p:spPr>
              <a:xfrm rot="16200000">
                <a:off x="608721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1" name="方块2：57419819220913_mathtool"/>
              <p:cNvSpPr/>
              <p:nvPr/>
            </p:nvSpPr>
            <p:spPr>
              <a:xfrm rot="16200000">
                <a:off x="1026677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2" name="方块2：95619819220913_mathtool"/>
              <p:cNvSpPr/>
              <p:nvPr/>
            </p:nvSpPr>
            <p:spPr>
              <a:xfrm rot="16200000">
                <a:off x="1026677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3" name="方块2：38719819220913_mathtool"/>
              <p:cNvSpPr/>
              <p:nvPr/>
            </p:nvSpPr>
            <p:spPr>
              <a:xfrm rot="16200000">
                <a:off x="1026677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4" name="方块2：62819819220913_mathtool"/>
              <p:cNvSpPr/>
              <p:nvPr/>
            </p:nvSpPr>
            <p:spPr>
              <a:xfrm rot="16200000">
                <a:off x="1026677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5" name="方块2：90319819220913_mathtool"/>
              <p:cNvSpPr/>
              <p:nvPr/>
            </p:nvSpPr>
            <p:spPr>
              <a:xfrm rot="16200000">
                <a:off x="1026677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6" name="方块3：42419819220913_mathtool"/>
              <p:cNvSpPr/>
              <p:nvPr/>
            </p:nvSpPr>
            <p:spPr>
              <a:xfrm rot="16200000">
                <a:off x="1444633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7" name="方块3：65719819220913_mathtool"/>
              <p:cNvSpPr/>
              <p:nvPr/>
            </p:nvSpPr>
            <p:spPr>
              <a:xfrm rot="16200000">
                <a:off x="1444633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8" name="方块3：42819819220913_mathtool"/>
              <p:cNvSpPr/>
              <p:nvPr/>
            </p:nvSpPr>
            <p:spPr>
              <a:xfrm rot="16200000">
                <a:off x="1444633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9" name="方块3：37919819220913_mathtool"/>
              <p:cNvSpPr/>
              <p:nvPr/>
            </p:nvSpPr>
            <p:spPr>
              <a:xfrm rot="16200000">
                <a:off x="1444633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0" name="方块3：99519819220913_mathtool"/>
              <p:cNvSpPr/>
              <p:nvPr/>
            </p:nvSpPr>
            <p:spPr>
              <a:xfrm rot="16200000">
                <a:off x="1444633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1" name="方块4：75619819220913_mathtool"/>
              <p:cNvSpPr/>
              <p:nvPr/>
            </p:nvSpPr>
            <p:spPr>
              <a:xfrm rot="16200000">
                <a:off x="1862589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2" name="方块4：22919819220913_mathtool"/>
              <p:cNvSpPr/>
              <p:nvPr/>
            </p:nvSpPr>
            <p:spPr>
              <a:xfrm rot="16200000">
                <a:off x="1862589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3" name="方块4：34319819220913_mathtool"/>
              <p:cNvSpPr/>
              <p:nvPr/>
            </p:nvSpPr>
            <p:spPr>
              <a:xfrm rot="16200000">
                <a:off x="1862589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4" name="方块4：319819220913_mathtool"/>
              <p:cNvSpPr/>
              <p:nvPr/>
            </p:nvSpPr>
            <p:spPr>
              <a:xfrm rot="16200000">
                <a:off x="1862589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5" name="方块4：22719819220913_mathtool"/>
              <p:cNvSpPr/>
              <p:nvPr/>
            </p:nvSpPr>
            <p:spPr>
              <a:xfrm rot="16200000">
                <a:off x="1862589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方块5：74719819220913_mathtool"/>
              <p:cNvSpPr/>
              <p:nvPr/>
            </p:nvSpPr>
            <p:spPr>
              <a:xfrm rot="16200000">
                <a:off x="2280545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" name="方块5：92819819220913_mathtool"/>
              <p:cNvSpPr/>
              <p:nvPr/>
            </p:nvSpPr>
            <p:spPr>
              <a:xfrm rot="16200000">
                <a:off x="2280545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" name="方块5：85219819220913_mathtool"/>
              <p:cNvSpPr/>
              <p:nvPr/>
            </p:nvSpPr>
            <p:spPr>
              <a:xfrm rot="16200000">
                <a:off x="2280545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" name="方块5：75219819220913_mathtool"/>
              <p:cNvSpPr/>
              <p:nvPr/>
            </p:nvSpPr>
            <p:spPr>
              <a:xfrm rot="16200000">
                <a:off x="2280545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方块5：31919819220913_mathtool"/>
              <p:cNvSpPr/>
              <p:nvPr/>
            </p:nvSpPr>
            <p:spPr>
              <a:xfrm rot="16200000">
                <a:off x="2280545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" name="方块6：59719819220913_mathtool"/>
              <p:cNvSpPr/>
              <p:nvPr/>
            </p:nvSpPr>
            <p:spPr>
              <a:xfrm rot="16200000">
                <a:off x="2698502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方块6：22219819220913_mathtool"/>
              <p:cNvSpPr/>
              <p:nvPr/>
            </p:nvSpPr>
            <p:spPr>
              <a:xfrm rot="16200000">
                <a:off x="2698502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" name="方块6：2019819220913_mathtool"/>
              <p:cNvSpPr/>
              <p:nvPr/>
            </p:nvSpPr>
            <p:spPr>
              <a:xfrm rot="16200000">
                <a:off x="2698502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" name="方块6：62819819220913_mathtool"/>
              <p:cNvSpPr/>
              <p:nvPr/>
            </p:nvSpPr>
            <p:spPr>
              <a:xfrm rot="16200000">
                <a:off x="2698502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" name="方块6：53619819220913_mathtool"/>
              <p:cNvSpPr/>
              <p:nvPr/>
            </p:nvSpPr>
            <p:spPr>
              <a:xfrm rot="16200000">
                <a:off x="2698502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" name="方块7：5719819220913_mathtool"/>
              <p:cNvSpPr/>
              <p:nvPr/>
            </p:nvSpPr>
            <p:spPr>
              <a:xfrm rot="16200000">
                <a:off x="3116458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" name="方块7：92119819220913_mathtool"/>
              <p:cNvSpPr/>
              <p:nvPr/>
            </p:nvSpPr>
            <p:spPr>
              <a:xfrm rot="16200000">
                <a:off x="3116458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8" name="方块7：6119819220913_mathtool"/>
              <p:cNvSpPr/>
              <p:nvPr/>
            </p:nvSpPr>
            <p:spPr>
              <a:xfrm rot="16200000">
                <a:off x="3116458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9" name="方块7：25419819220913_mathtool"/>
              <p:cNvSpPr/>
              <p:nvPr/>
            </p:nvSpPr>
            <p:spPr>
              <a:xfrm rot="16200000">
                <a:off x="3116458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0" name="方块7：50419819220913_mathtool"/>
              <p:cNvSpPr/>
              <p:nvPr/>
            </p:nvSpPr>
            <p:spPr>
              <a:xfrm rot="16200000">
                <a:off x="3116458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1" name="方块8：65719819220913_mathtool"/>
              <p:cNvSpPr/>
              <p:nvPr/>
            </p:nvSpPr>
            <p:spPr>
              <a:xfrm rot="16200000">
                <a:off x="3534414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2" name="方块8：49719819220913_mathtool"/>
              <p:cNvSpPr/>
              <p:nvPr/>
            </p:nvSpPr>
            <p:spPr>
              <a:xfrm rot="16200000">
                <a:off x="3534414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3" name="方块8：71219819220913_mathtool"/>
              <p:cNvSpPr/>
              <p:nvPr/>
            </p:nvSpPr>
            <p:spPr>
              <a:xfrm rot="16200000">
                <a:off x="3534414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4" name="方块8：519819220913_mathtool"/>
              <p:cNvSpPr/>
              <p:nvPr/>
            </p:nvSpPr>
            <p:spPr>
              <a:xfrm rot="16200000">
                <a:off x="3534414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5" name="方块8：86119819220913_mathtool"/>
              <p:cNvSpPr/>
              <p:nvPr/>
            </p:nvSpPr>
            <p:spPr>
              <a:xfrm rot="16200000">
                <a:off x="3534414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6" name="方块9：24219819220913_mathtool"/>
              <p:cNvSpPr/>
              <p:nvPr/>
            </p:nvSpPr>
            <p:spPr>
              <a:xfrm rot="16200000">
                <a:off x="3952370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7" name="方块9：79019819220913_mathtool"/>
              <p:cNvSpPr/>
              <p:nvPr/>
            </p:nvSpPr>
            <p:spPr>
              <a:xfrm rot="16200000">
                <a:off x="3952370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8" name="方块9：87819819220913_mathtool"/>
              <p:cNvSpPr/>
              <p:nvPr/>
            </p:nvSpPr>
            <p:spPr>
              <a:xfrm rot="16200000">
                <a:off x="3952370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" name="方块9：14619819220913_mathtool"/>
              <p:cNvSpPr/>
              <p:nvPr/>
            </p:nvSpPr>
            <p:spPr>
              <a:xfrm rot="16200000">
                <a:off x="3952370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0" name="方块9：7919819220913_mathtool"/>
              <p:cNvSpPr/>
              <p:nvPr/>
            </p:nvSpPr>
            <p:spPr>
              <a:xfrm rot="16200000">
                <a:off x="3952370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1" name="方块10：96619819220913_mathtool"/>
              <p:cNvSpPr/>
              <p:nvPr/>
            </p:nvSpPr>
            <p:spPr>
              <a:xfrm rot="16200000">
                <a:off x="4370326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2" name="方块10：49019819220913_mathtool"/>
              <p:cNvSpPr/>
              <p:nvPr/>
            </p:nvSpPr>
            <p:spPr>
              <a:xfrm rot="16200000">
                <a:off x="4370326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3" name="方块10：91919819220913_mathtool"/>
              <p:cNvSpPr/>
              <p:nvPr/>
            </p:nvSpPr>
            <p:spPr>
              <a:xfrm rot="16200000">
                <a:off x="4370326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4" name="方块10：89519819220913_mathtool"/>
              <p:cNvSpPr/>
              <p:nvPr/>
            </p:nvSpPr>
            <p:spPr>
              <a:xfrm rot="16200000">
                <a:off x="4370326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5" name="方块10：17119819220913_mathtool"/>
              <p:cNvSpPr/>
              <p:nvPr/>
            </p:nvSpPr>
            <p:spPr>
              <a:xfrm rot="16200000">
                <a:off x="4370326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6" name="方块11：56719819220913_mathtool"/>
              <p:cNvSpPr/>
              <p:nvPr/>
            </p:nvSpPr>
            <p:spPr>
              <a:xfrm rot="16200000">
                <a:off x="4788282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7" name="方块11：6619819220913_mathtool"/>
              <p:cNvSpPr/>
              <p:nvPr/>
            </p:nvSpPr>
            <p:spPr>
              <a:xfrm rot="16200000">
                <a:off x="4788282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8" name="方块11：57119819220913_mathtool"/>
              <p:cNvSpPr/>
              <p:nvPr/>
            </p:nvSpPr>
            <p:spPr>
              <a:xfrm rot="16200000">
                <a:off x="4788282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9" name="方块11：52219819220913_mathtool"/>
              <p:cNvSpPr/>
              <p:nvPr/>
            </p:nvSpPr>
            <p:spPr>
              <a:xfrm rot="16200000">
                <a:off x="4788282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0" name="方块11：40419819220913_mathtool"/>
              <p:cNvSpPr/>
              <p:nvPr/>
            </p:nvSpPr>
            <p:spPr>
              <a:xfrm rot="16200000">
                <a:off x="4788282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1" name="方块12：29319819220913_mathtool"/>
              <p:cNvSpPr/>
              <p:nvPr/>
            </p:nvSpPr>
            <p:spPr>
              <a:xfrm rot="16200000">
                <a:off x="5206238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" name="方块12：76519819220913_mathtool"/>
              <p:cNvSpPr/>
              <p:nvPr/>
            </p:nvSpPr>
            <p:spPr>
              <a:xfrm rot="16200000">
                <a:off x="5206238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3" name="方块12：61319819220913_mathtool"/>
              <p:cNvSpPr/>
              <p:nvPr/>
            </p:nvSpPr>
            <p:spPr>
              <a:xfrm rot="16200000">
                <a:off x="5206238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4" name="方块12：27319819220913_mathtool"/>
              <p:cNvSpPr/>
              <p:nvPr/>
            </p:nvSpPr>
            <p:spPr>
              <a:xfrm rot="16200000">
                <a:off x="5206238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5" name="方块12：49719819220913_mathtool"/>
              <p:cNvSpPr/>
              <p:nvPr/>
            </p:nvSpPr>
            <p:spPr>
              <a:xfrm rot="16200000">
                <a:off x="5206238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6" name="方块13：14319819220913_mathtool"/>
              <p:cNvSpPr/>
              <p:nvPr/>
            </p:nvSpPr>
            <p:spPr>
              <a:xfrm rot="16200000">
                <a:off x="5624194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7" name="方块13：32419819220913_mathtool"/>
              <p:cNvSpPr/>
              <p:nvPr/>
            </p:nvSpPr>
            <p:spPr>
              <a:xfrm rot="16200000">
                <a:off x="5624194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8" name="方块13：51319819220913_mathtool"/>
              <p:cNvSpPr/>
              <p:nvPr/>
            </p:nvSpPr>
            <p:spPr>
              <a:xfrm rot="16200000">
                <a:off x="5624194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9" name="方块13：41319819220913_mathtool"/>
              <p:cNvSpPr/>
              <p:nvPr/>
            </p:nvSpPr>
            <p:spPr>
              <a:xfrm rot="16200000">
                <a:off x="5624194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0" name="方块13：97919819220913_mathtool"/>
              <p:cNvSpPr/>
              <p:nvPr/>
            </p:nvSpPr>
            <p:spPr>
              <a:xfrm rot="16200000">
                <a:off x="5624194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1" name="方块14：86719819220913_mathtool"/>
              <p:cNvSpPr/>
              <p:nvPr/>
            </p:nvSpPr>
            <p:spPr>
              <a:xfrm rot="16200000">
                <a:off x="6042150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" name="方块14：75819819220913_mathtool"/>
              <p:cNvSpPr/>
              <p:nvPr/>
            </p:nvSpPr>
            <p:spPr>
              <a:xfrm rot="16200000">
                <a:off x="6042150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3" name="方块14：55519819220913_mathtool"/>
              <p:cNvSpPr/>
              <p:nvPr/>
            </p:nvSpPr>
            <p:spPr>
              <a:xfrm rot="16200000">
                <a:off x="6042150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方块14：16419819220913_mathtool"/>
              <p:cNvSpPr/>
              <p:nvPr/>
            </p:nvSpPr>
            <p:spPr>
              <a:xfrm rot="16200000">
                <a:off x="6042150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5" name="方块14：94719819220913_mathtool"/>
              <p:cNvSpPr/>
              <p:nvPr/>
            </p:nvSpPr>
            <p:spPr>
              <a:xfrm rot="16200000">
                <a:off x="6042150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6" name="方块15：20319819220913_mathtool"/>
              <p:cNvSpPr/>
              <p:nvPr/>
            </p:nvSpPr>
            <p:spPr>
              <a:xfrm rot="16200000">
                <a:off x="6460107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7" name="方块15：33319819220913_mathtool"/>
              <p:cNvSpPr/>
              <p:nvPr/>
            </p:nvSpPr>
            <p:spPr>
              <a:xfrm rot="16200000">
                <a:off x="6460107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8" name="方块15：47219819220913_mathtool"/>
              <p:cNvSpPr/>
              <p:nvPr/>
            </p:nvSpPr>
            <p:spPr>
              <a:xfrm rot="16200000">
                <a:off x="6460107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9" name="方块15：79019819220913_mathtool"/>
              <p:cNvSpPr/>
              <p:nvPr/>
            </p:nvSpPr>
            <p:spPr>
              <a:xfrm rot="16200000">
                <a:off x="6460107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0" name="方块15：4019819220913_mathtool"/>
              <p:cNvSpPr/>
              <p:nvPr/>
            </p:nvSpPr>
            <p:spPr>
              <a:xfrm rot="16200000">
                <a:off x="6460107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1" name="方块16：19319819220913_mathtool"/>
              <p:cNvSpPr/>
              <p:nvPr/>
            </p:nvSpPr>
            <p:spPr>
              <a:xfrm rot="16200000">
                <a:off x="6878063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2" name="方块16：89219819220913_mathtool"/>
              <p:cNvSpPr/>
              <p:nvPr/>
            </p:nvSpPr>
            <p:spPr>
              <a:xfrm rot="16200000">
                <a:off x="6878063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3" name="方块16：37319819220913_mathtool"/>
              <p:cNvSpPr/>
              <p:nvPr/>
            </p:nvSpPr>
            <p:spPr>
              <a:xfrm rot="16200000">
                <a:off x="6878063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4" name="方块16：66519819220913_mathtool"/>
              <p:cNvSpPr/>
              <p:nvPr/>
            </p:nvSpPr>
            <p:spPr>
              <a:xfrm rot="16200000">
                <a:off x="6878063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5" name="方块16：52219819220913_mathtool"/>
              <p:cNvSpPr/>
              <p:nvPr/>
            </p:nvSpPr>
            <p:spPr>
              <a:xfrm rot="16200000">
                <a:off x="6878063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6" name="方块17：4319819220913_mathtool"/>
              <p:cNvSpPr/>
              <p:nvPr/>
            </p:nvSpPr>
            <p:spPr>
              <a:xfrm rot="16200000">
                <a:off x="7296019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7" name="方块17：59219819220913_mathtool"/>
              <p:cNvSpPr/>
              <p:nvPr/>
            </p:nvSpPr>
            <p:spPr>
              <a:xfrm rot="16200000">
                <a:off x="7296019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8" name="方块17：41419819220913_mathtool"/>
              <p:cNvSpPr/>
              <p:nvPr/>
            </p:nvSpPr>
            <p:spPr>
              <a:xfrm rot="16200000">
                <a:off x="7296019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9" name="方块17：68119819220913_mathtool"/>
              <p:cNvSpPr/>
              <p:nvPr/>
            </p:nvSpPr>
            <p:spPr>
              <a:xfrm rot="16200000">
                <a:off x="7296019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0" name="方块17：61419819220913_mathtool"/>
              <p:cNvSpPr/>
              <p:nvPr/>
            </p:nvSpPr>
            <p:spPr>
              <a:xfrm rot="16200000">
                <a:off x="7296019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1" name="方块18：76819819220913_mathtool"/>
              <p:cNvSpPr/>
              <p:nvPr/>
            </p:nvSpPr>
            <p:spPr>
              <a:xfrm rot="16200000">
                <a:off x="7713975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2" name="方块18：29219819220913_mathtool"/>
              <p:cNvSpPr/>
              <p:nvPr/>
            </p:nvSpPr>
            <p:spPr>
              <a:xfrm rot="16200000">
                <a:off x="7713975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3" name="方块18：7519819220913_mathtool"/>
              <p:cNvSpPr/>
              <p:nvPr/>
            </p:nvSpPr>
            <p:spPr>
              <a:xfrm rot="16200000">
                <a:off x="7713975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4" name="方块18：31619819220914_mathtool"/>
              <p:cNvSpPr/>
              <p:nvPr/>
            </p:nvSpPr>
            <p:spPr>
              <a:xfrm rot="16200000">
                <a:off x="7713975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5" name="方块18：85619819220914_mathtool"/>
              <p:cNvSpPr/>
              <p:nvPr/>
            </p:nvSpPr>
            <p:spPr>
              <a:xfrm rot="16200000">
                <a:off x="7713975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6" name="方块19：37819819220914_mathtool"/>
              <p:cNvSpPr/>
              <p:nvPr/>
            </p:nvSpPr>
            <p:spPr>
              <a:xfrm rot="16200000">
                <a:off x="8131931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7" name="方块19：87519819220914_mathtool"/>
              <p:cNvSpPr/>
              <p:nvPr/>
            </p:nvSpPr>
            <p:spPr>
              <a:xfrm rot="16200000">
                <a:off x="8131931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8" name="方块19：11619819220914_mathtool"/>
              <p:cNvSpPr/>
              <p:nvPr/>
            </p:nvSpPr>
            <p:spPr>
              <a:xfrm rot="16200000">
                <a:off x="8131931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9" name="方块19：33219819220914_mathtool"/>
              <p:cNvSpPr/>
              <p:nvPr/>
            </p:nvSpPr>
            <p:spPr>
              <a:xfrm rot="16200000">
                <a:off x="8131931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0" name="方块19：21519819220914_mathtool"/>
              <p:cNvSpPr/>
              <p:nvPr/>
            </p:nvSpPr>
            <p:spPr>
              <a:xfrm rot="16200000">
                <a:off x="8131931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1" name="方块20：10319819220914_mathtool"/>
              <p:cNvSpPr/>
              <p:nvPr/>
            </p:nvSpPr>
            <p:spPr>
              <a:xfrm rot="16200000">
                <a:off x="8549887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2" name="方块20：31019819220914_mathtool"/>
              <p:cNvSpPr/>
              <p:nvPr/>
            </p:nvSpPr>
            <p:spPr>
              <a:xfrm rot="16200000">
                <a:off x="8549887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3" name="方块20：28219819220914_mathtool"/>
              <p:cNvSpPr/>
              <p:nvPr/>
            </p:nvSpPr>
            <p:spPr>
              <a:xfrm rot="16200000">
                <a:off x="8549887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4" name="方块20：20819819220914_mathtool"/>
              <p:cNvSpPr/>
              <p:nvPr/>
            </p:nvSpPr>
            <p:spPr>
              <a:xfrm rot="16200000">
                <a:off x="8549887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5" name="方块20：43219819220914_mathtool"/>
              <p:cNvSpPr/>
              <p:nvPr/>
            </p:nvSpPr>
            <p:spPr>
              <a:xfrm rot="16200000">
                <a:off x="8549887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6" name="方块21：95219819220914_mathtool"/>
              <p:cNvSpPr/>
              <p:nvPr/>
            </p:nvSpPr>
            <p:spPr>
              <a:xfrm rot="16200000">
                <a:off x="8967843" y="4923904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7" name="方块21：86819819220914_mathtool"/>
              <p:cNvSpPr/>
              <p:nvPr/>
            </p:nvSpPr>
            <p:spPr>
              <a:xfrm rot="16200000">
                <a:off x="8967843" y="4505947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8" name="方块21：32419819220914_mathtool"/>
              <p:cNvSpPr/>
              <p:nvPr/>
            </p:nvSpPr>
            <p:spPr>
              <a:xfrm rot="16200000">
                <a:off x="8967843" y="4087991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9" name="方块21：22419819220914_mathtool"/>
              <p:cNvSpPr/>
              <p:nvPr/>
            </p:nvSpPr>
            <p:spPr>
              <a:xfrm rot="16200000">
                <a:off x="8967843" y="3670035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0" name="方块21：78919819220914_mathtool"/>
              <p:cNvSpPr/>
              <p:nvPr/>
            </p:nvSpPr>
            <p:spPr>
              <a:xfrm rot="16200000">
                <a:off x="8967843" y="3252079"/>
                <a:ext cx="417956" cy="41795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58" name="组合 8357"/>
            <p:cNvGrpSpPr/>
            <p:nvPr/>
          </p:nvGrpSpPr>
          <p:grpSpPr>
            <a:xfrm>
              <a:off x="1683596" y="1232663"/>
              <a:ext cx="7547075" cy="1855816"/>
              <a:chOff x="927622" y="2523761"/>
              <a:chExt cx="7547075" cy="1855816"/>
            </a:xfrm>
          </p:grpSpPr>
          <p:sp>
            <p:nvSpPr>
              <p:cNvPr id="651" name="TextBox 650"/>
              <p:cNvSpPr txBox="1"/>
              <p:nvPr/>
            </p:nvSpPr>
            <p:spPr>
              <a:xfrm>
                <a:off x="927622" y="3111703"/>
                <a:ext cx="3898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2" name="TextBox 651"/>
              <p:cNvSpPr txBox="1"/>
              <p:nvPr/>
            </p:nvSpPr>
            <p:spPr>
              <a:xfrm>
                <a:off x="4086574" y="2523761"/>
                <a:ext cx="3898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3" name="TextBox 652"/>
              <p:cNvSpPr txBox="1"/>
              <p:nvPr/>
            </p:nvSpPr>
            <p:spPr>
              <a:xfrm>
                <a:off x="3025035" y="3268708"/>
                <a:ext cx="3898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4" name="TextBox 653"/>
              <p:cNvSpPr txBox="1"/>
              <p:nvPr/>
            </p:nvSpPr>
            <p:spPr>
              <a:xfrm>
                <a:off x="5966960" y="2976320"/>
                <a:ext cx="3898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5" name="TextBox 654"/>
              <p:cNvSpPr txBox="1"/>
              <p:nvPr/>
            </p:nvSpPr>
            <p:spPr>
              <a:xfrm>
                <a:off x="7024191" y="3794802"/>
                <a:ext cx="3898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6" name="矩形 655"/>
              <p:cNvSpPr/>
              <p:nvPr/>
            </p:nvSpPr>
            <p:spPr>
              <a:xfrm>
                <a:off x="1356853" y="2618358"/>
                <a:ext cx="1273009" cy="124684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7" name="矩形 656"/>
              <p:cNvSpPr/>
              <p:nvPr/>
            </p:nvSpPr>
            <p:spPr>
              <a:xfrm>
                <a:off x="3446418" y="3035401"/>
                <a:ext cx="1675415" cy="84265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8" name="直角三角形 657"/>
              <p:cNvSpPr/>
              <p:nvPr/>
            </p:nvSpPr>
            <p:spPr>
              <a:xfrm>
                <a:off x="6392294" y="2641012"/>
                <a:ext cx="2082403" cy="1237046"/>
              </a:xfrm>
              <a:prstGeom prst="rtTriangl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8362" name="直接连接符 8361"/>
          <p:cNvCxnSpPr/>
          <p:nvPr/>
        </p:nvCxnSpPr>
        <p:spPr>
          <a:xfrm>
            <a:off x="960008" y="3852071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4" name="直接连接符 663"/>
          <p:cNvCxnSpPr/>
          <p:nvPr/>
        </p:nvCxnSpPr>
        <p:spPr>
          <a:xfrm rot="5400000">
            <a:off x="2220584" y="5096485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5" name="直接连接符 664"/>
          <p:cNvCxnSpPr/>
          <p:nvPr/>
        </p:nvCxnSpPr>
        <p:spPr>
          <a:xfrm rot="5400000">
            <a:off x="2209014" y="2582235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6" name="直接连接符 665"/>
          <p:cNvCxnSpPr/>
          <p:nvPr/>
        </p:nvCxnSpPr>
        <p:spPr>
          <a:xfrm>
            <a:off x="3474289" y="3877311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7" name="TextBox 666"/>
          <p:cNvSpPr txBox="1"/>
          <p:nvPr/>
        </p:nvSpPr>
        <p:spPr>
          <a:xfrm>
            <a:off x="605714" y="4713116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68" name="直接连接符 667"/>
          <p:cNvCxnSpPr/>
          <p:nvPr/>
        </p:nvCxnSpPr>
        <p:spPr>
          <a:xfrm flipH="1">
            <a:off x="3934115" y="4687874"/>
            <a:ext cx="33432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0" name="直接连接符 669"/>
          <p:cNvCxnSpPr/>
          <p:nvPr/>
        </p:nvCxnSpPr>
        <p:spPr>
          <a:xfrm flipH="1">
            <a:off x="3948928" y="6350189"/>
            <a:ext cx="33432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1" name="直接连接符 670"/>
          <p:cNvCxnSpPr/>
          <p:nvPr/>
        </p:nvCxnSpPr>
        <p:spPr>
          <a:xfrm>
            <a:off x="3934115" y="4664251"/>
            <a:ext cx="0" cy="169522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3" name="直接连接符 672"/>
          <p:cNvCxnSpPr/>
          <p:nvPr/>
        </p:nvCxnSpPr>
        <p:spPr>
          <a:xfrm>
            <a:off x="7267708" y="4664250"/>
            <a:ext cx="0" cy="169522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4" name="TextBox 673"/>
          <p:cNvSpPr txBox="1"/>
          <p:nvPr/>
        </p:nvSpPr>
        <p:spPr>
          <a:xfrm>
            <a:off x="5410821" y="4086261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5" name="TextBox 674"/>
          <p:cNvSpPr txBox="1"/>
          <p:nvPr/>
        </p:nvSpPr>
        <p:spPr>
          <a:xfrm>
            <a:off x="3533952" y="5131016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76" name="直接连接符 675"/>
          <p:cNvCxnSpPr/>
          <p:nvPr/>
        </p:nvCxnSpPr>
        <p:spPr>
          <a:xfrm>
            <a:off x="7681941" y="3842780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7" name="TextBox 676"/>
          <p:cNvSpPr txBox="1"/>
          <p:nvPr/>
        </p:nvSpPr>
        <p:spPr>
          <a:xfrm>
            <a:off x="7270705" y="4729464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78" name="直接连接符 677"/>
          <p:cNvCxnSpPr/>
          <p:nvPr/>
        </p:nvCxnSpPr>
        <p:spPr>
          <a:xfrm flipH="1">
            <a:off x="7681941" y="6350189"/>
            <a:ext cx="33432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9" name="TextBox 678"/>
          <p:cNvSpPr txBox="1"/>
          <p:nvPr/>
        </p:nvSpPr>
        <p:spPr>
          <a:xfrm>
            <a:off x="9165042" y="6192685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80" name="直接连接符 679"/>
          <p:cNvCxnSpPr/>
          <p:nvPr/>
        </p:nvCxnSpPr>
        <p:spPr>
          <a:xfrm>
            <a:off x="7681940" y="3835939"/>
            <a:ext cx="3341571" cy="25044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" name="文本框 14"/>
          <p:cNvSpPr txBox="1"/>
          <p:nvPr/>
        </p:nvSpPr>
        <p:spPr>
          <a:xfrm>
            <a:off x="745738" y="746993"/>
            <a:ext cx="47640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" grpId="0"/>
      <p:bldP spid="674" grpId="0"/>
      <p:bldP spid="675" grpId="0"/>
      <p:bldP spid="677" grpId="0"/>
      <p:bldP spid="6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图片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5732" y="2752421"/>
            <a:ext cx="5199315" cy="137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638866" y="2464367"/>
            <a:ext cx="6247581" cy="1953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7" name="TextBox 20"/>
          <p:cNvSpPr txBox="1"/>
          <p:nvPr/>
        </p:nvSpPr>
        <p:spPr>
          <a:xfrm>
            <a:off x="1126655" y="1137428"/>
            <a:ext cx="11033914" cy="130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观察放大后的图形与原来的图形，比较它们的内角、边长、周长，什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么变了？什么没变？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2638822" y="4579952"/>
            <a:ext cx="1733981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</a:rPr>
              <a:t>形状不变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2250752" y="5521311"/>
            <a:ext cx="2908350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</a:rPr>
              <a:t>内角的大小不变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5159102" y="4494325"/>
            <a:ext cx="3180760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</a:rPr>
              <a:t>边长扩大两倍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222" name="矩形 221"/>
          <p:cNvSpPr/>
          <p:nvPr/>
        </p:nvSpPr>
        <p:spPr>
          <a:xfrm>
            <a:off x="5159102" y="4999409"/>
            <a:ext cx="3180760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</a:rPr>
              <a:t>周长扩大两倍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5159102" y="5551849"/>
            <a:ext cx="3180760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</a:rPr>
              <a:t>面积扩大四倍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858454" y="757094"/>
            <a:ext cx="47640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" grpId="0"/>
      <p:bldP spid="219" grpId="0"/>
      <p:bldP spid="220" grpId="0"/>
      <p:bldP spid="221" grpId="0"/>
      <p:bldP spid="222" grpId="0"/>
      <p:bldP spid="2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76647" y="3935361"/>
          <a:ext cx="10353096" cy="24990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88274"/>
                <a:gridCol w="2588274"/>
                <a:gridCol w="2588274"/>
                <a:gridCol w="2588274"/>
              </a:tblGrid>
              <a:tr h="624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图形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原来的面积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现在的面积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倍数关系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</a:tr>
              <a:tr h="624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正方形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</a:tr>
              <a:tr h="624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长方形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</a:tr>
              <a:tr h="624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三角形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14" marB="45714" anchor="ctr"/>
                </a:tc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vert="horz" lIns="91428" tIns="45714" rIns="91428" bIns="45714" rtlCol="0" anchor="ctr" anchorCtr="0">
            <a:normAutofit/>
          </a:bodyPr>
          <a:lstStyle/>
          <a:p>
            <a:r>
              <a:rPr lang="zh-CN" altLang="en-US" kern="0" dirty="0">
                <a:solidFill>
                  <a:schemeClr val="bg1"/>
                </a:solidFill>
                <a:latin typeface="黑体" panose="02010609060101010101" pitchFamily="49" charset="-122"/>
              </a:rPr>
              <a:t>二、探究新知</a:t>
            </a:r>
            <a:endParaRPr lang="zh-CN" altLang="en-US" kern="0" dirty="0">
              <a:solidFill>
                <a:schemeClr val="bg1"/>
              </a:solidFill>
              <a:latin typeface="黑体" panose="02010609060101010101" pitchFamily="49" charset="-122"/>
            </a:endParaRPr>
          </a:p>
        </p:txBody>
      </p:sp>
      <p:pic>
        <p:nvPicPr>
          <p:cNvPr id="3" name="Picture 2" descr="C:\Users\Administrator\Desktop\图片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178" y="2033143"/>
            <a:ext cx="5199315" cy="137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614312" y="1745089"/>
            <a:ext cx="6247581" cy="1953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20"/>
          <p:cNvSpPr txBox="1"/>
          <p:nvPr/>
        </p:nvSpPr>
        <p:spPr>
          <a:xfrm>
            <a:off x="3026384" y="1154368"/>
            <a:ext cx="6422861" cy="656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为什么三个图形的面积扩大了四倍？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12705" y="4623871"/>
            <a:ext cx="1557955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3×3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11050" y="4623871"/>
            <a:ext cx="1702454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6×6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31376" y="4623871"/>
            <a:ext cx="1691946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36÷9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49806" y="5249170"/>
            <a:ext cx="1878480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4×2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21555" y="5249170"/>
            <a:ext cx="1702454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8×4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01892" y="5249170"/>
            <a:ext cx="2150914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32÷8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86907" y="5890232"/>
            <a:ext cx="2149091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4×3÷2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7815" y="5890232"/>
            <a:ext cx="2243662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8×6÷2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31376" y="5890232"/>
            <a:ext cx="1691946" cy="5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24÷6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858454" y="757094"/>
            <a:ext cx="47640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858454" y="757094"/>
            <a:ext cx="47640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8782" y="2324026"/>
            <a:ext cx="8856984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一个图形按照</a:t>
            </a:r>
            <a:r>
              <a:rPr lang="en-US" altLang="zh-CN" sz="3200" b="1" i="1" dirty="0">
                <a:latin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的比扩大之后，</a:t>
            </a:r>
            <a:endParaRPr lang="en-US" altLang="zh-CN" sz="3200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图形</a:t>
            </a:r>
            <a:r>
              <a:rPr lang="zh-CN" altLang="zh-CN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大小</a:t>
            </a:r>
            <a:r>
              <a:rPr lang="zh-CN" altLang="zh-CN" sz="3200" b="1" dirty="0">
                <a:solidFill>
                  <a:schemeClr val="accent6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发生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改变</a:t>
            </a:r>
            <a:r>
              <a:rPr lang="zh-CN" altLang="zh-CN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形状</a:t>
            </a:r>
            <a:r>
              <a:rPr lang="zh-CN" altLang="zh-CN" sz="3200" b="1" dirty="0">
                <a:solidFill>
                  <a:schemeClr val="accent6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不会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改变</a:t>
            </a:r>
            <a:r>
              <a:rPr lang="zh-CN" altLang="zh-CN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图形</a:t>
            </a:r>
            <a:r>
              <a:rPr lang="zh-CN" altLang="zh-CN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的所有边长扩大</a:t>
            </a:r>
            <a:r>
              <a:rPr lang="en-US" altLang="zh-CN" sz="3200" b="1" i="1" dirty="0">
                <a:latin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倍，周长扩大</a:t>
            </a:r>
            <a:r>
              <a:rPr lang="en-US" altLang="zh-CN" sz="3200" b="1" i="1" dirty="0">
                <a:latin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倍，</a:t>
            </a:r>
            <a:endParaRPr lang="en-US" altLang="zh-CN" sz="3200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面积扩大</a:t>
            </a:r>
            <a:r>
              <a:rPr lang="en-US" altLang="zh-CN" sz="3200" b="1" i="1" dirty="0" err="1">
                <a:latin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 err="1">
                <a:latin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3200" b="1" i="1" dirty="0" err="1">
                <a:latin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倍，所有的内角的度数不发生改变。</a:t>
            </a:r>
            <a:endParaRPr lang="zh-CN" altLang="zh-CN" sz="3200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50990" y="150966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+mn-ea"/>
                <a:cs typeface="Times New Roman" panose="02020603050405020304" pitchFamily="18" charset="0"/>
              </a:rPr>
              <a:t>放大的规律</a:t>
            </a:r>
            <a:endParaRPr lang="zh-CN" altLang="en-US" sz="3200"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7537" y="1170558"/>
            <a:ext cx="3611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</a:rPr>
              <a:t>寻找</a:t>
            </a:r>
            <a:r>
              <a:rPr lang="zh-CN" altLang="en-US" sz="2800" b="1" dirty="0">
                <a:latin typeface="楷体" panose="02010609060101010101" pitchFamily="49" charset="-122"/>
              </a:rPr>
              <a:t>缩小</a:t>
            </a:r>
            <a:r>
              <a:rPr lang="zh-CN" altLang="zh-CN" sz="2800" b="1" dirty="0">
                <a:latin typeface="楷体" panose="02010609060101010101" pitchFamily="49" charset="-122"/>
              </a:rPr>
              <a:t>的规律</a:t>
            </a:r>
            <a:r>
              <a:rPr lang="zh-CN" altLang="en-US" sz="2800" b="1" dirty="0">
                <a:latin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</a:endParaRPr>
          </a:p>
        </p:txBody>
      </p:sp>
      <p:grpSp>
        <p:nvGrpSpPr>
          <p:cNvPr id="132" name="方格：70819819220914_mathtool"/>
          <p:cNvGrpSpPr/>
          <p:nvPr/>
        </p:nvGrpSpPr>
        <p:grpSpPr>
          <a:xfrm rot="16200000">
            <a:off x="4478600" y="-1428258"/>
            <a:ext cx="3343214" cy="10865444"/>
            <a:chOff x="0" y="0"/>
            <a:chExt cx="2844800" cy="9245600"/>
          </a:xfrm>
          <a:noFill/>
        </p:grpSpPr>
        <p:sp>
          <p:nvSpPr>
            <p:cNvPr id="133" name="方块1：2319819220913_mathtool"/>
            <p:cNvSpPr/>
            <p:nvPr/>
          </p:nvSpPr>
          <p:spPr>
            <a:xfrm>
              <a:off x="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方块1：93919819220913_mathtool"/>
            <p:cNvSpPr/>
            <p:nvPr/>
          </p:nvSpPr>
          <p:spPr>
            <a:xfrm>
              <a:off x="3556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方块1：71919819220913_mathtool"/>
            <p:cNvSpPr/>
            <p:nvPr/>
          </p:nvSpPr>
          <p:spPr>
            <a:xfrm>
              <a:off x="7112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方块1：84919819220913_mathtool"/>
            <p:cNvSpPr/>
            <p:nvPr/>
          </p:nvSpPr>
          <p:spPr>
            <a:xfrm>
              <a:off x="10668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方块1：66419819220913_mathtool"/>
            <p:cNvSpPr/>
            <p:nvPr/>
          </p:nvSpPr>
          <p:spPr>
            <a:xfrm>
              <a:off x="14224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方块1：48619819220913_mathtool"/>
            <p:cNvSpPr/>
            <p:nvPr/>
          </p:nvSpPr>
          <p:spPr>
            <a:xfrm>
              <a:off x="17780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方块1：48819819220913_mathtool"/>
            <p:cNvSpPr/>
            <p:nvPr/>
          </p:nvSpPr>
          <p:spPr>
            <a:xfrm>
              <a:off x="21336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方块1：68619819220913_mathtool"/>
            <p:cNvSpPr/>
            <p:nvPr/>
          </p:nvSpPr>
          <p:spPr>
            <a:xfrm>
              <a:off x="2489200" y="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方块2：35619819220913_mathtool"/>
            <p:cNvSpPr/>
            <p:nvPr/>
          </p:nvSpPr>
          <p:spPr>
            <a:xfrm>
              <a:off x="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方块2：8419819220913_mathtool"/>
            <p:cNvSpPr/>
            <p:nvPr/>
          </p:nvSpPr>
          <p:spPr>
            <a:xfrm>
              <a:off x="3556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方块2：83719819220913_mathtool"/>
            <p:cNvSpPr/>
            <p:nvPr/>
          </p:nvSpPr>
          <p:spPr>
            <a:xfrm>
              <a:off x="7112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方块2：57419819220913_mathtool"/>
            <p:cNvSpPr/>
            <p:nvPr/>
          </p:nvSpPr>
          <p:spPr>
            <a:xfrm>
              <a:off x="10668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方块2：95619819220913_mathtool"/>
            <p:cNvSpPr/>
            <p:nvPr/>
          </p:nvSpPr>
          <p:spPr>
            <a:xfrm>
              <a:off x="14224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方块2：38719819220913_mathtool"/>
            <p:cNvSpPr/>
            <p:nvPr/>
          </p:nvSpPr>
          <p:spPr>
            <a:xfrm>
              <a:off x="17780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方块2：62819819220913_mathtool"/>
            <p:cNvSpPr/>
            <p:nvPr/>
          </p:nvSpPr>
          <p:spPr>
            <a:xfrm>
              <a:off x="21336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方块2：90319819220913_mathtool"/>
            <p:cNvSpPr/>
            <p:nvPr/>
          </p:nvSpPr>
          <p:spPr>
            <a:xfrm>
              <a:off x="2489200" y="355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方块3：28219819220913_mathtool"/>
            <p:cNvSpPr/>
            <p:nvPr/>
          </p:nvSpPr>
          <p:spPr>
            <a:xfrm>
              <a:off x="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方块3：61619819220913_mathtool"/>
            <p:cNvSpPr/>
            <p:nvPr/>
          </p:nvSpPr>
          <p:spPr>
            <a:xfrm>
              <a:off x="3556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方块3：34619819220913_mathtool"/>
            <p:cNvSpPr/>
            <p:nvPr/>
          </p:nvSpPr>
          <p:spPr>
            <a:xfrm>
              <a:off x="7112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方块3：42419819220913_mathtool"/>
            <p:cNvSpPr/>
            <p:nvPr/>
          </p:nvSpPr>
          <p:spPr>
            <a:xfrm>
              <a:off x="10668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方块3：65719819220913_mathtool"/>
            <p:cNvSpPr/>
            <p:nvPr/>
          </p:nvSpPr>
          <p:spPr>
            <a:xfrm>
              <a:off x="14224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方块3：42819819220913_mathtool"/>
            <p:cNvSpPr/>
            <p:nvPr/>
          </p:nvSpPr>
          <p:spPr>
            <a:xfrm>
              <a:off x="17780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方块3：37919819220913_mathtool"/>
            <p:cNvSpPr/>
            <p:nvPr/>
          </p:nvSpPr>
          <p:spPr>
            <a:xfrm>
              <a:off x="21336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方块3：99519819220913_mathtool"/>
            <p:cNvSpPr/>
            <p:nvPr/>
          </p:nvSpPr>
          <p:spPr>
            <a:xfrm>
              <a:off x="2489200" y="711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方块4：34919819220913_mathtool"/>
            <p:cNvSpPr/>
            <p:nvPr/>
          </p:nvSpPr>
          <p:spPr>
            <a:xfrm>
              <a:off x="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方块4：29119819220913_mathtool"/>
            <p:cNvSpPr/>
            <p:nvPr/>
          </p:nvSpPr>
          <p:spPr>
            <a:xfrm>
              <a:off x="3556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方块4：72919819220913_mathtool"/>
            <p:cNvSpPr/>
            <p:nvPr/>
          </p:nvSpPr>
          <p:spPr>
            <a:xfrm>
              <a:off x="7112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方块4：75619819220913_mathtool"/>
            <p:cNvSpPr/>
            <p:nvPr/>
          </p:nvSpPr>
          <p:spPr>
            <a:xfrm>
              <a:off x="10668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方块4：22919819220913_mathtool"/>
            <p:cNvSpPr/>
            <p:nvPr/>
          </p:nvSpPr>
          <p:spPr>
            <a:xfrm>
              <a:off x="14224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方块4：34319819220913_mathtool"/>
            <p:cNvSpPr/>
            <p:nvPr/>
          </p:nvSpPr>
          <p:spPr>
            <a:xfrm>
              <a:off x="17780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方块4：319819220913_mathtool"/>
            <p:cNvSpPr/>
            <p:nvPr/>
          </p:nvSpPr>
          <p:spPr>
            <a:xfrm>
              <a:off x="21336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方块4：22719819220913_mathtool"/>
            <p:cNvSpPr/>
            <p:nvPr/>
          </p:nvSpPr>
          <p:spPr>
            <a:xfrm>
              <a:off x="2489200" y="1066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方块5：28819819220913_mathtool"/>
            <p:cNvSpPr/>
            <p:nvPr/>
          </p:nvSpPr>
          <p:spPr>
            <a:xfrm>
              <a:off x="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方块5：57219819220913_mathtool"/>
            <p:cNvSpPr/>
            <p:nvPr/>
          </p:nvSpPr>
          <p:spPr>
            <a:xfrm>
              <a:off x="3556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方块5：71919819220913_mathtool"/>
            <p:cNvSpPr/>
            <p:nvPr/>
          </p:nvSpPr>
          <p:spPr>
            <a:xfrm>
              <a:off x="7112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方块5：74719819220913_mathtool"/>
            <p:cNvSpPr/>
            <p:nvPr/>
          </p:nvSpPr>
          <p:spPr>
            <a:xfrm>
              <a:off x="10668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方块5：92819819220913_mathtool"/>
            <p:cNvSpPr/>
            <p:nvPr/>
          </p:nvSpPr>
          <p:spPr>
            <a:xfrm>
              <a:off x="14224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方块5：85219819220913_mathtool"/>
            <p:cNvSpPr/>
            <p:nvPr/>
          </p:nvSpPr>
          <p:spPr>
            <a:xfrm>
              <a:off x="17780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方块5：75219819220913_mathtool"/>
            <p:cNvSpPr/>
            <p:nvPr/>
          </p:nvSpPr>
          <p:spPr>
            <a:xfrm>
              <a:off x="21336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方块5：31919819220913_mathtool"/>
            <p:cNvSpPr/>
            <p:nvPr/>
          </p:nvSpPr>
          <p:spPr>
            <a:xfrm>
              <a:off x="2489200" y="1422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方块6：47919819220913_mathtool"/>
            <p:cNvSpPr/>
            <p:nvPr/>
          </p:nvSpPr>
          <p:spPr>
            <a:xfrm>
              <a:off x="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方块6：84019819220913_mathtool"/>
            <p:cNvSpPr/>
            <p:nvPr/>
          </p:nvSpPr>
          <p:spPr>
            <a:xfrm>
              <a:off x="3556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方块6：22719819220913_mathtool"/>
            <p:cNvSpPr/>
            <p:nvPr/>
          </p:nvSpPr>
          <p:spPr>
            <a:xfrm>
              <a:off x="7112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方块6：59719819220913_mathtool"/>
            <p:cNvSpPr/>
            <p:nvPr/>
          </p:nvSpPr>
          <p:spPr>
            <a:xfrm>
              <a:off x="10668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方块6：22219819220913_mathtool"/>
            <p:cNvSpPr/>
            <p:nvPr/>
          </p:nvSpPr>
          <p:spPr>
            <a:xfrm>
              <a:off x="14224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方块6：2019819220913_mathtool"/>
            <p:cNvSpPr/>
            <p:nvPr/>
          </p:nvSpPr>
          <p:spPr>
            <a:xfrm>
              <a:off x="17780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方块6：62819819220913_mathtool"/>
            <p:cNvSpPr/>
            <p:nvPr/>
          </p:nvSpPr>
          <p:spPr>
            <a:xfrm>
              <a:off x="21336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方块6：53619819220913_mathtool"/>
            <p:cNvSpPr/>
            <p:nvPr/>
          </p:nvSpPr>
          <p:spPr>
            <a:xfrm>
              <a:off x="2489200" y="1778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方块7：54619819220913_mathtool"/>
            <p:cNvSpPr/>
            <p:nvPr/>
          </p:nvSpPr>
          <p:spPr>
            <a:xfrm>
              <a:off x="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方块7：51419819220913_mathtool"/>
            <p:cNvSpPr/>
            <p:nvPr/>
          </p:nvSpPr>
          <p:spPr>
            <a:xfrm>
              <a:off x="3556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方块7：34519819220913_mathtool"/>
            <p:cNvSpPr/>
            <p:nvPr/>
          </p:nvSpPr>
          <p:spPr>
            <a:xfrm>
              <a:off x="7112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方块7：5719819220913_mathtool"/>
            <p:cNvSpPr/>
            <p:nvPr/>
          </p:nvSpPr>
          <p:spPr>
            <a:xfrm>
              <a:off x="10668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方块7：92119819220913_mathtool"/>
            <p:cNvSpPr/>
            <p:nvPr/>
          </p:nvSpPr>
          <p:spPr>
            <a:xfrm>
              <a:off x="14224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方块7：6119819220913_mathtool"/>
            <p:cNvSpPr/>
            <p:nvPr/>
          </p:nvSpPr>
          <p:spPr>
            <a:xfrm>
              <a:off x="17780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方块7：25419819220913_mathtool"/>
            <p:cNvSpPr/>
            <p:nvPr/>
          </p:nvSpPr>
          <p:spPr>
            <a:xfrm>
              <a:off x="21336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方块7：50419819220913_mathtool"/>
            <p:cNvSpPr/>
            <p:nvPr/>
          </p:nvSpPr>
          <p:spPr>
            <a:xfrm>
              <a:off x="2489200" y="2133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方块8：48919819220913_mathtool"/>
            <p:cNvSpPr/>
            <p:nvPr/>
          </p:nvSpPr>
          <p:spPr>
            <a:xfrm>
              <a:off x="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方块8：53319819220913_mathtool"/>
            <p:cNvSpPr/>
            <p:nvPr/>
          </p:nvSpPr>
          <p:spPr>
            <a:xfrm>
              <a:off x="3556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方块8：60419819220913_mathtool"/>
            <p:cNvSpPr/>
            <p:nvPr/>
          </p:nvSpPr>
          <p:spPr>
            <a:xfrm>
              <a:off x="7112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方块8：65719819220913_mathtool"/>
            <p:cNvSpPr/>
            <p:nvPr/>
          </p:nvSpPr>
          <p:spPr>
            <a:xfrm>
              <a:off x="10668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方块8：49719819220913_mathtool"/>
            <p:cNvSpPr/>
            <p:nvPr/>
          </p:nvSpPr>
          <p:spPr>
            <a:xfrm>
              <a:off x="14224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方块8：71219819220913_mathtool"/>
            <p:cNvSpPr/>
            <p:nvPr/>
          </p:nvSpPr>
          <p:spPr>
            <a:xfrm>
              <a:off x="17780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方块8：519819220913_mathtool"/>
            <p:cNvSpPr/>
            <p:nvPr/>
          </p:nvSpPr>
          <p:spPr>
            <a:xfrm>
              <a:off x="21336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方块8：86119819220913_mathtool"/>
            <p:cNvSpPr/>
            <p:nvPr/>
          </p:nvSpPr>
          <p:spPr>
            <a:xfrm>
              <a:off x="2489200" y="2489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方块9：29019819220913_mathtool"/>
            <p:cNvSpPr/>
            <p:nvPr/>
          </p:nvSpPr>
          <p:spPr>
            <a:xfrm>
              <a:off x="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方块9：94119819220913_mathtool"/>
            <p:cNvSpPr/>
            <p:nvPr/>
          </p:nvSpPr>
          <p:spPr>
            <a:xfrm>
              <a:off x="3556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方块9：98719819220913_mathtool"/>
            <p:cNvSpPr/>
            <p:nvPr/>
          </p:nvSpPr>
          <p:spPr>
            <a:xfrm>
              <a:off x="7112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方块9：24219819220913_mathtool"/>
            <p:cNvSpPr/>
            <p:nvPr/>
          </p:nvSpPr>
          <p:spPr>
            <a:xfrm>
              <a:off x="10668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方块9：79019819220913_mathtool"/>
            <p:cNvSpPr/>
            <p:nvPr/>
          </p:nvSpPr>
          <p:spPr>
            <a:xfrm>
              <a:off x="14224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方块9：87819819220913_mathtool"/>
            <p:cNvSpPr/>
            <p:nvPr/>
          </p:nvSpPr>
          <p:spPr>
            <a:xfrm>
              <a:off x="17780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方块9：14619819220913_mathtool"/>
            <p:cNvSpPr/>
            <p:nvPr/>
          </p:nvSpPr>
          <p:spPr>
            <a:xfrm>
              <a:off x="21336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方块9：7919819220913_mathtool"/>
            <p:cNvSpPr/>
            <p:nvPr/>
          </p:nvSpPr>
          <p:spPr>
            <a:xfrm>
              <a:off x="2489200" y="2844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方块10：48219819220913_mathtool"/>
            <p:cNvSpPr/>
            <p:nvPr/>
          </p:nvSpPr>
          <p:spPr>
            <a:xfrm>
              <a:off x="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方块10：74119819220913_mathtool"/>
            <p:cNvSpPr/>
            <p:nvPr/>
          </p:nvSpPr>
          <p:spPr>
            <a:xfrm>
              <a:off x="3556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方块10：49519819220913_mathtool"/>
            <p:cNvSpPr/>
            <p:nvPr/>
          </p:nvSpPr>
          <p:spPr>
            <a:xfrm>
              <a:off x="7112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方块10：96619819220913_mathtool"/>
            <p:cNvSpPr/>
            <p:nvPr/>
          </p:nvSpPr>
          <p:spPr>
            <a:xfrm>
              <a:off x="10668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方块10：49019819220913_mathtool"/>
            <p:cNvSpPr/>
            <p:nvPr/>
          </p:nvSpPr>
          <p:spPr>
            <a:xfrm>
              <a:off x="14224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方块10：91919819220913_mathtool"/>
            <p:cNvSpPr/>
            <p:nvPr/>
          </p:nvSpPr>
          <p:spPr>
            <a:xfrm>
              <a:off x="17780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方块10：89519819220913_mathtool"/>
            <p:cNvSpPr/>
            <p:nvPr/>
          </p:nvSpPr>
          <p:spPr>
            <a:xfrm>
              <a:off x="21336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方块10：17119819220913_mathtool"/>
            <p:cNvSpPr/>
            <p:nvPr/>
          </p:nvSpPr>
          <p:spPr>
            <a:xfrm>
              <a:off x="2489200" y="3200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方块11：81419819220913_mathtool"/>
            <p:cNvSpPr/>
            <p:nvPr/>
          </p:nvSpPr>
          <p:spPr>
            <a:xfrm>
              <a:off x="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方块11：15019819220913_mathtool"/>
            <p:cNvSpPr/>
            <p:nvPr/>
          </p:nvSpPr>
          <p:spPr>
            <a:xfrm>
              <a:off x="3556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方块11：87819819220913_mathtool"/>
            <p:cNvSpPr/>
            <p:nvPr/>
          </p:nvSpPr>
          <p:spPr>
            <a:xfrm>
              <a:off x="7112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方块11：56719819220913_mathtool"/>
            <p:cNvSpPr/>
            <p:nvPr/>
          </p:nvSpPr>
          <p:spPr>
            <a:xfrm>
              <a:off x="10668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方块11：6619819220913_mathtool"/>
            <p:cNvSpPr/>
            <p:nvPr/>
          </p:nvSpPr>
          <p:spPr>
            <a:xfrm>
              <a:off x="14224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方块11：57119819220913_mathtool"/>
            <p:cNvSpPr/>
            <p:nvPr/>
          </p:nvSpPr>
          <p:spPr>
            <a:xfrm>
              <a:off x="17780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方块11：52219819220913_mathtool"/>
            <p:cNvSpPr/>
            <p:nvPr/>
          </p:nvSpPr>
          <p:spPr>
            <a:xfrm>
              <a:off x="21336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方块11：40419819220913_mathtool"/>
            <p:cNvSpPr/>
            <p:nvPr/>
          </p:nvSpPr>
          <p:spPr>
            <a:xfrm>
              <a:off x="2489200" y="3556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方块12：75719819220913_mathtool"/>
            <p:cNvSpPr/>
            <p:nvPr/>
          </p:nvSpPr>
          <p:spPr>
            <a:xfrm>
              <a:off x="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方块12：69919819220913_mathtool"/>
            <p:cNvSpPr/>
            <p:nvPr/>
          </p:nvSpPr>
          <p:spPr>
            <a:xfrm>
              <a:off x="3556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方块12：87119819220913_mathtool"/>
            <p:cNvSpPr/>
            <p:nvPr/>
          </p:nvSpPr>
          <p:spPr>
            <a:xfrm>
              <a:off x="7112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方块12：29319819220913_mathtool"/>
            <p:cNvSpPr/>
            <p:nvPr/>
          </p:nvSpPr>
          <p:spPr>
            <a:xfrm>
              <a:off x="10668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方块12：76519819220913_mathtool"/>
            <p:cNvSpPr/>
            <p:nvPr/>
          </p:nvSpPr>
          <p:spPr>
            <a:xfrm>
              <a:off x="14224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方块12：61319819220913_mathtool"/>
            <p:cNvSpPr/>
            <p:nvPr/>
          </p:nvSpPr>
          <p:spPr>
            <a:xfrm>
              <a:off x="17780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方块12：27319819220913_mathtool"/>
            <p:cNvSpPr/>
            <p:nvPr/>
          </p:nvSpPr>
          <p:spPr>
            <a:xfrm>
              <a:off x="21336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方块12：49719819220913_mathtool"/>
            <p:cNvSpPr/>
            <p:nvPr/>
          </p:nvSpPr>
          <p:spPr>
            <a:xfrm>
              <a:off x="2489200" y="3911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方块13：82319819220913_mathtool"/>
            <p:cNvSpPr/>
            <p:nvPr/>
          </p:nvSpPr>
          <p:spPr>
            <a:xfrm>
              <a:off x="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方块13：10919819220913_mathtool"/>
            <p:cNvSpPr/>
            <p:nvPr/>
          </p:nvSpPr>
          <p:spPr>
            <a:xfrm>
              <a:off x="3556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方块13：38019819220913_mathtool"/>
            <p:cNvSpPr/>
            <p:nvPr/>
          </p:nvSpPr>
          <p:spPr>
            <a:xfrm>
              <a:off x="7112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方块13：14319819220913_mathtool"/>
            <p:cNvSpPr/>
            <p:nvPr/>
          </p:nvSpPr>
          <p:spPr>
            <a:xfrm>
              <a:off x="10668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方块13：32419819220913_mathtool"/>
            <p:cNvSpPr/>
            <p:nvPr/>
          </p:nvSpPr>
          <p:spPr>
            <a:xfrm>
              <a:off x="14224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方块13：51319819220913_mathtool"/>
            <p:cNvSpPr/>
            <p:nvPr/>
          </p:nvSpPr>
          <p:spPr>
            <a:xfrm>
              <a:off x="17780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方块13：41319819220913_mathtool"/>
            <p:cNvSpPr/>
            <p:nvPr/>
          </p:nvSpPr>
          <p:spPr>
            <a:xfrm>
              <a:off x="21336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方块13：97919819220913_mathtool"/>
            <p:cNvSpPr/>
            <p:nvPr/>
          </p:nvSpPr>
          <p:spPr>
            <a:xfrm>
              <a:off x="2489200" y="4267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方块14：75019819220913_mathtool"/>
            <p:cNvSpPr/>
            <p:nvPr/>
          </p:nvSpPr>
          <p:spPr>
            <a:xfrm>
              <a:off x="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方块14：37619819220913_mathtool"/>
            <p:cNvSpPr/>
            <p:nvPr/>
          </p:nvSpPr>
          <p:spPr>
            <a:xfrm>
              <a:off x="3556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方块14：76319819220913_mathtool"/>
            <p:cNvSpPr/>
            <p:nvPr/>
          </p:nvSpPr>
          <p:spPr>
            <a:xfrm>
              <a:off x="7112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方块14：86719819220913_mathtool"/>
            <p:cNvSpPr/>
            <p:nvPr/>
          </p:nvSpPr>
          <p:spPr>
            <a:xfrm>
              <a:off x="10668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方块14：75819819220913_mathtool"/>
            <p:cNvSpPr/>
            <p:nvPr/>
          </p:nvSpPr>
          <p:spPr>
            <a:xfrm>
              <a:off x="14224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方块14：55519819220913_mathtool"/>
            <p:cNvSpPr/>
            <p:nvPr/>
          </p:nvSpPr>
          <p:spPr>
            <a:xfrm>
              <a:off x="17780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方块14：16419819220913_mathtool"/>
            <p:cNvSpPr/>
            <p:nvPr/>
          </p:nvSpPr>
          <p:spPr>
            <a:xfrm>
              <a:off x="21336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方块14：94719819220913_mathtool"/>
            <p:cNvSpPr/>
            <p:nvPr/>
          </p:nvSpPr>
          <p:spPr>
            <a:xfrm>
              <a:off x="2489200" y="4622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方块15：95719819220913_mathtool"/>
            <p:cNvSpPr/>
            <p:nvPr/>
          </p:nvSpPr>
          <p:spPr>
            <a:xfrm>
              <a:off x="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方块15：92519819220913_mathtool"/>
            <p:cNvSpPr/>
            <p:nvPr/>
          </p:nvSpPr>
          <p:spPr>
            <a:xfrm>
              <a:off x="3556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方块15：75619819220913_mathtool"/>
            <p:cNvSpPr/>
            <p:nvPr/>
          </p:nvSpPr>
          <p:spPr>
            <a:xfrm>
              <a:off x="7112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方块15：20319819220913_mathtool"/>
            <p:cNvSpPr/>
            <p:nvPr/>
          </p:nvSpPr>
          <p:spPr>
            <a:xfrm>
              <a:off x="10668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方块15：33319819220913_mathtool"/>
            <p:cNvSpPr/>
            <p:nvPr/>
          </p:nvSpPr>
          <p:spPr>
            <a:xfrm>
              <a:off x="14224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方块15：47219819220913_mathtool"/>
            <p:cNvSpPr/>
            <p:nvPr/>
          </p:nvSpPr>
          <p:spPr>
            <a:xfrm>
              <a:off x="17780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方块15：79019819220913_mathtool"/>
            <p:cNvSpPr/>
            <p:nvPr/>
          </p:nvSpPr>
          <p:spPr>
            <a:xfrm>
              <a:off x="21336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方块15：4019819220913_mathtool"/>
            <p:cNvSpPr/>
            <p:nvPr/>
          </p:nvSpPr>
          <p:spPr>
            <a:xfrm>
              <a:off x="2489200" y="4978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方块16：2519819220913_mathtool"/>
            <p:cNvSpPr/>
            <p:nvPr/>
          </p:nvSpPr>
          <p:spPr>
            <a:xfrm>
              <a:off x="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方块16：6919819220913_mathtool"/>
            <p:cNvSpPr/>
            <p:nvPr/>
          </p:nvSpPr>
          <p:spPr>
            <a:xfrm>
              <a:off x="3556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方块16：14019819220913_mathtool"/>
            <p:cNvSpPr/>
            <p:nvPr/>
          </p:nvSpPr>
          <p:spPr>
            <a:xfrm>
              <a:off x="7112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方块16：19319819220913_mathtool"/>
            <p:cNvSpPr/>
            <p:nvPr/>
          </p:nvSpPr>
          <p:spPr>
            <a:xfrm>
              <a:off x="10668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方块16：89219819220913_mathtool"/>
            <p:cNvSpPr/>
            <p:nvPr/>
          </p:nvSpPr>
          <p:spPr>
            <a:xfrm>
              <a:off x="14224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方块16：37319819220913_mathtool"/>
            <p:cNvSpPr/>
            <p:nvPr/>
          </p:nvSpPr>
          <p:spPr>
            <a:xfrm>
              <a:off x="17780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方块16：66519819220913_mathtool"/>
            <p:cNvSpPr/>
            <p:nvPr/>
          </p:nvSpPr>
          <p:spPr>
            <a:xfrm>
              <a:off x="21336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方块16：52219819220913_mathtool"/>
            <p:cNvSpPr/>
            <p:nvPr/>
          </p:nvSpPr>
          <p:spPr>
            <a:xfrm>
              <a:off x="2489200" y="5334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方块17：21719819220913_mathtool"/>
            <p:cNvSpPr/>
            <p:nvPr/>
          </p:nvSpPr>
          <p:spPr>
            <a:xfrm>
              <a:off x="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方块17：60219819220913_mathtool"/>
            <p:cNvSpPr/>
            <p:nvPr/>
          </p:nvSpPr>
          <p:spPr>
            <a:xfrm>
              <a:off x="3556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方块17：64819819220913_mathtool"/>
            <p:cNvSpPr/>
            <p:nvPr/>
          </p:nvSpPr>
          <p:spPr>
            <a:xfrm>
              <a:off x="7112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方块17：4319819220913_mathtool"/>
            <p:cNvSpPr/>
            <p:nvPr/>
          </p:nvSpPr>
          <p:spPr>
            <a:xfrm>
              <a:off x="10668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方块17：59219819220913_mathtool"/>
            <p:cNvSpPr/>
            <p:nvPr/>
          </p:nvSpPr>
          <p:spPr>
            <a:xfrm>
              <a:off x="14224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方块17：41419819220913_mathtool"/>
            <p:cNvSpPr/>
            <p:nvPr/>
          </p:nvSpPr>
          <p:spPr>
            <a:xfrm>
              <a:off x="17780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方块17：68119819220913_mathtool"/>
            <p:cNvSpPr/>
            <p:nvPr/>
          </p:nvSpPr>
          <p:spPr>
            <a:xfrm>
              <a:off x="21336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方块17：61419819220913_mathtool"/>
            <p:cNvSpPr/>
            <p:nvPr/>
          </p:nvSpPr>
          <p:spPr>
            <a:xfrm>
              <a:off x="2489200" y="5689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方块18：28419819220913_mathtool"/>
            <p:cNvSpPr/>
            <p:nvPr/>
          </p:nvSpPr>
          <p:spPr>
            <a:xfrm>
              <a:off x="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方块18：27719819220913_mathtool"/>
            <p:cNvSpPr/>
            <p:nvPr/>
          </p:nvSpPr>
          <p:spPr>
            <a:xfrm>
              <a:off x="3556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方块18：76519819220913_mathtool"/>
            <p:cNvSpPr/>
            <p:nvPr/>
          </p:nvSpPr>
          <p:spPr>
            <a:xfrm>
              <a:off x="7112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方块18：76819819220913_mathtool"/>
            <p:cNvSpPr/>
            <p:nvPr/>
          </p:nvSpPr>
          <p:spPr>
            <a:xfrm>
              <a:off x="10668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方块18：29219819220913_mathtool"/>
            <p:cNvSpPr/>
            <p:nvPr/>
          </p:nvSpPr>
          <p:spPr>
            <a:xfrm>
              <a:off x="14224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方块18：7519819220913_mathtool"/>
            <p:cNvSpPr/>
            <p:nvPr/>
          </p:nvSpPr>
          <p:spPr>
            <a:xfrm>
              <a:off x="17780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方块18：31619819220914_mathtool"/>
            <p:cNvSpPr/>
            <p:nvPr/>
          </p:nvSpPr>
          <p:spPr>
            <a:xfrm>
              <a:off x="21336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方块18：85619819220914_mathtool"/>
            <p:cNvSpPr/>
            <p:nvPr/>
          </p:nvSpPr>
          <p:spPr>
            <a:xfrm>
              <a:off x="2489200" y="6045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方块19：23519819220914_mathtool"/>
            <p:cNvSpPr/>
            <p:nvPr/>
          </p:nvSpPr>
          <p:spPr>
            <a:xfrm>
              <a:off x="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方块19：57019819220914_mathtool"/>
            <p:cNvSpPr/>
            <p:nvPr/>
          </p:nvSpPr>
          <p:spPr>
            <a:xfrm>
              <a:off x="3556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方块19：3419819220914_mathtool"/>
            <p:cNvSpPr/>
            <p:nvPr/>
          </p:nvSpPr>
          <p:spPr>
            <a:xfrm>
              <a:off x="7112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方块19：37819819220914_mathtool"/>
            <p:cNvSpPr/>
            <p:nvPr/>
          </p:nvSpPr>
          <p:spPr>
            <a:xfrm>
              <a:off x="10668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方块19：87519819220914_mathtool"/>
            <p:cNvSpPr/>
            <p:nvPr/>
          </p:nvSpPr>
          <p:spPr>
            <a:xfrm>
              <a:off x="14224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方块19：11619819220914_mathtool"/>
            <p:cNvSpPr/>
            <p:nvPr/>
          </p:nvSpPr>
          <p:spPr>
            <a:xfrm>
              <a:off x="17780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方块19：33219819220914_mathtool"/>
            <p:cNvSpPr/>
            <p:nvPr/>
          </p:nvSpPr>
          <p:spPr>
            <a:xfrm>
              <a:off x="21336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方块19：21519819220914_mathtool"/>
            <p:cNvSpPr/>
            <p:nvPr/>
          </p:nvSpPr>
          <p:spPr>
            <a:xfrm>
              <a:off x="2489200" y="6400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方块20：56719819220914_mathtool"/>
            <p:cNvSpPr/>
            <p:nvPr/>
          </p:nvSpPr>
          <p:spPr>
            <a:xfrm>
              <a:off x="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方块20：97819819220914_mathtool"/>
            <p:cNvSpPr/>
            <p:nvPr/>
          </p:nvSpPr>
          <p:spPr>
            <a:xfrm>
              <a:off x="3556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方块20：41719819220914_mathtool"/>
            <p:cNvSpPr/>
            <p:nvPr/>
          </p:nvSpPr>
          <p:spPr>
            <a:xfrm>
              <a:off x="7112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方块20：10319819220914_mathtool"/>
            <p:cNvSpPr/>
            <p:nvPr/>
          </p:nvSpPr>
          <p:spPr>
            <a:xfrm>
              <a:off x="10668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方块20：31019819220914_mathtool"/>
            <p:cNvSpPr/>
            <p:nvPr/>
          </p:nvSpPr>
          <p:spPr>
            <a:xfrm>
              <a:off x="14224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方块20：28219819220914_mathtool"/>
            <p:cNvSpPr/>
            <p:nvPr/>
          </p:nvSpPr>
          <p:spPr>
            <a:xfrm>
              <a:off x="17780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方块20：20819819220914_mathtool"/>
            <p:cNvSpPr/>
            <p:nvPr/>
          </p:nvSpPr>
          <p:spPr>
            <a:xfrm>
              <a:off x="21336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方块20：43219819220914_mathtool"/>
            <p:cNvSpPr/>
            <p:nvPr/>
          </p:nvSpPr>
          <p:spPr>
            <a:xfrm>
              <a:off x="2489200" y="6756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方块21：75919819220914_mathtool"/>
            <p:cNvSpPr/>
            <p:nvPr/>
          </p:nvSpPr>
          <p:spPr>
            <a:xfrm>
              <a:off x="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方块21：77719819220914_mathtool"/>
            <p:cNvSpPr/>
            <p:nvPr/>
          </p:nvSpPr>
          <p:spPr>
            <a:xfrm>
              <a:off x="3556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方块21：92419819220914_mathtool"/>
            <p:cNvSpPr/>
            <p:nvPr/>
          </p:nvSpPr>
          <p:spPr>
            <a:xfrm>
              <a:off x="7112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方块21：95219819220914_mathtool"/>
            <p:cNvSpPr/>
            <p:nvPr/>
          </p:nvSpPr>
          <p:spPr>
            <a:xfrm>
              <a:off x="10668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方块21：86819819220914_mathtool"/>
            <p:cNvSpPr/>
            <p:nvPr/>
          </p:nvSpPr>
          <p:spPr>
            <a:xfrm>
              <a:off x="14224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方块21：32419819220914_mathtool"/>
            <p:cNvSpPr/>
            <p:nvPr/>
          </p:nvSpPr>
          <p:spPr>
            <a:xfrm>
              <a:off x="17780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方块21：22419819220914_mathtool"/>
            <p:cNvSpPr/>
            <p:nvPr/>
          </p:nvSpPr>
          <p:spPr>
            <a:xfrm>
              <a:off x="21336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方块21：78919819220914_mathtool"/>
            <p:cNvSpPr/>
            <p:nvPr/>
          </p:nvSpPr>
          <p:spPr>
            <a:xfrm>
              <a:off x="2489200" y="7112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方块22：56019819220914_mathtool"/>
            <p:cNvSpPr/>
            <p:nvPr/>
          </p:nvSpPr>
          <p:spPr>
            <a:xfrm>
              <a:off x="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方块22：18719819220914_mathtool"/>
            <p:cNvSpPr/>
            <p:nvPr/>
          </p:nvSpPr>
          <p:spPr>
            <a:xfrm>
              <a:off x="3556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方块22：30819819220914_mathtool"/>
            <p:cNvSpPr/>
            <p:nvPr/>
          </p:nvSpPr>
          <p:spPr>
            <a:xfrm>
              <a:off x="7112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方块22：67819819220914_mathtool"/>
            <p:cNvSpPr/>
            <p:nvPr/>
          </p:nvSpPr>
          <p:spPr>
            <a:xfrm>
              <a:off x="10668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方块22：44419819220914_mathtool"/>
            <p:cNvSpPr/>
            <p:nvPr/>
          </p:nvSpPr>
          <p:spPr>
            <a:xfrm>
              <a:off x="14224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方块22：24119819220914_mathtool"/>
            <p:cNvSpPr/>
            <p:nvPr/>
          </p:nvSpPr>
          <p:spPr>
            <a:xfrm>
              <a:off x="17780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方块22：84919819220914_mathtool"/>
            <p:cNvSpPr/>
            <p:nvPr/>
          </p:nvSpPr>
          <p:spPr>
            <a:xfrm>
              <a:off x="21336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方块22：75719819220914_mathtool"/>
            <p:cNvSpPr/>
            <p:nvPr/>
          </p:nvSpPr>
          <p:spPr>
            <a:xfrm>
              <a:off x="2489200" y="74676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方块23：50319819220914_mathtool"/>
            <p:cNvSpPr/>
            <p:nvPr/>
          </p:nvSpPr>
          <p:spPr>
            <a:xfrm>
              <a:off x="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方块23：47119819220914_mathtool"/>
            <p:cNvSpPr/>
            <p:nvPr/>
          </p:nvSpPr>
          <p:spPr>
            <a:xfrm>
              <a:off x="3556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方块23：56719819220914_mathtool"/>
            <p:cNvSpPr/>
            <p:nvPr/>
          </p:nvSpPr>
          <p:spPr>
            <a:xfrm>
              <a:off x="7112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方块23：27819819220914_mathtool"/>
            <p:cNvSpPr/>
            <p:nvPr/>
          </p:nvSpPr>
          <p:spPr>
            <a:xfrm>
              <a:off x="10668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方块23：14419819220914_mathtool"/>
            <p:cNvSpPr/>
            <p:nvPr/>
          </p:nvSpPr>
          <p:spPr>
            <a:xfrm>
              <a:off x="14224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方块23：28319819220914_mathtool"/>
            <p:cNvSpPr/>
            <p:nvPr/>
          </p:nvSpPr>
          <p:spPr>
            <a:xfrm>
              <a:off x="17780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方块23：60019819220914_mathtool"/>
            <p:cNvSpPr/>
            <p:nvPr/>
          </p:nvSpPr>
          <p:spPr>
            <a:xfrm>
              <a:off x="21336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方块23：11619819220914_mathtool"/>
            <p:cNvSpPr/>
            <p:nvPr/>
          </p:nvSpPr>
          <p:spPr>
            <a:xfrm>
              <a:off x="2489200" y="78232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方块24：83519819220914_mathtool"/>
            <p:cNvSpPr/>
            <p:nvPr/>
          </p:nvSpPr>
          <p:spPr>
            <a:xfrm>
              <a:off x="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方块24：14519819220914_mathtool"/>
            <p:cNvSpPr/>
            <p:nvPr/>
          </p:nvSpPr>
          <p:spPr>
            <a:xfrm>
              <a:off x="3556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方块24：95019819220914_mathtool"/>
            <p:cNvSpPr/>
            <p:nvPr/>
          </p:nvSpPr>
          <p:spPr>
            <a:xfrm>
              <a:off x="7112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方块24：86219819220914_mathtool"/>
            <p:cNvSpPr/>
            <p:nvPr/>
          </p:nvSpPr>
          <p:spPr>
            <a:xfrm>
              <a:off x="10668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方块24：70219819220914_mathtool"/>
            <p:cNvSpPr/>
            <p:nvPr/>
          </p:nvSpPr>
          <p:spPr>
            <a:xfrm>
              <a:off x="14224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方块24：18319819220914_mathtool"/>
            <p:cNvSpPr/>
            <p:nvPr/>
          </p:nvSpPr>
          <p:spPr>
            <a:xfrm>
              <a:off x="17780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方块24：74119819220914_mathtool"/>
            <p:cNvSpPr/>
            <p:nvPr/>
          </p:nvSpPr>
          <p:spPr>
            <a:xfrm>
              <a:off x="21336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方块24：6719819220914_mathtool"/>
            <p:cNvSpPr/>
            <p:nvPr/>
          </p:nvSpPr>
          <p:spPr>
            <a:xfrm>
              <a:off x="2489200" y="81788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方块25：2719819220914_mathtool"/>
            <p:cNvSpPr/>
            <p:nvPr/>
          </p:nvSpPr>
          <p:spPr>
            <a:xfrm>
              <a:off x="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方块25：67819819220914_mathtool"/>
            <p:cNvSpPr/>
            <p:nvPr/>
          </p:nvSpPr>
          <p:spPr>
            <a:xfrm>
              <a:off x="3556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方块25：45819819220914_mathtool"/>
            <p:cNvSpPr/>
            <p:nvPr/>
          </p:nvSpPr>
          <p:spPr>
            <a:xfrm>
              <a:off x="7112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方块25：58819819220914_mathtool"/>
            <p:cNvSpPr/>
            <p:nvPr/>
          </p:nvSpPr>
          <p:spPr>
            <a:xfrm>
              <a:off x="10668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方块25：40219819220914_mathtool"/>
            <p:cNvSpPr/>
            <p:nvPr/>
          </p:nvSpPr>
          <p:spPr>
            <a:xfrm>
              <a:off x="14224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方块25：22519819220914_mathtool"/>
            <p:cNvSpPr/>
            <p:nvPr/>
          </p:nvSpPr>
          <p:spPr>
            <a:xfrm>
              <a:off x="17780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方块25：49219819220914_mathtool"/>
            <p:cNvSpPr/>
            <p:nvPr/>
          </p:nvSpPr>
          <p:spPr>
            <a:xfrm>
              <a:off x="21336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方块25：42519819220914_mathtool"/>
            <p:cNvSpPr/>
            <p:nvPr/>
          </p:nvSpPr>
          <p:spPr>
            <a:xfrm>
              <a:off x="2489200" y="85344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方块26：9419819220914_mathtool"/>
            <p:cNvSpPr/>
            <p:nvPr/>
          </p:nvSpPr>
          <p:spPr>
            <a:xfrm>
              <a:off x="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方块26：8819819220914_mathtool"/>
            <p:cNvSpPr/>
            <p:nvPr/>
          </p:nvSpPr>
          <p:spPr>
            <a:xfrm>
              <a:off x="3556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方块26：84119819220914_mathtool"/>
            <p:cNvSpPr/>
            <p:nvPr/>
          </p:nvSpPr>
          <p:spPr>
            <a:xfrm>
              <a:off x="7112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方块26：45419819220914_mathtool"/>
            <p:cNvSpPr/>
            <p:nvPr/>
          </p:nvSpPr>
          <p:spPr>
            <a:xfrm>
              <a:off x="10668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方块26：97719819220914_mathtool"/>
            <p:cNvSpPr/>
            <p:nvPr/>
          </p:nvSpPr>
          <p:spPr>
            <a:xfrm>
              <a:off x="14224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方块26：14219819220914_mathtool"/>
            <p:cNvSpPr/>
            <p:nvPr/>
          </p:nvSpPr>
          <p:spPr>
            <a:xfrm>
              <a:off x="17780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方块26：38319819220914_mathtool"/>
            <p:cNvSpPr/>
            <p:nvPr/>
          </p:nvSpPr>
          <p:spPr>
            <a:xfrm>
              <a:off x="21336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方块26：65819819220914_mathtool"/>
            <p:cNvSpPr/>
            <p:nvPr/>
          </p:nvSpPr>
          <p:spPr>
            <a:xfrm>
              <a:off x="2489200" y="8890000"/>
              <a:ext cx="355600" cy="355600"/>
            </a:xfrm>
            <a:prstGeom prst="rect">
              <a:avLst/>
            </a:prstGeom>
            <a:grp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41" name="直接连接符 340"/>
          <p:cNvCxnSpPr/>
          <p:nvPr/>
        </p:nvCxnSpPr>
        <p:spPr>
          <a:xfrm>
            <a:off x="1135385" y="2750759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" name="直接连接符 341"/>
          <p:cNvCxnSpPr/>
          <p:nvPr/>
        </p:nvCxnSpPr>
        <p:spPr>
          <a:xfrm rot="5400000">
            <a:off x="2389090" y="4004463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直接连接符 342"/>
          <p:cNvCxnSpPr/>
          <p:nvPr/>
        </p:nvCxnSpPr>
        <p:spPr>
          <a:xfrm rot="5400000">
            <a:off x="2389093" y="1497054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直接连接符 343"/>
          <p:cNvCxnSpPr/>
          <p:nvPr/>
        </p:nvCxnSpPr>
        <p:spPr>
          <a:xfrm>
            <a:off x="3642794" y="2750757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" name="TextBox 666"/>
          <p:cNvSpPr txBox="1"/>
          <p:nvPr/>
        </p:nvSpPr>
        <p:spPr>
          <a:xfrm>
            <a:off x="714557" y="3712114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6" name="直接连接符 345"/>
          <p:cNvCxnSpPr/>
          <p:nvPr/>
        </p:nvCxnSpPr>
        <p:spPr>
          <a:xfrm flipH="1">
            <a:off x="4060698" y="3586560"/>
            <a:ext cx="33432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直接连接符 346"/>
          <p:cNvCxnSpPr/>
          <p:nvPr/>
        </p:nvCxnSpPr>
        <p:spPr>
          <a:xfrm flipH="1">
            <a:off x="4042958" y="5258166"/>
            <a:ext cx="33432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直接连接符 347"/>
          <p:cNvCxnSpPr/>
          <p:nvPr/>
        </p:nvCxnSpPr>
        <p:spPr>
          <a:xfrm>
            <a:off x="4060699" y="3586561"/>
            <a:ext cx="0" cy="169522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直接连接符 348"/>
          <p:cNvCxnSpPr/>
          <p:nvPr/>
        </p:nvCxnSpPr>
        <p:spPr>
          <a:xfrm>
            <a:off x="7403912" y="3578701"/>
            <a:ext cx="0" cy="169522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0" name="TextBox 673"/>
          <p:cNvSpPr txBox="1"/>
          <p:nvPr/>
        </p:nvSpPr>
        <p:spPr>
          <a:xfrm>
            <a:off x="5348875" y="3034821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1" name="TextBox 674"/>
          <p:cNvSpPr txBox="1"/>
          <p:nvPr/>
        </p:nvSpPr>
        <p:spPr>
          <a:xfrm>
            <a:off x="3642794" y="4130015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52" name="直接连接符 351"/>
          <p:cNvCxnSpPr/>
          <p:nvPr/>
        </p:nvCxnSpPr>
        <p:spPr>
          <a:xfrm>
            <a:off x="7821813" y="2747769"/>
            <a:ext cx="0" cy="25074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3" name="TextBox 676"/>
          <p:cNvSpPr txBox="1"/>
          <p:nvPr/>
        </p:nvSpPr>
        <p:spPr>
          <a:xfrm>
            <a:off x="7400985" y="3709124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54" name="直接连接符 353"/>
          <p:cNvCxnSpPr/>
          <p:nvPr/>
        </p:nvCxnSpPr>
        <p:spPr>
          <a:xfrm flipH="1">
            <a:off x="7820171" y="5255178"/>
            <a:ext cx="33432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5" name="TextBox 678"/>
          <p:cNvSpPr txBox="1"/>
          <p:nvPr/>
        </p:nvSpPr>
        <p:spPr>
          <a:xfrm>
            <a:off x="9279136" y="5179504"/>
            <a:ext cx="389799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56" name="直接连接符 355"/>
          <p:cNvCxnSpPr/>
          <p:nvPr/>
        </p:nvCxnSpPr>
        <p:spPr>
          <a:xfrm>
            <a:off x="7821813" y="2750760"/>
            <a:ext cx="3341571" cy="25044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7" name="Rectangle 51"/>
          <p:cNvSpPr>
            <a:spLocks noChangeArrowheads="1"/>
          </p:cNvSpPr>
          <p:nvPr/>
        </p:nvSpPr>
        <p:spPr bwMode="auto">
          <a:xfrm>
            <a:off x="1669926" y="1487959"/>
            <a:ext cx="7609210" cy="656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1∶2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画出下面三个图形缩小后的图形。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59" name="文本框 14"/>
          <p:cNvSpPr txBox="1"/>
          <p:nvPr/>
        </p:nvSpPr>
        <p:spPr>
          <a:xfrm>
            <a:off x="842851" y="642911"/>
            <a:ext cx="47640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37" y="1568458"/>
            <a:ext cx="1051678" cy="57626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TABLE_BEAUTIFY" val="smartTable{f44631df-bde2-4960-96b9-12d7c1e4b221}"/>
</p:tagLst>
</file>

<file path=ppt/tags/tag2.xml><?xml version="1.0" encoding="utf-8"?>
<p:tagLst xmlns:p="http://schemas.openxmlformats.org/presentationml/2006/main">
  <p:tag name="KSO_WPP_MARK_KEY" val="f148981b-d6fc-4b6c-a1e8-6940790e900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找规律-PPT</Template>
  <TotalTime>0</TotalTime>
  <Words>813</Words>
  <Application>WPS 演示</Application>
  <PresentationFormat>自定义</PresentationFormat>
  <Paragraphs>211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楷体</vt:lpstr>
      <vt:lpstr>Calibri</vt:lpstr>
      <vt:lpstr>微软雅黑</vt:lpstr>
      <vt:lpstr>幼圆</vt:lpstr>
      <vt:lpstr>Times New Roman</vt:lpstr>
      <vt:lpstr>Calibri</vt:lpstr>
      <vt:lpstr>黑体</vt:lpstr>
      <vt:lpstr>Cambria Math</vt:lpstr>
      <vt:lpstr>Cambria Math</vt:lpstr>
      <vt:lpstr>华文细黑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二、探究新知</vt:lpstr>
      <vt:lpstr>PowerPoint 演示文稿</vt:lpstr>
      <vt:lpstr>PowerPoint 演示文稿</vt:lpstr>
      <vt:lpstr>PowerPoint 演示文稿</vt:lpstr>
      <vt:lpstr>PowerPoint 演示文稿</vt:lpstr>
      <vt:lpstr>三、巩固练习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467</cp:revision>
  <dcterms:created xsi:type="dcterms:W3CDTF">2009-03-12T05:38:00Z</dcterms:created>
  <dcterms:modified xsi:type="dcterms:W3CDTF">2023-02-12T05:54:44Z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92285D27D45747328BD32DD349B7B160</vt:lpwstr>
  </property>
</Properties>
</file>