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wmf" ContentType="image/x-w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sldIdLst>
    <p:sldId id="316" r:id="rId3"/>
    <p:sldId id="317" r:id="rId4"/>
    <p:sldId id="318" r:id="rId5"/>
    <p:sldId id="319" r:id="rId6"/>
    <p:sldId id="320" r:id="rId7"/>
    <p:sldId id="321" r:id="rId8"/>
    <p:sldId id="322" r:id="rId9"/>
    <p:sldId id="323" r:id="rId10"/>
    <p:sldId id="324" r:id="rId11"/>
    <p:sldId id="325" r:id="rId12"/>
    <p:sldId id="326" r:id="rId13"/>
    <p:sldId id="327" r:id="rId14"/>
    <p:sldId id="328" r:id="rId15"/>
    <p:sldId id="329" r:id="rId16"/>
  </p:sldIdLst>
  <p:sldSz cx="9144000" cy="5143500" type="screen16x9"/>
  <p:notesSz cx="6858000" cy="9144000"/>
  <p:custDataLst>
    <p:tags r:id="rId2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30" userDrawn="1">
          <p15:clr>
            <a:srgbClr val="A4A3A4"/>
          </p15:clr>
        </p15:guide>
        <p15:guide id="2" orient="horz" pos="667" userDrawn="1">
          <p15:clr>
            <a:srgbClr val="A4A3A4"/>
          </p15:clr>
        </p15:guide>
        <p15:guide id="3" orient="horz" pos="2981" userDrawn="1">
          <p15:clr>
            <a:srgbClr val="A4A3A4"/>
          </p15:clr>
        </p15:guide>
        <p15:guide id="4" pos="2880" userDrawn="1">
          <p15:clr>
            <a:srgbClr val="A4A3A4"/>
          </p15:clr>
        </p15:guide>
        <p15:guide id="5" pos="385" userDrawn="1">
          <p15:clr>
            <a:srgbClr val="A4A3A4"/>
          </p15:clr>
        </p15:guide>
        <p15:guide id="6" pos="378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66"/>
    <a:srgbClr val="BDFC9E"/>
    <a:srgbClr val="00EE33"/>
    <a:srgbClr val="5B9BD5"/>
    <a:srgbClr val="B5DBFD"/>
    <a:srgbClr val="94BCE5"/>
    <a:srgbClr val="E8333C"/>
    <a:srgbClr val="FCFF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323" autoAdjust="0"/>
    <p:restoredTop sz="94982" autoAdjust="0"/>
  </p:normalViewPr>
  <p:slideViewPr>
    <p:cSldViewPr>
      <p:cViewPr varScale="1">
        <p:scale>
          <a:sx n="155" d="100"/>
          <a:sy n="155" d="100"/>
        </p:scale>
        <p:origin x="-354" y="-78"/>
      </p:cViewPr>
      <p:guideLst>
        <p:guide orient="horz" pos="1530"/>
        <p:guide orient="horz" pos="667"/>
        <p:guide orient="horz" pos="2981"/>
        <p:guide pos="2880"/>
        <p:guide pos="385"/>
        <p:guide pos="378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4" Type="http://schemas.openxmlformats.org/officeDocument/2006/relationships/image" Target="../media/image7.wmf"/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3.vml.rels><?xml version="1.0" encoding="UTF-8" standalone="yes"?>
<Relationships xmlns="http://schemas.openxmlformats.org/package/2006/relationships"><Relationship Id="rId7" Type="http://schemas.openxmlformats.org/officeDocument/2006/relationships/image" Target="../media/image10.wmf"/><Relationship Id="rId6" Type="http://schemas.openxmlformats.org/officeDocument/2006/relationships/image" Target="../media/image9.wmf"/><Relationship Id="rId5" Type="http://schemas.openxmlformats.org/officeDocument/2006/relationships/image" Target="../media/image8.wmf"/><Relationship Id="rId4" Type="http://schemas.openxmlformats.org/officeDocument/2006/relationships/image" Target="../media/image7.wmf"/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4.vml.rels><?xml version="1.0" encoding="UTF-8" standalone="yes"?>
<Relationships xmlns="http://schemas.openxmlformats.org/package/2006/relationships"><Relationship Id="rId6" Type="http://schemas.openxmlformats.org/officeDocument/2006/relationships/image" Target="../media/image12.wmf"/><Relationship Id="rId5" Type="http://schemas.openxmlformats.org/officeDocument/2006/relationships/image" Target="../media/image11.wmf"/><Relationship Id="rId4" Type="http://schemas.openxmlformats.org/officeDocument/2006/relationships/image" Target="../media/image7.wmf"/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5.vml.rels><?xml version="1.0" encoding="UTF-8" standalone="yes"?>
<Relationships xmlns="http://schemas.openxmlformats.org/package/2006/relationships"><Relationship Id="rId5" Type="http://schemas.openxmlformats.org/officeDocument/2006/relationships/image" Target="../media/image19.wmf"/><Relationship Id="rId4" Type="http://schemas.openxmlformats.org/officeDocument/2006/relationships/image" Target="../media/image18.wmf"/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6.vml.rels><?xml version="1.0" encoding="UTF-8" standalone="yes"?>
<Relationships xmlns="http://schemas.openxmlformats.org/package/2006/relationships"><Relationship Id="rId5" Type="http://schemas.openxmlformats.org/officeDocument/2006/relationships/image" Target="../media/image24.wmf"/><Relationship Id="rId4" Type="http://schemas.openxmlformats.org/officeDocument/2006/relationships/image" Target="../media/image23.wmf"/><Relationship Id="rId3" Type="http://schemas.openxmlformats.org/officeDocument/2006/relationships/image" Target="../media/image22.wmf"/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image" Target="../media/image26.wmf"/><Relationship Id="rId1" Type="http://schemas.openxmlformats.org/officeDocument/2006/relationships/image" Target="../media/image2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2937727F-A0BD-4BA0-8599-33FDDD7295D3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smtClean="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pPr>
              <a:defRPr/>
            </a:pPr>
            <a:fld id="{138063E6-A646-4DC9-B186-C027E7802DB6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1">
          <a:blip r:embed="rId6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7.vml"/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27.wmf"/><Relationship Id="rId5" Type="http://schemas.openxmlformats.org/officeDocument/2006/relationships/oleObject" Target="../embeddings/oleObject31.bin"/><Relationship Id="rId4" Type="http://schemas.openxmlformats.org/officeDocument/2006/relationships/image" Target="../media/image26.wmf"/><Relationship Id="rId3" Type="http://schemas.openxmlformats.org/officeDocument/2006/relationships/oleObject" Target="../embeddings/oleObject30.bin"/><Relationship Id="rId2" Type="http://schemas.openxmlformats.org/officeDocument/2006/relationships/image" Target="../media/image25.wmf"/><Relationship Id="rId1" Type="http://schemas.openxmlformats.org/officeDocument/2006/relationships/oleObject" Target="../embeddings/oleObject29.bin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image" Target="../media/image7.wmf"/><Relationship Id="rId7" Type="http://schemas.openxmlformats.org/officeDocument/2006/relationships/oleObject" Target="../embeddings/oleObject5.bin"/><Relationship Id="rId6" Type="http://schemas.openxmlformats.org/officeDocument/2006/relationships/image" Target="../media/image6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5.wmf"/><Relationship Id="rId3" Type="http://schemas.openxmlformats.org/officeDocument/2006/relationships/oleObject" Target="../embeddings/oleObject3.bin"/><Relationship Id="rId2" Type="http://schemas.openxmlformats.org/officeDocument/2006/relationships/image" Target="../media/image4.wmf"/><Relationship Id="rId10" Type="http://schemas.openxmlformats.org/officeDocument/2006/relationships/vmlDrawing" Target="../drawings/vmlDrawing2.vml"/><Relationship Id="rId1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0.bin"/><Relationship Id="rId8" Type="http://schemas.openxmlformats.org/officeDocument/2006/relationships/image" Target="../media/image7.wmf"/><Relationship Id="rId7" Type="http://schemas.openxmlformats.org/officeDocument/2006/relationships/oleObject" Target="../embeddings/oleObject9.bin"/><Relationship Id="rId6" Type="http://schemas.openxmlformats.org/officeDocument/2006/relationships/image" Target="../media/image6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5.wmf"/><Relationship Id="rId3" Type="http://schemas.openxmlformats.org/officeDocument/2006/relationships/oleObject" Target="../embeddings/oleObject7.bin"/><Relationship Id="rId2" Type="http://schemas.openxmlformats.org/officeDocument/2006/relationships/image" Target="../media/image4.wmf"/><Relationship Id="rId16" Type="http://schemas.openxmlformats.org/officeDocument/2006/relationships/vmlDrawing" Target="../drawings/vmlDrawing3.vml"/><Relationship Id="rId15" Type="http://schemas.openxmlformats.org/officeDocument/2006/relationships/slideLayout" Target="../slideLayouts/slideLayout3.xml"/><Relationship Id="rId14" Type="http://schemas.openxmlformats.org/officeDocument/2006/relationships/image" Target="../media/image10.wmf"/><Relationship Id="rId13" Type="http://schemas.openxmlformats.org/officeDocument/2006/relationships/oleObject" Target="../embeddings/oleObject12.bin"/><Relationship Id="rId12" Type="http://schemas.openxmlformats.org/officeDocument/2006/relationships/image" Target="../media/image9.wmf"/><Relationship Id="rId11" Type="http://schemas.openxmlformats.org/officeDocument/2006/relationships/oleObject" Target="../embeddings/oleObject11.bin"/><Relationship Id="rId10" Type="http://schemas.openxmlformats.org/officeDocument/2006/relationships/image" Target="../media/image8.wmf"/><Relationship Id="rId1" Type="http://schemas.openxmlformats.org/officeDocument/2006/relationships/oleObject" Target="../embeddings/oleObject6.bin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7.bin"/><Relationship Id="rId8" Type="http://schemas.openxmlformats.org/officeDocument/2006/relationships/image" Target="../media/image7.wmf"/><Relationship Id="rId7" Type="http://schemas.openxmlformats.org/officeDocument/2006/relationships/oleObject" Target="../embeddings/oleObject16.bin"/><Relationship Id="rId6" Type="http://schemas.openxmlformats.org/officeDocument/2006/relationships/image" Target="../media/image6.wmf"/><Relationship Id="rId5" Type="http://schemas.openxmlformats.org/officeDocument/2006/relationships/oleObject" Target="../embeddings/oleObject15.bin"/><Relationship Id="rId4" Type="http://schemas.openxmlformats.org/officeDocument/2006/relationships/image" Target="../media/image5.wmf"/><Relationship Id="rId3" Type="http://schemas.openxmlformats.org/officeDocument/2006/relationships/oleObject" Target="../embeddings/oleObject14.bin"/><Relationship Id="rId2" Type="http://schemas.openxmlformats.org/officeDocument/2006/relationships/image" Target="../media/image4.wmf"/><Relationship Id="rId15" Type="http://schemas.openxmlformats.org/officeDocument/2006/relationships/vmlDrawing" Target="../drawings/vmlDrawing4.vml"/><Relationship Id="rId14" Type="http://schemas.openxmlformats.org/officeDocument/2006/relationships/slideLayout" Target="../slideLayouts/slideLayout3.xml"/><Relationship Id="rId13" Type="http://schemas.openxmlformats.org/officeDocument/2006/relationships/image" Target="../media/image13.png"/><Relationship Id="rId12" Type="http://schemas.openxmlformats.org/officeDocument/2006/relationships/image" Target="../media/image12.wmf"/><Relationship Id="rId11" Type="http://schemas.openxmlformats.org/officeDocument/2006/relationships/oleObject" Target="../embeddings/oleObject18.bin"/><Relationship Id="rId10" Type="http://schemas.openxmlformats.org/officeDocument/2006/relationships/image" Target="../media/image11.wmf"/><Relationship Id="rId1" Type="http://schemas.openxmlformats.org/officeDocument/2006/relationships/oleObject" Target="../embeddings/oleObject13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3.bin"/><Relationship Id="rId8" Type="http://schemas.openxmlformats.org/officeDocument/2006/relationships/image" Target="../media/image18.wmf"/><Relationship Id="rId7" Type="http://schemas.openxmlformats.org/officeDocument/2006/relationships/oleObject" Target="../embeddings/oleObject22.bin"/><Relationship Id="rId6" Type="http://schemas.openxmlformats.org/officeDocument/2006/relationships/image" Target="../media/image17.wmf"/><Relationship Id="rId5" Type="http://schemas.openxmlformats.org/officeDocument/2006/relationships/oleObject" Target="../embeddings/oleObject21.bin"/><Relationship Id="rId4" Type="http://schemas.openxmlformats.org/officeDocument/2006/relationships/image" Target="../media/image16.wmf"/><Relationship Id="rId3" Type="http://schemas.openxmlformats.org/officeDocument/2006/relationships/oleObject" Target="../embeddings/oleObject20.bin"/><Relationship Id="rId2" Type="http://schemas.openxmlformats.org/officeDocument/2006/relationships/image" Target="../media/image15.wmf"/><Relationship Id="rId12" Type="http://schemas.openxmlformats.org/officeDocument/2006/relationships/vmlDrawing" Target="../drawings/vmlDrawing5.vml"/><Relationship Id="rId11" Type="http://schemas.openxmlformats.org/officeDocument/2006/relationships/slideLayout" Target="../slideLayouts/slideLayout4.xml"/><Relationship Id="rId10" Type="http://schemas.openxmlformats.org/officeDocument/2006/relationships/image" Target="../media/image19.wmf"/><Relationship Id="rId1" Type="http://schemas.openxmlformats.org/officeDocument/2006/relationships/oleObject" Target="../embeddings/oleObject19.bin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8.bin"/><Relationship Id="rId8" Type="http://schemas.openxmlformats.org/officeDocument/2006/relationships/image" Target="../media/image23.wmf"/><Relationship Id="rId7" Type="http://schemas.openxmlformats.org/officeDocument/2006/relationships/oleObject" Target="../embeddings/oleObject27.bin"/><Relationship Id="rId6" Type="http://schemas.openxmlformats.org/officeDocument/2006/relationships/image" Target="../media/image22.wmf"/><Relationship Id="rId5" Type="http://schemas.openxmlformats.org/officeDocument/2006/relationships/oleObject" Target="../embeddings/oleObject26.bin"/><Relationship Id="rId4" Type="http://schemas.openxmlformats.org/officeDocument/2006/relationships/image" Target="../media/image21.wmf"/><Relationship Id="rId3" Type="http://schemas.openxmlformats.org/officeDocument/2006/relationships/oleObject" Target="../embeddings/oleObject25.bin"/><Relationship Id="rId2" Type="http://schemas.openxmlformats.org/officeDocument/2006/relationships/image" Target="../media/image20.wmf"/><Relationship Id="rId12" Type="http://schemas.openxmlformats.org/officeDocument/2006/relationships/vmlDrawing" Target="../drawings/vmlDrawing6.vml"/><Relationship Id="rId11" Type="http://schemas.openxmlformats.org/officeDocument/2006/relationships/slideLayout" Target="../slideLayouts/slideLayout3.xml"/><Relationship Id="rId10" Type="http://schemas.openxmlformats.org/officeDocument/2006/relationships/image" Target="../media/image24.wmf"/><Relationship Id="rId1" Type="http://schemas.openxmlformats.org/officeDocument/2006/relationships/oleObject" Target="../embeddings/oleObject24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971550" y="3065463"/>
            <a:ext cx="72009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文本框 2"/>
          <p:cNvSpPr txBox="1">
            <a:spLocks noChangeArrowheads="1"/>
          </p:cNvSpPr>
          <p:nvPr/>
        </p:nvSpPr>
        <p:spPr bwMode="auto">
          <a:xfrm>
            <a:off x="0" y="1347614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algn="ctr" eaLnBrk="1" hangingPunct="1"/>
            <a:r>
              <a:rPr lang="en-US" altLang="zh-CN" sz="3600" b="1" dirty="0">
                <a:cs typeface="Times New Roman" panose="02020603050405020304" pitchFamily="18" charset="0"/>
              </a:rPr>
              <a:t>2</a:t>
            </a:r>
            <a:r>
              <a:rPr lang="en-US" altLang="zh-CN" sz="3600" b="1" dirty="0" smtClean="0">
                <a:cs typeface="Times New Roman" panose="02020603050405020304" pitchFamily="18" charset="0"/>
              </a:rPr>
              <a:t>. </a:t>
            </a:r>
            <a:r>
              <a:rPr lang="zh-CN" altLang="en-US" sz="3600" b="1" dirty="0" smtClean="0">
                <a:cs typeface="Times New Roman" panose="02020603050405020304" pitchFamily="18" charset="0"/>
              </a:rPr>
              <a:t>百</a:t>
            </a:r>
            <a:r>
              <a:rPr lang="zh-CN" altLang="en-US" sz="3600" b="1" dirty="0">
                <a:cs typeface="Times New Roman" panose="02020603050405020304" pitchFamily="18" charset="0"/>
              </a:rPr>
              <a:t>分数和分数、小数的互化</a:t>
            </a:r>
            <a:endParaRPr lang="zh-CN" altLang="en-US" sz="3600" b="1" dirty="0">
              <a:cs typeface="Times New Roman" panose="02020603050405020304" pitchFamily="18" charset="0"/>
            </a:endParaRPr>
          </a:p>
        </p:txBody>
      </p:sp>
      <p:sp>
        <p:nvSpPr>
          <p:cNvPr id="7" name="文本框 2"/>
          <p:cNvSpPr txBox="1">
            <a:spLocks noChangeArrowheads="1"/>
          </p:cNvSpPr>
          <p:nvPr/>
        </p:nvSpPr>
        <p:spPr bwMode="auto">
          <a:xfrm>
            <a:off x="1012825" y="2332038"/>
            <a:ext cx="71786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algn="ctr" eaLnBrk="1" hangingPunct="1"/>
            <a:r>
              <a:rPr lang="zh-CN" altLang="en-US" sz="3200" b="1" dirty="0" smtClean="0">
                <a:cs typeface="Times New Roman" panose="02020603050405020304" pitchFamily="18" charset="0"/>
              </a:rPr>
              <a:t>第</a:t>
            </a:r>
            <a:r>
              <a:rPr lang="en-US" altLang="zh-CN" sz="3200" b="1" dirty="0" smtClean="0">
                <a:cs typeface="Times New Roman" panose="02020603050405020304" pitchFamily="18" charset="0"/>
              </a:rPr>
              <a:t>2</a:t>
            </a:r>
            <a:r>
              <a:rPr lang="zh-CN" altLang="en-US" sz="3200" b="1" dirty="0" smtClean="0">
                <a:cs typeface="Times New Roman" panose="02020603050405020304" pitchFamily="18" charset="0"/>
              </a:rPr>
              <a:t>课</a:t>
            </a:r>
            <a:r>
              <a:rPr lang="zh-CN" altLang="en-US" sz="3200" b="1" dirty="0" smtClean="0">
                <a:cs typeface="Times New Roman" panose="02020603050405020304" pitchFamily="18" charset="0"/>
              </a:rPr>
              <a:t>时</a:t>
            </a:r>
            <a:endParaRPr lang="zh-CN" altLang="en-US" sz="3200" b="1" dirty="0">
              <a:cs typeface="Times New Roman" panose="02020603050405020304" pitchFamily="18" charset="0"/>
            </a:endParaRPr>
          </a:p>
        </p:txBody>
      </p:sp>
      <p:sp>
        <p:nvSpPr>
          <p:cNvPr id="8" name="文本框 2"/>
          <p:cNvSpPr txBox="1">
            <a:spLocks noChangeArrowheads="1"/>
          </p:cNvSpPr>
          <p:nvPr/>
        </p:nvSpPr>
        <p:spPr bwMode="auto">
          <a:xfrm>
            <a:off x="1012825" y="3252788"/>
            <a:ext cx="71786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algn="ctr" eaLnBrk="1" hangingPunct="1"/>
            <a:r>
              <a:rPr lang="zh-CN" altLang="en-US" b="1" dirty="0">
                <a:cs typeface="Times New Roman" panose="02020603050405020304" pitchFamily="18" charset="0"/>
              </a:rPr>
              <a:t>西南师大</a:t>
            </a:r>
            <a:r>
              <a:rPr lang="en-US" altLang="zh-CN" b="1" dirty="0">
                <a:cs typeface="Times New Roman" panose="02020603050405020304" pitchFamily="18" charset="0"/>
              </a:rPr>
              <a:t>·</a:t>
            </a:r>
            <a:r>
              <a:rPr lang="zh-CN" altLang="en-US" b="1" dirty="0">
                <a:cs typeface="Times New Roman" panose="02020603050405020304" pitchFamily="18" charset="0"/>
              </a:rPr>
              <a:t>六年级下册</a:t>
            </a:r>
            <a:endParaRPr lang="zh-CN" altLang="en-US" b="1" dirty="0"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矩形 1"/>
          <p:cNvSpPr>
            <a:spLocks noChangeArrowheads="1"/>
          </p:cNvSpPr>
          <p:nvPr/>
        </p:nvSpPr>
        <p:spPr bwMode="auto">
          <a:xfrm>
            <a:off x="900113" y="627063"/>
            <a:ext cx="6767512" cy="1217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000000"/>
                </a:solidFill>
              </a:rPr>
              <a:t>3.</a:t>
            </a:r>
            <a:r>
              <a:rPr lang="zh-CN" altLang="en-US" sz="3200" b="1">
                <a:solidFill>
                  <a:srgbClr val="000000"/>
                </a:solidFill>
              </a:rPr>
              <a:t>找出下面第</a:t>
            </a:r>
            <a:r>
              <a:rPr lang="en-US" altLang="zh-CN" sz="3200" b="1">
                <a:solidFill>
                  <a:srgbClr val="000000"/>
                </a:solidFill>
              </a:rPr>
              <a:t>1</a:t>
            </a:r>
            <a:r>
              <a:rPr lang="zh-CN" altLang="en-US" sz="3200" b="1">
                <a:solidFill>
                  <a:srgbClr val="000000"/>
                </a:solidFill>
              </a:rPr>
              <a:t>行与第</a:t>
            </a:r>
            <a:r>
              <a:rPr lang="en-US" altLang="zh-CN" sz="3200" b="1">
                <a:solidFill>
                  <a:srgbClr val="000000"/>
                </a:solidFill>
              </a:rPr>
              <a:t>2</a:t>
            </a:r>
            <a:r>
              <a:rPr lang="zh-CN" altLang="en-US" sz="3200" b="1">
                <a:solidFill>
                  <a:srgbClr val="000000"/>
                </a:solidFill>
              </a:rPr>
              <a:t>行相等的数，并把它们连起来。</a:t>
            </a:r>
            <a:endParaRPr lang="zh-CN" altLang="en-US"/>
          </a:p>
        </p:txBody>
      </p:sp>
      <p:sp>
        <p:nvSpPr>
          <p:cNvPr id="3" name="流程图: 可选过程 2"/>
          <p:cNvSpPr/>
          <p:nvPr/>
        </p:nvSpPr>
        <p:spPr>
          <a:xfrm>
            <a:off x="971550" y="1844675"/>
            <a:ext cx="7345363" cy="2455863"/>
          </a:xfrm>
          <a:prstGeom prst="flowChartAlternateProcess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268" name="矩形 4"/>
          <p:cNvSpPr>
            <a:spLocks noChangeArrowheads="1"/>
          </p:cNvSpPr>
          <p:nvPr/>
        </p:nvSpPr>
        <p:spPr bwMode="auto">
          <a:xfrm>
            <a:off x="1336675" y="1995488"/>
            <a:ext cx="8001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2400" b="1"/>
              <a:t>12%</a:t>
            </a:r>
            <a:endParaRPr lang="zh-CN" altLang="en-US" sz="2400" b="1"/>
          </a:p>
        </p:txBody>
      </p:sp>
      <p:sp>
        <p:nvSpPr>
          <p:cNvPr id="11269" name="矩形 5"/>
          <p:cNvSpPr>
            <a:spLocks noChangeArrowheads="1"/>
          </p:cNvSpPr>
          <p:nvPr/>
        </p:nvSpPr>
        <p:spPr bwMode="auto">
          <a:xfrm>
            <a:off x="2814638" y="1995488"/>
            <a:ext cx="72231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2400" b="1"/>
              <a:t>0.53</a:t>
            </a:r>
            <a:endParaRPr lang="zh-CN" altLang="en-US" sz="2400" b="1"/>
          </a:p>
        </p:txBody>
      </p:sp>
      <p:sp>
        <p:nvSpPr>
          <p:cNvPr id="11270" name="矩形 6"/>
          <p:cNvSpPr>
            <a:spLocks noChangeArrowheads="1"/>
          </p:cNvSpPr>
          <p:nvPr/>
        </p:nvSpPr>
        <p:spPr bwMode="auto">
          <a:xfrm>
            <a:off x="4214813" y="1995488"/>
            <a:ext cx="72231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2400" b="1"/>
              <a:t>0.02</a:t>
            </a:r>
            <a:endParaRPr lang="zh-CN" altLang="en-US" sz="2400" b="1"/>
          </a:p>
        </p:txBody>
      </p:sp>
      <p:sp>
        <p:nvSpPr>
          <p:cNvPr id="11271" name="矩形 9"/>
          <p:cNvSpPr>
            <a:spLocks noChangeArrowheads="1"/>
          </p:cNvSpPr>
          <p:nvPr/>
        </p:nvSpPr>
        <p:spPr bwMode="auto">
          <a:xfrm>
            <a:off x="5614988" y="1995488"/>
            <a:ext cx="8001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2400" b="1"/>
              <a:t>29%</a:t>
            </a:r>
            <a:endParaRPr lang="zh-CN" altLang="en-US" sz="2400" b="1"/>
          </a:p>
        </p:txBody>
      </p:sp>
      <p:sp>
        <p:nvSpPr>
          <p:cNvPr id="11272" name="矩形 10"/>
          <p:cNvSpPr>
            <a:spLocks noChangeArrowheads="1"/>
          </p:cNvSpPr>
          <p:nvPr/>
        </p:nvSpPr>
        <p:spPr bwMode="auto">
          <a:xfrm>
            <a:off x="7092950" y="1995488"/>
            <a:ext cx="9540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2400" b="1"/>
              <a:t>172%</a:t>
            </a:r>
            <a:endParaRPr lang="zh-CN" altLang="en-US" sz="2400" b="1"/>
          </a:p>
        </p:txBody>
      </p:sp>
      <p:sp>
        <p:nvSpPr>
          <p:cNvPr id="11273" name="矩形 11"/>
          <p:cNvSpPr>
            <a:spLocks noChangeArrowheads="1"/>
          </p:cNvSpPr>
          <p:nvPr/>
        </p:nvSpPr>
        <p:spPr bwMode="auto">
          <a:xfrm>
            <a:off x="1374775" y="3443288"/>
            <a:ext cx="7239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2400" b="1"/>
              <a:t>1.72</a:t>
            </a:r>
            <a:endParaRPr lang="zh-CN" altLang="en-US" sz="2400" b="1"/>
          </a:p>
        </p:txBody>
      </p:sp>
      <p:sp>
        <p:nvSpPr>
          <p:cNvPr id="11274" name="矩形 12"/>
          <p:cNvSpPr>
            <a:spLocks noChangeArrowheads="1"/>
          </p:cNvSpPr>
          <p:nvPr/>
        </p:nvSpPr>
        <p:spPr bwMode="auto">
          <a:xfrm>
            <a:off x="2852738" y="3443288"/>
            <a:ext cx="64611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2400" b="1"/>
              <a:t>2%</a:t>
            </a:r>
            <a:endParaRPr lang="zh-CN" altLang="en-US" sz="2400" b="1"/>
          </a:p>
        </p:txBody>
      </p:sp>
      <p:sp>
        <p:nvSpPr>
          <p:cNvPr id="11275" name="矩形 13"/>
          <p:cNvSpPr>
            <a:spLocks noChangeArrowheads="1"/>
          </p:cNvSpPr>
          <p:nvPr/>
        </p:nvSpPr>
        <p:spPr bwMode="auto">
          <a:xfrm>
            <a:off x="4214813" y="3443288"/>
            <a:ext cx="72231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2400" b="1"/>
              <a:t>0.29</a:t>
            </a:r>
            <a:endParaRPr lang="zh-CN" altLang="en-US" sz="2400" b="1"/>
          </a:p>
        </p:txBody>
      </p:sp>
      <p:sp>
        <p:nvSpPr>
          <p:cNvPr id="11276" name="矩形 14"/>
          <p:cNvSpPr>
            <a:spLocks noChangeArrowheads="1"/>
          </p:cNvSpPr>
          <p:nvPr/>
        </p:nvSpPr>
        <p:spPr bwMode="auto">
          <a:xfrm>
            <a:off x="5614988" y="3443288"/>
            <a:ext cx="8001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2400" b="1"/>
              <a:t>53%</a:t>
            </a:r>
            <a:endParaRPr lang="zh-CN" altLang="en-US" sz="2400" b="1"/>
          </a:p>
        </p:txBody>
      </p:sp>
      <p:sp>
        <p:nvSpPr>
          <p:cNvPr id="11277" name="矩形 15"/>
          <p:cNvSpPr>
            <a:spLocks noChangeArrowheads="1"/>
          </p:cNvSpPr>
          <p:nvPr/>
        </p:nvSpPr>
        <p:spPr bwMode="auto">
          <a:xfrm>
            <a:off x="7207250" y="3443288"/>
            <a:ext cx="7239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2400" b="1"/>
              <a:t>0.12</a:t>
            </a:r>
            <a:endParaRPr lang="zh-CN" altLang="en-US" sz="2400" b="1"/>
          </a:p>
        </p:txBody>
      </p:sp>
      <p:cxnSp>
        <p:nvCxnSpPr>
          <p:cNvPr id="18" name="直接连接符 17"/>
          <p:cNvCxnSpPr>
            <a:stCxn id="11268" idx="2"/>
          </p:cNvCxnSpPr>
          <p:nvPr/>
        </p:nvCxnSpPr>
        <p:spPr>
          <a:xfrm>
            <a:off x="1736725" y="2457450"/>
            <a:ext cx="5643563" cy="105092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3175000" y="2457450"/>
            <a:ext cx="2652713" cy="105092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>
            <a:endCxn id="11274" idx="0"/>
          </p:cNvCxnSpPr>
          <p:nvPr/>
        </p:nvCxnSpPr>
        <p:spPr>
          <a:xfrm flipH="1">
            <a:off x="3175000" y="2449513"/>
            <a:ext cx="1368425" cy="99377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H="1">
            <a:off x="4614863" y="2420938"/>
            <a:ext cx="1368425" cy="995362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>
            <a:endCxn id="11273" idx="0"/>
          </p:cNvCxnSpPr>
          <p:nvPr/>
        </p:nvCxnSpPr>
        <p:spPr>
          <a:xfrm flipH="1">
            <a:off x="1736725" y="2384425"/>
            <a:ext cx="5688013" cy="10588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矩形 1"/>
          <p:cNvSpPr>
            <a:spLocks noChangeArrowheads="1"/>
          </p:cNvSpPr>
          <p:nvPr/>
        </p:nvSpPr>
        <p:spPr bwMode="auto">
          <a:xfrm>
            <a:off x="900113" y="627063"/>
            <a:ext cx="5832475" cy="627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000000"/>
                </a:solidFill>
              </a:rPr>
              <a:t>4.</a:t>
            </a:r>
            <a:r>
              <a:rPr lang="zh-CN" altLang="en-US" sz="3200" b="1">
                <a:solidFill>
                  <a:srgbClr val="000000"/>
                </a:solidFill>
              </a:rPr>
              <a:t>按照从小到大的顺序排列。</a:t>
            </a:r>
            <a:endParaRPr lang="zh-CN" altLang="en-US"/>
          </a:p>
        </p:txBody>
      </p:sp>
      <p:sp>
        <p:nvSpPr>
          <p:cNvPr id="7174" name="矩形 2"/>
          <p:cNvSpPr>
            <a:spLocks noChangeArrowheads="1"/>
          </p:cNvSpPr>
          <p:nvPr/>
        </p:nvSpPr>
        <p:spPr bwMode="auto">
          <a:xfrm>
            <a:off x="827088" y="1419225"/>
            <a:ext cx="2089150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000000"/>
                </a:solidFill>
              </a:rPr>
              <a:t>（</a:t>
            </a:r>
            <a:r>
              <a:rPr lang="en-US" altLang="zh-CN" sz="3200" b="1">
                <a:solidFill>
                  <a:srgbClr val="000000"/>
                </a:solidFill>
              </a:rPr>
              <a:t>1</a:t>
            </a:r>
            <a:r>
              <a:rPr lang="zh-CN" altLang="en-US" sz="3200" b="1">
                <a:solidFill>
                  <a:srgbClr val="000000"/>
                </a:solidFill>
              </a:rPr>
              <a:t>）</a:t>
            </a:r>
            <a:r>
              <a:rPr lang="en-US" altLang="zh-CN" sz="3200" b="1">
                <a:solidFill>
                  <a:srgbClr val="000000"/>
                </a:solidFill>
              </a:rPr>
              <a:t>75%</a:t>
            </a:r>
            <a:endParaRPr lang="zh-CN" altLang="en-US"/>
          </a:p>
        </p:txBody>
      </p:sp>
      <p:sp>
        <p:nvSpPr>
          <p:cNvPr id="7175" name="矩形 3"/>
          <p:cNvSpPr>
            <a:spLocks noChangeArrowheads="1"/>
          </p:cNvSpPr>
          <p:nvPr/>
        </p:nvSpPr>
        <p:spPr bwMode="auto">
          <a:xfrm>
            <a:off x="3109913" y="1419225"/>
            <a:ext cx="1079500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000000"/>
                </a:solidFill>
              </a:rPr>
              <a:t>80%</a:t>
            </a:r>
            <a:endParaRPr lang="zh-CN" altLang="en-US"/>
          </a:p>
        </p:txBody>
      </p:sp>
      <p:sp>
        <p:nvSpPr>
          <p:cNvPr id="7176" name="矩形 4"/>
          <p:cNvSpPr>
            <a:spLocks noChangeArrowheads="1"/>
          </p:cNvSpPr>
          <p:nvPr/>
        </p:nvSpPr>
        <p:spPr bwMode="auto">
          <a:xfrm>
            <a:off x="4778375" y="1419225"/>
            <a:ext cx="1079500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000000"/>
                </a:solidFill>
              </a:rPr>
              <a:t>50%</a:t>
            </a:r>
            <a:endParaRPr lang="zh-CN" altLang="en-US"/>
          </a:p>
        </p:txBody>
      </p:sp>
      <p:sp>
        <p:nvSpPr>
          <p:cNvPr id="7177" name="矩形 5"/>
          <p:cNvSpPr>
            <a:spLocks noChangeArrowheads="1"/>
          </p:cNvSpPr>
          <p:nvPr/>
        </p:nvSpPr>
        <p:spPr bwMode="auto">
          <a:xfrm>
            <a:off x="6567488" y="1419225"/>
            <a:ext cx="1079500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000000"/>
                </a:solidFill>
              </a:rPr>
              <a:t>40%</a:t>
            </a:r>
            <a:endParaRPr lang="zh-CN" altLang="en-US"/>
          </a:p>
        </p:txBody>
      </p:sp>
      <p:sp>
        <p:nvSpPr>
          <p:cNvPr id="7178" name="矩形 7"/>
          <p:cNvSpPr>
            <a:spLocks noChangeArrowheads="1"/>
          </p:cNvSpPr>
          <p:nvPr/>
        </p:nvSpPr>
        <p:spPr bwMode="auto">
          <a:xfrm>
            <a:off x="3109913" y="2859088"/>
            <a:ext cx="1079500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000000"/>
                </a:solidFill>
              </a:rPr>
              <a:t>0.13</a:t>
            </a:r>
            <a:endParaRPr lang="zh-CN" altLang="en-US"/>
          </a:p>
        </p:txBody>
      </p:sp>
      <p:sp>
        <p:nvSpPr>
          <p:cNvPr id="7179" name="矩形 8"/>
          <p:cNvSpPr>
            <a:spLocks noChangeArrowheads="1"/>
          </p:cNvSpPr>
          <p:nvPr/>
        </p:nvSpPr>
        <p:spPr bwMode="auto">
          <a:xfrm>
            <a:off x="4778375" y="2859088"/>
            <a:ext cx="1200150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000000"/>
                </a:solidFill>
              </a:rPr>
              <a:t>120%</a:t>
            </a:r>
            <a:endParaRPr lang="zh-CN" altLang="en-US"/>
          </a:p>
        </p:txBody>
      </p:sp>
      <p:sp>
        <p:nvSpPr>
          <p:cNvPr id="7180" name="矩形 9"/>
          <p:cNvSpPr>
            <a:spLocks noChangeArrowheads="1"/>
          </p:cNvSpPr>
          <p:nvPr/>
        </p:nvSpPr>
        <p:spPr bwMode="auto">
          <a:xfrm>
            <a:off x="7451725" y="2859088"/>
            <a:ext cx="1211263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000000"/>
                </a:solidFill>
              </a:rPr>
              <a:t>200%</a:t>
            </a:r>
            <a:endParaRPr lang="zh-CN" altLang="en-US"/>
          </a:p>
        </p:txBody>
      </p:sp>
      <p:grpSp>
        <p:nvGrpSpPr>
          <p:cNvPr id="7181" name="组合 12"/>
          <p:cNvGrpSpPr/>
          <p:nvPr/>
        </p:nvGrpSpPr>
        <p:grpSpPr bwMode="auto">
          <a:xfrm>
            <a:off x="900113" y="2720975"/>
            <a:ext cx="1620837" cy="909638"/>
            <a:chOff x="899592" y="2637059"/>
            <a:chExt cx="1620785" cy="910216"/>
          </a:xfrm>
        </p:grpSpPr>
        <p:sp>
          <p:nvSpPr>
            <p:cNvPr id="7183" name="矩形 6"/>
            <p:cNvSpPr>
              <a:spLocks noChangeArrowheads="1"/>
            </p:cNvSpPr>
            <p:nvPr/>
          </p:nvSpPr>
          <p:spPr bwMode="auto">
            <a:xfrm>
              <a:off x="899592" y="2776312"/>
              <a:ext cx="1224136" cy="6317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3200" b="1">
                  <a:solidFill>
                    <a:srgbClr val="000000"/>
                  </a:solidFill>
                </a:rPr>
                <a:t>（</a:t>
              </a:r>
              <a:r>
                <a:rPr lang="en-US" altLang="zh-CN" sz="3200" b="1">
                  <a:solidFill>
                    <a:srgbClr val="000000"/>
                  </a:solidFill>
                </a:rPr>
                <a:t>2</a:t>
              </a:r>
              <a:r>
                <a:rPr lang="zh-CN" altLang="en-US" sz="3200" b="1">
                  <a:solidFill>
                    <a:srgbClr val="000000"/>
                  </a:solidFill>
                </a:rPr>
                <a:t>）</a:t>
              </a:r>
              <a:endParaRPr lang="zh-CN" altLang="en-US"/>
            </a:p>
          </p:txBody>
        </p:sp>
        <p:graphicFrame>
          <p:nvGraphicFramePr>
            <p:cNvPr id="7172" name="对象 10"/>
            <p:cNvGraphicFramePr>
              <a:graphicFrameLocks noChangeAspect="1"/>
            </p:cNvGraphicFramePr>
            <p:nvPr/>
          </p:nvGraphicFramePr>
          <p:xfrm>
            <a:off x="2008251" y="2637059"/>
            <a:ext cx="512126" cy="91021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187" name="Equation" r:id="rId1" imgW="228600" imgH="406400" progId="Equation.DSMT4">
                    <p:embed/>
                  </p:oleObj>
                </mc:Choice>
                <mc:Fallback>
                  <p:oleObj name="Equation" r:id="rId1" imgW="228600" imgH="406400" progId="Equation.DSMT4">
                    <p:embed/>
                    <p:pic>
                      <p:nvPicPr>
                        <p:cNvPr id="0" name="对象 1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008251" y="2637059"/>
                          <a:ext cx="512126" cy="91021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7170" name="对象 11"/>
          <p:cNvGraphicFramePr>
            <a:graphicFrameLocks noChangeAspect="1"/>
          </p:cNvGraphicFramePr>
          <p:nvPr/>
        </p:nvGraphicFramePr>
        <p:xfrm>
          <a:off x="6567488" y="2720975"/>
          <a:ext cx="511175" cy="909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8" name="Equation" r:id="rId3" imgW="228600" imgH="406400" progId="Equation.DSMT4">
                  <p:embed/>
                </p:oleObj>
              </mc:Choice>
              <mc:Fallback>
                <p:oleObj name="Equation" r:id="rId3" imgW="228600" imgH="406400" progId="Equation.DSMT4">
                  <p:embed/>
                  <p:pic>
                    <p:nvPicPr>
                      <p:cNvPr id="0" name="对象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67488" y="2720975"/>
                        <a:ext cx="511175" cy="909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1763713" y="2062163"/>
            <a:ext cx="4968875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</a:rPr>
              <a:t>40% &lt; 50% &lt; 75% &lt; 80%</a:t>
            </a:r>
            <a:endParaRPr lang="zh-CN" altLang="en-US">
              <a:solidFill>
                <a:srgbClr val="FF0000"/>
              </a:solidFill>
            </a:endParaRPr>
          </a:p>
        </p:txBody>
      </p:sp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1871663" y="3770313"/>
          <a:ext cx="4557712" cy="911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9" name="Equation" r:id="rId5" imgW="2032000" imgH="406400" progId="Equation.DSMT4">
                  <p:embed/>
                </p:oleObj>
              </mc:Choice>
              <mc:Fallback>
                <p:oleObj name="Equation" r:id="rId5" imgW="2032000" imgH="406400" progId="Equation.DSMT4">
                  <p:embed/>
                  <p:pic>
                    <p:nvPicPr>
                      <p:cNvPr id="0" name="对象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71663" y="3770313"/>
                        <a:ext cx="4557712" cy="911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文本框 1"/>
          <p:cNvSpPr txBox="1">
            <a:spLocks noChangeArrowheads="1"/>
          </p:cNvSpPr>
          <p:nvPr/>
        </p:nvSpPr>
        <p:spPr bwMode="auto">
          <a:xfrm>
            <a:off x="527050" y="411163"/>
            <a:ext cx="1909763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algn="ctr" eaLnBrk="1" hangingPunct="1"/>
            <a:r>
              <a:rPr lang="zh-CN" altLang="en-US" sz="3200" b="1">
                <a:solidFill>
                  <a:srgbClr val="FF0000"/>
                </a:solidFill>
                <a:cs typeface="Times New Roman" panose="02020603050405020304" pitchFamily="18" charset="0"/>
              </a:rPr>
              <a:t>课堂小结</a:t>
            </a:r>
            <a:endParaRPr lang="zh-CN" altLang="en-US" sz="3200" b="1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12291" name="矩形 1"/>
          <p:cNvSpPr>
            <a:spLocks noChangeArrowheads="1"/>
          </p:cNvSpPr>
          <p:nvPr/>
        </p:nvSpPr>
        <p:spPr bwMode="auto">
          <a:xfrm>
            <a:off x="3038475" y="1031875"/>
            <a:ext cx="30670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</a:rPr>
              <a:t>小数化成百分数</a:t>
            </a:r>
            <a:endParaRPr lang="zh-CN" altLang="en-US"/>
          </a:p>
        </p:txBody>
      </p:sp>
      <p:sp>
        <p:nvSpPr>
          <p:cNvPr id="4" name="AutoShape 27"/>
          <p:cNvSpPr>
            <a:spLocks noChangeArrowheads="1"/>
          </p:cNvSpPr>
          <p:nvPr/>
        </p:nvSpPr>
        <p:spPr bwMode="auto">
          <a:xfrm>
            <a:off x="704850" y="1779588"/>
            <a:ext cx="7970838" cy="2566987"/>
          </a:xfrm>
          <a:prstGeom prst="wedgeRoundRectCallout">
            <a:avLst>
              <a:gd name="adj1" fmla="val 50125"/>
              <a:gd name="adj2" fmla="val -15046"/>
              <a:gd name="adj3" fmla="val 16667"/>
            </a:avLst>
          </a:prstGeom>
          <a:solidFill>
            <a:srgbClr val="FFFFFF"/>
          </a:solidFill>
          <a:ln w="28575">
            <a:solidFill>
              <a:srgbClr val="33CCFF"/>
            </a:solidFill>
            <a:miter lim="800000"/>
          </a:ln>
        </p:spPr>
        <p:txBody>
          <a:bodyPr/>
          <a:lstStyle/>
          <a:p>
            <a:pPr latinLnBrk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 dirty="0"/>
              <a:t>(1)</a:t>
            </a:r>
            <a:r>
              <a:rPr lang="zh-CN" altLang="en-US" sz="2800" b="1" dirty="0"/>
              <a:t>可以把小数化成分母是</a:t>
            </a:r>
            <a:r>
              <a:rPr lang="en-US" altLang="zh-CN" sz="2800" b="1" dirty="0"/>
              <a:t>100</a:t>
            </a:r>
            <a:r>
              <a:rPr lang="zh-CN" altLang="en-US" sz="2800" b="1" dirty="0"/>
              <a:t>的分数，然后再   </a:t>
            </a:r>
            <a:endParaRPr lang="en-US" altLang="zh-CN" sz="2800" b="1" dirty="0"/>
          </a:p>
          <a:p>
            <a:pPr latinLnBrk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 dirty="0"/>
              <a:t>     </a:t>
            </a:r>
            <a:r>
              <a:rPr lang="zh-CN" altLang="en-US" sz="2800" b="1" dirty="0"/>
              <a:t>把它写成百分数。</a:t>
            </a:r>
            <a:endParaRPr lang="en-US" altLang="zh-CN" sz="2800" b="1" dirty="0"/>
          </a:p>
          <a:p>
            <a:pPr latinLnBrk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 dirty="0"/>
              <a:t>(2)</a:t>
            </a:r>
            <a:r>
              <a:rPr lang="zh-CN" altLang="en-US" sz="2800" b="1" dirty="0"/>
              <a:t>可以把小数的小数点向右移动两位，位数不 </a:t>
            </a:r>
            <a:endParaRPr lang="en-US" altLang="zh-CN" sz="2800" b="1" dirty="0"/>
          </a:p>
          <a:p>
            <a:pPr latinLnBrk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 dirty="0"/>
              <a:t>     </a:t>
            </a:r>
            <a:r>
              <a:rPr lang="zh-CN" altLang="en-US" sz="2800" b="1" dirty="0"/>
              <a:t>够时，用“</a:t>
            </a:r>
            <a:r>
              <a:rPr lang="en-US" altLang="zh-CN" sz="2800" b="1" dirty="0"/>
              <a:t>0</a:t>
            </a:r>
            <a:r>
              <a:rPr lang="zh-CN" altLang="en-US" sz="2800" b="1" dirty="0"/>
              <a:t>”补足，同时在后面加上百分号。</a:t>
            </a:r>
            <a:endParaRPr lang="en-US" altLang="zh-CN" sz="2800" b="1" dirty="0">
              <a:solidFill>
                <a:srgbClr val="1C1C1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文本框 1"/>
          <p:cNvSpPr txBox="1">
            <a:spLocks noChangeArrowheads="1"/>
          </p:cNvSpPr>
          <p:nvPr/>
        </p:nvSpPr>
        <p:spPr bwMode="auto">
          <a:xfrm>
            <a:off x="527050" y="411163"/>
            <a:ext cx="1909763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algn="ctr" eaLnBrk="1" hangingPunct="1"/>
            <a:r>
              <a:rPr lang="zh-CN" altLang="en-US" sz="3200" b="1">
                <a:solidFill>
                  <a:srgbClr val="FF0000"/>
                </a:solidFill>
                <a:cs typeface="Times New Roman" panose="02020603050405020304" pitchFamily="18" charset="0"/>
              </a:rPr>
              <a:t>课堂小结</a:t>
            </a:r>
            <a:endParaRPr lang="zh-CN" altLang="en-US" sz="3200" b="1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13315" name="矩形 1"/>
          <p:cNvSpPr>
            <a:spLocks noChangeArrowheads="1"/>
          </p:cNvSpPr>
          <p:nvPr/>
        </p:nvSpPr>
        <p:spPr bwMode="auto">
          <a:xfrm>
            <a:off x="3038475" y="996950"/>
            <a:ext cx="30670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</a:rPr>
              <a:t>分数化成百分数</a:t>
            </a:r>
            <a:endParaRPr lang="zh-CN" altLang="en-US"/>
          </a:p>
        </p:txBody>
      </p:sp>
      <p:sp>
        <p:nvSpPr>
          <p:cNvPr id="4" name="AutoShape 27"/>
          <p:cNvSpPr>
            <a:spLocks noChangeArrowheads="1"/>
          </p:cNvSpPr>
          <p:nvPr/>
        </p:nvSpPr>
        <p:spPr bwMode="auto">
          <a:xfrm>
            <a:off x="1447800" y="1995488"/>
            <a:ext cx="7127875" cy="1762125"/>
          </a:xfrm>
          <a:prstGeom prst="wedgeRoundRectCallout">
            <a:avLst>
              <a:gd name="adj1" fmla="val 49935"/>
              <a:gd name="adj2" fmla="val -15032"/>
              <a:gd name="adj3" fmla="val 16667"/>
            </a:avLst>
          </a:prstGeom>
          <a:solidFill>
            <a:srgbClr val="FFFFFF"/>
          </a:solidFill>
          <a:ln w="28575">
            <a:solidFill>
              <a:srgbClr val="33CCFF"/>
            </a:solidFill>
            <a:miter lim="800000"/>
          </a:ln>
        </p:spPr>
        <p:txBody>
          <a:bodyPr/>
          <a:lstStyle/>
          <a:p>
            <a:pPr latinLnBrk="1">
              <a:lnSpc>
                <a:spcPct val="120000"/>
              </a:lnSpc>
            </a:pPr>
            <a:r>
              <a:rPr lang="en-US" altLang="zh-CN" sz="2800" b="1">
                <a:solidFill>
                  <a:srgbClr val="000000"/>
                </a:solidFill>
              </a:rPr>
              <a:t>(1)</a:t>
            </a:r>
            <a:r>
              <a:rPr lang="zh-CN" altLang="en-US" sz="2800" b="1">
                <a:solidFill>
                  <a:srgbClr val="000000"/>
                </a:solidFill>
              </a:rPr>
              <a:t>把分数化成分母是</a:t>
            </a:r>
            <a:r>
              <a:rPr lang="en-US" altLang="zh-CN" sz="2800" b="1">
                <a:solidFill>
                  <a:srgbClr val="000000"/>
                </a:solidFill>
              </a:rPr>
              <a:t>100</a:t>
            </a:r>
            <a:r>
              <a:rPr lang="zh-CN" altLang="en-US" sz="2800" b="1">
                <a:solidFill>
                  <a:srgbClr val="000000"/>
                </a:solidFill>
              </a:rPr>
              <a:t>的分数，然后再写</a:t>
            </a:r>
            <a:endParaRPr lang="en-US" altLang="zh-CN" sz="2800" b="1">
              <a:solidFill>
                <a:srgbClr val="000000"/>
              </a:solidFill>
            </a:endParaRPr>
          </a:p>
          <a:p>
            <a:pPr latinLnBrk="1">
              <a:lnSpc>
                <a:spcPct val="120000"/>
              </a:lnSpc>
            </a:pPr>
            <a:r>
              <a:rPr lang="en-US" altLang="zh-CN" sz="2800" b="1">
                <a:solidFill>
                  <a:srgbClr val="000000"/>
                </a:solidFill>
              </a:rPr>
              <a:t>     </a:t>
            </a:r>
            <a:r>
              <a:rPr lang="zh-CN" altLang="en-US" sz="2800" b="1">
                <a:solidFill>
                  <a:srgbClr val="000000"/>
                </a:solidFill>
              </a:rPr>
              <a:t>成百分数形式。</a:t>
            </a:r>
            <a:endParaRPr lang="zh-CN" altLang="en-US" sz="2800" b="1">
              <a:solidFill>
                <a:srgbClr val="000000"/>
              </a:solidFill>
            </a:endParaRPr>
          </a:p>
          <a:p>
            <a:pPr latinLnBrk="1">
              <a:lnSpc>
                <a:spcPct val="120000"/>
              </a:lnSpc>
            </a:pPr>
            <a:r>
              <a:rPr lang="en-US" altLang="zh-CN" sz="2800" b="1">
                <a:solidFill>
                  <a:srgbClr val="000000"/>
                </a:solidFill>
              </a:rPr>
              <a:t>(2)</a:t>
            </a:r>
            <a:r>
              <a:rPr lang="zh-CN" altLang="en-US" sz="2800" b="1">
                <a:solidFill>
                  <a:srgbClr val="000000"/>
                </a:solidFill>
              </a:rPr>
              <a:t>先把分数化成小数，再化成百分数。 </a:t>
            </a:r>
            <a:endParaRPr lang="zh-CN" altLang="en-US" sz="2800" b="1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文本框 1"/>
          <p:cNvSpPr txBox="1">
            <a:spLocks noChangeArrowheads="1"/>
          </p:cNvSpPr>
          <p:nvPr/>
        </p:nvSpPr>
        <p:spPr bwMode="auto">
          <a:xfrm>
            <a:off x="527050" y="411163"/>
            <a:ext cx="1909763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algn="ctr" eaLnBrk="1" hangingPunct="1"/>
            <a:r>
              <a:rPr lang="zh-CN" altLang="en-US" sz="3200" b="1">
                <a:solidFill>
                  <a:srgbClr val="FF0000"/>
                </a:solidFill>
                <a:cs typeface="Times New Roman" panose="02020603050405020304" pitchFamily="18" charset="0"/>
              </a:rPr>
              <a:t>课后作业</a:t>
            </a:r>
            <a:endParaRPr lang="zh-CN" altLang="en-US" sz="3200" b="1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14339" name="Rectangle 2"/>
          <p:cNvSpPr>
            <a:spLocks noChangeArrowheads="1"/>
          </p:cNvSpPr>
          <p:nvPr/>
        </p:nvSpPr>
        <p:spPr bwMode="auto">
          <a:xfrm>
            <a:off x="1835150" y="1635125"/>
            <a:ext cx="5770563" cy="187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latinLnBrk="1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000000"/>
                </a:solidFill>
              </a:rPr>
              <a:t>1.</a:t>
            </a:r>
            <a:r>
              <a:rPr lang="zh-CN" altLang="en-US" sz="3600" b="1">
                <a:solidFill>
                  <a:srgbClr val="000000"/>
                </a:solidFill>
              </a:rPr>
              <a:t>从课后习题中选取；</a:t>
            </a:r>
            <a:endParaRPr lang="zh-CN" altLang="en-US" sz="3600" b="1">
              <a:solidFill>
                <a:srgbClr val="000000"/>
              </a:solidFill>
            </a:endParaRPr>
          </a:p>
          <a:p>
            <a:pPr marL="342900" indent="-342900" latinLnBrk="1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000000"/>
                </a:solidFill>
              </a:rPr>
              <a:t>2.</a:t>
            </a:r>
            <a:r>
              <a:rPr lang="zh-CN" altLang="en-US" sz="3600" b="1">
                <a:solidFill>
                  <a:srgbClr val="000000"/>
                </a:solidFill>
              </a:rPr>
              <a:t>完成练习册本课时的习题。</a:t>
            </a:r>
            <a:endParaRPr lang="zh-CN" altLang="en-US" sz="3600" b="1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文本框 1"/>
          <p:cNvSpPr txBox="1">
            <a:spLocks noChangeArrowheads="1"/>
          </p:cNvSpPr>
          <p:nvPr/>
        </p:nvSpPr>
        <p:spPr bwMode="auto">
          <a:xfrm>
            <a:off x="527050" y="411163"/>
            <a:ext cx="1909763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algn="ctr" eaLnBrk="1" hangingPunct="1"/>
            <a:r>
              <a:rPr lang="zh-CN" altLang="en-US" sz="3200" b="1" dirty="0">
                <a:solidFill>
                  <a:srgbClr val="FF0000"/>
                </a:solidFill>
                <a:cs typeface="Times New Roman" panose="02020603050405020304" pitchFamily="18" charset="0"/>
              </a:rPr>
              <a:t>新课导入</a:t>
            </a:r>
            <a:endParaRPr lang="zh-CN" altLang="en-US" sz="3200" b="1" dirty="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pic>
        <p:nvPicPr>
          <p:cNvPr id="5" name="图片 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488238" y="3363913"/>
            <a:ext cx="836612" cy="1214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5"/>
          <p:cNvGrpSpPr/>
          <p:nvPr/>
        </p:nvGrpSpPr>
        <p:grpSpPr bwMode="auto">
          <a:xfrm>
            <a:off x="1655763" y="2293938"/>
            <a:ext cx="5329237" cy="1871662"/>
            <a:chOff x="2780801" y="2852087"/>
            <a:chExt cx="3169350" cy="1874562"/>
          </a:xfrm>
        </p:grpSpPr>
        <p:sp>
          <p:nvSpPr>
            <p:cNvPr id="7" name="对话气泡: 圆角矩形 6"/>
            <p:cNvSpPr/>
            <p:nvPr/>
          </p:nvSpPr>
          <p:spPr>
            <a:xfrm>
              <a:off x="2780801" y="2852087"/>
              <a:ext cx="3083437" cy="1874562"/>
            </a:xfrm>
            <a:prstGeom prst="wedgeRoundRectCallout">
              <a:avLst>
                <a:gd name="adj1" fmla="val 61112"/>
                <a:gd name="adj2" fmla="val 35991"/>
                <a:gd name="adj3" fmla="val 16667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031" name="TextBox 2"/>
            <p:cNvSpPr txBox="1">
              <a:spLocks noChangeArrowheads="1"/>
            </p:cNvSpPr>
            <p:nvPr/>
          </p:nvSpPr>
          <p:spPr bwMode="auto">
            <a:xfrm>
              <a:off x="2780801" y="2855427"/>
              <a:ext cx="3169350" cy="18108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9pPr>
            </a:lstStyle>
            <a:p>
              <a:pPr eaLnBrk="1" latin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3200" b="1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上节课我们学习了百分数化成分数、小数，那么小数、分数如何化成百分数呢？</a:t>
              </a:r>
              <a:endParaRPr lang="zh-CN" altLang="en-US" sz="3200" b="1" dirty="0">
                <a:solidFill>
                  <a:srgbClr val="000000"/>
                </a:solidFill>
                <a:cs typeface="Times New Roman" panose="02020603050405020304" pitchFamily="18" charset="0"/>
              </a:endParaRPr>
            </a:p>
          </p:txBody>
        </p:sp>
      </p:grpSp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2843213" y="1058863"/>
          <a:ext cx="2952750" cy="995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Equation" r:id="rId2" imgW="1167765" imgH="393700" progId="Equation.DSMT4">
                  <p:embed/>
                </p:oleObj>
              </mc:Choice>
              <mc:Fallback>
                <p:oleObj name="Equation" r:id="rId2" imgW="1167765" imgH="393700" progId="Equation.DSMT4">
                  <p:embed/>
                  <p:pic>
                    <p:nvPicPr>
                      <p:cNvPr id="0" name="对象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213" y="1058863"/>
                        <a:ext cx="2952750" cy="9953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文本框 1"/>
          <p:cNvSpPr txBox="1">
            <a:spLocks noChangeArrowheads="1"/>
          </p:cNvSpPr>
          <p:nvPr/>
        </p:nvSpPr>
        <p:spPr bwMode="auto">
          <a:xfrm>
            <a:off x="527050" y="411163"/>
            <a:ext cx="1909763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algn="ctr" eaLnBrk="1" hangingPunct="1"/>
            <a:r>
              <a:rPr lang="zh-CN" altLang="en-US" sz="3200" b="1" dirty="0">
                <a:solidFill>
                  <a:srgbClr val="FF0000"/>
                </a:solidFill>
                <a:cs typeface="Times New Roman" panose="02020603050405020304" pitchFamily="18" charset="0"/>
              </a:rPr>
              <a:t>推进新课</a:t>
            </a:r>
            <a:endParaRPr lang="zh-CN" altLang="en-US" sz="3200" b="1" dirty="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2055" name="矩形 2"/>
          <p:cNvSpPr>
            <a:spLocks noChangeArrowheads="1"/>
          </p:cNvSpPr>
          <p:nvPr/>
        </p:nvSpPr>
        <p:spPr bwMode="auto">
          <a:xfrm>
            <a:off x="1692275" y="1419225"/>
            <a:ext cx="54356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000000"/>
                </a:solidFill>
                <a:cs typeface="Times New Roman" panose="02020603050405020304" pitchFamily="18" charset="0"/>
              </a:rPr>
              <a:t>例</a:t>
            </a:r>
            <a:r>
              <a:rPr lang="en-US" altLang="zh-CN" sz="3200" b="1" dirty="0">
                <a:solidFill>
                  <a:srgbClr val="000000"/>
                </a:solidFill>
                <a:cs typeface="Times New Roman" panose="02020603050405020304" pitchFamily="18" charset="0"/>
              </a:rPr>
              <a:t>2 </a:t>
            </a:r>
            <a:r>
              <a:rPr lang="zh-CN" altLang="en-US" sz="3200" b="1" dirty="0">
                <a:solidFill>
                  <a:srgbClr val="000000"/>
                </a:solidFill>
                <a:cs typeface="Times New Roman" panose="02020603050405020304" pitchFamily="18" charset="0"/>
              </a:rPr>
              <a:t>把下面的数化成百分数。</a:t>
            </a:r>
            <a:endParaRPr lang="zh-CN" altLang="en-US" dirty="0"/>
          </a:p>
        </p:txBody>
      </p:sp>
      <p:graphicFrame>
        <p:nvGraphicFramePr>
          <p:cNvPr id="2050" name="对象 3"/>
          <p:cNvGraphicFramePr>
            <a:graphicFrameLocks noChangeAspect="1"/>
          </p:cNvGraphicFramePr>
          <p:nvPr/>
        </p:nvGraphicFramePr>
        <p:xfrm>
          <a:off x="1817688" y="2727325"/>
          <a:ext cx="833437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0" name="Equation" r:id="rId1" imgW="316865" imgH="177800" progId="Equation.DSMT4">
                  <p:embed/>
                </p:oleObj>
              </mc:Choice>
              <mc:Fallback>
                <p:oleObj name="Equation" r:id="rId1" imgW="316865" imgH="177800" progId="Equation.DSMT4">
                  <p:embed/>
                  <p:pic>
                    <p:nvPicPr>
                      <p:cNvPr id="0" name="对象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17688" y="2727325"/>
                        <a:ext cx="833437" cy="466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1" name="对象 5"/>
          <p:cNvGraphicFramePr>
            <a:graphicFrameLocks noChangeAspect="1"/>
          </p:cNvGraphicFramePr>
          <p:nvPr/>
        </p:nvGraphicFramePr>
        <p:xfrm>
          <a:off x="3584575" y="2727325"/>
          <a:ext cx="800100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1" name="Equation" r:id="rId3" imgW="304165" imgH="177800" progId="Equation.DSMT4">
                  <p:embed/>
                </p:oleObj>
              </mc:Choice>
              <mc:Fallback>
                <p:oleObj name="Equation" r:id="rId3" imgW="304165" imgH="177800" progId="Equation.DSMT4">
                  <p:embed/>
                  <p:pic>
                    <p:nvPicPr>
                      <p:cNvPr id="0" name="对象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84575" y="2727325"/>
                        <a:ext cx="800100" cy="466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2" name="对象 6"/>
          <p:cNvGraphicFramePr>
            <a:graphicFrameLocks noChangeAspect="1"/>
          </p:cNvGraphicFramePr>
          <p:nvPr/>
        </p:nvGraphicFramePr>
        <p:xfrm>
          <a:off x="5318125" y="2427288"/>
          <a:ext cx="40005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2" name="Equation" r:id="rId5" imgW="152400" imgH="405765" progId="Equation.DSMT4">
                  <p:embed/>
                </p:oleObj>
              </mc:Choice>
              <mc:Fallback>
                <p:oleObj name="Equation" r:id="rId5" imgW="152400" imgH="405765" progId="Equation.DSMT4">
                  <p:embed/>
                  <p:pic>
                    <p:nvPicPr>
                      <p:cNvPr id="0" name="对象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18125" y="2427288"/>
                        <a:ext cx="400050" cy="1066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3" name="对象 7"/>
          <p:cNvGraphicFramePr>
            <a:graphicFrameLocks noChangeAspect="1"/>
          </p:cNvGraphicFramePr>
          <p:nvPr/>
        </p:nvGraphicFramePr>
        <p:xfrm>
          <a:off x="6651625" y="2427288"/>
          <a:ext cx="566738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3" name="Equation" r:id="rId7" imgW="215900" imgH="405765" progId="Equation.DSMT4">
                  <p:embed/>
                </p:oleObj>
              </mc:Choice>
              <mc:Fallback>
                <p:oleObj name="Equation" r:id="rId7" imgW="215900" imgH="405765" progId="Equation.DSMT4">
                  <p:embed/>
                  <p:pic>
                    <p:nvPicPr>
                      <p:cNvPr id="0" name="对象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51625" y="2427288"/>
                        <a:ext cx="566738" cy="1066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对象 1"/>
          <p:cNvGraphicFramePr>
            <a:graphicFrameLocks noChangeAspect="1"/>
          </p:cNvGraphicFramePr>
          <p:nvPr/>
        </p:nvGraphicFramePr>
        <p:xfrm>
          <a:off x="1581150" y="771525"/>
          <a:ext cx="833438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" name="Equation" r:id="rId1" imgW="316865" imgH="177800" progId="Equation.DSMT4">
                  <p:embed/>
                </p:oleObj>
              </mc:Choice>
              <mc:Fallback>
                <p:oleObj name="Equation" r:id="rId1" imgW="316865" imgH="177800" progId="Equation.DSMT4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1150" y="771525"/>
                        <a:ext cx="833438" cy="466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5" name="对象 2"/>
          <p:cNvGraphicFramePr>
            <a:graphicFrameLocks noChangeAspect="1"/>
          </p:cNvGraphicFramePr>
          <p:nvPr/>
        </p:nvGraphicFramePr>
        <p:xfrm>
          <a:off x="3348038" y="771525"/>
          <a:ext cx="800100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9" name="Equation" r:id="rId3" imgW="304165" imgH="177800" progId="Equation.DSMT4">
                  <p:embed/>
                </p:oleObj>
              </mc:Choice>
              <mc:Fallback>
                <p:oleObj name="Equation" r:id="rId3" imgW="304165" imgH="177800" progId="Equation.DSMT4">
                  <p:embed/>
                  <p:pic>
                    <p:nvPicPr>
                      <p:cNvPr id="0" name="对象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8038" y="771525"/>
                        <a:ext cx="800100" cy="466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6" name="对象 3"/>
          <p:cNvGraphicFramePr>
            <a:graphicFrameLocks noChangeAspect="1"/>
          </p:cNvGraphicFramePr>
          <p:nvPr/>
        </p:nvGraphicFramePr>
        <p:xfrm>
          <a:off x="5081588" y="471488"/>
          <a:ext cx="40005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0" name="Equation" r:id="rId5" imgW="152400" imgH="405765" progId="Equation.DSMT4">
                  <p:embed/>
                </p:oleObj>
              </mc:Choice>
              <mc:Fallback>
                <p:oleObj name="Equation" r:id="rId5" imgW="152400" imgH="405765" progId="Equation.DSMT4">
                  <p:embed/>
                  <p:pic>
                    <p:nvPicPr>
                      <p:cNvPr id="0" name="对象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1588" y="471488"/>
                        <a:ext cx="400050" cy="1066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7" name="对象 4"/>
          <p:cNvGraphicFramePr>
            <a:graphicFrameLocks noChangeAspect="1"/>
          </p:cNvGraphicFramePr>
          <p:nvPr/>
        </p:nvGraphicFramePr>
        <p:xfrm>
          <a:off x="6415088" y="471488"/>
          <a:ext cx="566737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1" name="Equation" r:id="rId7" imgW="215900" imgH="405765" progId="Equation.DSMT4">
                  <p:embed/>
                </p:oleObj>
              </mc:Choice>
              <mc:Fallback>
                <p:oleObj name="Equation" r:id="rId7" imgW="215900" imgH="405765" progId="Equation.DSMT4">
                  <p:embed/>
                  <p:pic>
                    <p:nvPicPr>
                      <p:cNvPr id="0" name="对象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15088" y="471488"/>
                        <a:ext cx="566737" cy="1066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1476375" y="1779588"/>
          <a:ext cx="2833688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2" name="Equation" r:id="rId9" imgW="1078865" imgH="406400" progId="Equation.DSMT4">
                  <p:embed/>
                </p:oleObj>
              </mc:Choice>
              <mc:Fallback>
                <p:oleObj name="Equation" r:id="rId9" imgW="1078865" imgH="406400" progId="Equation.DSMT4">
                  <p:embed/>
                  <p:pic>
                    <p:nvPicPr>
                      <p:cNvPr id="0" name="对象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6375" y="1779588"/>
                        <a:ext cx="2833688" cy="1066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5110163" y="1779588"/>
          <a:ext cx="3000375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3" name="Equation" r:id="rId11" imgW="1143000" imgH="406400" progId="Equation.DSMT4">
                  <p:embed/>
                </p:oleObj>
              </mc:Choice>
              <mc:Fallback>
                <p:oleObj name="Equation" r:id="rId11" imgW="1143000" imgH="406400" progId="Equation.DSMT4">
                  <p:embed/>
                  <p:pic>
                    <p:nvPicPr>
                      <p:cNvPr id="0" name="对象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10163" y="1779588"/>
                        <a:ext cx="3000375" cy="1066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1514475" y="3076575"/>
          <a:ext cx="3667125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4" name="Equation" r:id="rId13" imgW="1396365" imgH="406400" progId="Equation.DSMT4">
                  <p:embed/>
                </p:oleObj>
              </mc:Choice>
              <mc:Fallback>
                <p:oleObj name="Equation" r:id="rId13" imgW="1396365" imgH="406400" progId="Equation.DSMT4">
                  <p:embed/>
                  <p:pic>
                    <p:nvPicPr>
                      <p:cNvPr id="0" name="对象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14475" y="3076575"/>
                        <a:ext cx="3667125" cy="1066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对象 1"/>
          <p:cNvGraphicFramePr>
            <a:graphicFrameLocks noChangeAspect="1"/>
          </p:cNvGraphicFramePr>
          <p:nvPr/>
        </p:nvGraphicFramePr>
        <p:xfrm>
          <a:off x="1581150" y="771525"/>
          <a:ext cx="833438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5" name="Equation" r:id="rId1" imgW="316865" imgH="177800" progId="Equation.DSMT4">
                  <p:embed/>
                </p:oleObj>
              </mc:Choice>
              <mc:Fallback>
                <p:oleObj name="Equation" r:id="rId1" imgW="316865" imgH="177800" progId="Equation.DSMT4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1150" y="771525"/>
                        <a:ext cx="833438" cy="466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99" name="对象 2"/>
          <p:cNvGraphicFramePr>
            <a:graphicFrameLocks noChangeAspect="1"/>
          </p:cNvGraphicFramePr>
          <p:nvPr/>
        </p:nvGraphicFramePr>
        <p:xfrm>
          <a:off x="3348038" y="771525"/>
          <a:ext cx="800100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6" name="Equation" r:id="rId3" imgW="304165" imgH="177800" progId="Equation.DSMT4">
                  <p:embed/>
                </p:oleObj>
              </mc:Choice>
              <mc:Fallback>
                <p:oleObj name="Equation" r:id="rId3" imgW="304165" imgH="177800" progId="Equation.DSMT4">
                  <p:embed/>
                  <p:pic>
                    <p:nvPicPr>
                      <p:cNvPr id="0" name="对象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8038" y="771525"/>
                        <a:ext cx="800100" cy="466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0" name="对象 3"/>
          <p:cNvGraphicFramePr>
            <a:graphicFrameLocks noChangeAspect="1"/>
          </p:cNvGraphicFramePr>
          <p:nvPr/>
        </p:nvGraphicFramePr>
        <p:xfrm>
          <a:off x="5081588" y="471488"/>
          <a:ext cx="40005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7" name="Equation" r:id="rId5" imgW="152400" imgH="405765" progId="Equation.DSMT4">
                  <p:embed/>
                </p:oleObj>
              </mc:Choice>
              <mc:Fallback>
                <p:oleObj name="Equation" r:id="rId5" imgW="152400" imgH="405765" progId="Equation.DSMT4">
                  <p:embed/>
                  <p:pic>
                    <p:nvPicPr>
                      <p:cNvPr id="0" name="对象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1588" y="471488"/>
                        <a:ext cx="400050" cy="1066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1" name="对象 4"/>
          <p:cNvGraphicFramePr>
            <a:graphicFrameLocks noChangeAspect="1"/>
          </p:cNvGraphicFramePr>
          <p:nvPr/>
        </p:nvGraphicFramePr>
        <p:xfrm>
          <a:off x="6415088" y="471488"/>
          <a:ext cx="566737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8" name="Equation" r:id="rId7" imgW="215900" imgH="405765" progId="Equation.DSMT4">
                  <p:embed/>
                </p:oleObj>
              </mc:Choice>
              <mc:Fallback>
                <p:oleObj name="Equation" r:id="rId7" imgW="215900" imgH="405765" progId="Equation.DSMT4">
                  <p:embed/>
                  <p:pic>
                    <p:nvPicPr>
                      <p:cNvPr id="0" name="对象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15088" y="471488"/>
                        <a:ext cx="566737" cy="1066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1763713" y="1708150"/>
          <a:ext cx="2100262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9" name="Equation" r:id="rId9" imgW="799465" imgH="406400" progId="Equation.DSMT4">
                  <p:embed/>
                </p:oleObj>
              </mc:Choice>
              <mc:Fallback>
                <p:oleObj name="Equation" r:id="rId9" imgW="799465" imgH="406400" progId="Equation.DSMT4">
                  <p:embed/>
                  <p:pic>
                    <p:nvPicPr>
                      <p:cNvPr id="0" name="对象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63713" y="1708150"/>
                        <a:ext cx="2100262" cy="1066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3863975" y="2008188"/>
          <a:ext cx="2667000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0" name="Equation" r:id="rId11" imgW="1015365" imgH="177800" progId="Equation.DSMT4">
                  <p:embed/>
                </p:oleObj>
              </mc:Choice>
              <mc:Fallback>
                <p:oleObj name="Equation" r:id="rId11" imgW="1015365" imgH="177800" progId="Equation.DSMT4">
                  <p:embed/>
                  <p:pic>
                    <p:nvPicPr>
                      <p:cNvPr id="0" name="对象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63975" y="2008188"/>
                        <a:ext cx="2667000" cy="466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组合 14"/>
          <p:cNvGrpSpPr/>
          <p:nvPr/>
        </p:nvGrpSpPr>
        <p:grpSpPr bwMode="auto">
          <a:xfrm>
            <a:off x="1909763" y="2944813"/>
            <a:ext cx="6084887" cy="1874837"/>
            <a:chOff x="1910313" y="2944788"/>
            <a:chExt cx="6084121" cy="1874123"/>
          </a:xfrm>
        </p:grpSpPr>
        <p:pic>
          <p:nvPicPr>
            <p:cNvPr id="4105" name="图片 10"/>
            <p:cNvPicPr>
              <a:picLocks noChangeAspect="1" noChangeArrowheads="1"/>
            </p:cNvPicPr>
            <p:nvPr/>
          </p:nvPicPr>
          <p:blipFill>
            <a:blip r:embed="rId13" cstate="email"/>
            <a:srcRect/>
            <a:stretch>
              <a:fillRect/>
            </a:stretch>
          </p:blipFill>
          <p:spPr bwMode="auto">
            <a:xfrm>
              <a:off x="6981463" y="3363838"/>
              <a:ext cx="1012971" cy="14550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4106" name="组合 11"/>
            <p:cNvGrpSpPr/>
            <p:nvPr/>
          </p:nvGrpSpPr>
          <p:grpSpPr bwMode="auto">
            <a:xfrm>
              <a:off x="1910313" y="2944788"/>
              <a:ext cx="4475302" cy="1220976"/>
              <a:chOff x="2780801" y="2852088"/>
              <a:chExt cx="2662089" cy="1222512"/>
            </a:xfrm>
          </p:grpSpPr>
          <p:sp>
            <p:nvSpPr>
              <p:cNvPr id="13" name="对话气泡: 圆角矩形 12"/>
              <p:cNvSpPr/>
              <p:nvPr/>
            </p:nvSpPr>
            <p:spPr>
              <a:xfrm>
                <a:off x="2780801" y="2852088"/>
                <a:ext cx="2661671" cy="1218680"/>
              </a:xfrm>
              <a:prstGeom prst="wedgeRoundRectCallout">
                <a:avLst>
                  <a:gd name="adj1" fmla="val 61112"/>
                  <a:gd name="adj2" fmla="val 35991"/>
                  <a:gd name="adj3" fmla="val 16667"/>
                </a:avLst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108" name="TextBox 2"/>
              <p:cNvSpPr txBox="1">
                <a:spLocks noChangeArrowheads="1"/>
              </p:cNvSpPr>
              <p:nvPr/>
            </p:nvSpPr>
            <p:spPr bwMode="auto">
              <a:xfrm>
                <a:off x="2780801" y="2855427"/>
                <a:ext cx="2633964" cy="1219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9pPr>
              </a:lstStyle>
              <a:p>
                <a:pPr eaLnBrk="1" latinLnBrk="1" hangingPunct="1">
                  <a:lnSpc>
                    <a:spcPct val="120000"/>
                  </a:lnSpc>
                  <a:buFont typeface="Arial" panose="020B0604020202020204" pitchFamily="34" charset="0"/>
                  <a:buNone/>
                </a:pPr>
                <a:r>
                  <a:rPr lang="zh-CN" altLang="en-US" sz="3200" b="1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除不尽时，通常百分号前保留一位小数。</a:t>
                </a:r>
                <a:endParaRPr lang="zh-CN" altLang="en-US" sz="3200" b="1" dirty="0">
                  <a:solidFill>
                    <a:srgbClr val="000000"/>
                  </a:solidFill>
                  <a:cs typeface="Times New Roman" panose="02020603050405020304" pitchFamily="18" charset="0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组合 10"/>
          <p:cNvGrpSpPr/>
          <p:nvPr/>
        </p:nvGrpSpPr>
        <p:grpSpPr bwMode="auto">
          <a:xfrm>
            <a:off x="323850" y="661988"/>
            <a:ext cx="2287588" cy="960437"/>
            <a:chOff x="1090402" y="262815"/>
            <a:chExt cx="2287380" cy="959398"/>
          </a:xfrm>
        </p:grpSpPr>
        <p:sp>
          <p:nvSpPr>
            <p:cNvPr id="3" name="Freeform 817"/>
            <p:cNvSpPr>
              <a:spLocks noEditPoints="1"/>
            </p:cNvSpPr>
            <p:nvPr/>
          </p:nvSpPr>
          <p:spPr bwMode="auto">
            <a:xfrm>
              <a:off x="1090402" y="462624"/>
              <a:ext cx="761931" cy="759589"/>
            </a:xfrm>
            <a:custGeom>
              <a:avLst/>
              <a:gdLst>
                <a:gd name="T0" fmla="*/ 2147483646 w 425"/>
                <a:gd name="T1" fmla="*/ 2147483646 h 423"/>
                <a:gd name="T2" fmla="*/ 2147483646 w 425"/>
                <a:gd name="T3" fmla="*/ 2147483646 h 423"/>
                <a:gd name="T4" fmla="*/ 2147483646 w 425"/>
                <a:gd name="T5" fmla="*/ 2147483646 h 423"/>
                <a:gd name="T6" fmla="*/ 2147483646 w 425"/>
                <a:gd name="T7" fmla="*/ 2147483646 h 423"/>
                <a:gd name="T8" fmla="*/ 2147483646 w 425"/>
                <a:gd name="T9" fmla="*/ 2147483646 h 423"/>
                <a:gd name="T10" fmla="*/ 2147483646 w 425"/>
                <a:gd name="T11" fmla="*/ 2147483646 h 423"/>
                <a:gd name="T12" fmla="*/ 2147483646 w 425"/>
                <a:gd name="T13" fmla="*/ 2147483646 h 423"/>
                <a:gd name="T14" fmla="*/ 2147483646 w 425"/>
                <a:gd name="T15" fmla="*/ 2147483646 h 423"/>
                <a:gd name="T16" fmla="*/ 2147483646 w 425"/>
                <a:gd name="T17" fmla="*/ 2147483646 h 423"/>
                <a:gd name="T18" fmla="*/ 0 w 425"/>
                <a:gd name="T19" fmla="*/ 2147483646 h 423"/>
                <a:gd name="T20" fmla="*/ 2147483646 w 425"/>
                <a:gd name="T21" fmla="*/ 2147483646 h 423"/>
                <a:gd name="T22" fmla="*/ 2147483646 w 425"/>
                <a:gd name="T23" fmla="*/ 2147483646 h 423"/>
                <a:gd name="T24" fmla="*/ 2147483646 w 425"/>
                <a:gd name="T25" fmla="*/ 2147483646 h 423"/>
                <a:gd name="T26" fmla="*/ 2147483646 w 425"/>
                <a:gd name="T27" fmla="*/ 2147483646 h 423"/>
                <a:gd name="T28" fmla="*/ 2147483646 w 425"/>
                <a:gd name="T29" fmla="*/ 2147483646 h 423"/>
                <a:gd name="T30" fmla="*/ 2147483646 w 425"/>
                <a:gd name="T31" fmla="*/ 2147483646 h 423"/>
                <a:gd name="T32" fmla="*/ 2147483646 w 425"/>
                <a:gd name="T33" fmla="*/ 2147483646 h 423"/>
                <a:gd name="T34" fmla="*/ 2147483646 w 425"/>
                <a:gd name="T35" fmla="*/ 2147483646 h 423"/>
                <a:gd name="T36" fmla="*/ 2147483646 w 425"/>
                <a:gd name="T37" fmla="*/ 2147483646 h 423"/>
                <a:gd name="T38" fmla="*/ 2147483646 w 425"/>
                <a:gd name="T39" fmla="*/ 2147483646 h 423"/>
                <a:gd name="T40" fmla="*/ 2147483646 w 425"/>
                <a:gd name="T41" fmla="*/ 2147483646 h 423"/>
                <a:gd name="T42" fmla="*/ 2147483646 w 425"/>
                <a:gd name="T43" fmla="*/ 2147483646 h 423"/>
                <a:gd name="T44" fmla="*/ 2147483646 w 425"/>
                <a:gd name="T45" fmla="*/ 2147483646 h 423"/>
                <a:gd name="T46" fmla="*/ 2147483646 w 425"/>
                <a:gd name="T47" fmla="*/ 2147483646 h 423"/>
                <a:gd name="T48" fmla="*/ 2147483646 w 425"/>
                <a:gd name="T49" fmla="*/ 2147483646 h 423"/>
                <a:gd name="T50" fmla="*/ 2147483646 w 425"/>
                <a:gd name="T51" fmla="*/ 2147483646 h 423"/>
                <a:gd name="T52" fmla="*/ 2147483646 w 425"/>
                <a:gd name="T53" fmla="*/ 2147483646 h 423"/>
                <a:gd name="T54" fmla="*/ 2147483646 w 425"/>
                <a:gd name="T55" fmla="*/ 2147483646 h 423"/>
                <a:gd name="T56" fmla="*/ 2147483646 w 425"/>
                <a:gd name="T57" fmla="*/ 2147483646 h 423"/>
                <a:gd name="T58" fmla="*/ 2147483646 w 425"/>
                <a:gd name="T59" fmla="*/ 2147483646 h 423"/>
                <a:gd name="T60" fmla="*/ 2147483646 w 425"/>
                <a:gd name="T61" fmla="*/ 2147483646 h 423"/>
                <a:gd name="T62" fmla="*/ 2147483646 w 425"/>
                <a:gd name="T63" fmla="*/ 2147483646 h 423"/>
                <a:gd name="T64" fmla="*/ 2147483646 w 425"/>
                <a:gd name="T65" fmla="*/ 2147483646 h 423"/>
                <a:gd name="T66" fmla="*/ 2147483646 w 425"/>
                <a:gd name="T67" fmla="*/ 2147483646 h 423"/>
                <a:gd name="T68" fmla="*/ 2147483646 w 425"/>
                <a:gd name="T69" fmla="*/ 2147483646 h 423"/>
                <a:gd name="T70" fmla="*/ 2147483646 w 425"/>
                <a:gd name="T71" fmla="*/ 2147483646 h 423"/>
                <a:gd name="T72" fmla="*/ 2147483646 w 425"/>
                <a:gd name="T73" fmla="*/ 2147483646 h 423"/>
                <a:gd name="T74" fmla="*/ 2147483646 w 425"/>
                <a:gd name="T75" fmla="*/ 2147483646 h 423"/>
                <a:gd name="T76" fmla="*/ 2147483646 w 425"/>
                <a:gd name="T77" fmla="*/ 2147483646 h 423"/>
                <a:gd name="T78" fmla="*/ 2147483646 w 425"/>
                <a:gd name="T79" fmla="*/ 2147483646 h 423"/>
                <a:gd name="T80" fmla="*/ 2147483646 w 425"/>
                <a:gd name="T81" fmla="*/ 2147483646 h 423"/>
                <a:gd name="T82" fmla="*/ 2147483646 w 425"/>
                <a:gd name="T83" fmla="*/ 2147483646 h 423"/>
                <a:gd name="T84" fmla="*/ 2147483646 w 425"/>
                <a:gd name="T85" fmla="*/ 2147483646 h 423"/>
                <a:gd name="T86" fmla="*/ 2147483646 w 425"/>
                <a:gd name="T87" fmla="*/ 2147483646 h 423"/>
                <a:gd name="T88" fmla="*/ 2147483646 w 425"/>
                <a:gd name="T89" fmla="*/ 2147483646 h 423"/>
                <a:gd name="T90" fmla="*/ 2147483646 w 425"/>
                <a:gd name="T91" fmla="*/ 2147483646 h 423"/>
                <a:gd name="T92" fmla="*/ 2147483646 w 425"/>
                <a:gd name="T93" fmla="*/ 2147483646 h 423"/>
                <a:gd name="T94" fmla="*/ 2147483646 w 425"/>
                <a:gd name="T95" fmla="*/ 2147483646 h 423"/>
                <a:gd name="T96" fmla="*/ 2147483646 w 425"/>
                <a:gd name="T97" fmla="*/ 2147483646 h 423"/>
                <a:gd name="T98" fmla="*/ 2147483646 w 425"/>
                <a:gd name="T99" fmla="*/ 2147483646 h 423"/>
                <a:gd name="T100" fmla="*/ 2147483646 w 425"/>
                <a:gd name="T101" fmla="*/ 2147483646 h 423"/>
                <a:gd name="T102" fmla="*/ 2147483646 w 425"/>
                <a:gd name="T103" fmla="*/ 2147483646 h 423"/>
                <a:gd name="T104" fmla="*/ 2147483646 w 425"/>
                <a:gd name="T105" fmla="*/ 2147483646 h 423"/>
                <a:gd name="T106" fmla="*/ 2147483646 w 425"/>
                <a:gd name="T107" fmla="*/ 2147483646 h 423"/>
                <a:gd name="T108" fmla="*/ 2147483646 w 425"/>
                <a:gd name="T109" fmla="*/ 2147483646 h 423"/>
                <a:gd name="T110" fmla="*/ 2147483646 w 425"/>
                <a:gd name="T111" fmla="*/ 2147483646 h 423"/>
                <a:gd name="T112" fmla="*/ 2147483646 w 425"/>
                <a:gd name="T113" fmla="*/ 2147483646 h 423"/>
                <a:gd name="T114" fmla="*/ 2147483646 w 425"/>
                <a:gd name="T115" fmla="*/ 2147483646 h 423"/>
                <a:gd name="T116" fmla="*/ 2147483646 w 425"/>
                <a:gd name="T117" fmla="*/ 2147483646 h 423"/>
                <a:gd name="T118" fmla="*/ 2147483646 w 425"/>
                <a:gd name="T119" fmla="*/ 2147483646 h 423"/>
                <a:gd name="T120" fmla="*/ 2147483646 w 425"/>
                <a:gd name="T121" fmla="*/ 2147483646 h 423"/>
                <a:gd name="T122" fmla="*/ 2147483646 w 425"/>
                <a:gd name="T123" fmla="*/ 2147483646 h 42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425" h="423">
                  <a:moveTo>
                    <a:pt x="380" y="143"/>
                  </a:moveTo>
                  <a:lnTo>
                    <a:pt x="387" y="122"/>
                  </a:lnTo>
                  <a:lnTo>
                    <a:pt x="385" y="99"/>
                  </a:lnTo>
                  <a:lnTo>
                    <a:pt x="377" y="79"/>
                  </a:lnTo>
                  <a:lnTo>
                    <a:pt x="363" y="62"/>
                  </a:lnTo>
                  <a:lnTo>
                    <a:pt x="346" y="48"/>
                  </a:lnTo>
                  <a:lnTo>
                    <a:pt x="325" y="40"/>
                  </a:lnTo>
                  <a:lnTo>
                    <a:pt x="304" y="38"/>
                  </a:lnTo>
                  <a:lnTo>
                    <a:pt x="282" y="44"/>
                  </a:lnTo>
                  <a:lnTo>
                    <a:pt x="273" y="27"/>
                  </a:lnTo>
                  <a:lnTo>
                    <a:pt x="257" y="13"/>
                  </a:lnTo>
                  <a:lnTo>
                    <a:pt x="240" y="5"/>
                  </a:lnTo>
                  <a:lnTo>
                    <a:pt x="222" y="0"/>
                  </a:lnTo>
                  <a:lnTo>
                    <a:pt x="202" y="0"/>
                  </a:lnTo>
                  <a:lnTo>
                    <a:pt x="182" y="5"/>
                  </a:lnTo>
                  <a:lnTo>
                    <a:pt x="165" y="13"/>
                  </a:lnTo>
                  <a:lnTo>
                    <a:pt x="151" y="26"/>
                  </a:lnTo>
                  <a:lnTo>
                    <a:pt x="143" y="44"/>
                  </a:lnTo>
                  <a:lnTo>
                    <a:pt x="120" y="38"/>
                  </a:lnTo>
                  <a:lnTo>
                    <a:pt x="99" y="40"/>
                  </a:lnTo>
                  <a:lnTo>
                    <a:pt x="79" y="48"/>
                  </a:lnTo>
                  <a:lnTo>
                    <a:pt x="61" y="62"/>
                  </a:lnTo>
                  <a:lnTo>
                    <a:pt x="48" y="79"/>
                  </a:lnTo>
                  <a:lnTo>
                    <a:pt x="40" y="99"/>
                  </a:lnTo>
                  <a:lnTo>
                    <a:pt x="37" y="122"/>
                  </a:lnTo>
                  <a:lnTo>
                    <a:pt x="44" y="143"/>
                  </a:lnTo>
                  <a:lnTo>
                    <a:pt x="27" y="153"/>
                  </a:lnTo>
                  <a:lnTo>
                    <a:pt x="13" y="167"/>
                  </a:lnTo>
                  <a:lnTo>
                    <a:pt x="5" y="184"/>
                  </a:lnTo>
                  <a:lnTo>
                    <a:pt x="0" y="203"/>
                  </a:lnTo>
                  <a:lnTo>
                    <a:pt x="0" y="223"/>
                  </a:lnTo>
                  <a:lnTo>
                    <a:pt x="5" y="241"/>
                  </a:lnTo>
                  <a:lnTo>
                    <a:pt x="13" y="258"/>
                  </a:lnTo>
                  <a:lnTo>
                    <a:pt x="26" y="272"/>
                  </a:lnTo>
                  <a:lnTo>
                    <a:pt x="44" y="281"/>
                  </a:lnTo>
                  <a:lnTo>
                    <a:pt x="39" y="303"/>
                  </a:lnTo>
                  <a:lnTo>
                    <a:pt x="41" y="325"/>
                  </a:lnTo>
                  <a:lnTo>
                    <a:pt x="50" y="346"/>
                  </a:lnTo>
                  <a:lnTo>
                    <a:pt x="63" y="363"/>
                  </a:lnTo>
                  <a:lnTo>
                    <a:pt x="81" y="377"/>
                  </a:lnTo>
                  <a:lnTo>
                    <a:pt x="101" y="385"/>
                  </a:lnTo>
                  <a:lnTo>
                    <a:pt x="122" y="387"/>
                  </a:lnTo>
                  <a:lnTo>
                    <a:pt x="143" y="380"/>
                  </a:lnTo>
                  <a:lnTo>
                    <a:pt x="151" y="398"/>
                  </a:lnTo>
                  <a:lnTo>
                    <a:pt x="165" y="411"/>
                  </a:lnTo>
                  <a:lnTo>
                    <a:pt x="182" y="419"/>
                  </a:lnTo>
                  <a:lnTo>
                    <a:pt x="202" y="423"/>
                  </a:lnTo>
                  <a:lnTo>
                    <a:pt x="222" y="423"/>
                  </a:lnTo>
                  <a:lnTo>
                    <a:pt x="240" y="419"/>
                  </a:lnTo>
                  <a:lnTo>
                    <a:pt x="257" y="411"/>
                  </a:lnTo>
                  <a:lnTo>
                    <a:pt x="273" y="398"/>
                  </a:lnTo>
                  <a:lnTo>
                    <a:pt x="282" y="380"/>
                  </a:lnTo>
                  <a:lnTo>
                    <a:pt x="304" y="387"/>
                  </a:lnTo>
                  <a:lnTo>
                    <a:pt x="325" y="385"/>
                  </a:lnTo>
                  <a:lnTo>
                    <a:pt x="344" y="377"/>
                  </a:lnTo>
                  <a:lnTo>
                    <a:pt x="361" y="363"/>
                  </a:lnTo>
                  <a:lnTo>
                    <a:pt x="375" y="346"/>
                  </a:lnTo>
                  <a:lnTo>
                    <a:pt x="384" y="325"/>
                  </a:lnTo>
                  <a:lnTo>
                    <a:pt x="385" y="303"/>
                  </a:lnTo>
                  <a:lnTo>
                    <a:pt x="380" y="281"/>
                  </a:lnTo>
                  <a:lnTo>
                    <a:pt x="398" y="272"/>
                  </a:lnTo>
                  <a:lnTo>
                    <a:pt x="411" y="258"/>
                  </a:lnTo>
                  <a:lnTo>
                    <a:pt x="421" y="241"/>
                  </a:lnTo>
                  <a:lnTo>
                    <a:pt x="425" y="223"/>
                  </a:lnTo>
                  <a:lnTo>
                    <a:pt x="423" y="203"/>
                  </a:lnTo>
                  <a:lnTo>
                    <a:pt x="419" y="184"/>
                  </a:lnTo>
                  <a:lnTo>
                    <a:pt x="411" y="167"/>
                  </a:lnTo>
                  <a:lnTo>
                    <a:pt x="398" y="153"/>
                  </a:lnTo>
                  <a:lnTo>
                    <a:pt x="380" y="143"/>
                  </a:lnTo>
                  <a:close/>
                  <a:moveTo>
                    <a:pt x="367" y="270"/>
                  </a:moveTo>
                  <a:lnTo>
                    <a:pt x="364" y="271"/>
                  </a:lnTo>
                  <a:lnTo>
                    <a:pt x="363" y="272"/>
                  </a:lnTo>
                  <a:lnTo>
                    <a:pt x="363" y="275"/>
                  </a:lnTo>
                  <a:lnTo>
                    <a:pt x="363" y="278"/>
                  </a:lnTo>
                  <a:lnTo>
                    <a:pt x="363" y="279"/>
                  </a:lnTo>
                  <a:lnTo>
                    <a:pt x="364" y="282"/>
                  </a:lnTo>
                  <a:lnTo>
                    <a:pt x="371" y="301"/>
                  </a:lnTo>
                  <a:lnTo>
                    <a:pt x="371" y="320"/>
                  </a:lnTo>
                  <a:lnTo>
                    <a:pt x="364" y="339"/>
                  </a:lnTo>
                  <a:lnTo>
                    <a:pt x="352" y="354"/>
                  </a:lnTo>
                  <a:lnTo>
                    <a:pt x="335" y="365"/>
                  </a:lnTo>
                  <a:lnTo>
                    <a:pt x="318" y="371"/>
                  </a:lnTo>
                  <a:lnTo>
                    <a:pt x="299" y="371"/>
                  </a:lnTo>
                  <a:lnTo>
                    <a:pt x="281" y="363"/>
                  </a:lnTo>
                  <a:lnTo>
                    <a:pt x="278" y="361"/>
                  </a:lnTo>
                  <a:lnTo>
                    <a:pt x="275" y="363"/>
                  </a:lnTo>
                  <a:lnTo>
                    <a:pt x="273" y="364"/>
                  </a:lnTo>
                  <a:lnTo>
                    <a:pt x="271" y="365"/>
                  </a:lnTo>
                  <a:lnTo>
                    <a:pt x="271" y="370"/>
                  </a:lnTo>
                  <a:lnTo>
                    <a:pt x="263" y="385"/>
                  </a:lnTo>
                  <a:lnTo>
                    <a:pt x="251" y="398"/>
                  </a:lnTo>
                  <a:lnTo>
                    <a:pt x="236" y="406"/>
                  </a:lnTo>
                  <a:lnTo>
                    <a:pt x="219" y="411"/>
                  </a:lnTo>
                  <a:lnTo>
                    <a:pt x="202" y="411"/>
                  </a:lnTo>
                  <a:lnTo>
                    <a:pt x="185" y="405"/>
                  </a:lnTo>
                  <a:lnTo>
                    <a:pt x="171" y="396"/>
                  </a:lnTo>
                  <a:lnTo>
                    <a:pt x="160" y="384"/>
                  </a:lnTo>
                  <a:lnTo>
                    <a:pt x="154" y="367"/>
                  </a:lnTo>
                  <a:lnTo>
                    <a:pt x="153" y="364"/>
                  </a:lnTo>
                  <a:lnTo>
                    <a:pt x="151" y="363"/>
                  </a:lnTo>
                  <a:lnTo>
                    <a:pt x="150" y="363"/>
                  </a:lnTo>
                  <a:lnTo>
                    <a:pt x="147" y="361"/>
                  </a:lnTo>
                  <a:lnTo>
                    <a:pt x="144" y="363"/>
                  </a:lnTo>
                  <a:lnTo>
                    <a:pt x="126" y="371"/>
                  </a:lnTo>
                  <a:lnTo>
                    <a:pt x="106" y="371"/>
                  </a:lnTo>
                  <a:lnTo>
                    <a:pt x="89" y="365"/>
                  </a:lnTo>
                  <a:lnTo>
                    <a:pt x="72" y="354"/>
                  </a:lnTo>
                  <a:lnTo>
                    <a:pt x="61" y="339"/>
                  </a:lnTo>
                  <a:lnTo>
                    <a:pt x="54" y="320"/>
                  </a:lnTo>
                  <a:lnTo>
                    <a:pt x="53" y="301"/>
                  </a:lnTo>
                  <a:lnTo>
                    <a:pt x="60" y="282"/>
                  </a:lnTo>
                  <a:lnTo>
                    <a:pt x="61" y="279"/>
                  </a:lnTo>
                  <a:lnTo>
                    <a:pt x="63" y="278"/>
                  </a:lnTo>
                  <a:lnTo>
                    <a:pt x="63" y="275"/>
                  </a:lnTo>
                  <a:lnTo>
                    <a:pt x="61" y="272"/>
                  </a:lnTo>
                  <a:lnTo>
                    <a:pt x="60" y="271"/>
                  </a:lnTo>
                  <a:lnTo>
                    <a:pt x="57" y="270"/>
                  </a:lnTo>
                  <a:lnTo>
                    <a:pt x="40" y="264"/>
                  </a:lnTo>
                  <a:lnTo>
                    <a:pt x="27" y="253"/>
                  </a:lnTo>
                  <a:lnTo>
                    <a:pt x="19" y="239"/>
                  </a:lnTo>
                  <a:lnTo>
                    <a:pt x="15" y="222"/>
                  </a:lnTo>
                  <a:lnTo>
                    <a:pt x="15" y="205"/>
                  </a:lnTo>
                  <a:lnTo>
                    <a:pt x="19" y="188"/>
                  </a:lnTo>
                  <a:lnTo>
                    <a:pt x="26" y="172"/>
                  </a:lnTo>
                  <a:lnTo>
                    <a:pt x="39" y="161"/>
                  </a:lnTo>
                  <a:lnTo>
                    <a:pt x="55" y="154"/>
                  </a:lnTo>
                  <a:lnTo>
                    <a:pt x="58" y="153"/>
                  </a:lnTo>
                  <a:lnTo>
                    <a:pt x="61" y="151"/>
                  </a:lnTo>
                  <a:lnTo>
                    <a:pt x="63" y="150"/>
                  </a:lnTo>
                  <a:lnTo>
                    <a:pt x="63" y="147"/>
                  </a:lnTo>
                  <a:lnTo>
                    <a:pt x="61" y="144"/>
                  </a:lnTo>
                  <a:lnTo>
                    <a:pt x="53" y="124"/>
                  </a:lnTo>
                  <a:lnTo>
                    <a:pt x="53" y="106"/>
                  </a:lnTo>
                  <a:lnTo>
                    <a:pt x="60" y="88"/>
                  </a:lnTo>
                  <a:lnTo>
                    <a:pt x="71" y="72"/>
                  </a:lnTo>
                  <a:lnTo>
                    <a:pt x="86" y="61"/>
                  </a:lnTo>
                  <a:lnTo>
                    <a:pt x="105" y="54"/>
                  </a:lnTo>
                  <a:lnTo>
                    <a:pt x="123" y="52"/>
                  </a:lnTo>
                  <a:lnTo>
                    <a:pt x="141" y="59"/>
                  </a:lnTo>
                  <a:lnTo>
                    <a:pt x="143" y="59"/>
                  </a:lnTo>
                  <a:lnTo>
                    <a:pt x="144" y="61"/>
                  </a:lnTo>
                  <a:lnTo>
                    <a:pt x="147" y="62"/>
                  </a:lnTo>
                  <a:lnTo>
                    <a:pt x="149" y="62"/>
                  </a:lnTo>
                  <a:lnTo>
                    <a:pt x="151" y="61"/>
                  </a:lnTo>
                  <a:lnTo>
                    <a:pt x="153" y="59"/>
                  </a:lnTo>
                  <a:lnTo>
                    <a:pt x="154" y="57"/>
                  </a:lnTo>
                  <a:lnTo>
                    <a:pt x="160" y="40"/>
                  </a:lnTo>
                  <a:lnTo>
                    <a:pt x="171" y="27"/>
                  </a:lnTo>
                  <a:lnTo>
                    <a:pt x="185" y="19"/>
                  </a:lnTo>
                  <a:lnTo>
                    <a:pt x="202" y="14"/>
                  </a:lnTo>
                  <a:lnTo>
                    <a:pt x="219" y="13"/>
                  </a:lnTo>
                  <a:lnTo>
                    <a:pt x="236" y="17"/>
                  </a:lnTo>
                  <a:lnTo>
                    <a:pt x="251" y="26"/>
                  </a:lnTo>
                  <a:lnTo>
                    <a:pt x="263" y="38"/>
                  </a:lnTo>
                  <a:lnTo>
                    <a:pt x="271" y="54"/>
                  </a:lnTo>
                  <a:lnTo>
                    <a:pt x="271" y="57"/>
                  </a:lnTo>
                  <a:lnTo>
                    <a:pt x="274" y="58"/>
                  </a:lnTo>
                  <a:lnTo>
                    <a:pt x="275" y="59"/>
                  </a:lnTo>
                  <a:lnTo>
                    <a:pt x="278" y="59"/>
                  </a:lnTo>
                  <a:lnTo>
                    <a:pt x="280" y="61"/>
                  </a:lnTo>
                  <a:lnTo>
                    <a:pt x="282" y="59"/>
                  </a:lnTo>
                  <a:lnTo>
                    <a:pt x="301" y="52"/>
                  </a:lnTo>
                  <a:lnTo>
                    <a:pt x="320" y="54"/>
                  </a:lnTo>
                  <a:lnTo>
                    <a:pt x="339" y="61"/>
                  </a:lnTo>
                  <a:lnTo>
                    <a:pt x="354" y="72"/>
                  </a:lnTo>
                  <a:lnTo>
                    <a:pt x="366" y="88"/>
                  </a:lnTo>
                  <a:lnTo>
                    <a:pt x="371" y="106"/>
                  </a:lnTo>
                  <a:lnTo>
                    <a:pt x="371" y="124"/>
                  </a:lnTo>
                  <a:lnTo>
                    <a:pt x="363" y="144"/>
                  </a:lnTo>
                  <a:lnTo>
                    <a:pt x="361" y="147"/>
                  </a:lnTo>
                  <a:lnTo>
                    <a:pt x="363" y="150"/>
                  </a:lnTo>
                  <a:lnTo>
                    <a:pt x="364" y="151"/>
                  </a:lnTo>
                  <a:lnTo>
                    <a:pt x="367" y="153"/>
                  </a:lnTo>
                  <a:lnTo>
                    <a:pt x="370" y="154"/>
                  </a:lnTo>
                  <a:lnTo>
                    <a:pt x="387" y="161"/>
                  </a:lnTo>
                  <a:lnTo>
                    <a:pt x="398" y="172"/>
                  </a:lnTo>
                  <a:lnTo>
                    <a:pt x="406" y="188"/>
                  </a:lnTo>
                  <a:lnTo>
                    <a:pt x="411" y="205"/>
                  </a:lnTo>
                  <a:lnTo>
                    <a:pt x="411" y="222"/>
                  </a:lnTo>
                  <a:lnTo>
                    <a:pt x="406" y="239"/>
                  </a:lnTo>
                  <a:lnTo>
                    <a:pt x="398" y="253"/>
                  </a:lnTo>
                  <a:lnTo>
                    <a:pt x="384" y="264"/>
                  </a:lnTo>
                  <a:lnTo>
                    <a:pt x="367" y="270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FFFF00"/>
              </a:solidFill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" name="Freeform 817"/>
            <p:cNvSpPr>
              <a:spLocks noEditPoints="1"/>
            </p:cNvSpPr>
            <p:nvPr/>
          </p:nvSpPr>
          <p:spPr bwMode="auto">
            <a:xfrm>
              <a:off x="1852333" y="262815"/>
              <a:ext cx="763519" cy="759589"/>
            </a:xfrm>
            <a:custGeom>
              <a:avLst/>
              <a:gdLst>
                <a:gd name="T0" fmla="*/ 2147483646 w 425"/>
                <a:gd name="T1" fmla="*/ 2147483646 h 423"/>
                <a:gd name="T2" fmla="*/ 2147483646 w 425"/>
                <a:gd name="T3" fmla="*/ 2147483646 h 423"/>
                <a:gd name="T4" fmla="*/ 2147483646 w 425"/>
                <a:gd name="T5" fmla="*/ 2147483646 h 423"/>
                <a:gd name="T6" fmla="*/ 2147483646 w 425"/>
                <a:gd name="T7" fmla="*/ 2147483646 h 423"/>
                <a:gd name="T8" fmla="*/ 2147483646 w 425"/>
                <a:gd name="T9" fmla="*/ 2147483646 h 423"/>
                <a:gd name="T10" fmla="*/ 2147483646 w 425"/>
                <a:gd name="T11" fmla="*/ 2147483646 h 423"/>
                <a:gd name="T12" fmla="*/ 2147483646 w 425"/>
                <a:gd name="T13" fmla="*/ 2147483646 h 423"/>
                <a:gd name="T14" fmla="*/ 2147483646 w 425"/>
                <a:gd name="T15" fmla="*/ 2147483646 h 423"/>
                <a:gd name="T16" fmla="*/ 2147483646 w 425"/>
                <a:gd name="T17" fmla="*/ 2147483646 h 423"/>
                <a:gd name="T18" fmla="*/ 0 w 425"/>
                <a:gd name="T19" fmla="*/ 2147483646 h 423"/>
                <a:gd name="T20" fmla="*/ 2147483646 w 425"/>
                <a:gd name="T21" fmla="*/ 2147483646 h 423"/>
                <a:gd name="T22" fmla="*/ 2147483646 w 425"/>
                <a:gd name="T23" fmla="*/ 2147483646 h 423"/>
                <a:gd name="T24" fmla="*/ 2147483646 w 425"/>
                <a:gd name="T25" fmla="*/ 2147483646 h 423"/>
                <a:gd name="T26" fmla="*/ 2147483646 w 425"/>
                <a:gd name="T27" fmla="*/ 2147483646 h 423"/>
                <a:gd name="T28" fmla="*/ 2147483646 w 425"/>
                <a:gd name="T29" fmla="*/ 2147483646 h 423"/>
                <a:gd name="T30" fmla="*/ 2147483646 w 425"/>
                <a:gd name="T31" fmla="*/ 2147483646 h 423"/>
                <a:gd name="T32" fmla="*/ 2147483646 w 425"/>
                <a:gd name="T33" fmla="*/ 2147483646 h 423"/>
                <a:gd name="T34" fmla="*/ 2147483646 w 425"/>
                <a:gd name="T35" fmla="*/ 2147483646 h 423"/>
                <a:gd name="T36" fmla="*/ 2147483646 w 425"/>
                <a:gd name="T37" fmla="*/ 2147483646 h 423"/>
                <a:gd name="T38" fmla="*/ 2147483646 w 425"/>
                <a:gd name="T39" fmla="*/ 2147483646 h 423"/>
                <a:gd name="T40" fmla="*/ 2147483646 w 425"/>
                <a:gd name="T41" fmla="*/ 2147483646 h 423"/>
                <a:gd name="T42" fmla="*/ 2147483646 w 425"/>
                <a:gd name="T43" fmla="*/ 2147483646 h 423"/>
                <a:gd name="T44" fmla="*/ 2147483646 w 425"/>
                <a:gd name="T45" fmla="*/ 2147483646 h 423"/>
                <a:gd name="T46" fmla="*/ 2147483646 w 425"/>
                <a:gd name="T47" fmla="*/ 2147483646 h 423"/>
                <a:gd name="T48" fmla="*/ 2147483646 w 425"/>
                <a:gd name="T49" fmla="*/ 2147483646 h 423"/>
                <a:gd name="T50" fmla="*/ 2147483646 w 425"/>
                <a:gd name="T51" fmla="*/ 2147483646 h 423"/>
                <a:gd name="T52" fmla="*/ 2147483646 w 425"/>
                <a:gd name="T53" fmla="*/ 2147483646 h 423"/>
                <a:gd name="T54" fmla="*/ 2147483646 w 425"/>
                <a:gd name="T55" fmla="*/ 2147483646 h 423"/>
                <a:gd name="T56" fmla="*/ 2147483646 w 425"/>
                <a:gd name="T57" fmla="*/ 2147483646 h 423"/>
                <a:gd name="T58" fmla="*/ 2147483646 w 425"/>
                <a:gd name="T59" fmla="*/ 2147483646 h 423"/>
                <a:gd name="T60" fmla="*/ 2147483646 w 425"/>
                <a:gd name="T61" fmla="*/ 2147483646 h 423"/>
                <a:gd name="T62" fmla="*/ 2147483646 w 425"/>
                <a:gd name="T63" fmla="*/ 2147483646 h 423"/>
                <a:gd name="T64" fmla="*/ 2147483646 w 425"/>
                <a:gd name="T65" fmla="*/ 2147483646 h 423"/>
                <a:gd name="T66" fmla="*/ 2147483646 w 425"/>
                <a:gd name="T67" fmla="*/ 2147483646 h 423"/>
                <a:gd name="T68" fmla="*/ 2147483646 w 425"/>
                <a:gd name="T69" fmla="*/ 2147483646 h 423"/>
                <a:gd name="T70" fmla="*/ 2147483646 w 425"/>
                <a:gd name="T71" fmla="*/ 2147483646 h 423"/>
                <a:gd name="T72" fmla="*/ 2147483646 w 425"/>
                <a:gd name="T73" fmla="*/ 2147483646 h 423"/>
                <a:gd name="T74" fmla="*/ 2147483646 w 425"/>
                <a:gd name="T75" fmla="*/ 2147483646 h 423"/>
                <a:gd name="T76" fmla="*/ 2147483646 w 425"/>
                <a:gd name="T77" fmla="*/ 2147483646 h 423"/>
                <a:gd name="T78" fmla="*/ 2147483646 w 425"/>
                <a:gd name="T79" fmla="*/ 2147483646 h 423"/>
                <a:gd name="T80" fmla="*/ 2147483646 w 425"/>
                <a:gd name="T81" fmla="*/ 2147483646 h 423"/>
                <a:gd name="T82" fmla="*/ 2147483646 w 425"/>
                <a:gd name="T83" fmla="*/ 2147483646 h 423"/>
                <a:gd name="T84" fmla="*/ 2147483646 w 425"/>
                <a:gd name="T85" fmla="*/ 2147483646 h 423"/>
                <a:gd name="T86" fmla="*/ 2147483646 w 425"/>
                <a:gd name="T87" fmla="*/ 2147483646 h 423"/>
                <a:gd name="T88" fmla="*/ 2147483646 w 425"/>
                <a:gd name="T89" fmla="*/ 2147483646 h 423"/>
                <a:gd name="T90" fmla="*/ 2147483646 w 425"/>
                <a:gd name="T91" fmla="*/ 2147483646 h 423"/>
                <a:gd name="T92" fmla="*/ 2147483646 w 425"/>
                <a:gd name="T93" fmla="*/ 2147483646 h 423"/>
                <a:gd name="T94" fmla="*/ 2147483646 w 425"/>
                <a:gd name="T95" fmla="*/ 2147483646 h 423"/>
                <a:gd name="T96" fmla="*/ 2147483646 w 425"/>
                <a:gd name="T97" fmla="*/ 2147483646 h 423"/>
                <a:gd name="T98" fmla="*/ 2147483646 w 425"/>
                <a:gd name="T99" fmla="*/ 2147483646 h 423"/>
                <a:gd name="T100" fmla="*/ 2147483646 w 425"/>
                <a:gd name="T101" fmla="*/ 2147483646 h 423"/>
                <a:gd name="T102" fmla="*/ 2147483646 w 425"/>
                <a:gd name="T103" fmla="*/ 2147483646 h 423"/>
                <a:gd name="T104" fmla="*/ 2147483646 w 425"/>
                <a:gd name="T105" fmla="*/ 2147483646 h 423"/>
                <a:gd name="T106" fmla="*/ 2147483646 w 425"/>
                <a:gd name="T107" fmla="*/ 2147483646 h 423"/>
                <a:gd name="T108" fmla="*/ 2147483646 w 425"/>
                <a:gd name="T109" fmla="*/ 2147483646 h 423"/>
                <a:gd name="T110" fmla="*/ 2147483646 w 425"/>
                <a:gd name="T111" fmla="*/ 2147483646 h 423"/>
                <a:gd name="T112" fmla="*/ 2147483646 w 425"/>
                <a:gd name="T113" fmla="*/ 2147483646 h 423"/>
                <a:gd name="T114" fmla="*/ 2147483646 w 425"/>
                <a:gd name="T115" fmla="*/ 2147483646 h 423"/>
                <a:gd name="T116" fmla="*/ 2147483646 w 425"/>
                <a:gd name="T117" fmla="*/ 2147483646 h 423"/>
                <a:gd name="T118" fmla="*/ 2147483646 w 425"/>
                <a:gd name="T119" fmla="*/ 2147483646 h 423"/>
                <a:gd name="T120" fmla="*/ 2147483646 w 425"/>
                <a:gd name="T121" fmla="*/ 2147483646 h 423"/>
                <a:gd name="T122" fmla="*/ 2147483646 w 425"/>
                <a:gd name="T123" fmla="*/ 2147483646 h 42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425" h="423">
                  <a:moveTo>
                    <a:pt x="380" y="143"/>
                  </a:moveTo>
                  <a:lnTo>
                    <a:pt x="387" y="122"/>
                  </a:lnTo>
                  <a:lnTo>
                    <a:pt x="385" y="99"/>
                  </a:lnTo>
                  <a:lnTo>
                    <a:pt x="377" y="79"/>
                  </a:lnTo>
                  <a:lnTo>
                    <a:pt x="363" y="62"/>
                  </a:lnTo>
                  <a:lnTo>
                    <a:pt x="346" y="48"/>
                  </a:lnTo>
                  <a:lnTo>
                    <a:pt x="325" y="40"/>
                  </a:lnTo>
                  <a:lnTo>
                    <a:pt x="304" y="38"/>
                  </a:lnTo>
                  <a:lnTo>
                    <a:pt x="282" y="44"/>
                  </a:lnTo>
                  <a:lnTo>
                    <a:pt x="273" y="27"/>
                  </a:lnTo>
                  <a:lnTo>
                    <a:pt x="257" y="13"/>
                  </a:lnTo>
                  <a:lnTo>
                    <a:pt x="240" y="5"/>
                  </a:lnTo>
                  <a:lnTo>
                    <a:pt x="222" y="0"/>
                  </a:lnTo>
                  <a:lnTo>
                    <a:pt x="202" y="0"/>
                  </a:lnTo>
                  <a:lnTo>
                    <a:pt x="182" y="5"/>
                  </a:lnTo>
                  <a:lnTo>
                    <a:pt x="165" y="13"/>
                  </a:lnTo>
                  <a:lnTo>
                    <a:pt x="151" y="26"/>
                  </a:lnTo>
                  <a:lnTo>
                    <a:pt x="143" y="44"/>
                  </a:lnTo>
                  <a:lnTo>
                    <a:pt x="120" y="38"/>
                  </a:lnTo>
                  <a:lnTo>
                    <a:pt x="99" y="40"/>
                  </a:lnTo>
                  <a:lnTo>
                    <a:pt x="79" y="48"/>
                  </a:lnTo>
                  <a:lnTo>
                    <a:pt x="61" y="62"/>
                  </a:lnTo>
                  <a:lnTo>
                    <a:pt x="48" y="79"/>
                  </a:lnTo>
                  <a:lnTo>
                    <a:pt x="40" y="99"/>
                  </a:lnTo>
                  <a:lnTo>
                    <a:pt x="37" y="122"/>
                  </a:lnTo>
                  <a:lnTo>
                    <a:pt x="44" y="143"/>
                  </a:lnTo>
                  <a:lnTo>
                    <a:pt x="27" y="153"/>
                  </a:lnTo>
                  <a:lnTo>
                    <a:pt x="13" y="167"/>
                  </a:lnTo>
                  <a:lnTo>
                    <a:pt x="5" y="184"/>
                  </a:lnTo>
                  <a:lnTo>
                    <a:pt x="0" y="203"/>
                  </a:lnTo>
                  <a:lnTo>
                    <a:pt x="0" y="223"/>
                  </a:lnTo>
                  <a:lnTo>
                    <a:pt x="5" y="241"/>
                  </a:lnTo>
                  <a:lnTo>
                    <a:pt x="13" y="258"/>
                  </a:lnTo>
                  <a:lnTo>
                    <a:pt x="26" y="272"/>
                  </a:lnTo>
                  <a:lnTo>
                    <a:pt x="44" y="281"/>
                  </a:lnTo>
                  <a:lnTo>
                    <a:pt x="39" y="303"/>
                  </a:lnTo>
                  <a:lnTo>
                    <a:pt x="41" y="325"/>
                  </a:lnTo>
                  <a:lnTo>
                    <a:pt x="50" y="346"/>
                  </a:lnTo>
                  <a:lnTo>
                    <a:pt x="63" y="363"/>
                  </a:lnTo>
                  <a:lnTo>
                    <a:pt x="81" y="377"/>
                  </a:lnTo>
                  <a:lnTo>
                    <a:pt x="101" y="385"/>
                  </a:lnTo>
                  <a:lnTo>
                    <a:pt x="122" y="387"/>
                  </a:lnTo>
                  <a:lnTo>
                    <a:pt x="143" y="380"/>
                  </a:lnTo>
                  <a:lnTo>
                    <a:pt x="151" y="398"/>
                  </a:lnTo>
                  <a:lnTo>
                    <a:pt x="165" y="411"/>
                  </a:lnTo>
                  <a:lnTo>
                    <a:pt x="182" y="419"/>
                  </a:lnTo>
                  <a:lnTo>
                    <a:pt x="202" y="423"/>
                  </a:lnTo>
                  <a:lnTo>
                    <a:pt x="222" y="423"/>
                  </a:lnTo>
                  <a:lnTo>
                    <a:pt x="240" y="419"/>
                  </a:lnTo>
                  <a:lnTo>
                    <a:pt x="257" y="411"/>
                  </a:lnTo>
                  <a:lnTo>
                    <a:pt x="273" y="398"/>
                  </a:lnTo>
                  <a:lnTo>
                    <a:pt x="282" y="380"/>
                  </a:lnTo>
                  <a:lnTo>
                    <a:pt x="304" y="387"/>
                  </a:lnTo>
                  <a:lnTo>
                    <a:pt x="325" y="385"/>
                  </a:lnTo>
                  <a:lnTo>
                    <a:pt x="344" y="377"/>
                  </a:lnTo>
                  <a:lnTo>
                    <a:pt x="361" y="363"/>
                  </a:lnTo>
                  <a:lnTo>
                    <a:pt x="375" y="346"/>
                  </a:lnTo>
                  <a:lnTo>
                    <a:pt x="384" y="325"/>
                  </a:lnTo>
                  <a:lnTo>
                    <a:pt x="385" y="303"/>
                  </a:lnTo>
                  <a:lnTo>
                    <a:pt x="380" y="281"/>
                  </a:lnTo>
                  <a:lnTo>
                    <a:pt x="398" y="272"/>
                  </a:lnTo>
                  <a:lnTo>
                    <a:pt x="411" y="258"/>
                  </a:lnTo>
                  <a:lnTo>
                    <a:pt x="421" y="241"/>
                  </a:lnTo>
                  <a:lnTo>
                    <a:pt x="425" y="223"/>
                  </a:lnTo>
                  <a:lnTo>
                    <a:pt x="423" y="203"/>
                  </a:lnTo>
                  <a:lnTo>
                    <a:pt x="419" y="184"/>
                  </a:lnTo>
                  <a:lnTo>
                    <a:pt x="411" y="167"/>
                  </a:lnTo>
                  <a:lnTo>
                    <a:pt x="398" y="153"/>
                  </a:lnTo>
                  <a:lnTo>
                    <a:pt x="380" y="143"/>
                  </a:lnTo>
                  <a:close/>
                  <a:moveTo>
                    <a:pt x="367" y="270"/>
                  </a:moveTo>
                  <a:lnTo>
                    <a:pt x="364" y="271"/>
                  </a:lnTo>
                  <a:lnTo>
                    <a:pt x="363" y="272"/>
                  </a:lnTo>
                  <a:lnTo>
                    <a:pt x="363" y="275"/>
                  </a:lnTo>
                  <a:lnTo>
                    <a:pt x="363" y="278"/>
                  </a:lnTo>
                  <a:lnTo>
                    <a:pt x="363" y="279"/>
                  </a:lnTo>
                  <a:lnTo>
                    <a:pt x="364" y="282"/>
                  </a:lnTo>
                  <a:lnTo>
                    <a:pt x="371" y="301"/>
                  </a:lnTo>
                  <a:lnTo>
                    <a:pt x="371" y="320"/>
                  </a:lnTo>
                  <a:lnTo>
                    <a:pt x="364" y="339"/>
                  </a:lnTo>
                  <a:lnTo>
                    <a:pt x="352" y="354"/>
                  </a:lnTo>
                  <a:lnTo>
                    <a:pt x="335" y="365"/>
                  </a:lnTo>
                  <a:lnTo>
                    <a:pt x="318" y="371"/>
                  </a:lnTo>
                  <a:lnTo>
                    <a:pt x="299" y="371"/>
                  </a:lnTo>
                  <a:lnTo>
                    <a:pt x="281" y="363"/>
                  </a:lnTo>
                  <a:lnTo>
                    <a:pt x="278" y="361"/>
                  </a:lnTo>
                  <a:lnTo>
                    <a:pt x="275" y="363"/>
                  </a:lnTo>
                  <a:lnTo>
                    <a:pt x="273" y="364"/>
                  </a:lnTo>
                  <a:lnTo>
                    <a:pt x="271" y="365"/>
                  </a:lnTo>
                  <a:lnTo>
                    <a:pt x="271" y="370"/>
                  </a:lnTo>
                  <a:lnTo>
                    <a:pt x="263" y="385"/>
                  </a:lnTo>
                  <a:lnTo>
                    <a:pt x="251" y="398"/>
                  </a:lnTo>
                  <a:lnTo>
                    <a:pt x="236" y="406"/>
                  </a:lnTo>
                  <a:lnTo>
                    <a:pt x="219" y="411"/>
                  </a:lnTo>
                  <a:lnTo>
                    <a:pt x="202" y="411"/>
                  </a:lnTo>
                  <a:lnTo>
                    <a:pt x="185" y="405"/>
                  </a:lnTo>
                  <a:lnTo>
                    <a:pt x="171" y="396"/>
                  </a:lnTo>
                  <a:lnTo>
                    <a:pt x="160" y="384"/>
                  </a:lnTo>
                  <a:lnTo>
                    <a:pt x="154" y="367"/>
                  </a:lnTo>
                  <a:lnTo>
                    <a:pt x="153" y="364"/>
                  </a:lnTo>
                  <a:lnTo>
                    <a:pt x="151" y="363"/>
                  </a:lnTo>
                  <a:lnTo>
                    <a:pt x="150" y="363"/>
                  </a:lnTo>
                  <a:lnTo>
                    <a:pt x="147" y="361"/>
                  </a:lnTo>
                  <a:lnTo>
                    <a:pt x="144" y="363"/>
                  </a:lnTo>
                  <a:lnTo>
                    <a:pt x="126" y="371"/>
                  </a:lnTo>
                  <a:lnTo>
                    <a:pt x="106" y="371"/>
                  </a:lnTo>
                  <a:lnTo>
                    <a:pt x="89" y="365"/>
                  </a:lnTo>
                  <a:lnTo>
                    <a:pt x="72" y="354"/>
                  </a:lnTo>
                  <a:lnTo>
                    <a:pt x="61" y="339"/>
                  </a:lnTo>
                  <a:lnTo>
                    <a:pt x="54" y="320"/>
                  </a:lnTo>
                  <a:lnTo>
                    <a:pt x="53" y="301"/>
                  </a:lnTo>
                  <a:lnTo>
                    <a:pt x="60" y="282"/>
                  </a:lnTo>
                  <a:lnTo>
                    <a:pt x="61" y="279"/>
                  </a:lnTo>
                  <a:lnTo>
                    <a:pt x="63" y="278"/>
                  </a:lnTo>
                  <a:lnTo>
                    <a:pt x="63" y="275"/>
                  </a:lnTo>
                  <a:lnTo>
                    <a:pt x="61" y="272"/>
                  </a:lnTo>
                  <a:lnTo>
                    <a:pt x="60" y="271"/>
                  </a:lnTo>
                  <a:lnTo>
                    <a:pt x="57" y="270"/>
                  </a:lnTo>
                  <a:lnTo>
                    <a:pt x="40" y="264"/>
                  </a:lnTo>
                  <a:lnTo>
                    <a:pt x="27" y="253"/>
                  </a:lnTo>
                  <a:lnTo>
                    <a:pt x="19" y="239"/>
                  </a:lnTo>
                  <a:lnTo>
                    <a:pt x="15" y="222"/>
                  </a:lnTo>
                  <a:lnTo>
                    <a:pt x="15" y="205"/>
                  </a:lnTo>
                  <a:lnTo>
                    <a:pt x="19" y="188"/>
                  </a:lnTo>
                  <a:lnTo>
                    <a:pt x="26" y="172"/>
                  </a:lnTo>
                  <a:lnTo>
                    <a:pt x="39" y="161"/>
                  </a:lnTo>
                  <a:lnTo>
                    <a:pt x="55" y="154"/>
                  </a:lnTo>
                  <a:lnTo>
                    <a:pt x="58" y="153"/>
                  </a:lnTo>
                  <a:lnTo>
                    <a:pt x="61" y="151"/>
                  </a:lnTo>
                  <a:lnTo>
                    <a:pt x="63" y="150"/>
                  </a:lnTo>
                  <a:lnTo>
                    <a:pt x="63" y="147"/>
                  </a:lnTo>
                  <a:lnTo>
                    <a:pt x="61" y="144"/>
                  </a:lnTo>
                  <a:lnTo>
                    <a:pt x="53" y="124"/>
                  </a:lnTo>
                  <a:lnTo>
                    <a:pt x="53" y="106"/>
                  </a:lnTo>
                  <a:lnTo>
                    <a:pt x="60" y="88"/>
                  </a:lnTo>
                  <a:lnTo>
                    <a:pt x="71" y="72"/>
                  </a:lnTo>
                  <a:lnTo>
                    <a:pt x="86" y="61"/>
                  </a:lnTo>
                  <a:lnTo>
                    <a:pt x="105" y="54"/>
                  </a:lnTo>
                  <a:lnTo>
                    <a:pt x="123" y="52"/>
                  </a:lnTo>
                  <a:lnTo>
                    <a:pt x="141" y="59"/>
                  </a:lnTo>
                  <a:lnTo>
                    <a:pt x="143" y="59"/>
                  </a:lnTo>
                  <a:lnTo>
                    <a:pt x="144" y="61"/>
                  </a:lnTo>
                  <a:lnTo>
                    <a:pt x="147" y="62"/>
                  </a:lnTo>
                  <a:lnTo>
                    <a:pt x="149" y="62"/>
                  </a:lnTo>
                  <a:lnTo>
                    <a:pt x="151" y="61"/>
                  </a:lnTo>
                  <a:lnTo>
                    <a:pt x="153" y="59"/>
                  </a:lnTo>
                  <a:lnTo>
                    <a:pt x="154" y="57"/>
                  </a:lnTo>
                  <a:lnTo>
                    <a:pt x="160" y="40"/>
                  </a:lnTo>
                  <a:lnTo>
                    <a:pt x="171" y="27"/>
                  </a:lnTo>
                  <a:lnTo>
                    <a:pt x="185" y="19"/>
                  </a:lnTo>
                  <a:lnTo>
                    <a:pt x="202" y="14"/>
                  </a:lnTo>
                  <a:lnTo>
                    <a:pt x="219" y="13"/>
                  </a:lnTo>
                  <a:lnTo>
                    <a:pt x="236" y="17"/>
                  </a:lnTo>
                  <a:lnTo>
                    <a:pt x="251" y="26"/>
                  </a:lnTo>
                  <a:lnTo>
                    <a:pt x="263" y="38"/>
                  </a:lnTo>
                  <a:lnTo>
                    <a:pt x="271" y="54"/>
                  </a:lnTo>
                  <a:lnTo>
                    <a:pt x="271" y="57"/>
                  </a:lnTo>
                  <a:lnTo>
                    <a:pt x="274" y="58"/>
                  </a:lnTo>
                  <a:lnTo>
                    <a:pt x="275" y="59"/>
                  </a:lnTo>
                  <a:lnTo>
                    <a:pt x="278" y="59"/>
                  </a:lnTo>
                  <a:lnTo>
                    <a:pt x="280" y="61"/>
                  </a:lnTo>
                  <a:lnTo>
                    <a:pt x="282" y="59"/>
                  </a:lnTo>
                  <a:lnTo>
                    <a:pt x="301" y="52"/>
                  </a:lnTo>
                  <a:lnTo>
                    <a:pt x="320" y="54"/>
                  </a:lnTo>
                  <a:lnTo>
                    <a:pt x="339" y="61"/>
                  </a:lnTo>
                  <a:lnTo>
                    <a:pt x="354" y="72"/>
                  </a:lnTo>
                  <a:lnTo>
                    <a:pt x="366" y="88"/>
                  </a:lnTo>
                  <a:lnTo>
                    <a:pt x="371" y="106"/>
                  </a:lnTo>
                  <a:lnTo>
                    <a:pt x="371" y="124"/>
                  </a:lnTo>
                  <a:lnTo>
                    <a:pt x="363" y="144"/>
                  </a:lnTo>
                  <a:lnTo>
                    <a:pt x="361" y="147"/>
                  </a:lnTo>
                  <a:lnTo>
                    <a:pt x="363" y="150"/>
                  </a:lnTo>
                  <a:lnTo>
                    <a:pt x="364" y="151"/>
                  </a:lnTo>
                  <a:lnTo>
                    <a:pt x="367" y="153"/>
                  </a:lnTo>
                  <a:lnTo>
                    <a:pt x="370" y="154"/>
                  </a:lnTo>
                  <a:lnTo>
                    <a:pt x="387" y="161"/>
                  </a:lnTo>
                  <a:lnTo>
                    <a:pt x="398" y="172"/>
                  </a:lnTo>
                  <a:lnTo>
                    <a:pt x="406" y="188"/>
                  </a:lnTo>
                  <a:lnTo>
                    <a:pt x="411" y="205"/>
                  </a:lnTo>
                  <a:lnTo>
                    <a:pt x="411" y="222"/>
                  </a:lnTo>
                  <a:lnTo>
                    <a:pt x="406" y="239"/>
                  </a:lnTo>
                  <a:lnTo>
                    <a:pt x="398" y="253"/>
                  </a:lnTo>
                  <a:lnTo>
                    <a:pt x="384" y="264"/>
                  </a:lnTo>
                  <a:lnTo>
                    <a:pt x="367" y="270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FFFF00"/>
              </a:solidFill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" name="Freeform 817"/>
            <p:cNvSpPr>
              <a:spLocks noEditPoints="1"/>
            </p:cNvSpPr>
            <p:nvPr/>
          </p:nvSpPr>
          <p:spPr bwMode="auto">
            <a:xfrm>
              <a:off x="2615851" y="462624"/>
              <a:ext cx="761931" cy="759589"/>
            </a:xfrm>
            <a:custGeom>
              <a:avLst/>
              <a:gdLst>
                <a:gd name="T0" fmla="*/ 2147483646 w 425"/>
                <a:gd name="T1" fmla="*/ 2147483646 h 423"/>
                <a:gd name="T2" fmla="*/ 2147483646 w 425"/>
                <a:gd name="T3" fmla="*/ 2147483646 h 423"/>
                <a:gd name="T4" fmla="*/ 2147483646 w 425"/>
                <a:gd name="T5" fmla="*/ 2147483646 h 423"/>
                <a:gd name="T6" fmla="*/ 2147483646 w 425"/>
                <a:gd name="T7" fmla="*/ 2147483646 h 423"/>
                <a:gd name="T8" fmla="*/ 2147483646 w 425"/>
                <a:gd name="T9" fmla="*/ 2147483646 h 423"/>
                <a:gd name="T10" fmla="*/ 2147483646 w 425"/>
                <a:gd name="T11" fmla="*/ 2147483646 h 423"/>
                <a:gd name="T12" fmla="*/ 2147483646 w 425"/>
                <a:gd name="T13" fmla="*/ 2147483646 h 423"/>
                <a:gd name="T14" fmla="*/ 2147483646 w 425"/>
                <a:gd name="T15" fmla="*/ 2147483646 h 423"/>
                <a:gd name="T16" fmla="*/ 2147483646 w 425"/>
                <a:gd name="T17" fmla="*/ 2147483646 h 423"/>
                <a:gd name="T18" fmla="*/ 0 w 425"/>
                <a:gd name="T19" fmla="*/ 2147483646 h 423"/>
                <a:gd name="T20" fmla="*/ 2147483646 w 425"/>
                <a:gd name="T21" fmla="*/ 2147483646 h 423"/>
                <a:gd name="T22" fmla="*/ 2147483646 w 425"/>
                <a:gd name="T23" fmla="*/ 2147483646 h 423"/>
                <a:gd name="T24" fmla="*/ 2147483646 w 425"/>
                <a:gd name="T25" fmla="*/ 2147483646 h 423"/>
                <a:gd name="T26" fmla="*/ 2147483646 w 425"/>
                <a:gd name="T27" fmla="*/ 2147483646 h 423"/>
                <a:gd name="T28" fmla="*/ 2147483646 w 425"/>
                <a:gd name="T29" fmla="*/ 2147483646 h 423"/>
                <a:gd name="T30" fmla="*/ 2147483646 w 425"/>
                <a:gd name="T31" fmla="*/ 2147483646 h 423"/>
                <a:gd name="T32" fmla="*/ 2147483646 w 425"/>
                <a:gd name="T33" fmla="*/ 2147483646 h 423"/>
                <a:gd name="T34" fmla="*/ 2147483646 w 425"/>
                <a:gd name="T35" fmla="*/ 2147483646 h 423"/>
                <a:gd name="T36" fmla="*/ 2147483646 w 425"/>
                <a:gd name="T37" fmla="*/ 2147483646 h 423"/>
                <a:gd name="T38" fmla="*/ 2147483646 w 425"/>
                <a:gd name="T39" fmla="*/ 2147483646 h 423"/>
                <a:gd name="T40" fmla="*/ 2147483646 w 425"/>
                <a:gd name="T41" fmla="*/ 2147483646 h 423"/>
                <a:gd name="T42" fmla="*/ 2147483646 w 425"/>
                <a:gd name="T43" fmla="*/ 2147483646 h 423"/>
                <a:gd name="T44" fmla="*/ 2147483646 w 425"/>
                <a:gd name="T45" fmla="*/ 2147483646 h 423"/>
                <a:gd name="T46" fmla="*/ 2147483646 w 425"/>
                <a:gd name="T47" fmla="*/ 2147483646 h 423"/>
                <a:gd name="T48" fmla="*/ 2147483646 w 425"/>
                <a:gd name="T49" fmla="*/ 2147483646 h 423"/>
                <a:gd name="T50" fmla="*/ 2147483646 w 425"/>
                <a:gd name="T51" fmla="*/ 2147483646 h 423"/>
                <a:gd name="T52" fmla="*/ 2147483646 w 425"/>
                <a:gd name="T53" fmla="*/ 2147483646 h 423"/>
                <a:gd name="T54" fmla="*/ 2147483646 w 425"/>
                <a:gd name="T55" fmla="*/ 2147483646 h 423"/>
                <a:gd name="T56" fmla="*/ 2147483646 w 425"/>
                <a:gd name="T57" fmla="*/ 2147483646 h 423"/>
                <a:gd name="T58" fmla="*/ 2147483646 w 425"/>
                <a:gd name="T59" fmla="*/ 2147483646 h 423"/>
                <a:gd name="T60" fmla="*/ 2147483646 w 425"/>
                <a:gd name="T61" fmla="*/ 2147483646 h 423"/>
                <a:gd name="T62" fmla="*/ 2147483646 w 425"/>
                <a:gd name="T63" fmla="*/ 2147483646 h 423"/>
                <a:gd name="T64" fmla="*/ 2147483646 w 425"/>
                <a:gd name="T65" fmla="*/ 2147483646 h 423"/>
                <a:gd name="T66" fmla="*/ 2147483646 w 425"/>
                <a:gd name="T67" fmla="*/ 2147483646 h 423"/>
                <a:gd name="T68" fmla="*/ 2147483646 w 425"/>
                <a:gd name="T69" fmla="*/ 2147483646 h 423"/>
                <a:gd name="T70" fmla="*/ 2147483646 w 425"/>
                <a:gd name="T71" fmla="*/ 2147483646 h 423"/>
                <a:gd name="T72" fmla="*/ 2147483646 w 425"/>
                <a:gd name="T73" fmla="*/ 2147483646 h 423"/>
                <a:gd name="T74" fmla="*/ 2147483646 w 425"/>
                <a:gd name="T75" fmla="*/ 2147483646 h 423"/>
                <a:gd name="T76" fmla="*/ 2147483646 w 425"/>
                <a:gd name="T77" fmla="*/ 2147483646 h 423"/>
                <a:gd name="T78" fmla="*/ 2147483646 w 425"/>
                <a:gd name="T79" fmla="*/ 2147483646 h 423"/>
                <a:gd name="T80" fmla="*/ 2147483646 w 425"/>
                <a:gd name="T81" fmla="*/ 2147483646 h 423"/>
                <a:gd name="T82" fmla="*/ 2147483646 w 425"/>
                <a:gd name="T83" fmla="*/ 2147483646 h 423"/>
                <a:gd name="T84" fmla="*/ 2147483646 w 425"/>
                <a:gd name="T85" fmla="*/ 2147483646 h 423"/>
                <a:gd name="T86" fmla="*/ 2147483646 w 425"/>
                <a:gd name="T87" fmla="*/ 2147483646 h 423"/>
                <a:gd name="T88" fmla="*/ 2147483646 w 425"/>
                <a:gd name="T89" fmla="*/ 2147483646 h 423"/>
                <a:gd name="T90" fmla="*/ 2147483646 w 425"/>
                <a:gd name="T91" fmla="*/ 2147483646 h 423"/>
                <a:gd name="T92" fmla="*/ 2147483646 w 425"/>
                <a:gd name="T93" fmla="*/ 2147483646 h 423"/>
                <a:gd name="T94" fmla="*/ 2147483646 w 425"/>
                <a:gd name="T95" fmla="*/ 2147483646 h 423"/>
                <a:gd name="T96" fmla="*/ 2147483646 w 425"/>
                <a:gd name="T97" fmla="*/ 2147483646 h 423"/>
                <a:gd name="T98" fmla="*/ 2147483646 w 425"/>
                <a:gd name="T99" fmla="*/ 2147483646 h 423"/>
                <a:gd name="T100" fmla="*/ 2147483646 w 425"/>
                <a:gd name="T101" fmla="*/ 2147483646 h 423"/>
                <a:gd name="T102" fmla="*/ 2147483646 w 425"/>
                <a:gd name="T103" fmla="*/ 2147483646 h 423"/>
                <a:gd name="T104" fmla="*/ 2147483646 w 425"/>
                <a:gd name="T105" fmla="*/ 2147483646 h 423"/>
                <a:gd name="T106" fmla="*/ 2147483646 w 425"/>
                <a:gd name="T107" fmla="*/ 2147483646 h 423"/>
                <a:gd name="T108" fmla="*/ 2147483646 w 425"/>
                <a:gd name="T109" fmla="*/ 2147483646 h 423"/>
                <a:gd name="T110" fmla="*/ 2147483646 w 425"/>
                <a:gd name="T111" fmla="*/ 2147483646 h 423"/>
                <a:gd name="T112" fmla="*/ 2147483646 w 425"/>
                <a:gd name="T113" fmla="*/ 2147483646 h 423"/>
                <a:gd name="T114" fmla="*/ 2147483646 w 425"/>
                <a:gd name="T115" fmla="*/ 2147483646 h 423"/>
                <a:gd name="T116" fmla="*/ 2147483646 w 425"/>
                <a:gd name="T117" fmla="*/ 2147483646 h 423"/>
                <a:gd name="T118" fmla="*/ 2147483646 w 425"/>
                <a:gd name="T119" fmla="*/ 2147483646 h 423"/>
                <a:gd name="T120" fmla="*/ 2147483646 w 425"/>
                <a:gd name="T121" fmla="*/ 2147483646 h 423"/>
                <a:gd name="T122" fmla="*/ 2147483646 w 425"/>
                <a:gd name="T123" fmla="*/ 2147483646 h 42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425" h="423">
                  <a:moveTo>
                    <a:pt x="380" y="143"/>
                  </a:moveTo>
                  <a:lnTo>
                    <a:pt x="387" y="122"/>
                  </a:lnTo>
                  <a:lnTo>
                    <a:pt x="385" y="99"/>
                  </a:lnTo>
                  <a:lnTo>
                    <a:pt x="377" y="79"/>
                  </a:lnTo>
                  <a:lnTo>
                    <a:pt x="363" y="62"/>
                  </a:lnTo>
                  <a:lnTo>
                    <a:pt x="346" y="48"/>
                  </a:lnTo>
                  <a:lnTo>
                    <a:pt x="325" y="40"/>
                  </a:lnTo>
                  <a:lnTo>
                    <a:pt x="304" y="38"/>
                  </a:lnTo>
                  <a:lnTo>
                    <a:pt x="282" y="44"/>
                  </a:lnTo>
                  <a:lnTo>
                    <a:pt x="273" y="27"/>
                  </a:lnTo>
                  <a:lnTo>
                    <a:pt x="257" y="13"/>
                  </a:lnTo>
                  <a:lnTo>
                    <a:pt x="240" y="5"/>
                  </a:lnTo>
                  <a:lnTo>
                    <a:pt x="222" y="0"/>
                  </a:lnTo>
                  <a:lnTo>
                    <a:pt x="202" y="0"/>
                  </a:lnTo>
                  <a:lnTo>
                    <a:pt x="182" y="5"/>
                  </a:lnTo>
                  <a:lnTo>
                    <a:pt x="165" y="13"/>
                  </a:lnTo>
                  <a:lnTo>
                    <a:pt x="151" y="26"/>
                  </a:lnTo>
                  <a:lnTo>
                    <a:pt x="143" y="44"/>
                  </a:lnTo>
                  <a:lnTo>
                    <a:pt x="120" y="38"/>
                  </a:lnTo>
                  <a:lnTo>
                    <a:pt x="99" y="40"/>
                  </a:lnTo>
                  <a:lnTo>
                    <a:pt x="79" y="48"/>
                  </a:lnTo>
                  <a:lnTo>
                    <a:pt x="61" y="62"/>
                  </a:lnTo>
                  <a:lnTo>
                    <a:pt x="48" y="79"/>
                  </a:lnTo>
                  <a:lnTo>
                    <a:pt x="40" y="99"/>
                  </a:lnTo>
                  <a:lnTo>
                    <a:pt x="37" y="122"/>
                  </a:lnTo>
                  <a:lnTo>
                    <a:pt x="44" y="143"/>
                  </a:lnTo>
                  <a:lnTo>
                    <a:pt x="27" y="153"/>
                  </a:lnTo>
                  <a:lnTo>
                    <a:pt x="13" y="167"/>
                  </a:lnTo>
                  <a:lnTo>
                    <a:pt x="5" y="184"/>
                  </a:lnTo>
                  <a:lnTo>
                    <a:pt x="0" y="203"/>
                  </a:lnTo>
                  <a:lnTo>
                    <a:pt x="0" y="223"/>
                  </a:lnTo>
                  <a:lnTo>
                    <a:pt x="5" y="241"/>
                  </a:lnTo>
                  <a:lnTo>
                    <a:pt x="13" y="258"/>
                  </a:lnTo>
                  <a:lnTo>
                    <a:pt x="26" y="272"/>
                  </a:lnTo>
                  <a:lnTo>
                    <a:pt x="44" y="281"/>
                  </a:lnTo>
                  <a:lnTo>
                    <a:pt x="39" y="303"/>
                  </a:lnTo>
                  <a:lnTo>
                    <a:pt x="41" y="325"/>
                  </a:lnTo>
                  <a:lnTo>
                    <a:pt x="50" y="346"/>
                  </a:lnTo>
                  <a:lnTo>
                    <a:pt x="63" y="363"/>
                  </a:lnTo>
                  <a:lnTo>
                    <a:pt x="81" y="377"/>
                  </a:lnTo>
                  <a:lnTo>
                    <a:pt x="101" y="385"/>
                  </a:lnTo>
                  <a:lnTo>
                    <a:pt x="122" y="387"/>
                  </a:lnTo>
                  <a:lnTo>
                    <a:pt x="143" y="380"/>
                  </a:lnTo>
                  <a:lnTo>
                    <a:pt x="151" y="398"/>
                  </a:lnTo>
                  <a:lnTo>
                    <a:pt x="165" y="411"/>
                  </a:lnTo>
                  <a:lnTo>
                    <a:pt x="182" y="419"/>
                  </a:lnTo>
                  <a:lnTo>
                    <a:pt x="202" y="423"/>
                  </a:lnTo>
                  <a:lnTo>
                    <a:pt x="222" y="423"/>
                  </a:lnTo>
                  <a:lnTo>
                    <a:pt x="240" y="419"/>
                  </a:lnTo>
                  <a:lnTo>
                    <a:pt x="257" y="411"/>
                  </a:lnTo>
                  <a:lnTo>
                    <a:pt x="273" y="398"/>
                  </a:lnTo>
                  <a:lnTo>
                    <a:pt x="282" y="380"/>
                  </a:lnTo>
                  <a:lnTo>
                    <a:pt x="304" y="387"/>
                  </a:lnTo>
                  <a:lnTo>
                    <a:pt x="325" y="385"/>
                  </a:lnTo>
                  <a:lnTo>
                    <a:pt x="344" y="377"/>
                  </a:lnTo>
                  <a:lnTo>
                    <a:pt x="361" y="363"/>
                  </a:lnTo>
                  <a:lnTo>
                    <a:pt x="375" y="346"/>
                  </a:lnTo>
                  <a:lnTo>
                    <a:pt x="384" y="325"/>
                  </a:lnTo>
                  <a:lnTo>
                    <a:pt x="385" y="303"/>
                  </a:lnTo>
                  <a:lnTo>
                    <a:pt x="380" y="281"/>
                  </a:lnTo>
                  <a:lnTo>
                    <a:pt x="398" y="272"/>
                  </a:lnTo>
                  <a:lnTo>
                    <a:pt x="411" y="258"/>
                  </a:lnTo>
                  <a:lnTo>
                    <a:pt x="421" y="241"/>
                  </a:lnTo>
                  <a:lnTo>
                    <a:pt x="425" y="223"/>
                  </a:lnTo>
                  <a:lnTo>
                    <a:pt x="423" y="203"/>
                  </a:lnTo>
                  <a:lnTo>
                    <a:pt x="419" y="184"/>
                  </a:lnTo>
                  <a:lnTo>
                    <a:pt x="411" y="167"/>
                  </a:lnTo>
                  <a:lnTo>
                    <a:pt x="398" y="153"/>
                  </a:lnTo>
                  <a:lnTo>
                    <a:pt x="380" y="143"/>
                  </a:lnTo>
                  <a:close/>
                  <a:moveTo>
                    <a:pt x="367" y="270"/>
                  </a:moveTo>
                  <a:lnTo>
                    <a:pt x="364" y="271"/>
                  </a:lnTo>
                  <a:lnTo>
                    <a:pt x="363" y="272"/>
                  </a:lnTo>
                  <a:lnTo>
                    <a:pt x="363" y="275"/>
                  </a:lnTo>
                  <a:lnTo>
                    <a:pt x="363" y="278"/>
                  </a:lnTo>
                  <a:lnTo>
                    <a:pt x="363" y="279"/>
                  </a:lnTo>
                  <a:lnTo>
                    <a:pt x="364" y="282"/>
                  </a:lnTo>
                  <a:lnTo>
                    <a:pt x="371" y="301"/>
                  </a:lnTo>
                  <a:lnTo>
                    <a:pt x="371" y="320"/>
                  </a:lnTo>
                  <a:lnTo>
                    <a:pt x="364" y="339"/>
                  </a:lnTo>
                  <a:lnTo>
                    <a:pt x="352" y="354"/>
                  </a:lnTo>
                  <a:lnTo>
                    <a:pt x="335" y="365"/>
                  </a:lnTo>
                  <a:lnTo>
                    <a:pt x="318" y="371"/>
                  </a:lnTo>
                  <a:lnTo>
                    <a:pt x="299" y="371"/>
                  </a:lnTo>
                  <a:lnTo>
                    <a:pt x="281" y="363"/>
                  </a:lnTo>
                  <a:lnTo>
                    <a:pt x="278" y="361"/>
                  </a:lnTo>
                  <a:lnTo>
                    <a:pt x="275" y="363"/>
                  </a:lnTo>
                  <a:lnTo>
                    <a:pt x="273" y="364"/>
                  </a:lnTo>
                  <a:lnTo>
                    <a:pt x="271" y="365"/>
                  </a:lnTo>
                  <a:lnTo>
                    <a:pt x="271" y="370"/>
                  </a:lnTo>
                  <a:lnTo>
                    <a:pt x="263" y="385"/>
                  </a:lnTo>
                  <a:lnTo>
                    <a:pt x="251" y="398"/>
                  </a:lnTo>
                  <a:lnTo>
                    <a:pt x="236" y="406"/>
                  </a:lnTo>
                  <a:lnTo>
                    <a:pt x="219" y="411"/>
                  </a:lnTo>
                  <a:lnTo>
                    <a:pt x="202" y="411"/>
                  </a:lnTo>
                  <a:lnTo>
                    <a:pt x="185" y="405"/>
                  </a:lnTo>
                  <a:lnTo>
                    <a:pt x="171" y="396"/>
                  </a:lnTo>
                  <a:lnTo>
                    <a:pt x="160" y="384"/>
                  </a:lnTo>
                  <a:lnTo>
                    <a:pt x="154" y="367"/>
                  </a:lnTo>
                  <a:lnTo>
                    <a:pt x="153" y="364"/>
                  </a:lnTo>
                  <a:lnTo>
                    <a:pt x="151" y="363"/>
                  </a:lnTo>
                  <a:lnTo>
                    <a:pt x="150" y="363"/>
                  </a:lnTo>
                  <a:lnTo>
                    <a:pt x="147" y="361"/>
                  </a:lnTo>
                  <a:lnTo>
                    <a:pt x="144" y="363"/>
                  </a:lnTo>
                  <a:lnTo>
                    <a:pt x="126" y="371"/>
                  </a:lnTo>
                  <a:lnTo>
                    <a:pt x="106" y="371"/>
                  </a:lnTo>
                  <a:lnTo>
                    <a:pt x="89" y="365"/>
                  </a:lnTo>
                  <a:lnTo>
                    <a:pt x="72" y="354"/>
                  </a:lnTo>
                  <a:lnTo>
                    <a:pt x="61" y="339"/>
                  </a:lnTo>
                  <a:lnTo>
                    <a:pt x="54" y="320"/>
                  </a:lnTo>
                  <a:lnTo>
                    <a:pt x="53" y="301"/>
                  </a:lnTo>
                  <a:lnTo>
                    <a:pt x="60" y="282"/>
                  </a:lnTo>
                  <a:lnTo>
                    <a:pt x="61" y="279"/>
                  </a:lnTo>
                  <a:lnTo>
                    <a:pt x="63" y="278"/>
                  </a:lnTo>
                  <a:lnTo>
                    <a:pt x="63" y="275"/>
                  </a:lnTo>
                  <a:lnTo>
                    <a:pt x="61" y="272"/>
                  </a:lnTo>
                  <a:lnTo>
                    <a:pt x="60" y="271"/>
                  </a:lnTo>
                  <a:lnTo>
                    <a:pt x="57" y="270"/>
                  </a:lnTo>
                  <a:lnTo>
                    <a:pt x="40" y="264"/>
                  </a:lnTo>
                  <a:lnTo>
                    <a:pt x="27" y="253"/>
                  </a:lnTo>
                  <a:lnTo>
                    <a:pt x="19" y="239"/>
                  </a:lnTo>
                  <a:lnTo>
                    <a:pt x="15" y="222"/>
                  </a:lnTo>
                  <a:lnTo>
                    <a:pt x="15" y="205"/>
                  </a:lnTo>
                  <a:lnTo>
                    <a:pt x="19" y="188"/>
                  </a:lnTo>
                  <a:lnTo>
                    <a:pt x="26" y="172"/>
                  </a:lnTo>
                  <a:lnTo>
                    <a:pt x="39" y="161"/>
                  </a:lnTo>
                  <a:lnTo>
                    <a:pt x="55" y="154"/>
                  </a:lnTo>
                  <a:lnTo>
                    <a:pt x="58" y="153"/>
                  </a:lnTo>
                  <a:lnTo>
                    <a:pt x="61" y="151"/>
                  </a:lnTo>
                  <a:lnTo>
                    <a:pt x="63" y="150"/>
                  </a:lnTo>
                  <a:lnTo>
                    <a:pt x="63" y="147"/>
                  </a:lnTo>
                  <a:lnTo>
                    <a:pt x="61" y="144"/>
                  </a:lnTo>
                  <a:lnTo>
                    <a:pt x="53" y="124"/>
                  </a:lnTo>
                  <a:lnTo>
                    <a:pt x="53" y="106"/>
                  </a:lnTo>
                  <a:lnTo>
                    <a:pt x="60" y="88"/>
                  </a:lnTo>
                  <a:lnTo>
                    <a:pt x="71" y="72"/>
                  </a:lnTo>
                  <a:lnTo>
                    <a:pt x="86" y="61"/>
                  </a:lnTo>
                  <a:lnTo>
                    <a:pt x="105" y="54"/>
                  </a:lnTo>
                  <a:lnTo>
                    <a:pt x="123" y="52"/>
                  </a:lnTo>
                  <a:lnTo>
                    <a:pt x="141" y="59"/>
                  </a:lnTo>
                  <a:lnTo>
                    <a:pt x="143" y="59"/>
                  </a:lnTo>
                  <a:lnTo>
                    <a:pt x="144" y="61"/>
                  </a:lnTo>
                  <a:lnTo>
                    <a:pt x="147" y="62"/>
                  </a:lnTo>
                  <a:lnTo>
                    <a:pt x="149" y="62"/>
                  </a:lnTo>
                  <a:lnTo>
                    <a:pt x="151" y="61"/>
                  </a:lnTo>
                  <a:lnTo>
                    <a:pt x="153" y="59"/>
                  </a:lnTo>
                  <a:lnTo>
                    <a:pt x="154" y="57"/>
                  </a:lnTo>
                  <a:lnTo>
                    <a:pt x="160" y="40"/>
                  </a:lnTo>
                  <a:lnTo>
                    <a:pt x="171" y="27"/>
                  </a:lnTo>
                  <a:lnTo>
                    <a:pt x="185" y="19"/>
                  </a:lnTo>
                  <a:lnTo>
                    <a:pt x="202" y="14"/>
                  </a:lnTo>
                  <a:lnTo>
                    <a:pt x="219" y="13"/>
                  </a:lnTo>
                  <a:lnTo>
                    <a:pt x="236" y="17"/>
                  </a:lnTo>
                  <a:lnTo>
                    <a:pt x="251" y="26"/>
                  </a:lnTo>
                  <a:lnTo>
                    <a:pt x="263" y="38"/>
                  </a:lnTo>
                  <a:lnTo>
                    <a:pt x="271" y="54"/>
                  </a:lnTo>
                  <a:lnTo>
                    <a:pt x="271" y="57"/>
                  </a:lnTo>
                  <a:lnTo>
                    <a:pt x="274" y="58"/>
                  </a:lnTo>
                  <a:lnTo>
                    <a:pt x="275" y="59"/>
                  </a:lnTo>
                  <a:lnTo>
                    <a:pt x="278" y="59"/>
                  </a:lnTo>
                  <a:lnTo>
                    <a:pt x="280" y="61"/>
                  </a:lnTo>
                  <a:lnTo>
                    <a:pt x="282" y="59"/>
                  </a:lnTo>
                  <a:lnTo>
                    <a:pt x="301" y="52"/>
                  </a:lnTo>
                  <a:lnTo>
                    <a:pt x="320" y="54"/>
                  </a:lnTo>
                  <a:lnTo>
                    <a:pt x="339" y="61"/>
                  </a:lnTo>
                  <a:lnTo>
                    <a:pt x="354" y="72"/>
                  </a:lnTo>
                  <a:lnTo>
                    <a:pt x="366" y="88"/>
                  </a:lnTo>
                  <a:lnTo>
                    <a:pt x="371" y="106"/>
                  </a:lnTo>
                  <a:lnTo>
                    <a:pt x="371" y="124"/>
                  </a:lnTo>
                  <a:lnTo>
                    <a:pt x="363" y="144"/>
                  </a:lnTo>
                  <a:lnTo>
                    <a:pt x="361" y="147"/>
                  </a:lnTo>
                  <a:lnTo>
                    <a:pt x="363" y="150"/>
                  </a:lnTo>
                  <a:lnTo>
                    <a:pt x="364" y="151"/>
                  </a:lnTo>
                  <a:lnTo>
                    <a:pt x="367" y="153"/>
                  </a:lnTo>
                  <a:lnTo>
                    <a:pt x="370" y="154"/>
                  </a:lnTo>
                  <a:lnTo>
                    <a:pt x="387" y="161"/>
                  </a:lnTo>
                  <a:lnTo>
                    <a:pt x="398" y="172"/>
                  </a:lnTo>
                  <a:lnTo>
                    <a:pt x="406" y="188"/>
                  </a:lnTo>
                  <a:lnTo>
                    <a:pt x="411" y="205"/>
                  </a:lnTo>
                  <a:lnTo>
                    <a:pt x="411" y="222"/>
                  </a:lnTo>
                  <a:lnTo>
                    <a:pt x="406" y="239"/>
                  </a:lnTo>
                  <a:lnTo>
                    <a:pt x="398" y="253"/>
                  </a:lnTo>
                  <a:lnTo>
                    <a:pt x="384" y="264"/>
                  </a:lnTo>
                  <a:lnTo>
                    <a:pt x="367" y="270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FFFF00"/>
              </a:solidFill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" name="矩形 6"/>
            <p:cNvSpPr>
              <a:spLocks noChangeArrowheads="1"/>
            </p:cNvSpPr>
            <p:nvPr/>
          </p:nvSpPr>
          <p:spPr bwMode="auto">
            <a:xfrm>
              <a:off x="1172944" y="549841"/>
              <a:ext cx="596846" cy="585154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3200" b="1">
                  <a:solidFill>
                    <a:srgbClr val="FF0000"/>
                  </a:solidFill>
                  <a:latin typeface="+mn-lt"/>
                  <a:ea typeface="+mn-ea"/>
                  <a:cs typeface="+mn-ea"/>
                  <a:sym typeface="+mn-lt"/>
                </a:rPr>
                <a:t>议</a:t>
              </a:r>
              <a:endParaRPr lang="zh-CN" altLang="en-US" sz="32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" name="矩形 7"/>
            <p:cNvSpPr>
              <a:spLocks noChangeArrowheads="1"/>
            </p:cNvSpPr>
            <p:nvPr/>
          </p:nvSpPr>
          <p:spPr bwMode="auto">
            <a:xfrm>
              <a:off x="1936463" y="350033"/>
              <a:ext cx="595258" cy="585154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3200" b="1">
                  <a:solidFill>
                    <a:srgbClr val="FF0000"/>
                  </a:solidFill>
                  <a:latin typeface="+mn-lt"/>
                  <a:ea typeface="+mn-ea"/>
                  <a:cs typeface="+mn-ea"/>
                  <a:sym typeface="+mn-lt"/>
                </a:rPr>
                <a:t>一</a:t>
              </a:r>
              <a:endParaRPr lang="zh-CN" altLang="en-US" sz="32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" name="矩形 8"/>
            <p:cNvSpPr>
              <a:spLocks noChangeArrowheads="1"/>
            </p:cNvSpPr>
            <p:nvPr/>
          </p:nvSpPr>
          <p:spPr bwMode="auto">
            <a:xfrm>
              <a:off x="2698394" y="549841"/>
              <a:ext cx="596846" cy="585154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3200" b="1">
                  <a:solidFill>
                    <a:srgbClr val="FF0000"/>
                  </a:solidFill>
                  <a:latin typeface="+mn-lt"/>
                  <a:ea typeface="+mn-ea"/>
                  <a:cs typeface="+mn-ea"/>
                  <a:sym typeface="+mn-lt"/>
                </a:rPr>
                <a:t>议</a:t>
              </a:r>
              <a:endParaRPr lang="zh-CN" altLang="en-US" sz="32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9219" name="矩形 8"/>
          <p:cNvSpPr>
            <a:spLocks noChangeArrowheads="1"/>
          </p:cNvSpPr>
          <p:nvPr/>
        </p:nvSpPr>
        <p:spPr bwMode="auto">
          <a:xfrm>
            <a:off x="3059113" y="971550"/>
            <a:ext cx="45100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000000"/>
                </a:solidFill>
              </a:rPr>
              <a:t>怎样把小数化成百分数</a:t>
            </a:r>
            <a:r>
              <a:rPr lang="en-US" altLang="zh-CN" sz="3200" b="1" dirty="0">
                <a:solidFill>
                  <a:srgbClr val="000000"/>
                </a:solidFill>
              </a:rPr>
              <a:t>?</a:t>
            </a:r>
            <a:endParaRPr lang="zh-CN" altLang="en-US" dirty="0"/>
          </a:p>
        </p:txBody>
      </p:sp>
      <p:sp>
        <p:nvSpPr>
          <p:cNvPr id="10" name="AutoShape 27"/>
          <p:cNvSpPr>
            <a:spLocks noChangeArrowheads="1"/>
          </p:cNvSpPr>
          <p:nvPr/>
        </p:nvSpPr>
        <p:spPr bwMode="auto">
          <a:xfrm>
            <a:off x="704850" y="1731963"/>
            <a:ext cx="6264275" cy="2908300"/>
          </a:xfrm>
          <a:prstGeom prst="wedgeRoundRectCallout">
            <a:avLst>
              <a:gd name="adj1" fmla="val 62056"/>
              <a:gd name="adj2" fmla="val -3111"/>
              <a:gd name="adj3" fmla="val 16667"/>
            </a:avLst>
          </a:prstGeom>
          <a:solidFill>
            <a:srgbClr val="FFFFFF"/>
          </a:solidFill>
          <a:ln w="28575">
            <a:solidFill>
              <a:srgbClr val="33CCFF"/>
            </a:solidFill>
            <a:miter lim="800000"/>
          </a:ln>
        </p:spPr>
        <p:txBody>
          <a:bodyPr/>
          <a:lstStyle/>
          <a:p>
            <a:pPr latinLnBrk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 dirty="0"/>
              <a:t>(1)</a:t>
            </a:r>
            <a:r>
              <a:rPr lang="zh-CN" altLang="en-US" sz="2800" b="1" dirty="0"/>
              <a:t>可以把小数化成分母是</a:t>
            </a:r>
            <a:r>
              <a:rPr lang="en-US" altLang="zh-CN" sz="2800" b="1" dirty="0"/>
              <a:t>100</a:t>
            </a:r>
            <a:r>
              <a:rPr lang="zh-CN" altLang="en-US" sz="2800" b="1" dirty="0"/>
              <a:t>的分</a:t>
            </a:r>
            <a:endParaRPr lang="en-US" altLang="zh-CN" sz="2800" b="1" dirty="0"/>
          </a:p>
          <a:p>
            <a:pPr latinLnBrk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 dirty="0"/>
              <a:t>     </a:t>
            </a:r>
            <a:r>
              <a:rPr lang="zh-CN" altLang="en-US" sz="2800" b="1" dirty="0"/>
              <a:t>数，然后再把它写成百分数。</a:t>
            </a:r>
            <a:endParaRPr lang="en-US" altLang="zh-CN" sz="2800" b="1" dirty="0"/>
          </a:p>
          <a:p>
            <a:pPr latinLnBrk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 dirty="0"/>
              <a:t>(2)</a:t>
            </a:r>
            <a:r>
              <a:rPr lang="zh-CN" altLang="en-US" sz="2800" b="1" dirty="0"/>
              <a:t>可以把小数的小数点向右移动两</a:t>
            </a:r>
            <a:endParaRPr lang="en-US" altLang="zh-CN" sz="2800" b="1" dirty="0"/>
          </a:p>
          <a:p>
            <a:pPr latinLnBrk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 dirty="0"/>
              <a:t>     </a:t>
            </a:r>
            <a:r>
              <a:rPr lang="zh-CN" altLang="en-US" sz="2800" b="1" dirty="0"/>
              <a:t>位，位数不够时，用“</a:t>
            </a:r>
            <a:r>
              <a:rPr lang="en-US" altLang="zh-CN" sz="2800" b="1" dirty="0"/>
              <a:t>0</a:t>
            </a:r>
            <a:r>
              <a:rPr lang="zh-CN" altLang="en-US" sz="2800" b="1" dirty="0"/>
              <a:t>”补足，</a:t>
            </a:r>
            <a:endParaRPr lang="en-US" altLang="zh-CN" sz="2800" b="1" dirty="0"/>
          </a:p>
          <a:p>
            <a:pPr latinLnBrk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 dirty="0"/>
              <a:t>     </a:t>
            </a:r>
            <a:r>
              <a:rPr lang="zh-CN" altLang="en-US" sz="2800" b="1" dirty="0"/>
              <a:t>同时在后面加上百分号。</a:t>
            </a:r>
            <a:endParaRPr lang="en-US" altLang="zh-CN" sz="2800" b="1" dirty="0">
              <a:solidFill>
                <a:srgbClr val="1C1C1C"/>
              </a:solidFill>
            </a:endParaRPr>
          </a:p>
        </p:txBody>
      </p:sp>
      <p:pic>
        <p:nvPicPr>
          <p:cNvPr id="12" name="图片 1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569200" y="2690813"/>
            <a:ext cx="1149350" cy="1262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组合 10"/>
          <p:cNvGrpSpPr/>
          <p:nvPr/>
        </p:nvGrpSpPr>
        <p:grpSpPr bwMode="auto">
          <a:xfrm>
            <a:off x="323850" y="661988"/>
            <a:ext cx="2287588" cy="960437"/>
            <a:chOff x="1090402" y="262815"/>
            <a:chExt cx="2287380" cy="959398"/>
          </a:xfrm>
        </p:grpSpPr>
        <p:sp>
          <p:nvSpPr>
            <p:cNvPr id="3" name="Freeform 817"/>
            <p:cNvSpPr>
              <a:spLocks noEditPoints="1"/>
            </p:cNvSpPr>
            <p:nvPr/>
          </p:nvSpPr>
          <p:spPr bwMode="auto">
            <a:xfrm>
              <a:off x="1090402" y="462624"/>
              <a:ext cx="761931" cy="759589"/>
            </a:xfrm>
            <a:custGeom>
              <a:avLst/>
              <a:gdLst>
                <a:gd name="T0" fmla="*/ 2147483646 w 425"/>
                <a:gd name="T1" fmla="*/ 2147483646 h 423"/>
                <a:gd name="T2" fmla="*/ 2147483646 w 425"/>
                <a:gd name="T3" fmla="*/ 2147483646 h 423"/>
                <a:gd name="T4" fmla="*/ 2147483646 w 425"/>
                <a:gd name="T5" fmla="*/ 2147483646 h 423"/>
                <a:gd name="T6" fmla="*/ 2147483646 w 425"/>
                <a:gd name="T7" fmla="*/ 2147483646 h 423"/>
                <a:gd name="T8" fmla="*/ 2147483646 w 425"/>
                <a:gd name="T9" fmla="*/ 2147483646 h 423"/>
                <a:gd name="T10" fmla="*/ 2147483646 w 425"/>
                <a:gd name="T11" fmla="*/ 2147483646 h 423"/>
                <a:gd name="T12" fmla="*/ 2147483646 w 425"/>
                <a:gd name="T13" fmla="*/ 2147483646 h 423"/>
                <a:gd name="T14" fmla="*/ 2147483646 w 425"/>
                <a:gd name="T15" fmla="*/ 2147483646 h 423"/>
                <a:gd name="T16" fmla="*/ 2147483646 w 425"/>
                <a:gd name="T17" fmla="*/ 2147483646 h 423"/>
                <a:gd name="T18" fmla="*/ 0 w 425"/>
                <a:gd name="T19" fmla="*/ 2147483646 h 423"/>
                <a:gd name="T20" fmla="*/ 2147483646 w 425"/>
                <a:gd name="T21" fmla="*/ 2147483646 h 423"/>
                <a:gd name="T22" fmla="*/ 2147483646 w 425"/>
                <a:gd name="T23" fmla="*/ 2147483646 h 423"/>
                <a:gd name="T24" fmla="*/ 2147483646 w 425"/>
                <a:gd name="T25" fmla="*/ 2147483646 h 423"/>
                <a:gd name="T26" fmla="*/ 2147483646 w 425"/>
                <a:gd name="T27" fmla="*/ 2147483646 h 423"/>
                <a:gd name="T28" fmla="*/ 2147483646 w 425"/>
                <a:gd name="T29" fmla="*/ 2147483646 h 423"/>
                <a:gd name="T30" fmla="*/ 2147483646 w 425"/>
                <a:gd name="T31" fmla="*/ 2147483646 h 423"/>
                <a:gd name="T32" fmla="*/ 2147483646 w 425"/>
                <a:gd name="T33" fmla="*/ 2147483646 h 423"/>
                <a:gd name="T34" fmla="*/ 2147483646 w 425"/>
                <a:gd name="T35" fmla="*/ 2147483646 h 423"/>
                <a:gd name="T36" fmla="*/ 2147483646 w 425"/>
                <a:gd name="T37" fmla="*/ 2147483646 h 423"/>
                <a:gd name="T38" fmla="*/ 2147483646 w 425"/>
                <a:gd name="T39" fmla="*/ 2147483646 h 423"/>
                <a:gd name="T40" fmla="*/ 2147483646 w 425"/>
                <a:gd name="T41" fmla="*/ 2147483646 h 423"/>
                <a:gd name="T42" fmla="*/ 2147483646 w 425"/>
                <a:gd name="T43" fmla="*/ 2147483646 h 423"/>
                <a:gd name="T44" fmla="*/ 2147483646 w 425"/>
                <a:gd name="T45" fmla="*/ 2147483646 h 423"/>
                <a:gd name="T46" fmla="*/ 2147483646 w 425"/>
                <a:gd name="T47" fmla="*/ 2147483646 h 423"/>
                <a:gd name="T48" fmla="*/ 2147483646 w 425"/>
                <a:gd name="T49" fmla="*/ 2147483646 h 423"/>
                <a:gd name="T50" fmla="*/ 2147483646 w 425"/>
                <a:gd name="T51" fmla="*/ 2147483646 h 423"/>
                <a:gd name="T52" fmla="*/ 2147483646 w 425"/>
                <a:gd name="T53" fmla="*/ 2147483646 h 423"/>
                <a:gd name="T54" fmla="*/ 2147483646 w 425"/>
                <a:gd name="T55" fmla="*/ 2147483646 h 423"/>
                <a:gd name="T56" fmla="*/ 2147483646 w 425"/>
                <a:gd name="T57" fmla="*/ 2147483646 h 423"/>
                <a:gd name="T58" fmla="*/ 2147483646 w 425"/>
                <a:gd name="T59" fmla="*/ 2147483646 h 423"/>
                <a:gd name="T60" fmla="*/ 2147483646 w 425"/>
                <a:gd name="T61" fmla="*/ 2147483646 h 423"/>
                <a:gd name="T62" fmla="*/ 2147483646 w 425"/>
                <a:gd name="T63" fmla="*/ 2147483646 h 423"/>
                <a:gd name="T64" fmla="*/ 2147483646 w 425"/>
                <a:gd name="T65" fmla="*/ 2147483646 h 423"/>
                <a:gd name="T66" fmla="*/ 2147483646 w 425"/>
                <a:gd name="T67" fmla="*/ 2147483646 h 423"/>
                <a:gd name="T68" fmla="*/ 2147483646 w 425"/>
                <a:gd name="T69" fmla="*/ 2147483646 h 423"/>
                <a:gd name="T70" fmla="*/ 2147483646 w 425"/>
                <a:gd name="T71" fmla="*/ 2147483646 h 423"/>
                <a:gd name="T72" fmla="*/ 2147483646 w 425"/>
                <a:gd name="T73" fmla="*/ 2147483646 h 423"/>
                <a:gd name="T74" fmla="*/ 2147483646 w 425"/>
                <a:gd name="T75" fmla="*/ 2147483646 h 423"/>
                <a:gd name="T76" fmla="*/ 2147483646 w 425"/>
                <a:gd name="T77" fmla="*/ 2147483646 h 423"/>
                <a:gd name="T78" fmla="*/ 2147483646 w 425"/>
                <a:gd name="T79" fmla="*/ 2147483646 h 423"/>
                <a:gd name="T80" fmla="*/ 2147483646 w 425"/>
                <a:gd name="T81" fmla="*/ 2147483646 h 423"/>
                <a:gd name="T82" fmla="*/ 2147483646 w 425"/>
                <a:gd name="T83" fmla="*/ 2147483646 h 423"/>
                <a:gd name="T84" fmla="*/ 2147483646 w 425"/>
                <a:gd name="T85" fmla="*/ 2147483646 h 423"/>
                <a:gd name="T86" fmla="*/ 2147483646 w 425"/>
                <a:gd name="T87" fmla="*/ 2147483646 h 423"/>
                <a:gd name="T88" fmla="*/ 2147483646 w 425"/>
                <a:gd name="T89" fmla="*/ 2147483646 h 423"/>
                <a:gd name="T90" fmla="*/ 2147483646 w 425"/>
                <a:gd name="T91" fmla="*/ 2147483646 h 423"/>
                <a:gd name="T92" fmla="*/ 2147483646 w 425"/>
                <a:gd name="T93" fmla="*/ 2147483646 h 423"/>
                <a:gd name="T94" fmla="*/ 2147483646 w 425"/>
                <a:gd name="T95" fmla="*/ 2147483646 h 423"/>
                <a:gd name="T96" fmla="*/ 2147483646 w 425"/>
                <a:gd name="T97" fmla="*/ 2147483646 h 423"/>
                <a:gd name="T98" fmla="*/ 2147483646 w 425"/>
                <a:gd name="T99" fmla="*/ 2147483646 h 423"/>
                <a:gd name="T100" fmla="*/ 2147483646 w 425"/>
                <a:gd name="T101" fmla="*/ 2147483646 h 423"/>
                <a:gd name="T102" fmla="*/ 2147483646 w 425"/>
                <a:gd name="T103" fmla="*/ 2147483646 h 423"/>
                <a:gd name="T104" fmla="*/ 2147483646 w 425"/>
                <a:gd name="T105" fmla="*/ 2147483646 h 423"/>
                <a:gd name="T106" fmla="*/ 2147483646 w 425"/>
                <a:gd name="T107" fmla="*/ 2147483646 h 423"/>
                <a:gd name="T108" fmla="*/ 2147483646 w 425"/>
                <a:gd name="T109" fmla="*/ 2147483646 h 423"/>
                <a:gd name="T110" fmla="*/ 2147483646 w 425"/>
                <a:gd name="T111" fmla="*/ 2147483646 h 423"/>
                <a:gd name="T112" fmla="*/ 2147483646 w 425"/>
                <a:gd name="T113" fmla="*/ 2147483646 h 423"/>
                <a:gd name="T114" fmla="*/ 2147483646 w 425"/>
                <a:gd name="T115" fmla="*/ 2147483646 h 423"/>
                <a:gd name="T116" fmla="*/ 2147483646 w 425"/>
                <a:gd name="T117" fmla="*/ 2147483646 h 423"/>
                <a:gd name="T118" fmla="*/ 2147483646 w 425"/>
                <a:gd name="T119" fmla="*/ 2147483646 h 423"/>
                <a:gd name="T120" fmla="*/ 2147483646 w 425"/>
                <a:gd name="T121" fmla="*/ 2147483646 h 423"/>
                <a:gd name="T122" fmla="*/ 2147483646 w 425"/>
                <a:gd name="T123" fmla="*/ 2147483646 h 42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425" h="423">
                  <a:moveTo>
                    <a:pt x="380" y="143"/>
                  </a:moveTo>
                  <a:lnTo>
                    <a:pt x="387" y="122"/>
                  </a:lnTo>
                  <a:lnTo>
                    <a:pt x="385" y="99"/>
                  </a:lnTo>
                  <a:lnTo>
                    <a:pt x="377" y="79"/>
                  </a:lnTo>
                  <a:lnTo>
                    <a:pt x="363" y="62"/>
                  </a:lnTo>
                  <a:lnTo>
                    <a:pt x="346" y="48"/>
                  </a:lnTo>
                  <a:lnTo>
                    <a:pt x="325" y="40"/>
                  </a:lnTo>
                  <a:lnTo>
                    <a:pt x="304" y="38"/>
                  </a:lnTo>
                  <a:lnTo>
                    <a:pt x="282" y="44"/>
                  </a:lnTo>
                  <a:lnTo>
                    <a:pt x="273" y="27"/>
                  </a:lnTo>
                  <a:lnTo>
                    <a:pt x="257" y="13"/>
                  </a:lnTo>
                  <a:lnTo>
                    <a:pt x="240" y="5"/>
                  </a:lnTo>
                  <a:lnTo>
                    <a:pt x="222" y="0"/>
                  </a:lnTo>
                  <a:lnTo>
                    <a:pt x="202" y="0"/>
                  </a:lnTo>
                  <a:lnTo>
                    <a:pt x="182" y="5"/>
                  </a:lnTo>
                  <a:lnTo>
                    <a:pt x="165" y="13"/>
                  </a:lnTo>
                  <a:lnTo>
                    <a:pt x="151" y="26"/>
                  </a:lnTo>
                  <a:lnTo>
                    <a:pt x="143" y="44"/>
                  </a:lnTo>
                  <a:lnTo>
                    <a:pt x="120" y="38"/>
                  </a:lnTo>
                  <a:lnTo>
                    <a:pt x="99" y="40"/>
                  </a:lnTo>
                  <a:lnTo>
                    <a:pt x="79" y="48"/>
                  </a:lnTo>
                  <a:lnTo>
                    <a:pt x="61" y="62"/>
                  </a:lnTo>
                  <a:lnTo>
                    <a:pt x="48" y="79"/>
                  </a:lnTo>
                  <a:lnTo>
                    <a:pt x="40" y="99"/>
                  </a:lnTo>
                  <a:lnTo>
                    <a:pt x="37" y="122"/>
                  </a:lnTo>
                  <a:lnTo>
                    <a:pt x="44" y="143"/>
                  </a:lnTo>
                  <a:lnTo>
                    <a:pt x="27" y="153"/>
                  </a:lnTo>
                  <a:lnTo>
                    <a:pt x="13" y="167"/>
                  </a:lnTo>
                  <a:lnTo>
                    <a:pt x="5" y="184"/>
                  </a:lnTo>
                  <a:lnTo>
                    <a:pt x="0" y="203"/>
                  </a:lnTo>
                  <a:lnTo>
                    <a:pt x="0" y="223"/>
                  </a:lnTo>
                  <a:lnTo>
                    <a:pt x="5" y="241"/>
                  </a:lnTo>
                  <a:lnTo>
                    <a:pt x="13" y="258"/>
                  </a:lnTo>
                  <a:lnTo>
                    <a:pt x="26" y="272"/>
                  </a:lnTo>
                  <a:lnTo>
                    <a:pt x="44" y="281"/>
                  </a:lnTo>
                  <a:lnTo>
                    <a:pt x="39" y="303"/>
                  </a:lnTo>
                  <a:lnTo>
                    <a:pt x="41" y="325"/>
                  </a:lnTo>
                  <a:lnTo>
                    <a:pt x="50" y="346"/>
                  </a:lnTo>
                  <a:lnTo>
                    <a:pt x="63" y="363"/>
                  </a:lnTo>
                  <a:lnTo>
                    <a:pt x="81" y="377"/>
                  </a:lnTo>
                  <a:lnTo>
                    <a:pt x="101" y="385"/>
                  </a:lnTo>
                  <a:lnTo>
                    <a:pt x="122" y="387"/>
                  </a:lnTo>
                  <a:lnTo>
                    <a:pt x="143" y="380"/>
                  </a:lnTo>
                  <a:lnTo>
                    <a:pt x="151" y="398"/>
                  </a:lnTo>
                  <a:lnTo>
                    <a:pt x="165" y="411"/>
                  </a:lnTo>
                  <a:lnTo>
                    <a:pt x="182" y="419"/>
                  </a:lnTo>
                  <a:lnTo>
                    <a:pt x="202" y="423"/>
                  </a:lnTo>
                  <a:lnTo>
                    <a:pt x="222" y="423"/>
                  </a:lnTo>
                  <a:lnTo>
                    <a:pt x="240" y="419"/>
                  </a:lnTo>
                  <a:lnTo>
                    <a:pt x="257" y="411"/>
                  </a:lnTo>
                  <a:lnTo>
                    <a:pt x="273" y="398"/>
                  </a:lnTo>
                  <a:lnTo>
                    <a:pt x="282" y="380"/>
                  </a:lnTo>
                  <a:lnTo>
                    <a:pt x="304" y="387"/>
                  </a:lnTo>
                  <a:lnTo>
                    <a:pt x="325" y="385"/>
                  </a:lnTo>
                  <a:lnTo>
                    <a:pt x="344" y="377"/>
                  </a:lnTo>
                  <a:lnTo>
                    <a:pt x="361" y="363"/>
                  </a:lnTo>
                  <a:lnTo>
                    <a:pt x="375" y="346"/>
                  </a:lnTo>
                  <a:lnTo>
                    <a:pt x="384" y="325"/>
                  </a:lnTo>
                  <a:lnTo>
                    <a:pt x="385" y="303"/>
                  </a:lnTo>
                  <a:lnTo>
                    <a:pt x="380" y="281"/>
                  </a:lnTo>
                  <a:lnTo>
                    <a:pt x="398" y="272"/>
                  </a:lnTo>
                  <a:lnTo>
                    <a:pt x="411" y="258"/>
                  </a:lnTo>
                  <a:lnTo>
                    <a:pt x="421" y="241"/>
                  </a:lnTo>
                  <a:lnTo>
                    <a:pt x="425" y="223"/>
                  </a:lnTo>
                  <a:lnTo>
                    <a:pt x="423" y="203"/>
                  </a:lnTo>
                  <a:lnTo>
                    <a:pt x="419" y="184"/>
                  </a:lnTo>
                  <a:lnTo>
                    <a:pt x="411" y="167"/>
                  </a:lnTo>
                  <a:lnTo>
                    <a:pt x="398" y="153"/>
                  </a:lnTo>
                  <a:lnTo>
                    <a:pt x="380" y="143"/>
                  </a:lnTo>
                  <a:close/>
                  <a:moveTo>
                    <a:pt x="367" y="270"/>
                  </a:moveTo>
                  <a:lnTo>
                    <a:pt x="364" y="271"/>
                  </a:lnTo>
                  <a:lnTo>
                    <a:pt x="363" y="272"/>
                  </a:lnTo>
                  <a:lnTo>
                    <a:pt x="363" y="275"/>
                  </a:lnTo>
                  <a:lnTo>
                    <a:pt x="363" y="278"/>
                  </a:lnTo>
                  <a:lnTo>
                    <a:pt x="363" y="279"/>
                  </a:lnTo>
                  <a:lnTo>
                    <a:pt x="364" y="282"/>
                  </a:lnTo>
                  <a:lnTo>
                    <a:pt x="371" y="301"/>
                  </a:lnTo>
                  <a:lnTo>
                    <a:pt x="371" y="320"/>
                  </a:lnTo>
                  <a:lnTo>
                    <a:pt x="364" y="339"/>
                  </a:lnTo>
                  <a:lnTo>
                    <a:pt x="352" y="354"/>
                  </a:lnTo>
                  <a:lnTo>
                    <a:pt x="335" y="365"/>
                  </a:lnTo>
                  <a:lnTo>
                    <a:pt x="318" y="371"/>
                  </a:lnTo>
                  <a:lnTo>
                    <a:pt x="299" y="371"/>
                  </a:lnTo>
                  <a:lnTo>
                    <a:pt x="281" y="363"/>
                  </a:lnTo>
                  <a:lnTo>
                    <a:pt x="278" y="361"/>
                  </a:lnTo>
                  <a:lnTo>
                    <a:pt x="275" y="363"/>
                  </a:lnTo>
                  <a:lnTo>
                    <a:pt x="273" y="364"/>
                  </a:lnTo>
                  <a:lnTo>
                    <a:pt x="271" y="365"/>
                  </a:lnTo>
                  <a:lnTo>
                    <a:pt x="271" y="370"/>
                  </a:lnTo>
                  <a:lnTo>
                    <a:pt x="263" y="385"/>
                  </a:lnTo>
                  <a:lnTo>
                    <a:pt x="251" y="398"/>
                  </a:lnTo>
                  <a:lnTo>
                    <a:pt x="236" y="406"/>
                  </a:lnTo>
                  <a:lnTo>
                    <a:pt x="219" y="411"/>
                  </a:lnTo>
                  <a:lnTo>
                    <a:pt x="202" y="411"/>
                  </a:lnTo>
                  <a:lnTo>
                    <a:pt x="185" y="405"/>
                  </a:lnTo>
                  <a:lnTo>
                    <a:pt x="171" y="396"/>
                  </a:lnTo>
                  <a:lnTo>
                    <a:pt x="160" y="384"/>
                  </a:lnTo>
                  <a:lnTo>
                    <a:pt x="154" y="367"/>
                  </a:lnTo>
                  <a:lnTo>
                    <a:pt x="153" y="364"/>
                  </a:lnTo>
                  <a:lnTo>
                    <a:pt x="151" y="363"/>
                  </a:lnTo>
                  <a:lnTo>
                    <a:pt x="150" y="363"/>
                  </a:lnTo>
                  <a:lnTo>
                    <a:pt x="147" y="361"/>
                  </a:lnTo>
                  <a:lnTo>
                    <a:pt x="144" y="363"/>
                  </a:lnTo>
                  <a:lnTo>
                    <a:pt x="126" y="371"/>
                  </a:lnTo>
                  <a:lnTo>
                    <a:pt x="106" y="371"/>
                  </a:lnTo>
                  <a:lnTo>
                    <a:pt x="89" y="365"/>
                  </a:lnTo>
                  <a:lnTo>
                    <a:pt x="72" y="354"/>
                  </a:lnTo>
                  <a:lnTo>
                    <a:pt x="61" y="339"/>
                  </a:lnTo>
                  <a:lnTo>
                    <a:pt x="54" y="320"/>
                  </a:lnTo>
                  <a:lnTo>
                    <a:pt x="53" y="301"/>
                  </a:lnTo>
                  <a:lnTo>
                    <a:pt x="60" y="282"/>
                  </a:lnTo>
                  <a:lnTo>
                    <a:pt x="61" y="279"/>
                  </a:lnTo>
                  <a:lnTo>
                    <a:pt x="63" y="278"/>
                  </a:lnTo>
                  <a:lnTo>
                    <a:pt x="63" y="275"/>
                  </a:lnTo>
                  <a:lnTo>
                    <a:pt x="61" y="272"/>
                  </a:lnTo>
                  <a:lnTo>
                    <a:pt x="60" y="271"/>
                  </a:lnTo>
                  <a:lnTo>
                    <a:pt x="57" y="270"/>
                  </a:lnTo>
                  <a:lnTo>
                    <a:pt x="40" y="264"/>
                  </a:lnTo>
                  <a:lnTo>
                    <a:pt x="27" y="253"/>
                  </a:lnTo>
                  <a:lnTo>
                    <a:pt x="19" y="239"/>
                  </a:lnTo>
                  <a:lnTo>
                    <a:pt x="15" y="222"/>
                  </a:lnTo>
                  <a:lnTo>
                    <a:pt x="15" y="205"/>
                  </a:lnTo>
                  <a:lnTo>
                    <a:pt x="19" y="188"/>
                  </a:lnTo>
                  <a:lnTo>
                    <a:pt x="26" y="172"/>
                  </a:lnTo>
                  <a:lnTo>
                    <a:pt x="39" y="161"/>
                  </a:lnTo>
                  <a:lnTo>
                    <a:pt x="55" y="154"/>
                  </a:lnTo>
                  <a:lnTo>
                    <a:pt x="58" y="153"/>
                  </a:lnTo>
                  <a:lnTo>
                    <a:pt x="61" y="151"/>
                  </a:lnTo>
                  <a:lnTo>
                    <a:pt x="63" y="150"/>
                  </a:lnTo>
                  <a:lnTo>
                    <a:pt x="63" y="147"/>
                  </a:lnTo>
                  <a:lnTo>
                    <a:pt x="61" y="144"/>
                  </a:lnTo>
                  <a:lnTo>
                    <a:pt x="53" y="124"/>
                  </a:lnTo>
                  <a:lnTo>
                    <a:pt x="53" y="106"/>
                  </a:lnTo>
                  <a:lnTo>
                    <a:pt x="60" y="88"/>
                  </a:lnTo>
                  <a:lnTo>
                    <a:pt x="71" y="72"/>
                  </a:lnTo>
                  <a:lnTo>
                    <a:pt x="86" y="61"/>
                  </a:lnTo>
                  <a:lnTo>
                    <a:pt x="105" y="54"/>
                  </a:lnTo>
                  <a:lnTo>
                    <a:pt x="123" y="52"/>
                  </a:lnTo>
                  <a:lnTo>
                    <a:pt x="141" y="59"/>
                  </a:lnTo>
                  <a:lnTo>
                    <a:pt x="143" y="59"/>
                  </a:lnTo>
                  <a:lnTo>
                    <a:pt x="144" y="61"/>
                  </a:lnTo>
                  <a:lnTo>
                    <a:pt x="147" y="62"/>
                  </a:lnTo>
                  <a:lnTo>
                    <a:pt x="149" y="62"/>
                  </a:lnTo>
                  <a:lnTo>
                    <a:pt x="151" y="61"/>
                  </a:lnTo>
                  <a:lnTo>
                    <a:pt x="153" y="59"/>
                  </a:lnTo>
                  <a:lnTo>
                    <a:pt x="154" y="57"/>
                  </a:lnTo>
                  <a:lnTo>
                    <a:pt x="160" y="40"/>
                  </a:lnTo>
                  <a:lnTo>
                    <a:pt x="171" y="27"/>
                  </a:lnTo>
                  <a:lnTo>
                    <a:pt x="185" y="19"/>
                  </a:lnTo>
                  <a:lnTo>
                    <a:pt x="202" y="14"/>
                  </a:lnTo>
                  <a:lnTo>
                    <a:pt x="219" y="13"/>
                  </a:lnTo>
                  <a:lnTo>
                    <a:pt x="236" y="17"/>
                  </a:lnTo>
                  <a:lnTo>
                    <a:pt x="251" y="26"/>
                  </a:lnTo>
                  <a:lnTo>
                    <a:pt x="263" y="38"/>
                  </a:lnTo>
                  <a:lnTo>
                    <a:pt x="271" y="54"/>
                  </a:lnTo>
                  <a:lnTo>
                    <a:pt x="271" y="57"/>
                  </a:lnTo>
                  <a:lnTo>
                    <a:pt x="274" y="58"/>
                  </a:lnTo>
                  <a:lnTo>
                    <a:pt x="275" y="59"/>
                  </a:lnTo>
                  <a:lnTo>
                    <a:pt x="278" y="59"/>
                  </a:lnTo>
                  <a:lnTo>
                    <a:pt x="280" y="61"/>
                  </a:lnTo>
                  <a:lnTo>
                    <a:pt x="282" y="59"/>
                  </a:lnTo>
                  <a:lnTo>
                    <a:pt x="301" y="52"/>
                  </a:lnTo>
                  <a:lnTo>
                    <a:pt x="320" y="54"/>
                  </a:lnTo>
                  <a:lnTo>
                    <a:pt x="339" y="61"/>
                  </a:lnTo>
                  <a:lnTo>
                    <a:pt x="354" y="72"/>
                  </a:lnTo>
                  <a:lnTo>
                    <a:pt x="366" y="88"/>
                  </a:lnTo>
                  <a:lnTo>
                    <a:pt x="371" y="106"/>
                  </a:lnTo>
                  <a:lnTo>
                    <a:pt x="371" y="124"/>
                  </a:lnTo>
                  <a:lnTo>
                    <a:pt x="363" y="144"/>
                  </a:lnTo>
                  <a:lnTo>
                    <a:pt x="361" y="147"/>
                  </a:lnTo>
                  <a:lnTo>
                    <a:pt x="363" y="150"/>
                  </a:lnTo>
                  <a:lnTo>
                    <a:pt x="364" y="151"/>
                  </a:lnTo>
                  <a:lnTo>
                    <a:pt x="367" y="153"/>
                  </a:lnTo>
                  <a:lnTo>
                    <a:pt x="370" y="154"/>
                  </a:lnTo>
                  <a:lnTo>
                    <a:pt x="387" y="161"/>
                  </a:lnTo>
                  <a:lnTo>
                    <a:pt x="398" y="172"/>
                  </a:lnTo>
                  <a:lnTo>
                    <a:pt x="406" y="188"/>
                  </a:lnTo>
                  <a:lnTo>
                    <a:pt x="411" y="205"/>
                  </a:lnTo>
                  <a:lnTo>
                    <a:pt x="411" y="222"/>
                  </a:lnTo>
                  <a:lnTo>
                    <a:pt x="406" y="239"/>
                  </a:lnTo>
                  <a:lnTo>
                    <a:pt x="398" y="253"/>
                  </a:lnTo>
                  <a:lnTo>
                    <a:pt x="384" y="264"/>
                  </a:lnTo>
                  <a:lnTo>
                    <a:pt x="367" y="270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FFFF00"/>
              </a:solidFill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" name="Freeform 817"/>
            <p:cNvSpPr>
              <a:spLocks noEditPoints="1"/>
            </p:cNvSpPr>
            <p:nvPr/>
          </p:nvSpPr>
          <p:spPr bwMode="auto">
            <a:xfrm>
              <a:off x="1852333" y="262815"/>
              <a:ext cx="763519" cy="759589"/>
            </a:xfrm>
            <a:custGeom>
              <a:avLst/>
              <a:gdLst>
                <a:gd name="T0" fmla="*/ 2147483646 w 425"/>
                <a:gd name="T1" fmla="*/ 2147483646 h 423"/>
                <a:gd name="T2" fmla="*/ 2147483646 w 425"/>
                <a:gd name="T3" fmla="*/ 2147483646 h 423"/>
                <a:gd name="T4" fmla="*/ 2147483646 w 425"/>
                <a:gd name="T5" fmla="*/ 2147483646 h 423"/>
                <a:gd name="T6" fmla="*/ 2147483646 w 425"/>
                <a:gd name="T7" fmla="*/ 2147483646 h 423"/>
                <a:gd name="T8" fmla="*/ 2147483646 w 425"/>
                <a:gd name="T9" fmla="*/ 2147483646 h 423"/>
                <a:gd name="T10" fmla="*/ 2147483646 w 425"/>
                <a:gd name="T11" fmla="*/ 2147483646 h 423"/>
                <a:gd name="T12" fmla="*/ 2147483646 w 425"/>
                <a:gd name="T13" fmla="*/ 2147483646 h 423"/>
                <a:gd name="T14" fmla="*/ 2147483646 w 425"/>
                <a:gd name="T15" fmla="*/ 2147483646 h 423"/>
                <a:gd name="T16" fmla="*/ 2147483646 w 425"/>
                <a:gd name="T17" fmla="*/ 2147483646 h 423"/>
                <a:gd name="T18" fmla="*/ 0 w 425"/>
                <a:gd name="T19" fmla="*/ 2147483646 h 423"/>
                <a:gd name="T20" fmla="*/ 2147483646 w 425"/>
                <a:gd name="T21" fmla="*/ 2147483646 h 423"/>
                <a:gd name="T22" fmla="*/ 2147483646 w 425"/>
                <a:gd name="T23" fmla="*/ 2147483646 h 423"/>
                <a:gd name="T24" fmla="*/ 2147483646 w 425"/>
                <a:gd name="T25" fmla="*/ 2147483646 h 423"/>
                <a:gd name="T26" fmla="*/ 2147483646 w 425"/>
                <a:gd name="T27" fmla="*/ 2147483646 h 423"/>
                <a:gd name="T28" fmla="*/ 2147483646 w 425"/>
                <a:gd name="T29" fmla="*/ 2147483646 h 423"/>
                <a:gd name="T30" fmla="*/ 2147483646 w 425"/>
                <a:gd name="T31" fmla="*/ 2147483646 h 423"/>
                <a:gd name="T32" fmla="*/ 2147483646 w 425"/>
                <a:gd name="T33" fmla="*/ 2147483646 h 423"/>
                <a:gd name="T34" fmla="*/ 2147483646 w 425"/>
                <a:gd name="T35" fmla="*/ 2147483646 h 423"/>
                <a:gd name="T36" fmla="*/ 2147483646 w 425"/>
                <a:gd name="T37" fmla="*/ 2147483646 h 423"/>
                <a:gd name="T38" fmla="*/ 2147483646 w 425"/>
                <a:gd name="T39" fmla="*/ 2147483646 h 423"/>
                <a:gd name="T40" fmla="*/ 2147483646 w 425"/>
                <a:gd name="T41" fmla="*/ 2147483646 h 423"/>
                <a:gd name="T42" fmla="*/ 2147483646 w 425"/>
                <a:gd name="T43" fmla="*/ 2147483646 h 423"/>
                <a:gd name="T44" fmla="*/ 2147483646 w 425"/>
                <a:gd name="T45" fmla="*/ 2147483646 h 423"/>
                <a:gd name="T46" fmla="*/ 2147483646 w 425"/>
                <a:gd name="T47" fmla="*/ 2147483646 h 423"/>
                <a:gd name="T48" fmla="*/ 2147483646 w 425"/>
                <a:gd name="T49" fmla="*/ 2147483646 h 423"/>
                <a:gd name="T50" fmla="*/ 2147483646 w 425"/>
                <a:gd name="T51" fmla="*/ 2147483646 h 423"/>
                <a:gd name="T52" fmla="*/ 2147483646 w 425"/>
                <a:gd name="T53" fmla="*/ 2147483646 h 423"/>
                <a:gd name="T54" fmla="*/ 2147483646 w 425"/>
                <a:gd name="T55" fmla="*/ 2147483646 h 423"/>
                <a:gd name="T56" fmla="*/ 2147483646 w 425"/>
                <a:gd name="T57" fmla="*/ 2147483646 h 423"/>
                <a:gd name="T58" fmla="*/ 2147483646 w 425"/>
                <a:gd name="T59" fmla="*/ 2147483646 h 423"/>
                <a:gd name="T60" fmla="*/ 2147483646 w 425"/>
                <a:gd name="T61" fmla="*/ 2147483646 h 423"/>
                <a:gd name="T62" fmla="*/ 2147483646 w 425"/>
                <a:gd name="T63" fmla="*/ 2147483646 h 423"/>
                <a:gd name="T64" fmla="*/ 2147483646 w 425"/>
                <a:gd name="T65" fmla="*/ 2147483646 h 423"/>
                <a:gd name="T66" fmla="*/ 2147483646 w 425"/>
                <a:gd name="T67" fmla="*/ 2147483646 h 423"/>
                <a:gd name="T68" fmla="*/ 2147483646 w 425"/>
                <a:gd name="T69" fmla="*/ 2147483646 h 423"/>
                <a:gd name="T70" fmla="*/ 2147483646 w 425"/>
                <a:gd name="T71" fmla="*/ 2147483646 h 423"/>
                <a:gd name="T72" fmla="*/ 2147483646 w 425"/>
                <a:gd name="T73" fmla="*/ 2147483646 h 423"/>
                <a:gd name="T74" fmla="*/ 2147483646 w 425"/>
                <a:gd name="T75" fmla="*/ 2147483646 h 423"/>
                <a:gd name="T76" fmla="*/ 2147483646 w 425"/>
                <a:gd name="T77" fmla="*/ 2147483646 h 423"/>
                <a:gd name="T78" fmla="*/ 2147483646 w 425"/>
                <a:gd name="T79" fmla="*/ 2147483646 h 423"/>
                <a:gd name="T80" fmla="*/ 2147483646 w 425"/>
                <a:gd name="T81" fmla="*/ 2147483646 h 423"/>
                <a:gd name="T82" fmla="*/ 2147483646 w 425"/>
                <a:gd name="T83" fmla="*/ 2147483646 h 423"/>
                <a:gd name="T84" fmla="*/ 2147483646 w 425"/>
                <a:gd name="T85" fmla="*/ 2147483646 h 423"/>
                <a:gd name="T86" fmla="*/ 2147483646 w 425"/>
                <a:gd name="T87" fmla="*/ 2147483646 h 423"/>
                <a:gd name="T88" fmla="*/ 2147483646 w 425"/>
                <a:gd name="T89" fmla="*/ 2147483646 h 423"/>
                <a:gd name="T90" fmla="*/ 2147483646 w 425"/>
                <a:gd name="T91" fmla="*/ 2147483646 h 423"/>
                <a:gd name="T92" fmla="*/ 2147483646 w 425"/>
                <a:gd name="T93" fmla="*/ 2147483646 h 423"/>
                <a:gd name="T94" fmla="*/ 2147483646 w 425"/>
                <a:gd name="T95" fmla="*/ 2147483646 h 423"/>
                <a:gd name="T96" fmla="*/ 2147483646 w 425"/>
                <a:gd name="T97" fmla="*/ 2147483646 h 423"/>
                <a:gd name="T98" fmla="*/ 2147483646 w 425"/>
                <a:gd name="T99" fmla="*/ 2147483646 h 423"/>
                <a:gd name="T100" fmla="*/ 2147483646 w 425"/>
                <a:gd name="T101" fmla="*/ 2147483646 h 423"/>
                <a:gd name="T102" fmla="*/ 2147483646 w 425"/>
                <a:gd name="T103" fmla="*/ 2147483646 h 423"/>
                <a:gd name="T104" fmla="*/ 2147483646 w 425"/>
                <a:gd name="T105" fmla="*/ 2147483646 h 423"/>
                <a:gd name="T106" fmla="*/ 2147483646 w 425"/>
                <a:gd name="T107" fmla="*/ 2147483646 h 423"/>
                <a:gd name="T108" fmla="*/ 2147483646 w 425"/>
                <a:gd name="T109" fmla="*/ 2147483646 h 423"/>
                <a:gd name="T110" fmla="*/ 2147483646 w 425"/>
                <a:gd name="T111" fmla="*/ 2147483646 h 423"/>
                <a:gd name="T112" fmla="*/ 2147483646 w 425"/>
                <a:gd name="T113" fmla="*/ 2147483646 h 423"/>
                <a:gd name="T114" fmla="*/ 2147483646 w 425"/>
                <a:gd name="T115" fmla="*/ 2147483646 h 423"/>
                <a:gd name="T116" fmla="*/ 2147483646 w 425"/>
                <a:gd name="T117" fmla="*/ 2147483646 h 423"/>
                <a:gd name="T118" fmla="*/ 2147483646 w 425"/>
                <a:gd name="T119" fmla="*/ 2147483646 h 423"/>
                <a:gd name="T120" fmla="*/ 2147483646 w 425"/>
                <a:gd name="T121" fmla="*/ 2147483646 h 423"/>
                <a:gd name="T122" fmla="*/ 2147483646 w 425"/>
                <a:gd name="T123" fmla="*/ 2147483646 h 42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425" h="423">
                  <a:moveTo>
                    <a:pt x="380" y="143"/>
                  </a:moveTo>
                  <a:lnTo>
                    <a:pt x="387" y="122"/>
                  </a:lnTo>
                  <a:lnTo>
                    <a:pt x="385" y="99"/>
                  </a:lnTo>
                  <a:lnTo>
                    <a:pt x="377" y="79"/>
                  </a:lnTo>
                  <a:lnTo>
                    <a:pt x="363" y="62"/>
                  </a:lnTo>
                  <a:lnTo>
                    <a:pt x="346" y="48"/>
                  </a:lnTo>
                  <a:lnTo>
                    <a:pt x="325" y="40"/>
                  </a:lnTo>
                  <a:lnTo>
                    <a:pt x="304" y="38"/>
                  </a:lnTo>
                  <a:lnTo>
                    <a:pt x="282" y="44"/>
                  </a:lnTo>
                  <a:lnTo>
                    <a:pt x="273" y="27"/>
                  </a:lnTo>
                  <a:lnTo>
                    <a:pt x="257" y="13"/>
                  </a:lnTo>
                  <a:lnTo>
                    <a:pt x="240" y="5"/>
                  </a:lnTo>
                  <a:lnTo>
                    <a:pt x="222" y="0"/>
                  </a:lnTo>
                  <a:lnTo>
                    <a:pt x="202" y="0"/>
                  </a:lnTo>
                  <a:lnTo>
                    <a:pt x="182" y="5"/>
                  </a:lnTo>
                  <a:lnTo>
                    <a:pt x="165" y="13"/>
                  </a:lnTo>
                  <a:lnTo>
                    <a:pt x="151" y="26"/>
                  </a:lnTo>
                  <a:lnTo>
                    <a:pt x="143" y="44"/>
                  </a:lnTo>
                  <a:lnTo>
                    <a:pt x="120" y="38"/>
                  </a:lnTo>
                  <a:lnTo>
                    <a:pt x="99" y="40"/>
                  </a:lnTo>
                  <a:lnTo>
                    <a:pt x="79" y="48"/>
                  </a:lnTo>
                  <a:lnTo>
                    <a:pt x="61" y="62"/>
                  </a:lnTo>
                  <a:lnTo>
                    <a:pt x="48" y="79"/>
                  </a:lnTo>
                  <a:lnTo>
                    <a:pt x="40" y="99"/>
                  </a:lnTo>
                  <a:lnTo>
                    <a:pt x="37" y="122"/>
                  </a:lnTo>
                  <a:lnTo>
                    <a:pt x="44" y="143"/>
                  </a:lnTo>
                  <a:lnTo>
                    <a:pt x="27" y="153"/>
                  </a:lnTo>
                  <a:lnTo>
                    <a:pt x="13" y="167"/>
                  </a:lnTo>
                  <a:lnTo>
                    <a:pt x="5" y="184"/>
                  </a:lnTo>
                  <a:lnTo>
                    <a:pt x="0" y="203"/>
                  </a:lnTo>
                  <a:lnTo>
                    <a:pt x="0" y="223"/>
                  </a:lnTo>
                  <a:lnTo>
                    <a:pt x="5" y="241"/>
                  </a:lnTo>
                  <a:lnTo>
                    <a:pt x="13" y="258"/>
                  </a:lnTo>
                  <a:lnTo>
                    <a:pt x="26" y="272"/>
                  </a:lnTo>
                  <a:lnTo>
                    <a:pt x="44" y="281"/>
                  </a:lnTo>
                  <a:lnTo>
                    <a:pt x="39" y="303"/>
                  </a:lnTo>
                  <a:lnTo>
                    <a:pt x="41" y="325"/>
                  </a:lnTo>
                  <a:lnTo>
                    <a:pt x="50" y="346"/>
                  </a:lnTo>
                  <a:lnTo>
                    <a:pt x="63" y="363"/>
                  </a:lnTo>
                  <a:lnTo>
                    <a:pt x="81" y="377"/>
                  </a:lnTo>
                  <a:lnTo>
                    <a:pt x="101" y="385"/>
                  </a:lnTo>
                  <a:lnTo>
                    <a:pt x="122" y="387"/>
                  </a:lnTo>
                  <a:lnTo>
                    <a:pt x="143" y="380"/>
                  </a:lnTo>
                  <a:lnTo>
                    <a:pt x="151" y="398"/>
                  </a:lnTo>
                  <a:lnTo>
                    <a:pt x="165" y="411"/>
                  </a:lnTo>
                  <a:lnTo>
                    <a:pt x="182" y="419"/>
                  </a:lnTo>
                  <a:lnTo>
                    <a:pt x="202" y="423"/>
                  </a:lnTo>
                  <a:lnTo>
                    <a:pt x="222" y="423"/>
                  </a:lnTo>
                  <a:lnTo>
                    <a:pt x="240" y="419"/>
                  </a:lnTo>
                  <a:lnTo>
                    <a:pt x="257" y="411"/>
                  </a:lnTo>
                  <a:lnTo>
                    <a:pt x="273" y="398"/>
                  </a:lnTo>
                  <a:lnTo>
                    <a:pt x="282" y="380"/>
                  </a:lnTo>
                  <a:lnTo>
                    <a:pt x="304" y="387"/>
                  </a:lnTo>
                  <a:lnTo>
                    <a:pt x="325" y="385"/>
                  </a:lnTo>
                  <a:lnTo>
                    <a:pt x="344" y="377"/>
                  </a:lnTo>
                  <a:lnTo>
                    <a:pt x="361" y="363"/>
                  </a:lnTo>
                  <a:lnTo>
                    <a:pt x="375" y="346"/>
                  </a:lnTo>
                  <a:lnTo>
                    <a:pt x="384" y="325"/>
                  </a:lnTo>
                  <a:lnTo>
                    <a:pt x="385" y="303"/>
                  </a:lnTo>
                  <a:lnTo>
                    <a:pt x="380" y="281"/>
                  </a:lnTo>
                  <a:lnTo>
                    <a:pt x="398" y="272"/>
                  </a:lnTo>
                  <a:lnTo>
                    <a:pt x="411" y="258"/>
                  </a:lnTo>
                  <a:lnTo>
                    <a:pt x="421" y="241"/>
                  </a:lnTo>
                  <a:lnTo>
                    <a:pt x="425" y="223"/>
                  </a:lnTo>
                  <a:lnTo>
                    <a:pt x="423" y="203"/>
                  </a:lnTo>
                  <a:lnTo>
                    <a:pt x="419" y="184"/>
                  </a:lnTo>
                  <a:lnTo>
                    <a:pt x="411" y="167"/>
                  </a:lnTo>
                  <a:lnTo>
                    <a:pt x="398" y="153"/>
                  </a:lnTo>
                  <a:lnTo>
                    <a:pt x="380" y="143"/>
                  </a:lnTo>
                  <a:close/>
                  <a:moveTo>
                    <a:pt x="367" y="270"/>
                  </a:moveTo>
                  <a:lnTo>
                    <a:pt x="364" y="271"/>
                  </a:lnTo>
                  <a:lnTo>
                    <a:pt x="363" y="272"/>
                  </a:lnTo>
                  <a:lnTo>
                    <a:pt x="363" y="275"/>
                  </a:lnTo>
                  <a:lnTo>
                    <a:pt x="363" y="278"/>
                  </a:lnTo>
                  <a:lnTo>
                    <a:pt x="363" y="279"/>
                  </a:lnTo>
                  <a:lnTo>
                    <a:pt x="364" y="282"/>
                  </a:lnTo>
                  <a:lnTo>
                    <a:pt x="371" y="301"/>
                  </a:lnTo>
                  <a:lnTo>
                    <a:pt x="371" y="320"/>
                  </a:lnTo>
                  <a:lnTo>
                    <a:pt x="364" y="339"/>
                  </a:lnTo>
                  <a:lnTo>
                    <a:pt x="352" y="354"/>
                  </a:lnTo>
                  <a:lnTo>
                    <a:pt x="335" y="365"/>
                  </a:lnTo>
                  <a:lnTo>
                    <a:pt x="318" y="371"/>
                  </a:lnTo>
                  <a:lnTo>
                    <a:pt x="299" y="371"/>
                  </a:lnTo>
                  <a:lnTo>
                    <a:pt x="281" y="363"/>
                  </a:lnTo>
                  <a:lnTo>
                    <a:pt x="278" y="361"/>
                  </a:lnTo>
                  <a:lnTo>
                    <a:pt x="275" y="363"/>
                  </a:lnTo>
                  <a:lnTo>
                    <a:pt x="273" y="364"/>
                  </a:lnTo>
                  <a:lnTo>
                    <a:pt x="271" y="365"/>
                  </a:lnTo>
                  <a:lnTo>
                    <a:pt x="271" y="370"/>
                  </a:lnTo>
                  <a:lnTo>
                    <a:pt x="263" y="385"/>
                  </a:lnTo>
                  <a:lnTo>
                    <a:pt x="251" y="398"/>
                  </a:lnTo>
                  <a:lnTo>
                    <a:pt x="236" y="406"/>
                  </a:lnTo>
                  <a:lnTo>
                    <a:pt x="219" y="411"/>
                  </a:lnTo>
                  <a:lnTo>
                    <a:pt x="202" y="411"/>
                  </a:lnTo>
                  <a:lnTo>
                    <a:pt x="185" y="405"/>
                  </a:lnTo>
                  <a:lnTo>
                    <a:pt x="171" y="396"/>
                  </a:lnTo>
                  <a:lnTo>
                    <a:pt x="160" y="384"/>
                  </a:lnTo>
                  <a:lnTo>
                    <a:pt x="154" y="367"/>
                  </a:lnTo>
                  <a:lnTo>
                    <a:pt x="153" y="364"/>
                  </a:lnTo>
                  <a:lnTo>
                    <a:pt x="151" y="363"/>
                  </a:lnTo>
                  <a:lnTo>
                    <a:pt x="150" y="363"/>
                  </a:lnTo>
                  <a:lnTo>
                    <a:pt x="147" y="361"/>
                  </a:lnTo>
                  <a:lnTo>
                    <a:pt x="144" y="363"/>
                  </a:lnTo>
                  <a:lnTo>
                    <a:pt x="126" y="371"/>
                  </a:lnTo>
                  <a:lnTo>
                    <a:pt x="106" y="371"/>
                  </a:lnTo>
                  <a:lnTo>
                    <a:pt x="89" y="365"/>
                  </a:lnTo>
                  <a:lnTo>
                    <a:pt x="72" y="354"/>
                  </a:lnTo>
                  <a:lnTo>
                    <a:pt x="61" y="339"/>
                  </a:lnTo>
                  <a:lnTo>
                    <a:pt x="54" y="320"/>
                  </a:lnTo>
                  <a:lnTo>
                    <a:pt x="53" y="301"/>
                  </a:lnTo>
                  <a:lnTo>
                    <a:pt x="60" y="282"/>
                  </a:lnTo>
                  <a:lnTo>
                    <a:pt x="61" y="279"/>
                  </a:lnTo>
                  <a:lnTo>
                    <a:pt x="63" y="278"/>
                  </a:lnTo>
                  <a:lnTo>
                    <a:pt x="63" y="275"/>
                  </a:lnTo>
                  <a:lnTo>
                    <a:pt x="61" y="272"/>
                  </a:lnTo>
                  <a:lnTo>
                    <a:pt x="60" y="271"/>
                  </a:lnTo>
                  <a:lnTo>
                    <a:pt x="57" y="270"/>
                  </a:lnTo>
                  <a:lnTo>
                    <a:pt x="40" y="264"/>
                  </a:lnTo>
                  <a:lnTo>
                    <a:pt x="27" y="253"/>
                  </a:lnTo>
                  <a:lnTo>
                    <a:pt x="19" y="239"/>
                  </a:lnTo>
                  <a:lnTo>
                    <a:pt x="15" y="222"/>
                  </a:lnTo>
                  <a:lnTo>
                    <a:pt x="15" y="205"/>
                  </a:lnTo>
                  <a:lnTo>
                    <a:pt x="19" y="188"/>
                  </a:lnTo>
                  <a:lnTo>
                    <a:pt x="26" y="172"/>
                  </a:lnTo>
                  <a:lnTo>
                    <a:pt x="39" y="161"/>
                  </a:lnTo>
                  <a:lnTo>
                    <a:pt x="55" y="154"/>
                  </a:lnTo>
                  <a:lnTo>
                    <a:pt x="58" y="153"/>
                  </a:lnTo>
                  <a:lnTo>
                    <a:pt x="61" y="151"/>
                  </a:lnTo>
                  <a:lnTo>
                    <a:pt x="63" y="150"/>
                  </a:lnTo>
                  <a:lnTo>
                    <a:pt x="63" y="147"/>
                  </a:lnTo>
                  <a:lnTo>
                    <a:pt x="61" y="144"/>
                  </a:lnTo>
                  <a:lnTo>
                    <a:pt x="53" y="124"/>
                  </a:lnTo>
                  <a:lnTo>
                    <a:pt x="53" y="106"/>
                  </a:lnTo>
                  <a:lnTo>
                    <a:pt x="60" y="88"/>
                  </a:lnTo>
                  <a:lnTo>
                    <a:pt x="71" y="72"/>
                  </a:lnTo>
                  <a:lnTo>
                    <a:pt x="86" y="61"/>
                  </a:lnTo>
                  <a:lnTo>
                    <a:pt x="105" y="54"/>
                  </a:lnTo>
                  <a:lnTo>
                    <a:pt x="123" y="52"/>
                  </a:lnTo>
                  <a:lnTo>
                    <a:pt x="141" y="59"/>
                  </a:lnTo>
                  <a:lnTo>
                    <a:pt x="143" y="59"/>
                  </a:lnTo>
                  <a:lnTo>
                    <a:pt x="144" y="61"/>
                  </a:lnTo>
                  <a:lnTo>
                    <a:pt x="147" y="62"/>
                  </a:lnTo>
                  <a:lnTo>
                    <a:pt x="149" y="62"/>
                  </a:lnTo>
                  <a:lnTo>
                    <a:pt x="151" y="61"/>
                  </a:lnTo>
                  <a:lnTo>
                    <a:pt x="153" y="59"/>
                  </a:lnTo>
                  <a:lnTo>
                    <a:pt x="154" y="57"/>
                  </a:lnTo>
                  <a:lnTo>
                    <a:pt x="160" y="40"/>
                  </a:lnTo>
                  <a:lnTo>
                    <a:pt x="171" y="27"/>
                  </a:lnTo>
                  <a:lnTo>
                    <a:pt x="185" y="19"/>
                  </a:lnTo>
                  <a:lnTo>
                    <a:pt x="202" y="14"/>
                  </a:lnTo>
                  <a:lnTo>
                    <a:pt x="219" y="13"/>
                  </a:lnTo>
                  <a:lnTo>
                    <a:pt x="236" y="17"/>
                  </a:lnTo>
                  <a:lnTo>
                    <a:pt x="251" y="26"/>
                  </a:lnTo>
                  <a:lnTo>
                    <a:pt x="263" y="38"/>
                  </a:lnTo>
                  <a:lnTo>
                    <a:pt x="271" y="54"/>
                  </a:lnTo>
                  <a:lnTo>
                    <a:pt x="271" y="57"/>
                  </a:lnTo>
                  <a:lnTo>
                    <a:pt x="274" y="58"/>
                  </a:lnTo>
                  <a:lnTo>
                    <a:pt x="275" y="59"/>
                  </a:lnTo>
                  <a:lnTo>
                    <a:pt x="278" y="59"/>
                  </a:lnTo>
                  <a:lnTo>
                    <a:pt x="280" y="61"/>
                  </a:lnTo>
                  <a:lnTo>
                    <a:pt x="282" y="59"/>
                  </a:lnTo>
                  <a:lnTo>
                    <a:pt x="301" y="52"/>
                  </a:lnTo>
                  <a:lnTo>
                    <a:pt x="320" y="54"/>
                  </a:lnTo>
                  <a:lnTo>
                    <a:pt x="339" y="61"/>
                  </a:lnTo>
                  <a:lnTo>
                    <a:pt x="354" y="72"/>
                  </a:lnTo>
                  <a:lnTo>
                    <a:pt x="366" y="88"/>
                  </a:lnTo>
                  <a:lnTo>
                    <a:pt x="371" y="106"/>
                  </a:lnTo>
                  <a:lnTo>
                    <a:pt x="371" y="124"/>
                  </a:lnTo>
                  <a:lnTo>
                    <a:pt x="363" y="144"/>
                  </a:lnTo>
                  <a:lnTo>
                    <a:pt x="361" y="147"/>
                  </a:lnTo>
                  <a:lnTo>
                    <a:pt x="363" y="150"/>
                  </a:lnTo>
                  <a:lnTo>
                    <a:pt x="364" y="151"/>
                  </a:lnTo>
                  <a:lnTo>
                    <a:pt x="367" y="153"/>
                  </a:lnTo>
                  <a:lnTo>
                    <a:pt x="370" y="154"/>
                  </a:lnTo>
                  <a:lnTo>
                    <a:pt x="387" y="161"/>
                  </a:lnTo>
                  <a:lnTo>
                    <a:pt x="398" y="172"/>
                  </a:lnTo>
                  <a:lnTo>
                    <a:pt x="406" y="188"/>
                  </a:lnTo>
                  <a:lnTo>
                    <a:pt x="411" y="205"/>
                  </a:lnTo>
                  <a:lnTo>
                    <a:pt x="411" y="222"/>
                  </a:lnTo>
                  <a:lnTo>
                    <a:pt x="406" y="239"/>
                  </a:lnTo>
                  <a:lnTo>
                    <a:pt x="398" y="253"/>
                  </a:lnTo>
                  <a:lnTo>
                    <a:pt x="384" y="264"/>
                  </a:lnTo>
                  <a:lnTo>
                    <a:pt x="367" y="270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FFFF00"/>
              </a:solidFill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" name="Freeform 817"/>
            <p:cNvSpPr>
              <a:spLocks noEditPoints="1"/>
            </p:cNvSpPr>
            <p:nvPr/>
          </p:nvSpPr>
          <p:spPr bwMode="auto">
            <a:xfrm>
              <a:off x="2615851" y="462624"/>
              <a:ext cx="761931" cy="759589"/>
            </a:xfrm>
            <a:custGeom>
              <a:avLst/>
              <a:gdLst>
                <a:gd name="T0" fmla="*/ 2147483646 w 425"/>
                <a:gd name="T1" fmla="*/ 2147483646 h 423"/>
                <a:gd name="T2" fmla="*/ 2147483646 w 425"/>
                <a:gd name="T3" fmla="*/ 2147483646 h 423"/>
                <a:gd name="T4" fmla="*/ 2147483646 w 425"/>
                <a:gd name="T5" fmla="*/ 2147483646 h 423"/>
                <a:gd name="T6" fmla="*/ 2147483646 w 425"/>
                <a:gd name="T7" fmla="*/ 2147483646 h 423"/>
                <a:gd name="T8" fmla="*/ 2147483646 w 425"/>
                <a:gd name="T9" fmla="*/ 2147483646 h 423"/>
                <a:gd name="T10" fmla="*/ 2147483646 w 425"/>
                <a:gd name="T11" fmla="*/ 2147483646 h 423"/>
                <a:gd name="T12" fmla="*/ 2147483646 w 425"/>
                <a:gd name="T13" fmla="*/ 2147483646 h 423"/>
                <a:gd name="T14" fmla="*/ 2147483646 w 425"/>
                <a:gd name="T15" fmla="*/ 2147483646 h 423"/>
                <a:gd name="T16" fmla="*/ 2147483646 w 425"/>
                <a:gd name="T17" fmla="*/ 2147483646 h 423"/>
                <a:gd name="T18" fmla="*/ 0 w 425"/>
                <a:gd name="T19" fmla="*/ 2147483646 h 423"/>
                <a:gd name="T20" fmla="*/ 2147483646 w 425"/>
                <a:gd name="T21" fmla="*/ 2147483646 h 423"/>
                <a:gd name="T22" fmla="*/ 2147483646 w 425"/>
                <a:gd name="T23" fmla="*/ 2147483646 h 423"/>
                <a:gd name="T24" fmla="*/ 2147483646 w 425"/>
                <a:gd name="T25" fmla="*/ 2147483646 h 423"/>
                <a:gd name="T26" fmla="*/ 2147483646 w 425"/>
                <a:gd name="T27" fmla="*/ 2147483646 h 423"/>
                <a:gd name="T28" fmla="*/ 2147483646 w 425"/>
                <a:gd name="T29" fmla="*/ 2147483646 h 423"/>
                <a:gd name="T30" fmla="*/ 2147483646 w 425"/>
                <a:gd name="T31" fmla="*/ 2147483646 h 423"/>
                <a:gd name="T32" fmla="*/ 2147483646 w 425"/>
                <a:gd name="T33" fmla="*/ 2147483646 h 423"/>
                <a:gd name="T34" fmla="*/ 2147483646 w 425"/>
                <a:gd name="T35" fmla="*/ 2147483646 h 423"/>
                <a:gd name="T36" fmla="*/ 2147483646 w 425"/>
                <a:gd name="T37" fmla="*/ 2147483646 h 423"/>
                <a:gd name="T38" fmla="*/ 2147483646 w 425"/>
                <a:gd name="T39" fmla="*/ 2147483646 h 423"/>
                <a:gd name="T40" fmla="*/ 2147483646 w 425"/>
                <a:gd name="T41" fmla="*/ 2147483646 h 423"/>
                <a:gd name="T42" fmla="*/ 2147483646 w 425"/>
                <a:gd name="T43" fmla="*/ 2147483646 h 423"/>
                <a:gd name="T44" fmla="*/ 2147483646 w 425"/>
                <a:gd name="T45" fmla="*/ 2147483646 h 423"/>
                <a:gd name="T46" fmla="*/ 2147483646 w 425"/>
                <a:gd name="T47" fmla="*/ 2147483646 h 423"/>
                <a:gd name="T48" fmla="*/ 2147483646 w 425"/>
                <a:gd name="T49" fmla="*/ 2147483646 h 423"/>
                <a:gd name="T50" fmla="*/ 2147483646 w 425"/>
                <a:gd name="T51" fmla="*/ 2147483646 h 423"/>
                <a:gd name="T52" fmla="*/ 2147483646 w 425"/>
                <a:gd name="T53" fmla="*/ 2147483646 h 423"/>
                <a:gd name="T54" fmla="*/ 2147483646 w 425"/>
                <a:gd name="T55" fmla="*/ 2147483646 h 423"/>
                <a:gd name="T56" fmla="*/ 2147483646 w 425"/>
                <a:gd name="T57" fmla="*/ 2147483646 h 423"/>
                <a:gd name="T58" fmla="*/ 2147483646 w 425"/>
                <a:gd name="T59" fmla="*/ 2147483646 h 423"/>
                <a:gd name="T60" fmla="*/ 2147483646 w 425"/>
                <a:gd name="T61" fmla="*/ 2147483646 h 423"/>
                <a:gd name="T62" fmla="*/ 2147483646 w 425"/>
                <a:gd name="T63" fmla="*/ 2147483646 h 423"/>
                <a:gd name="T64" fmla="*/ 2147483646 w 425"/>
                <a:gd name="T65" fmla="*/ 2147483646 h 423"/>
                <a:gd name="T66" fmla="*/ 2147483646 w 425"/>
                <a:gd name="T67" fmla="*/ 2147483646 h 423"/>
                <a:gd name="T68" fmla="*/ 2147483646 w 425"/>
                <a:gd name="T69" fmla="*/ 2147483646 h 423"/>
                <a:gd name="T70" fmla="*/ 2147483646 w 425"/>
                <a:gd name="T71" fmla="*/ 2147483646 h 423"/>
                <a:gd name="T72" fmla="*/ 2147483646 w 425"/>
                <a:gd name="T73" fmla="*/ 2147483646 h 423"/>
                <a:gd name="T74" fmla="*/ 2147483646 w 425"/>
                <a:gd name="T75" fmla="*/ 2147483646 h 423"/>
                <a:gd name="T76" fmla="*/ 2147483646 w 425"/>
                <a:gd name="T77" fmla="*/ 2147483646 h 423"/>
                <a:gd name="T78" fmla="*/ 2147483646 w 425"/>
                <a:gd name="T79" fmla="*/ 2147483646 h 423"/>
                <a:gd name="T80" fmla="*/ 2147483646 w 425"/>
                <a:gd name="T81" fmla="*/ 2147483646 h 423"/>
                <a:gd name="T82" fmla="*/ 2147483646 w 425"/>
                <a:gd name="T83" fmla="*/ 2147483646 h 423"/>
                <a:gd name="T84" fmla="*/ 2147483646 w 425"/>
                <a:gd name="T85" fmla="*/ 2147483646 h 423"/>
                <a:gd name="T86" fmla="*/ 2147483646 w 425"/>
                <a:gd name="T87" fmla="*/ 2147483646 h 423"/>
                <a:gd name="T88" fmla="*/ 2147483646 w 425"/>
                <a:gd name="T89" fmla="*/ 2147483646 h 423"/>
                <a:gd name="T90" fmla="*/ 2147483646 w 425"/>
                <a:gd name="T91" fmla="*/ 2147483646 h 423"/>
                <a:gd name="T92" fmla="*/ 2147483646 w 425"/>
                <a:gd name="T93" fmla="*/ 2147483646 h 423"/>
                <a:gd name="T94" fmla="*/ 2147483646 w 425"/>
                <a:gd name="T95" fmla="*/ 2147483646 h 423"/>
                <a:gd name="T96" fmla="*/ 2147483646 w 425"/>
                <a:gd name="T97" fmla="*/ 2147483646 h 423"/>
                <a:gd name="T98" fmla="*/ 2147483646 w 425"/>
                <a:gd name="T99" fmla="*/ 2147483646 h 423"/>
                <a:gd name="T100" fmla="*/ 2147483646 w 425"/>
                <a:gd name="T101" fmla="*/ 2147483646 h 423"/>
                <a:gd name="T102" fmla="*/ 2147483646 w 425"/>
                <a:gd name="T103" fmla="*/ 2147483646 h 423"/>
                <a:gd name="T104" fmla="*/ 2147483646 w 425"/>
                <a:gd name="T105" fmla="*/ 2147483646 h 423"/>
                <a:gd name="T106" fmla="*/ 2147483646 w 425"/>
                <a:gd name="T107" fmla="*/ 2147483646 h 423"/>
                <a:gd name="T108" fmla="*/ 2147483646 w 425"/>
                <a:gd name="T109" fmla="*/ 2147483646 h 423"/>
                <a:gd name="T110" fmla="*/ 2147483646 w 425"/>
                <a:gd name="T111" fmla="*/ 2147483646 h 423"/>
                <a:gd name="T112" fmla="*/ 2147483646 w 425"/>
                <a:gd name="T113" fmla="*/ 2147483646 h 423"/>
                <a:gd name="T114" fmla="*/ 2147483646 w 425"/>
                <a:gd name="T115" fmla="*/ 2147483646 h 423"/>
                <a:gd name="T116" fmla="*/ 2147483646 w 425"/>
                <a:gd name="T117" fmla="*/ 2147483646 h 423"/>
                <a:gd name="T118" fmla="*/ 2147483646 w 425"/>
                <a:gd name="T119" fmla="*/ 2147483646 h 423"/>
                <a:gd name="T120" fmla="*/ 2147483646 w 425"/>
                <a:gd name="T121" fmla="*/ 2147483646 h 423"/>
                <a:gd name="T122" fmla="*/ 2147483646 w 425"/>
                <a:gd name="T123" fmla="*/ 2147483646 h 42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425" h="423">
                  <a:moveTo>
                    <a:pt x="380" y="143"/>
                  </a:moveTo>
                  <a:lnTo>
                    <a:pt x="387" y="122"/>
                  </a:lnTo>
                  <a:lnTo>
                    <a:pt x="385" y="99"/>
                  </a:lnTo>
                  <a:lnTo>
                    <a:pt x="377" y="79"/>
                  </a:lnTo>
                  <a:lnTo>
                    <a:pt x="363" y="62"/>
                  </a:lnTo>
                  <a:lnTo>
                    <a:pt x="346" y="48"/>
                  </a:lnTo>
                  <a:lnTo>
                    <a:pt x="325" y="40"/>
                  </a:lnTo>
                  <a:lnTo>
                    <a:pt x="304" y="38"/>
                  </a:lnTo>
                  <a:lnTo>
                    <a:pt x="282" y="44"/>
                  </a:lnTo>
                  <a:lnTo>
                    <a:pt x="273" y="27"/>
                  </a:lnTo>
                  <a:lnTo>
                    <a:pt x="257" y="13"/>
                  </a:lnTo>
                  <a:lnTo>
                    <a:pt x="240" y="5"/>
                  </a:lnTo>
                  <a:lnTo>
                    <a:pt x="222" y="0"/>
                  </a:lnTo>
                  <a:lnTo>
                    <a:pt x="202" y="0"/>
                  </a:lnTo>
                  <a:lnTo>
                    <a:pt x="182" y="5"/>
                  </a:lnTo>
                  <a:lnTo>
                    <a:pt x="165" y="13"/>
                  </a:lnTo>
                  <a:lnTo>
                    <a:pt x="151" y="26"/>
                  </a:lnTo>
                  <a:lnTo>
                    <a:pt x="143" y="44"/>
                  </a:lnTo>
                  <a:lnTo>
                    <a:pt x="120" y="38"/>
                  </a:lnTo>
                  <a:lnTo>
                    <a:pt x="99" y="40"/>
                  </a:lnTo>
                  <a:lnTo>
                    <a:pt x="79" y="48"/>
                  </a:lnTo>
                  <a:lnTo>
                    <a:pt x="61" y="62"/>
                  </a:lnTo>
                  <a:lnTo>
                    <a:pt x="48" y="79"/>
                  </a:lnTo>
                  <a:lnTo>
                    <a:pt x="40" y="99"/>
                  </a:lnTo>
                  <a:lnTo>
                    <a:pt x="37" y="122"/>
                  </a:lnTo>
                  <a:lnTo>
                    <a:pt x="44" y="143"/>
                  </a:lnTo>
                  <a:lnTo>
                    <a:pt x="27" y="153"/>
                  </a:lnTo>
                  <a:lnTo>
                    <a:pt x="13" y="167"/>
                  </a:lnTo>
                  <a:lnTo>
                    <a:pt x="5" y="184"/>
                  </a:lnTo>
                  <a:lnTo>
                    <a:pt x="0" y="203"/>
                  </a:lnTo>
                  <a:lnTo>
                    <a:pt x="0" y="223"/>
                  </a:lnTo>
                  <a:lnTo>
                    <a:pt x="5" y="241"/>
                  </a:lnTo>
                  <a:lnTo>
                    <a:pt x="13" y="258"/>
                  </a:lnTo>
                  <a:lnTo>
                    <a:pt x="26" y="272"/>
                  </a:lnTo>
                  <a:lnTo>
                    <a:pt x="44" y="281"/>
                  </a:lnTo>
                  <a:lnTo>
                    <a:pt x="39" y="303"/>
                  </a:lnTo>
                  <a:lnTo>
                    <a:pt x="41" y="325"/>
                  </a:lnTo>
                  <a:lnTo>
                    <a:pt x="50" y="346"/>
                  </a:lnTo>
                  <a:lnTo>
                    <a:pt x="63" y="363"/>
                  </a:lnTo>
                  <a:lnTo>
                    <a:pt x="81" y="377"/>
                  </a:lnTo>
                  <a:lnTo>
                    <a:pt x="101" y="385"/>
                  </a:lnTo>
                  <a:lnTo>
                    <a:pt x="122" y="387"/>
                  </a:lnTo>
                  <a:lnTo>
                    <a:pt x="143" y="380"/>
                  </a:lnTo>
                  <a:lnTo>
                    <a:pt x="151" y="398"/>
                  </a:lnTo>
                  <a:lnTo>
                    <a:pt x="165" y="411"/>
                  </a:lnTo>
                  <a:lnTo>
                    <a:pt x="182" y="419"/>
                  </a:lnTo>
                  <a:lnTo>
                    <a:pt x="202" y="423"/>
                  </a:lnTo>
                  <a:lnTo>
                    <a:pt x="222" y="423"/>
                  </a:lnTo>
                  <a:lnTo>
                    <a:pt x="240" y="419"/>
                  </a:lnTo>
                  <a:lnTo>
                    <a:pt x="257" y="411"/>
                  </a:lnTo>
                  <a:lnTo>
                    <a:pt x="273" y="398"/>
                  </a:lnTo>
                  <a:lnTo>
                    <a:pt x="282" y="380"/>
                  </a:lnTo>
                  <a:lnTo>
                    <a:pt x="304" y="387"/>
                  </a:lnTo>
                  <a:lnTo>
                    <a:pt x="325" y="385"/>
                  </a:lnTo>
                  <a:lnTo>
                    <a:pt x="344" y="377"/>
                  </a:lnTo>
                  <a:lnTo>
                    <a:pt x="361" y="363"/>
                  </a:lnTo>
                  <a:lnTo>
                    <a:pt x="375" y="346"/>
                  </a:lnTo>
                  <a:lnTo>
                    <a:pt x="384" y="325"/>
                  </a:lnTo>
                  <a:lnTo>
                    <a:pt x="385" y="303"/>
                  </a:lnTo>
                  <a:lnTo>
                    <a:pt x="380" y="281"/>
                  </a:lnTo>
                  <a:lnTo>
                    <a:pt x="398" y="272"/>
                  </a:lnTo>
                  <a:lnTo>
                    <a:pt x="411" y="258"/>
                  </a:lnTo>
                  <a:lnTo>
                    <a:pt x="421" y="241"/>
                  </a:lnTo>
                  <a:lnTo>
                    <a:pt x="425" y="223"/>
                  </a:lnTo>
                  <a:lnTo>
                    <a:pt x="423" y="203"/>
                  </a:lnTo>
                  <a:lnTo>
                    <a:pt x="419" y="184"/>
                  </a:lnTo>
                  <a:lnTo>
                    <a:pt x="411" y="167"/>
                  </a:lnTo>
                  <a:lnTo>
                    <a:pt x="398" y="153"/>
                  </a:lnTo>
                  <a:lnTo>
                    <a:pt x="380" y="143"/>
                  </a:lnTo>
                  <a:close/>
                  <a:moveTo>
                    <a:pt x="367" y="270"/>
                  </a:moveTo>
                  <a:lnTo>
                    <a:pt x="364" y="271"/>
                  </a:lnTo>
                  <a:lnTo>
                    <a:pt x="363" y="272"/>
                  </a:lnTo>
                  <a:lnTo>
                    <a:pt x="363" y="275"/>
                  </a:lnTo>
                  <a:lnTo>
                    <a:pt x="363" y="278"/>
                  </a:lnTo>
                  <a:lnTo>
                    <a:pt x="363" y="279"/>
                  </a:lnTo>
                  <a:lnTo>
                    <a:pt x="364" y="282"/>
                  </a:lnTo>
                  <a:lnTo>
                    <a:pt x="371" y="301"/>
                  </a:lnTo>
                  <a:lnTo>
                    <a:pt x="371" y="320"/>
                  </a:lnTo>
                  <a:lnTo>
                    <a:pt x="364" y="339"/>
                  </a:lnTo>
                  <a:lnTo>
                    <a:pt x="352" y="354"/>
                  </a:lnTo>
                  <a:lnTo>
                    <a:pt x="335" y="365"/>
                  </a:lnTo>
                  <a:lnTo>
                    <a:pt x="318" y="371"/>
                  </a:lnTo>
                  <a:lnTo>
                    <a:pt x="299" y="371"/>
                  </a:lnTo>
                  <a:lnTo>
                    <a:pt x="281" y="363"/>
                  </a:lnTo>
                  <a:lnTo>
                    <a:pt x="278" y="361"/>
                  </a:lnTo>
                  <a:lnTo>
                    <a:pt x="275" y="363"/>
                  </a:lnTo>
                  <a:lnTo>
                    <a:pt x="273" y="364"/>
                  </a:lnTo>
                  <a:lnTo>
                    <a:pt x="271" y="365"/>
                  </a:lnTo>
                  <a:lnTo>
                    <a:pt x="271" y="370"/>
                  </a:lnTo>
                  <a:lnTo>
                    <a:pt x="263" y="385"/>
                  </a:lnTo>
                  <a:lnTo>
                    <a:pt x="251" y="398"/>
                  </a:lnTo>
                  <a:lnTo>
                    <a:pt x="236" y="406"/>
                  </a:lnTo>
                  <a:lnTo>
                    <a:pt x="219" y="411"/>
                  </a:lnTo>
                  <a:lnTo>
                    <a:pt x="202" y="411"/>
                  </a:lnTo>
                  <a:lnTo>
                    <a:pt x="185" y="405"/>
                  </a:lnTo>
                  <a:lnTo>
                    <a:pt x="171" y="396"/>
                  </a:lnTo>
                  <a:lnTo>
                    <a:pt x="160" y="384"/>
                  </a:lnTo>
                  <a:lnTo>
                    <a:pt x="154" y="367"/>
                  </a:lnTo>
                  <a:lnTo>
                    <a:pt x="153" y="364"/>
                  </a:lnTo>
                  <a:lnTo>
                    <a:pt x="151" y="363"/>
                  </a:lnTo>
                  <a:lnTo>
                    <a:pt x="150" y="363"/>
                  </a:lnTo>
                  <a:lnTo>
                    <a:pt x="147" y="361"/>
                  </a:lnTo>
                  <a:lnTo>
                    <a:pt x="144" y="363"/>
                  </a:lnTo>
                  <a:lnTo>
                    <a:pt x="126" y="371"/>
                  </a:lnTo>
                  <a:lnTo>
                    <a:pt x="106" y="371"/>
                  </a:lnTo>
                  <a:lnTo>
                    <a:pt x="89" y="365"/>
                  </a:lnTo>
                  <a:lnTo>
                    <a:pt x="72" y="354"/>
                  </a:lnTo>
                  <a:lnTo>
                    <a:pt x="61" y="339"/>
                  </a:lnTo>
                  <a:lnTo>
                    <a:pt x="54" y="320"/>
                  </a:lnTo>
                  <a:lnTo>
                    <a:pt x="53" y="301"/>
                  </a:lnTo>
                  <a:lnTo>
                    <a:pt x="60" y="282"/>
                  </a:lnTo>
                  <a:lnTo>
                    <a:pt x="61" y="279"/>
                  </a:lnTo>
                  <a:lnTo>
                    <a:pt x="63" y="278"/>
                  </a:lnTo>
                  <a:lnTo>
                    <a:pt x="63" y="275"/>
                  </a:lnTo>
                  <a:lnTo>
                    <a:pt x="61" y="272"/>
                  </a:lnTo>
                  <a:lnTo>
                    <a:pt x="60" y="271"/>
                  </a:lnTo>
                  <a:lnTo>
                    <a:pt x="57" y="270"/>
                  </a:lnTo>
                  <a:lnTo>
                    <a:pt x="40" y="264"/>
                  </a:lnTo>
                  <a:lnTo>
                    <a:pt x="27" y="253"/>
                  </a:lnTo>
                  <a:lnTo>
                    <a:pt x="19" y="239"/>
                  </a:lnTo>
                  <a:lnTo>
                    <a:pt x="15" y="222"/>
                  </a:lnTo>
                  <a:lnTo>
                    <a:pt x="15" y="205"/>
                  </a:lnTo>
                  <a:lnTo>
                    <a:pt x="19" y="188"/>
                  </a:lnTo>
                  <a:lnTo>
                    <a:pt x="26" y="172"/>
                  </a:lnTo>
                  <a:lnTo>
                    <a:pt x="39" y="161"/>
                  </a:lnTo>
                  <a:lnTo>
                    <a:pt x="55" y="154"/>
                  </a:lnTo>
                  <a:lnTo>
                    <a:pt x="58" y="153"/>
                  </a:lnTo>
                  <a:lnTo>
                    <a:pt x="61" y="151"/>
                  </a:lnTo>
                  <a:lnTo>
                    <a:pt x="63" y="150"/>
                  </a:lnTo>
                  <a:lnTo>
                    <a:pt x="63" y="147"/>
                  </a:lnTo>
                  <a:lnTo>
                    <a:pt x="61" y="144"/>
                  </a:lnTo>
                  <a:lnTo>
                    <a:pt x="53" y="124"/>
                  </a:lnTo>
                  <a:lnTo>
                    <a:pt x="53" y="106"/>
                  </a:lnTo>
                  <a:lnTo>
                    <a:pt x="60" y="88"/>
                  </a:lnTo>
                  <a:lnTo>
                    <a:pt x="71" y="72"/>
                  </a:lnTo>
                  <a:lnTo>
                    <a:pt x="86" y="61"/>
                  </a:lnTo>
                  <a:lnTo>
                    <a:pt x="105" y="54"/>
                  </a:lnTo>
                  <a:lnTo>
                    <a:pt x="123" y="52"/>
                  </a:lnTo>
                  <a:lnTo>
                    <a:pt x="141" y="59"/>
                  </a:lnTo>
                  <a:lnTo>
                    <a:pt x="143" y="59"/>
                  </a:lnTo>
                  <a:lnTo>
                    <a:pt x="144" y="61"/>
                  </a:lnTo>
                  <a:lnTo>
                    <a:pt x="147" y="62"/>
                  </a:lnTo>
                  <a:lnTo>
                    <a:pt x="149" y="62"/>
                  </a:lnTo>
                  <a:lnTo>
                    <a:pt x="151" y="61"/>
                  </a:lnTo>
                  <a:lnTo>
                    <a:pt x="153" y="59"/>
                  </a:lnTo>
                  <a:lnTo>
                    <a:pt x="154" y="57"/>
                  </a:lnTo>
                  <a:lnTo>
                    <a:pt x="160" y="40"/>
                  </a:lnTo>
                  <a:lnTo>
                    <a:pt x="171" y="27"/>
                  </a:lnTo>
                  <a:lnTo>
                    <a:pt x="185" y="19"/>
                  </a:lnTo>
                  <a:lnTo>
                    <a:pt x="202" y="14"/>
                  </a:lnTo>
                  <a:lnTo>
                    <a:pt x="219" y="13"/>
                  </a:lnTo>
                  <a:lnTo>
                    <a:pt x="236" y="17"/>
                  </a:lnTo>
                  <a:lnTo>
                    <a:pt x="251" y="26"/>
                  </a:lnTo>
                  <a:lnTo>
                    <a:pt x="263" y="38"/>
                  </a:lnTo>
                  <a:lnTo>
                    <a:pt x="271" y="54"/>
                  </a:lnTo>
                  <a:lnTo>
                    <a:pt x="271" y="57"/>
                  </a:lnTo>
                  <a:lnTo>
                    <a:pt x="274" y="58"/>
                  </a:lnTo>
                  <a:lnTo>
                    <a:pt x="275" y="59"/>
                  </a:lnTo>
                  <a:lnTo>
                    <a:pt x="278" y="59"/>
                  </a:lnTo>
                  <a:lnTo>
                    <a:pt x="280" y="61"/>
                  </a:lnTo>
                  <a:lnTo>
                    <a:pt x="282" y="59"/>
                  </a:lnTo>
                  <a:lnTo>
                    <a:pt x="301" y="52"/>
                  </a:lnTo>
                  <a:lnTo>
                    <a:pt x="320" y="54"/>
                  </a:lnTo>
                  <a:lnTo>
                    <a:pt x="339" y="61"/>
                  </a:lnTo>
                  <a:lnTo>
                    <a:pt x="354" y="72"/>
                  </a:lnTo>
                  <a:lnTo>
                    <a:pt x="366" y="88"/>
                  </a:lnTo>
                  <a:lnTo>
                    <a:pt x="371" y="106"/>
                  </a:lnTo>
                  <a:lnTo>
                    <a:pt x="371" y="124"/>
                  </a:lnTo>
                  <a:lnTo>
                    <a:pt x="363" y="144"/>
                  </a:lnTo>
                  <a:lnTo>
                    <a:pt x="361" y="147"/>
                  </a:lnTo>
                  <a:lnTo>
                    <a:pt x="363" y="150"/>
                  </a:lnTo>
                  <a:lnTo>
                    <a:pt x="364" y="151"/>
                  </a:lnTo>
                  <a:lnTo>
                    <a:pt x="367" y="153"/>
                  </a:lnTo>
                  <a:lnTo>
                    <a:pt x="370" y="154"/>
                  </a:lnTo>
                  <a:lnTo>
                    <a:pt x="387" y="161"/>
                  </a:lnTo>
                  <a:lnTo>
                    <a:pt x="398" y="172"/>
                  </a:lnTo>
                  <a:lnTo>
                    <a:pt x="406" y="188"/>
                  </a:lnTo>
                  <a:lnTo>
                    <a:pt x="411" y="205"/>
                  </a:lnTo>
                  <a:lnTo>
                    <a:pt x="411" y="222"/>
                  </a:lnTo>
                  <a:lnTo>
                    <a:pt x="406" y="239"/>
                  </a:lnTo>
                  <a:lnTo>
                    <a:pt x="398" y="253"/>
                  </a:lnTo>
                  <a:lnTo>
                    <a:pt x="384" y="264"/>
                  </a:lnTo>
                  <a:lnTo>
                    <a:pt x="367" y="270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FFFF00"/>
              </a:solidFill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" name="矩形 6"/>
            <p:cNvSpPr>
              <a:spLocks noChangeArrowheads="1"/>
            </p:cNvSpPr>
            <p:nvPr/>
          </p:nvSpPr>
          <p:spPr bwMode="auto">
            <a:xfrm>
              <a:off x="1172944" y="549841"/>
              <a:ext cx="596846" cy="585154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3200" b="1">
                  <a:solidFill>
                    <a:srgbClr val="FF0000"/>
                  </a:solidFill>
                  <a:latin typeface="+mn-lt"/>
                  <a:ea typeface="+mn-ea"/>
                  <a:cs typeface="+mn-ea"/>
                  <a:sym typeface="+mn-lt"/>
                </a:rPr>
                <a:t>议</a:t>
              </a:r>
              <a:endParaRPr lang="zh-CN" altLang="en-US" sz="32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" name="矩形 7"/>
            <p:cNvSpPr>
              <a:spLocks noChangeArrowheads="1"/>
            </p:cNvSpPr>
            <p:nvPr/>
          </p:nvSpPr>
          <p:spPr bwMode="auto">
            <a:xfrm>
              <a:off x="1936463" y="350033"/>
              <a:ext cx="595258" cy="585154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3200" b="1">
                  <a:solidFill>
                    <a:srgbClr val="FF0000"/>
                  </a:solidFill>
                  <a:latin typeface="+mn-lt"/>
                  <a:ea typeface="+mn-ea"/>
                  <a:cs typeface="+mn-ea"/>
                  <a:sym typeface="+mn-lt"/>
                </a:rPr>
                <a:t>一</a:t>
              </a:r>
              <a:endParaRPr lang="zh-CN" altLang="en-US" sz="32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" name="矩形 8"/>
            <p:cNvSpPr>
              <a:spLocks noChangeArrowheads="1"/>
            </p:cNvSpPr>
            <p:nvPr/>
          </p:nvSpPr>
          <p:spPr bwMode="auto">
            <a:xfrm>
              <a:off x="2698394" y="549841"/>
              <a:ext cx="596846" cy="585154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3200" b="1">
                  <a:solidFill>
                    <a:srgbClr val="FF0000"/>
                  </a:solidFill>
                  <a:latin typeface="+mn-lt"/>
                  <a:ea typeface="+mn-ea"/>
                  <a:cs typeface="+mn-ea"/>
                  <a:sym typeface="+mn-lt"/>
                </a:rPr>
                <a:t>议</a:t>
              </a:r>
              <a:endParaRPr lang="zh-CN" altLang="en-US" sz="32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0243" name="矩形 8"/>
          <p:cNvSpPr>
            <a:spLocks noChangeArrowheads="1"/>
          </p:cNvSpPr>
          <p:nvPr/>
        </p:nvSpPr>
        <p:spPr bwMode="auto">
          <a:xfrm>
            <a:off x="3059113" y="947738"/>
            <a:ext cx="45100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000000"/>
                </a:solidFill>
              </a:rPr>
              <a:t>怎样把分数化成百分数</a:t>
            </a:r>
            <a:r>
              <a:rPr lang="en-US" altLang="zh-CN" sz="3200" b="1" dirty="0">
                <a:solidFill>
                  <a:srgbClr val="000000"/>
                </a:solidFill>
              </a:rPr>
              <a:t>?</a:t>
            </a:r>
            <a:endParaRPr lang="zh-CN" altLang="en-US" dirty="0"/>
          </a:p>
        </p:txBody>
      </p:sp>
      <p:sp>
        <p:nvSpPr>
          <p:cNvPr id="10" name="AutoShape 27"/>
          <p:cNvSpPr>
            <a:spLocks noChangeArrowheads="1"/>
          </p:cNvSpPr>
          <p:nvPr/>
        </p:nvSpPr>
        <p:spPr bwMode="auto">
          <a:xfrm>
            <a:off x="900113" y="2066925"/>
            <a:ext cx="6264275" cy="1762125"/>
          </a:xfrm>
          <a:prstGeom prst="wedgeRoundRectCallout">
            <a:avLst>
              <a:gd name="adj1" fmla="val 58671"/>
              <a:gd name="adj2" fmla="val -1394"/>
              <a:gd name="adj3" fmla="val 16667"/>
            </a:avLst>
          </a:prstGeom>
          <a:solidFill>
            <a:srgbClr val="FFFFFF"/>
          </a:solidFill>
          <a:ln w="28575">
            <a:solidFill>
              <a:srgbClr val="33CCFF"/>
            </a:solidFill>
            <a:miter lim="800000"/>
          </a:ln>
        </p:spPr>
        <p:txBody>
          <a:bodyPr/>
          <a:lstStyle/>
          <a:p>
            <a:pPr latinLnBrk="1">
              <a:lnSpc>
                <a:spcPct val="120000"/>
              </a:lnSpc>
            </a:pPr>
            <a:r>
              <a:rPr lang="en-US" altLang="zh-CN" sz="2800" b="1" dirty="0">
                <a:solidFill>
                  <a:srgbClr val="000000"/>
                </a:solidFill>
              </a:rPr>
              <a:t>(1)</a:t>
            </a:r>
            <a:r>
              <a:rPr lang="zh-CN" altLang="en-US" sz="2800" b="1" dirty="0">
                <a:solidFill>
                  <a:srgbClr val="000000"/>
                </a:solidFill>
              </a:rPr>
              <a:t>把分数化成分母是</a:t>
            </a:r>
            <a:r>
              <a:rPr lang="en-US" altLang="zh-CN" sz="2800" b="1" dirty="0">
                <a:solidFill>
                  <a:srgbClr val="000000"/>
                </a:solidFill>
              </a:rPr>
              <a:t>100</a:t>
            </a:r>
            <a:r>
              <a:rPr lang="zh-CN" altLang="en-US" sz="2800" b="1" dirty="0">
                <a:solidFill>
                  <a:srgbClr val="000000"/>
                </a:solidFill>
              </a:rPr>
              <a:t>的分数，然后再写成百分数形式。</a:t>
            </a:r>
            <a:endParaRPr lang="zh-CN" altLang="en-US" sz="2800" b="1" dirty="0">
              <a:solidFill>
                <a:srgbClr val="000000"/>
              </a:solidFill>
            </a:endParaRPr>
          </a:p>
          <a:p>
            <a:pPr latinLnBrk="1">
              <a:lnSpc>
                <a:spcPct val="120000"/>
              </a:lnSpc>
            </a:pPr>
            <a:r>
              <a:rPr lang="en-US" altLang="zh-CN" sz="2800" b="1" dirty="0">
                <a:solidFill>
                  <a:srgbClr val="000000"/>
                </a:solidFill>
              </a:rPr>
              <a:t>(2)</a:t>
            </a:r>
            <a:r>
              <a:rPr lang="zh-CN" altLang="en-US" sz="2800" b="1" dirty="0">
                <a:solidFill>
                  <a:srgbClr val="000000"/>
                </a:solidFill>
              </a:rPr>
              <a:t>先把分数化成小数，再化成百分数。</a:t>
            </a:r>
            <a:endParaRPr lang="zh-CN" altLang="en-US" sz="2800" b="1" dirty="0">
              <a:solidFill>
                <a:srgbClr val="000000"/>
              </a:solidFill>
            </a:endParaRPr>
          </a:p>
        </p:txBody>
      </p:sp>
      <p:pic>
        <p:nvPicPr>
          <p:cNvPr id="12" name="图片 1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569200" y="2571750"/>
            <a:ext cx="1149350" cy="1262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/>
          <p:cNvSpPr/>
          <p:nvPr/>
        </p:nvSpPr>
        <p:spPr>
          <a:xfrm>
            <a:off x="971550" y="1844675"/>
            <a:ext cx="7345363" cy="942975"/>
          </a:xfrm>
          <a:prstGeom prst="flowChartAlternateProcess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128" name="文本框 1"/>
          <p:cNvSpPr txBox="1">
            <a:spLocks noChangeArrowheads="1"/>
          </p:cNvSpPr>
          <p:nvPr/>
        </p:nvSpPr>
        <p:spPr bwMode="auto">
          <a:xfrm>
            <a:off x="527050" y="411163"/>
            <a:ext cx="1909763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algn="ctr" eaLnBrk="1" hangingPunct="1"/>
            <a:r>
              <a:rPr lang="zh-CN" altLang="en-US" sz="3200" b="1">
                <a:solidFill>
                  <a:srgbClr val="FF0000"/>
                </a:solidFill>
                <a:cs typeface="Times New Roman" panose="02020603050405020304" pitchFamily="18" charset="0"/>
              </a:rPr>
              <a:t>随堂练习</a:t>
            </a:r>
            <a:endParaRPr lang="zh-CN" altLang="en-US" sz="3200" b="1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5129" name="矩形 2"/>
          <p:cNvSpPr>
            <a:spLocks noChangeArrowheads="1"/>
          </p:cNvSpPr>
          <p:nvPr/>
        </p:nvSpPr>
        <p:spPr bwMode="auto">
          <a:xfrm>
            <a:off x="900113" y="1131888"/>
            <a:ext cx="54356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</a:rPr>
              <a:t>1.</a:t>
            </a:r>
            <a:r>
              <a:rPr lang="zh-CN" altLang="en-US" sz="3200" b="1">
                <a:solidFill>
                  <a:srgbClr val="000000"/>
                </a:solidFill>
              </a:rPr>
              <a:t>把下面的分数化成百分数。</a:t>
            </a:r>
            <a:endParaRPr lang="zh-CN" altLang="en-US"/>
          </a:p>
        </p:txBody>
      </p:sp>
      <p:graphicFrame>
        <p:nvGraphicFramePr>
          <p:cNvPr id="5122" name="对象 3"/>
          <p:cNvGraphicFramePr>
            <a:graphicFrameLocks noChangeAspect="1"/>
          </p:cNvGraphicFramePr>
          <p:nvPr/>
        </p:nvGraphicFramePr>
        <p:xfrm>
          <a:off x="1093788" y="1878013"/>
          <a:ext cx="330200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0" name="Equation" r:id="rId1" imgW="152400" imgH="405765" progId="Equation.DSMT4">
                  <p:embed/>
                </p:oleObj>
              </mc:Choice>
              <mc:Fallback>
                <p:oleObj name="Equation" r:id="rId1" imgW="152400" imgH="405765" progId="Equation.DSMT4">
                  <p:embed/>
                  <p:pic>
                    <p:nvPicPr>
                      <p:cNvPr id="0" name="对象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93788" y="1878013"/>
                        <a:ext cx="330200" cy="876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3" name="对象 4"/>
          <p:cNvGraphicFramePr>
            <a:graphicFrameLocks noChangeAspect="1"/>
          </p:cNvGraphicFramePr>
          <p:nvPr/>
        </p:nvGraphicFramePr>
        <p:xfrm>
          <a:off x="2665413" y="1878013"/>
          <a:ext cx="330200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1" name="Equation" r:id="rId3" imgW="152400" imgH="405765" progId="Equation.DSMT4">
                  <p:embed/>
                </p:oleObj>
              </mc:Choice>
              <mc:Fallback>
                <p:oleObj name="Equation" r:id="rId3" imgW="152400" imgH="405765" progId="Equation.DSMT4">
                  <p:embed/>
                  <p:pic>
                    <p:nvPicPr>
                      <p:cNvPr id="0" name="对象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5413" y="1878013"/>
                        <a:ext cx="330200" cy="876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4" name="对象 5"/>
          <p:cNvGraphicFramePr>
            <a:graphicFrameLocks noChangeAspect="1"/>
          </p:cNvGraphicFramePr>
          <p:nvPr/>
        </p:nvGraphicFramePr>
        <p:xfrm>
          <a:off x="4235450" y="1878013"/>
          <a:ext cx="495300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2" name="Equation" r:id="rId5" imgW="228600" imgH="406400" progId="Equation.DSMT4">
                  <p:embed/>
                </p:oleObj>
              </mc:Choice>
              <mc:Fallback>
                <p:oleObj name="Equation" r:id="rId5" imgW="228600" imgH="406400" progId="Equation.DSMT4">
                  <p:embed/>
                  <p:pic>
                    <p:nvPicPr>
                      <p:cNvPr id="0" name="对象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35450" y="1878013"/>
                        <a:ext cx="495300" cy="876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5" name="对象 6"/>
          <p:cNvGraphicFramePr>
            <a:graphicFrameLocks noChangeAspect="1"/>
          </p:cNvGraphicFramePr>
          <p:nvPr/>
        </p:nvGraphicFramePr>
        <p:xfrm>
          <a:off x="5970588" y="1878013"/>
          <a:ext cx="495300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3" name="Equation" r:id="rId7" imgW="228600" imgH="406400" progId="Equation.DSMT4">
                  <p:embed/>
                </p:oleObj>
              </mc:Choice>
              <mc:Fallback>
                <p:oleObj name="Equation" r:id="rId7" imgW="228600" imgH="406400" progId="Equation.DSMT4">
                  <p:embed/>
                  <p:pic>
                    <p:nvPicPr>
                      <p:cNvPr id="0" name="对象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70588" y="1878013"/>
                        <a:ext cx="495300" cy="876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6" name="对象 7"/>
          <p:cNvGraphicFramePr>
            <a:graphicFrameLocks noChangeAspect="1"/>
          </p:cNvGraphicFramePr>
          <p:nvPr/>
        </p:nvGraphicFramePr>
        <p:xfrm>
          <a:off x="7705725" y="1878013"/>
          <a:ext cx="466725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4" name="Equation" r:id="rId9" imgW="215900" imgH="405765" progId="Equation.DSMT4">
                  <p:embed/>
                </p:oleObj>
              </mc:Choice>
              <mc:Fallback>
                <p:oleObj name="Equation" r:id="rId9" imgW="215900" imgH="405765" progId="Equation.DSMT4">
                  <p:embed/>
                  <p:pic>
                    <p:nvPicPr>
                      <p:cNvPr id="0" name="对象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05725" y="1878013"/>
                        <a:ext cx="466725" cy="876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684213" y="3135313"/>
            <a:ext cx="10048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</a:rPr>
              <a:t>40%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2187575" y="3135313"/>
            <a:ext cx="13128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</a:rPr>
              <a:t>87.5%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3979863" y="3135313"/>
            <a:ext cx="10048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</a:rPr>
              <a:t>55%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5715000" y="3135313"/>
            <a:ext cx="10064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</a:rPr>
              <a:t>36%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7442200" y="3135313"/>
            <a:ext cx="10048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</a:rPr>
              <a:t>75%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3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1" name="矩形 1"/>
          <p:cNvSpPr>
            <a:spLocks noChangeArrowheads="1"/>
          </p:cNvSpPr>
          <p:nvPr/>
        </p:nvSpPr>
        <p:spPr bwMode="auto">
          <a:xfrm>
            <a:off x="900113" y="555625"/>
            <a:ext cx="46116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</a:rPr>
              <a:t>2.</a:t>
            </a:r>
            <a:r>
              <a:rPr lang="zh-CN" altLang="en-US" sz="3200" b="1">
                <a:solidFill>
                  <a:srgbClr val="000000"/>
                </a:solidFill>
              </a:rPr>
              <a:t>在空格里填适当的数。</a:t>
            </a:r>
            <a:endParaRPr lang="zh-CN" altLang="en-US"/>
          </a:p>
        </p:txBody>
      </p:sp>
      <p:graphicFrame>
        <p:nvGraphicFramePr>
          <p:cNvPr id="3" name="表格 3"/>
          <p:cNvGraphicFramePr>
            <a:graphicFrameLocks noGrp="1"/>
          </p:cNvGraphicFramePr>
          <p:nvPr/>
        </p:nvGraphicFramePr>
        <p:xfrm>
          <a:off x="1331913" y="1600200"/>
          <a:ext cx="6911976" cy="1943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1996"/>
                <a:gridCol w="1151996"/>
                <a:gridCol w="1151996"/>
                <a:gridCol w="1151996"/>
                <a:gridCol w="1151996"/>
                <a:gridCol w="1151996"/>
              </a:tblGrid>
              <a:tr h="6477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>
                          <a:solidFill>
                            <a:schemeClr val="tx1"/>
                          </a:solidFill>
                        </a:rPr>
                        <a:t>分数</a:t>
                      </a:r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marT="45699" marB="456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marT="45699" marB="456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marT="45699" marB="456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marT="45699" marB="456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marT="45699" marB="456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marT="45699" marB="456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6477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>
                          <a:solidFill>
                            <a:schemeClr val="tx1"/>
                          </a:solidFill>
                        </a:rPr>
                        <a:t>小数</a:t>
                      </a:r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marT="45699" marB="456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</a:rPr>
                        <a:t>0.8</a:t>
                      </a:r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marT="45699" marB="456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</a:rPr>
                        <a:t>0.65</a:t>
                      </a:r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marT="45699" marB="456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marT="45699" marB="456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marT="45699" marB="456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</a:rPr>
                        <a:t>0.02</a:t>
                      </a:r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marT="45699" marB="456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6477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>
                          <a:solidFill>
                            <a:schemeClr val="tx1"/>
                          </a:solidFill>
                        </a:rPr>
                        <a:t>百分数</a:t>
                      </a:r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marT="45699" marB="456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</a:rPr>
                        <a:t>80%</a:t>
                      </a:r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marT="45699" marB="456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marT="45699" marB="456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marT="45699" marB="456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</a:rPr>
                        <a:t>12.5%</a:t>
                      </a:r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marT="45699" marB="456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marT="45699" marB="456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146" name="对象 4"/>
          <p:cNvGraphicFramePr>
            <a:graphicFrameLocks noChangeAspect="1"/>
          </p:cNvGraphicFramePr>
          <p:nvPr/>
        </p:nvGraphicFramePr>
        <p:xfrm>
          <a:off x="2916238" y="1570038"/>
          <a:ext cx="239712" cy="696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92" name="Equation" r:id="rId1" imgW="139700" imgH="406400" progId="Equation.DSMT4">
                  <p:embed/>
                </p:oleObj>
              </mc:Choice>
              <mc:Fallback>
                <p:oleObj name="Equation" r:id="rId1" imgW="139700" imgH="406400" progId="Equation.DSMT4">
                  <p:embed/>
                  <p:pic>
                    <p:nvPicPr>
                      <p:cNvPr id="0" name="对象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16238" y="1570038"/>
                        <a:ext cx="239712" cy="6969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47" name="对象 5"/>
          <p:cNvGraphicFramePr>
            <a:graphicFrameLocks noChangeAspect="1"/>
          </p:cNvGraphicFramePr>
          <p:nvPr/>
        </p:nvGraphicFramePr>
        <p:xfrm>
          <a:off x="5148263" y="1570038"/>
          <a:ext cx="392112" cy="696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93" name="Equation" r:id="rId3" imgW="228600" imgH="406400" progId="Equation.DSMT4">
                  <p:embed/>
                </p:oleObj>
              </mc:Choice>
              <mc:Fallback>
                <p:oleObj name="Equation" r:id="rId3" imgW="228600" imgH="406400" progId="Equation.DSMT4">
                  <p:embed/>
                  <p:pic>
                    <p:nvPicPr>
                      <p:cNvPr id="0" name="对象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8263" y="1570038"/>
                        <a:ext cx="392112" cy="6969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4011613" y="1570038"/>
          <a:ext cx="392112" cy="696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94" name="Equation" r:id="rId5" imgW="228600" imgH="406400" progId="Equation.DSMT4">
                  <p:embed/>
                </p:oleObj>
              </mc:Choice>
              <mc:Fallback>
                <p:oleObj name="Equation" r:id="rId5" imgW="228600" imgH="406400" progId="Equation.DSMT4">
                  <p:embed/>
                  <p:pic>
                    <p:nvPicPr>
                      <p:cNvPr id="0" name="对象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11613" y="1570038"/>
                        <a:ext cx="392112" cy="6969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3851275" y="3003550"/>
            <a:ext cx="8001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2400" b="1">
                <a:solidFill>
                  <a:srgbClr val="FF0000"/>
                </a:solidFill>
              </a:rPr>
              <a:t>65%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4983163" y="2341563"/>
            <a:ext cx="72231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2400" b="1">
                <a:solidFill>
                  <a:srgbClr val="FF0000"/>
                </a:solidFill>
              </a:rPr>
              <a:t>0.85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4943475" y="3003550"/>
            <a:ext cx="8001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2400" b="1">
                <a:solidFill>
                  <a:srgbClr val="FF0000"/>
                </a:solidFill>
              </a:rPr>
              <a:t>85%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6097588" y="2341563"/>
            <a:ext cx="87788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2400" b="1">
                <a:solidFill>
                  <a:srgbClr val="FF0000"/>
                </a:solidFill>
              </a:rPr>
              <a:t>0.125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6380163" y="1570038"/>
          <a:ext cx="239712" cy="696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95" name="Equation" r:id="rId7" imgW="139700" imgH="406400" progId="Equation.DSMT4">
                  <p:embed/>
                </p:oleObj>
              </mc:Choice>
              <mc:Fallback>
                <p:oleObj name="Equation" r:id="rId7" imgW="139700" imgH="406400" progId="Equation.DSMT4">
                  <p:embed/>
                  <p:pic>
                    <p:nvPicPr>
                      <p:cNvPr id="0" name="对象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80163" y="1570038"/>
                        <a:ext cx="239712" cy="6969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7523163" y="1570038"/>
          <a:ext cx="371475" cy="696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96" name="Equation" r:id="rId9" imgW="215900" imgH="405765" progId="Equation.DSMT4">
                  <p:embed/>
                </p:oleObj>
              </mc:Choice>
              <mc:Fallback>
                <p:oleObj name="Equation" r:id="rId9" imgW="215900" imgH="405765" progId="Equation.DSMT4">
                  <p:embed/>
                  <p:pic>
                    <p:nvPicPr>
                      <p:cNvPr id="0" name="对象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23163" y="1570038"/>
                        <a:ext cx="371475" cy="6969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7385050" y="3001963"/>
            <a:ext cx="6477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2400" b="1">
                <a:solidFill>
                  <a:srgbClr val="FF0000"/>
                </a:solidFill>
              </a:rPr>
              <a:t>2%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  <p:bldP spid="12" grpId="0"/>
      <p:bldP spid="16" grpId="0"/>
    </p:bldLst>
  </p:timing>
</p:sld>
</file>

<file path=ppt/tags/tag1.xml><?xml version="1.0" encoding="utf-8"?>
<p:tagLst xmlns:p="http://schemas.openxmlformats.org/presentationml/2006/main">
  <p:tag name="KSO_WPP_MARK_KEY" val="594c47fb-dc55-4a49-bd3d-f4229091d004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fttvzjz">
      <a:majorFont>
        <a:latin typeface="Times New Roman"/>
        <a:ea typeface="黑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4000" b="1" dirty="0" smtClean="0">
            <a:latin typeface="Times New Roman" panose="02020603050405020304" pitchFamily="18" charset="0"/>
            <a:ea typeface="黑体" panose="02010609060101010101" pitchFamily="49" charset="-122"/>
            <a:cs typeface="Times New Roman" panose="02020603050405020304" pitchFamily="18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678</Words>
  <Application>WPS 演示</Application>
  <PresentationFormat>全屏显示(16:9)</PresentationFormat>
  <Paragraphs>147</Paragraphs>
  <Slides>14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31</vt:i4>
      </vt:variant>
      <vt:variant>
        <vt:lpstr>幻灯片标题</vt:lpstr>
      </vt:variant>
      <vt:variant>
        <vt:i4>14</vt:i4>
      </vt:variant>
    </vt:vector>
  </HeadingPairs>
  <TitlesOfParts>
    <vt:vector size="56" baseType="lpstr">
      <vt:lpstr>Arial</vt:lpstr>
      <vt:lpstr>宋体</vt:lpstr>
      <vt:lpstr>Wingdings</vt:lpstr>
      <vt:lpstr>Times New Roman</vt:lpstr>
      <vt:lpstr>黑体</vt:lpstr>
      <vt:lpstr>Calibri</vt:lpstr>
      <vt:lpstr>等线</vt:lpstr>
      <vt:lpstr>微软雅黑</vt:lpstr>
      <vt:lpstr>Arial</vt:lpstr>
      <vt:lpstr>Arial Unicode MS</vt:lpstr>
      <vt:lpstr>第一PPT模板网-WWW.1PPT.COM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1</cp:revision>
  <dcterms:created xsi:type="dcterms:W3CDTF">2023-02-12T06:02:42Z</dcterms:created>
  <dcterms:modified xsi:type="dcterms:W3CDTF">2023-02-12T06:02:42Z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A48CFC4B1A5E42BD9A78188814E3676E</vt:lpwstr>
  </property>
</Properties>
</file>