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77" r:id="rId3"/>
    <p:sldId id="357" r:id="rId4"/>
    <p:sldId id="359" r:id="rId5"/>
    <p:sldId id="374" r:id="rId6"/>
    <p:sldId id="319" r:id="rId7"/>
    <p:sldId id="330" r:id="rId8"/>
    <p:sldId id="336" r:id="rId9"/>
    <p:sldId id="324" r:id="rId10"/>
    <p:sldId id="270" r:id="rId11"/>
    <p:sldId id="271" r:id="rId12"/>
    <p:sldId id="273" r:id="rId13"/>
    <p:sldId id="274" r:id="rId14"/>
    <p:sldId id="272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69" r:id="rId30"/>
    <p:sldId id="290" r:id="rId31"/>
    <p:sldId id="291" r:id="rId32"/>
    <p:sldId id="315" r:id="rId33"/>
    <p:sldId id="292" r:id="rId34"/>
    <p:sldId id="313" r:id="rId35"/>
    <p:sldId id="293" r:id="rId36"/>
    <p:sldId id="314" r:id="rId37"/>
    <p:sldId id="297" r:id="rId38"/>
    <p:sldId id="298" r:id="rId39"/>
    <p:sldId id="387" r:id="rId40"/>
    <p:sldId id="306" r:id="rId41"/>
    <p:sldId id="307" r:id="rId42"/>
    <p:sldId id="310" r:id="rId43"/>
    <p:sldId id="312" r:id="rId44"/>
    <p:sldId id="340" r:id="rId45"/>
    <p:sldId id="380" r:id="rId46"/>
    <p:sldId id="378" r:id="rId47"/>
    <p:sldId id="379" r:id="rId48"/>
    <p:sldId id="358" r:id="rId49"/>
    <p:sldId id="373" r:id="rId50"/>
    <p:sldId id="386" r:id="rId51"/>
    <p:sldId id="385" r:id="rId52"/>
    <p:sldId id="388" r:id="rId53"/>
  </p:sldIdLst>
  <p:sldSz cx="9144000" cy="5143500" type="screen16x9"/>
  <p:notesSz cx="6858000" cy="9144000"/>
  <p:custDataLst>
    <p:tags r:id="rId5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/>
    <p:restoredTop sz="99411"/>
  </p:normalViewPr>
  <p:slideViewPr>
    <p:cSldViewPr showGuides="1"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50" d="100"/>
        <a:sy n="5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843558"/>
            <a:ext cx="7772400" cy="1102519"/>
          </a:xfrm>
        </p:spPr>
        <p:txBody>
          <a:bodyPr/>
          <a:lstStyle>
            <a:lvl1pPr marL="0" indent="0" algn="ctr">
              <a:buFontTx/>
              <a:buNone/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1977684"/>
            <a:ext cx="6400800" cy="62920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897564"/>
            <a:ext cx="8352928" cy="38884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536" y="897732"/>
            <a:ext cx="4100264" cy="38882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7732"/>
            <a:ext cx="4100264" cy="38882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053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-19050"/>
            <a:ext cx="8229600" cy="8556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395288" y="898525"/>
            <a:ext cx="8353425" cy="3887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第二级</a:t>
            </a:r>
            <a:endParaRPr lang="zh-CN" altLang="zh-CN"/>
          </a:p>
          <a:p>
            <a:pPr lvl="2"/>
            <a:r>
              <a:rPr lang="zh-CN" altLang="zh-CN"/>
              <a:t>第三级</a:t>
            </a:r>
            <a:endParaRPr lang="zh-CN" altLang="zh-CN"/>
          </a:p>
          <a:p>
            <a:pPr lvl="3"/>
            <a:r>
              <a:rPr lang="zh-CN" altLang="zh-CN"/>
              <a:t>第四级</a:t>
            </a:r>
            <a:endParaRPr lang="zh-CN" altLang="zh-CN"/>
          </a:p>
          <a:p>
            <a:pPr lvl="4"/>
            <a:r>
              <a:rPr lang="zh-CN" altLang="zh-CN"/>
              <a:t>第五级</a:t>
            </a:r>
            <a:endParaRPr lang="zh-CN" altLang="zh-CN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kumimoji="0"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kumimoji="0"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+mj-lt"/>
          <a:ea typeface="+mj-ea"/>
          <a:cs typeface="+mj-cs"/>
        </a:defRPr>
      </a:lvl1pPr>
      <a:lvl2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2286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743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32004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3657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w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4"/>
          <p:cNvSpPr txBox="1"/>
          <p:nvPr/>
        </p:nvSpPr>
        <p:spPr>
          <a:xfrm>
            <a:off x="6084168" y="388155"/>
            <a:ext cx="2619375" cy="269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六年级下册第二单元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268" name="标题 4"/>
          <p:cNvSpPr>
            <a:spLocks noGrp="1"/>
          </p:cNvSpPr>
          <p:nvPr>
            <p:ph type="ctrTitle"/>
          </p:nvPr>
        </p:nvSpPr>
        <p:spPr>
          <a:xfrm>
            <a:off x="0" y="1347614"/>
            <a:ext cx="9144000" cy="1101725"/>
          </a:xfrm>
        </p:spPr>
        <p:txBody>
          <a:bodyPr vert="horz" wrap="square" lIns="91440" tIns="45720" rIns="91440" bIns="45720" anchor="ctr"/>
          <a:lstStyle/>
          <a:p>
            <a:pPr>
              <a:buClrTx/>
              <a:buSzTx/>
            </a:pPr>
            <a:r>
              <a:rPr lang="zh-CN" altLang="en-US" sz="5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圆柱的体积</a:t>
            </a:r>
            <a:endParaRPr lang="zh-CN" altLang="en-US" sz="54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59" name="Freeform 3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60" name="Freeform 4"/>
          <p:cNvSpPr/>
          <p:nvPr/>
        </p:nvSpPr>
        <p:spPr>
          <a:xfrm>
            <a:off x="3260725" y="11287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61" name="Freeform 5"/>
          <p:cNvSpPr/>
          <p:nvPr/>
        </p:nvSpPr>
        <p:spPr>
          <a:xfrm>
            <a:off x="2940050" y="1252538"/>
            <a:ext cx="1327150" cy="404812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62" name="Freeform 6"/>
          <p:cNvSpPr/>
          <p:nvPr/>
        </p:nvSpPr>
        <p:spPr>
          <a:xfrm>
            <a:off x="2819400" y="143668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7"/>
          <p:cNvSpPr/>
          <p:nvPr/>
        </p:nvSpPr>
        <p:spPr>
          <a:xfrm>
            <a:off x="28194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8"/>
          <p:cNvSpPr/>
          <p:nvPr/>
        </p:nvSpPr>
        <p:spPr>
          <a:xfrm>
            <a:off x="2987675" y="1654175"/>
            <a:ext cx="1285875" cy="420688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9"/>
          <p:cNvSpPr/>
          <p:nvPr/>
        </p:nvSpPr>
        <p:spPr>
          <a:xfrm>
            <a:off x="3348038" y="1654175"/>
            <a:ext cx="949325" cy="530225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12"/>
          <p:cNvSpPr/>
          <p:nvPr/>
        </p:nvSpPr>
        <p:spPr>
          <a:xfrm>
            <a:off x="4211638" y="1382713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69" name="Freeform 13"/>
          <p:cNvSpPr/>
          <p:nvPr/>
        </p:nvSpPr>
        <p:spPr>
          <a:xfrm>
            <a:off x="4211638" y="1654175"/>
            <a:ext cx="1447800" cy="225425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70" name="Freeform 14"/>
          <p:cNvSpPr/>
          <p:nvPr/>
        </p:nvSpPr>
        <p:spPr>
          <a:xfrm>
            <a:off x="4284663" y="1654175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71" name="Freeform 15"/>
          <p:cNvSpPr/>
          <p:nvPr/>
        </p:nvSpPr>
        <p:spPr>
          <a:xfrm>
            <a:off x="4284663" y="1654175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72" name="Freeform 16"/>
          <p:cNvSpPr/>
          <p:nvPr/>
        </p:nvSpPr>
        <p:spPr>
          <a:xfrm>
            <a:off x="4284663" y="1654175"/>
            <a:ext cx="536575" cy="563563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73" name="Freeform 17"/>
          <p:cNvSpPr/>
          <p:nvPr/>
        </p:nvSpPr>
        <p:spPr>
          <a:xfrm>
            <a:off x="3779838" y="1654175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474" name="Line 18"/>
          <p:cNvSpPr/>
          <p:nvPr/>
        </p:nvSpPr>
        <p:spPr>
          <a:xfrm>
            <a:off x="2819400" y="1657350"/>
            <a:ext cx="2895600" cy="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75" name="Line 19"/>
          <p:cNvSpPr/>
          <p:nvPr/>
        </p:nvSpPr>
        <p:spPr>
          <a:xfrm flipH="1">
            <a:off x="4267200" y="1085850"/>
            <a:ext cx="0" cy="114300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76" name="Line 20"/>
          <p:cNvSpPr/>
          <p:nvPr/>
        </p:nvSpPr>
        <p:spPr>
          <a:xfrm>
            <a:off x="2971800" y="1428750"/>
            <a:ext cx="2590800" cy="45720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77" name="Line 21"/>
          <p:cNvSpPr/>
          <p:nvPr/>
        </p:nvSpPr>
        <p:spPr>
          <a:xfrm>
            <a:off x="3276600" y="1257300"/>
            <a:ext cx="1981200" cy="80010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78" name="Line 22"/>
          <p:cNvSpPr/>
          <p:nvPr/>
        </p:nvSpPr>
        <p:spPr>
          <a:xfrm>
            <a:off x="3733800" y="1143000"/>
            <a:ext cx="1066800" cy="102870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79" name="Line 23"/>
          <p:cNvSpPr/>
          <p:nvPr/>
        </p:nvSpPr>
        <p:spPr>
          <a:xfrm flipV="1">
            <a:off x="2971800" y="1400175"/>
            <a:ext cx="2590800" cy="51435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80" name="Line 24"/>
          <p:cNvSpPr/>
          <p:nvPr/>
        </p:nvSpPr>
        <p:spPr>
          <a:xfrm flipV="1">
            <a:off x="3352800" y="1257300"/>
            <a:ext cx="1905000" cy="80010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81" name="Line 25"/>
          <p:cNvSpPr/>
          <p:nvPr/>
        </p:nvSpPr>
        <p:spPr>
          <a:xfrm flipV="1">
            <a:off x="3779838" y="1112838"/>
            <a:ext cx="985837" cy="1081087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82" name="Line 26"/>
          <p:cNvSpPr/>
          <p:nvPr/>
        </p:nvSpPr>
        <p:spPr>
          <a:xfrm flipH="1">
            <a:off x="2987675" y="1924050"/>
            <a:ext cx="0" cy="2447925"/>
          </a:xfrm>
          <a:prstGeom prst="line">
            <a:avLst/>
          </a:prstGeom>
          <a:ln w="28575" cap="flat" cmpd="sng">
            <a:solidFill>
              <a:srgbClr val="FFFFCC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83" name="Line 27"/>
          <p:cNvSpPr/>
          <p:nvPr/>
        </p:nvSpPr>
        <p:spPr>
          <a:xfrm flipH="1">
            <a:off x="3348038" y="2057400"/>
            <a:ext cx="4762" cy="2459038"/>
          </a:xfrm>
          <a:prstGeom prst="line">
            <a:avLst/>
          </a:prstGeom>
          <a:ln w="28575" cap="flat" cmpd="sng">
            <a:solidFill>
              <a:srgbClr val="FFFFCC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84" name="Line 28"/>
          <p:cNvSpPr/>
          <p:nvPr/>
        </p:nvSpPr>
        <p:spPr>
          <a:xfrm flipH="1">
            <a:off x="3779838" y="2192338"/>
            <a:ext cx="0" cy="2466975"/>
          </a:xfrm>
          <a:prstGeom prst="line">
            <a:avLst/>
          </a:prstGeom>
          <a:ln w="28575" cap="flat" cmpd="sng">
            <a:solidFill>
              <a:srgbClr val="FFFFCC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85" name="Line 29"/>
          <p:cNvSpPr/>
          <p:nvPr/>
        </p:nvSpPr>
        <p:spPr>
          <a:xfrm>
            <a:off x="4267200" y="2228850"/>
            <a:ext cx="17463" cy="2430463"/>
          </a:xfrm>
          <a:prstGeom prst="line">
            <a:avLst/>
          </a:prstGeom>
          <a:ln w="28575" cap="flat" cmpd="sng">
            <a:solidFill>
              <a:srgbClr val="FFFFCC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86" name="Line 30"/>
          <p:cNvSpPr/>
          <p:nvPr/>
        </p:nvSpPr>
        <p:spPr>
          <a:xfrm flipH="1">
            <a:off x="4787900" y="2171700"/>
            <a:ext cx="12700" cy="2487613"/>
          </a:xfrm>
          <a:prstGeom prst="line">
            <a:avLst/>
          </a:prstGeom>
          <a:ln w="28575" cap="flat" cmpd="sng">
            <a:solidFill>
              <a:srgbClr val="FFFFCC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87" name="Line 31"/>
          <p:cNvSpPr/>
          <p:nvPr/>
        </p:nvSpPr>
        <p:spPr>
          <a:xfrm flipH="1">
            <a:off x="5219700" y="2057400"/>
            <a:ext cx="38100" cy="2459038"/>
          </a:xfrm>
          <a:prstGeom prst="line">
            <a:avLst/>
          </a:prstGeom>
          <a:ln w="28575" cap="flat" cmpd="sng">
            <a:solidFill>
              <a:srgbClr val="FFFFCC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488" name="Line 32"/>
          <p:cNvSpPr/>
          <p:nvPr/>
        </p:nvSpPr>
        <p:spPr>
          <a:xfrm>
            <a:off x="5562600" y="1885950"/>
            <a:ext cx="17463" cy="2486025"/>
          </a:xfrm>
          <a:prstGeom prst="line">
            <a:avLst/>
          </a:prstGeom>
          <a:ln w="28575" cap="flat" cmpd="sng">
            <a:solidFill>
              <a:srgbClr val="FFFFCC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4" name="标题 1"/>
          <p:cNvSpPr txBox="1"/>
          <p:nvPr/>
        </p:nvSpPr>
        <p:spPr bwMode="auto">
          <a:xfrm>
            <a:off x="2916238" y="-19050"/>
            <a:ext cx="3178175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83" name="Freeform 3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84" name="Freeform 4"/>
          <p:cNvSpPr/>
          <p:nvPr/>
        </p:nvSpPr>
        <p:spPr>
          <a:xfrm>
            <a:off x="3260725" y="11287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5"/>
          <p:cNvSpPr/>
          <p:nvPr/>
        </p:nvSpPr>
        <p:spPr>
          <a:xfrm>
            <a:off x="2940050" y="1252538"/>
            <a:ext cx="1327150" cy="404812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86" name="Freeform 6"/>
          <p:cNvSpPr/>
          <p:nvPr/>
        </p:nvSpPr>
        <p:spPr>
          <a:xfrm>
            <a:off x="2819400" y="143668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7"/>
          <p:cNvSpPr/>
          <p:nvPr/>
        </p:nvSpPr>
        <p:spPr>
          <a:xfrm>
            <a:off x="28194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88" name="Freeform 8"/>
          <p:cNvSpPr/>
          <p:nvPr/>
        </p:nvSpPr>
        <p:spPr>
          <a:xfrm>
            <a:off x="2978150" y="1657350"/>
            <a:ext cx="1285875" cy="422275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89" name="Freeform 9"/>
          <p:cNvSpPr/>
          <p:nvPr/>
        </p:nvSpPr>
        <p:spPr>
          <a:xfrm>
            <a:off x="3317875" y="165735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90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91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92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93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94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95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96" name="Freeform 16"/>
          <p:cNvSpPr/>
          <p:nvPr/>
        </p:nvSpPr>
        <p:spPr>
          <a:xfrm>
            <a:off x="4267200" y="1657350"/>
            <a:ext cx="536575" cy="565150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497" name="Freeform 17"/>
          <p:cNvSpPr/>
          <p:nvPr/>
        </p:nvSpPr>
        <p:spPr>
          <a:xfrm>
            <a:off x="3803650" y="1657350"/>
            <a:ext cx="466725" cy="560388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905125" y="-19050"/>
            <a:ext cx="411480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3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08" name="Freeform 4"/>
          <p:cNvSpPr/>
          <p:nvPr/>
        </p:nvSpPr>
        <p:spPr>
          <a:xfrm>
            <a:off x="3260725" y="11287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5"/>
          <p:cNvSpPr/>
          <p:nvPr/>
        </p:nvSpPr>
        <p:spPr>
          <a:xfrm>
            <a:off x="2940050" y="1252538"/>
            <a:ext cx="1327150" cy="404812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10" name="Freeform 6"/>
          <p:cNvSpPr/>
          <p:nvPr/>
        </p:nvSpPr>
        <p:spPr>
          <a:xfrm>
            <a:off x="2819400" y="143668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11" name="Freeform 7"/>
          <p:cNvSpPr/>
          <p:nvPr/>
        </p:nvSpPr>
        <p:spPr>
          <a:xfrm>
            <a:off x="28194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12" name="Freeform 8"/>
          <p:cNvSpPr/>
          <p:nvPr/>
        </p:nvSpPr>
        <p:spPr>
          <a:xfrm>
            <a:off x="2978150" y="1657350"/>
            <a:ext cx="1285875" cy="422275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13" name="Freeform 9"/>
          <p:cNvSpPr/>
          <p:nvPr/>
        </p:nvSpPr>
        <p:spPr>
          <a:xfrm>
            <a:off x="3317875" y="165735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14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15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16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17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18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19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20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521" name="Freeform 17"/>
          <p:cNvSpPr/>
          <p:nvPr/>
        </p:nvSpPr>
        <p:spPr>
          <a:xfrm>
            <a:off x="3803650" y="1657350"/>
            <a:ext cx="466725" cy="560388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987675" y="-19050"/>
            <a:ext cx="3611563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31" name="Freeform 3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4"/>
          <p:cNvSpPr/>
          <p:nvPr/>
        </p:nvSpPr>
        <p:spPr>
          <a:xfrm>
            <a:off x="3260725" y="11287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5"/>
          <p:cNvSpPr/>
          <p:nvPr/>
        </p:nvSpPr>
        <p:spPr>
          <a:xfrm>
            <a:off x="2940050" y="1252538"/>
            <a:ext cx="1327150" cy="404812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6"/>
          <p:cNvSpPr/>
          <p:nvPr/>
        </p:nvSpPr>
        <p:spPr>
          <a:xfrm>
            <a:off x="2819400" y="143668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7"/>
          <p:cNvSpPr/>
          <p:nvPr/>
        </p:nvSpPr>
        <p:spPr>
          <a:xfrm>
            <a:off x="28194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8"/>
          <p:cNvSpPr/>
          <p:nvPr/>
        </p:nvSpPr>
        <p:spPr>
          <a:xfrm>
            <a:off x="2978150" y="1657350"/>
            <a:ext cx="1285875" cy="422275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9"/>
          <p:cNvSpPr/>
          <p:nvPr/>
        </p:nvSpPr>
        <p:spPr>
          <a:xfrm>
            <a:off x="3317875" y="165735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38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39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40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41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42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43" name="Freeform 15"/>
          <p:cNvSpPr/>
          <p:nvPr/>
        </p:nvSpPr>
        <p:spPr>
          <a:xfrm>
            <a:off x="4267200" y="165735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44" name="Freeform 16"/>
          <p:cNvSpPr/>
          <p:nvPr/>
        </p:nvSpPr>
        <p:spPr>
          <a:xfrm>
            <a:off x="4267200" y="1657350"/>
            <a:ext cx="536575" cy="565150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545" name="Freeform 17"/>
          <p:cNvSpPr/>
          <p:nvPr/>
        </p:nvSpPr>
        <p:spPr>
          <a:xfrm>
            <a:off x="3803650" y="1657350"/>
            <a:ext cx="466725" cy="560388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905125" y="-19050"/>
            <a:ext cx="4043363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55" name="Freeform 3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56" name="Freeform 4"/>
          <p:cNvSpPr/>
          <p:nvPr/>
        </p:nvSpPr>
        <p:spPr>
          <a:xfrm>
            <a:off x="3260725" y="11287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5"/>
          <p:cNvSpPr/>
          <p:nvPr/>
        </p:nvSpPr>
        <p:spPr>
          <a:xfrm>
            <a:off x="2940050" y="1252538"/>
            <a:ext cx="1327150" cy="404812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58" name="Freeform 6"/>
          <p:cNvSpPr/>
          <p:nvPr/>
        </p:nvSpPr>
        <p:spPr>
          <a:xfrm>
            <a:off x="2819400" y="143668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59" name="Freeform 7"/>
          <p:cNvSpPr/>
          <p:nvPr/>
        </p:nvSpPr>
        <p:spPr>
          <a:xfrm>
            <a:off x="28194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8"/>
          <p:cNvSpPr/>
          <p:nvPr/>
        </p:nvSpPr>
        <p:spPr>
          <a:xfrm>
            <a:off x="2978150" y="1657350"/>
            <a:ext cx="1285875" cy="422275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9"/>
          <p:cNvSpPr/>
          <p:nvPr/>
        </p:nvSpPr>
        <p:spPr>
          <a:xfrm>
            <a:off x="3317875" y="165735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63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65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66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67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68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771775" y="-19050"/>
            <a:ext cx="3827463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79" name="Freeform 3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80" name="Freeform 4"/>
          <p:cNvSpPr/>
          <p:nvPr/>
        </p:nvSpPr>
        <p:spPr>
          <a:xfrm>
            <a:off x="3260725" y="11287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81" name="Freeform 5"/>
          <p:cNvSpPr/>
          <p:nvPr/>
        </p:nvSpPr>
        <p:spPr>
          <a:xfrm>
            <a:off x="2940050" y="1252538"/>
            <a:ext cx="1327150" cy="404812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82" name="Freeform 6"/>
          <p:cNvSpPr/>
          <p:nvPr/>
        </p:nvSpPr>
        <p:spPr>
          <a:xfrm>
            <a:off x="2819400" y="143668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83" name="Freeform 7"/>
          <p:cNvSpPr/>
          <p:nvPr/>
        </p:nvSpPr>
        <p:spPr>
          <a:xfrm>
            <a:off x="28194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84" name="Freeform 8"/>
          <p:cNvSpPr/>
          <p:nvPr/>
        </p:nvSpPr>
        <p:spPr>
          <a:xfrm>
            <a:off x="2978150" y="1657350"/>
            <a:ext cx="1285875" cy="422275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85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89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90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91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92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4593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3049588" y="-19050"/>
            <a:ext cx="3825875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03" name="Freeform 3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04" name="Freeform 4"/>
          <p:cNvSpPr/>
          <p:nvPr/>
        </p:nvSpPr>
        <p:spPr>
          <a:xfrm>
            <a:off x="3260725" y="11287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5"/>
          <p:cNvSpPr/>
          <p:nvPr/>
        </p:nvSpPr>
        <p:spPr>
          <a:xfrm>
            <a:off x="2940050" y="1252538"/>
            <a:ext cx="1327150" cy="404812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06" name="Freeform 6"/>
          <p:cNvSpPr/>
          <p:nvPr/>
        </p:nvSpPr>
        <p:spPr>
          <a:xfrm>
            <a:off x="2819400" y="143668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07" name="Freeform 7"/>
          <p:cNvSpPr/>
          <p:nvPr/>
        </p:nvSpPr>
        <p:spPr>
          <a:xfrm>
            <a:off x="28194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08" name="Freeform 8"/>
          <p:cNvSpPr/>
          <p:nvPr/>
        </p:nvSpPr>
        <p:spPr>
          <a:xfrm>
            <a:off x="2590800" y="1808163"/>
            <a:ext cx="1285875" cy="420687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10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12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13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14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15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16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5617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978150" y="-19050"/>
            <a:ext cx="3754438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27" name="Freeform 3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28" name="Freeform 4"/>
          <p:cNvSpPr/>
          <p:nvPr/>
        </p:nvSpPr>
        <p:spPr>
          <a:xfrm>
            <a:off x="3260725" y="11287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29" name="Freeform 5"/>
          <p:cNvSpPr/>
          <p:nvPr/>
        </p:nvSpPr>
        <p:spPr>
          <a:xfrm>
            <a:off x="2940050" y="1252538"/>
            <a:ext cx="1327150" cy="404812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30" name="Freeform 6"/>
          <p:cNvSpPr/>
          <p:nvPr/>
        </p:nvSpPr>
        <p:spPr>
          <a:xfrm>
            <a:off x="2819400" y="143668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31" name="Freeform 7"/>
          <p:cNvSpPr/>
          <p:nvPr/>
        </p:nvSpPr>
        <p:spPr>
          <a:xfrm>
            <a:off x="23622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32" name="Freeform 8"/>
          <p:cNvSpPr/>
          <p:nvPr/>
        </p:nvSpPr>
        <p:spPr>
          <a:xfrm>
            <a:off x="2590800" y="1808163"/>
            <a:ext cx="1285875" cy="420687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33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34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35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36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37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38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39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40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6641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905125" y="-19050"/>
            <a:ext cx="3322638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51" name="Freeform 3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52" name="Freeform 4"/>
          <p:cNvSpPr/>
          <p:nvPr/>
        </p:nvSpPr>
        <p:spPr>
          <a:xfrm>
            <a:off x="3260725" y="11287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53" name="Freeform 5"/>
          <p:cNvSpPr/>
          <p:nvPr/>
        </p:nvSpPr>
        <p:spPr>
          <a:xfrm>
            <a:off x="2940050" y="1252538"/>
            <a:ext cx="1327150" cy="404812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54" name="Freeform 6"/>
          <p:cNvSpPr/>
          <p:nvPr/>
        </p:nvSpPr>
        <p:spPr>
          <a:xfrm>
            <a:off x="2362200" y="137953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55" name="Freeform 7"/>
          <p:cNvSpPr/>
          <p:nvPr/>
        </p:nvSpPr>
        <p:spPr>
          <a:xfrm>
            <a:off x="23622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56" name="Freeform 8"/>
          <p:cNvSpPr/>
          <p:nvPr/>
        </p:nvSpPr>
        <p:spPr>
          <a:xfrm>
            <a:off x="2590800" y="1808163"/>
            <a:ext cx="1285875" cy="420687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57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58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59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60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61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62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63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64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7665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916238" y="-19050"/>
            <a:ext cx="3322638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75" name="Freeform 3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76" name="Freeform 4"/>
          <p:cNvSpPr/>
          <p:nvPr/>
        </p:nvSpPr>
        <p:spPr>
          <a:xfrm>
            <a:off x="3260725" y="11287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77" name="Freeform 5"/>
          <p:cNvSpPr/>
          <p:nvPr/>
        </p:nvSpPr>
        <p:spPr>
          <a:xfrm>
            <a:off x="2514600" y="1143000"/>
            <a:ext cx="1327150" cy="404813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78" name="Freeform 6"/>
          <p:cNvSpPr/>
          <p:nvPr/>
        </p:nvSpPr>
        <p:spPr>
          <a:xfrm>
            <a:off x="2362200" y="137953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79" name="Freeform 7"/>
          <p:cNvSpPr/>
          <p:nvPr/>
        </p:nvSpPr>
        <p:spPr>
          <a:xfrm>
            <a:off x="23622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80" name="Freeform 8"/>
          <p:cNvSpPr/>
          <p:nvPr/>
        </p:nvSpPr>
        <p:spPr>
          <a:xfrm>
            <a:off x="2590800" y="1808163"/>
            <a:ext cx="1285875" cy="420687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81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82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83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84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85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86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87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88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8689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833688" y="-19050"/>
            <a:ext cx="3754438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9"/>
          <p:cNvGraphicFramePr>
            <a:graphicFrameLocks noChangeAspect="1"/>
          </p:cNvGraphicFramePr>
          <p:nvPr/>
        </p:nvGraphicFramePr>
        <p:xfrm>
          <a:off x="1258888" y="884238"/>
          <a:ext cx="1974850" cy="191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" r:id="rId1" imgW="2552700" imgH="2552700" progId="Flash.Movie">
                  <p:embed/>
                </p:oleObj>
              </mc:Choice>
              <mc:Fallback>
                <p:oleObj name="" r:id="rId1" imgW="2552700" imgH="25527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58888" y="884238"/>
                        <a:ext cx="1974850" cy="1914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804" name="Object 20"/>
          <p:cNvGraphicFramePr>
            <a:graphicFrameLocks noChangeAspect="1"/>
          </p:cNvGraphicFramePr>
          <p:nvPr/>
        </p:nvGraphicFramePr>
        <p:xfrm>
          <a:off x="4572000" y="1069975"/>
          <a:ext cx="4138613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" r:id="rId3" imgW="4138295" imgH="993140" progId="Flash.Movie">
                  <p:embed/>
                </p:oleObj>
              </mc:Choice>
              <mc:Fallback>
                <p:oleObj name="" r:id="rId3" imgW="4138295" imgH="99314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0" y="1069975"/>
                        <a:ext cx="4138613" cy="746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805" name="Object 21"/>
          <p:cNvGraphicFramePr>
            <a:graphicFrameLocks noChangeAspect="1"/>
          </p:cNvGraphicFramePr>
          <p:nvPr/>
        </p:nvGraphicFramePr>
        <p:xfrm>
          <a:off x="4645025" y="1935163"/>
          <a:ext cx="4138613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" r:id="rId5" imgW="4138930" imgH="986155" progId="Flash.Movie">
                  <p:embed/>
                </p:oleObj>
              </mc:Choice>
              <mc:Fallback>
                <p:oleObj name="" r:id="rId5" imgW="4138930" imgH="986155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5025" y="1935163"/>
                        <a:ext cx="4138613" cy="739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806" name="AutoShape 22"/>
          <p:cNvSpPr/>
          <p:nvPr/>
        </p:nvSpPr>
        <p:spPr>
          <a:xfrm>
            <a:off x="3424238" y="1627188"/>
            <a:ext cx="762000" cy="400050"/>
          </a:xfrm>
          <a:prstGeom prst="rightArrow">
            <a:avLst>
              <a:gd name="adj1" fmla="val 50000"/>
              <a:gd name="adj2" fmla="val 35714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118807" name="Object 23"/>
          <p:cNvGraphicFramePr>
            <a:graphicFrameLocks noChangeAspect="1"/>
          </p:cNvGraphicFramePr>
          <p:nvPr/>
        </p:nvGraphicFramePr>
        <p:xfrm>
          <a:off x="4572000" y="3068638"/>
          <a:ext cx="41910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" r:id="rId7" imgW="8456930" imgH="1283335" progId="Flash.Movie">
                  <p:embed/>
                </p:oleObj>
              </mc:Choice>
              <mc:Fallback>
                <p:oleObj name="" r:id="rId7" imgW="8456930" imgH="1283335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72000" y="3068638"/>
                        <a:ext cx="4191000" cy="962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808" name="AutoShape 24"/>
          <p:cNvSpPr/>
          <p:nvPr/>
        </p:nvSpPr>
        <p:spPr>
          <a:xfrm rot="5400000">
            <a:off x="6497638" y="2708275"/>
            <a:ext cx="571500" cy="533400"/>
          </a:xfrm>
          <a:prstGeom prst="rightArrow">
            <a:avLst>
              <a:gd name="adj1" fmla="val 50000"/>
              <a:gd name="adj2" fmla="val 35714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" name="标题 1"/>
          <p:cNvSpPr txBox="1"/>
          <p:nvPr/>
        </p:nvSpPr>
        <p:spPr bwMode="auto">
          <a:xfrm>
            <a:off x="2905125" y="-19050"/>
            <a:ext cx="389890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课堂引入</a:t>
            </a:r>
            <a:endParaRPr kumimoji="0" lang="zh-CN" altLang="en-US" sz="3600" b="1" kern="0" cap="none" spc="0" normalizeH="0" baseline="0" noProof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5538" y="3316288"/>
            <a:ext cx="294163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π</a:t>
            </a:r>
            <a:r>
              <a:rPr lang="en-US" altLang="zh-CN" sz="48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</a:t>
            </a:r>
            <a:r>
              <a:rPr lang="en-US" altLang="zh-CN" sz="4800" b="1" baseline="40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4800" b="1" i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8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06 -1.48148E-06 L -0.01077 0.06829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88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3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06 -3.7037E-06 L 0.01233 -0.08726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88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-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8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18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1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06" grpId="0" animBg="1"/>
      <p:bldP spid="118808" grpId="0" animBg="1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699" name="Freeform 3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00" name="Freeform 4"/>
          <p:cNvSpPr/>
          <p:nvPr/>
        </p:nvSpPr>
        <p:spPr>
          <a:xfrm>
            <a:off x="2895600" y="971550"/>
            <a:ext cx="1006475" cy="528638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01" name="Freeform 5"/>
          <p:cNvSpPr/>
          <p:nvPr/>
        </p:nvSpPr>
        <p:spPr>
          <a:xfrm>
            <a:off x="2514600" y="1143000"/>
            <a:ext cx="1327150" cy="404813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02" name="Freeform 6"/>
          <p:cNvSpPr/>
          <p:nvPr/>
        </p:nvSpPr>
        <p:spPr>
          <a:xfrm>
            <a:off x="2362200" y="137953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03" name="Freeform 7"/>
          <p:cNvSpPr/>
          <p:nvPr/>
        </p:nvSpPr>
        <p:spPr>
          <a:xfrm>
            <a:off x="23622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04" name="Freeform 8"/>
          <p:cNvSpPr/>
          <p:nvPr/>
        </p:nvSpPr>
        <p:spPr>
          <a:xfrm>
            <a:off x="2590800" y="1808163"/>
            <a:ext cx="1285875" cy="420687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05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06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07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08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09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10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11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12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9713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905125" y="-19050"/>
            <a:ext cx="368300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reeform 2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23" name="Freeform 3"/>
          <p:cNvSpPr/>
          <p:nvPr/>
        </p:nvSpPr>
        <p:spPr>
          <a:xfrm>
            <a:off x="3505200" y="91440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24" name="Freeform 4"/>
          <p:cNvSpPr/>
          <p:nvPr/>
        </p:nvSpPr>
        <p:spPr>
          <a:xfrm>
            <a:off x="2895600" y="971550"/>
            <a:ext cx="1006475" cy="528638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25" name="Freeform 5"/>
          <p:cNvSpPr/>
          <p:nvPr/>
        </p:nvSpPr>
        <p:spPr>
          <a:xfrm>
            <a:off x="2514600" y="1143000"/>
            <a:ext cx="1327150" cy="404813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26" name="Freeform 6"/>
          <p:cNvSpPr/>
          <p:nvPr/>
        </p:nvSpPr>
        <p:spPr>
          <a:xfrm>
            <a:off x="2362200" y="137953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27" name="Freeform 7"/>
          <p:cNvSpPr/>
          <p:nvPr/>
        </p:nvSpPr>
        <p:spPr>
          <a:xfrm>
            <a:off x="23622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28" name="Freeform 8"/>
          <p:cNvSpPr/>
          <p:nvPr/>
        </p:nvSpPr>
        <p:spPr>
          <a:xfrm>
            <a:off x="2590800" y="1808163"/>
            <a:ext cx="1285875" cy="420687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29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30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31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32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33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34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35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36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0737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833688" y="-19050"/>
            <a:ext cx="3609975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2"/>
          <p:cNvSpPr/>
          <p:nvPr/>
        </p:nvSpPr>
        <p:spPr>
          <a:xfrm>
            <a:off x="4114800" y="91440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47" name="Freeform 3"/>
          <p:cNvSpPr/>
          <p:nvPr/>
        </p:nvSpPr>
        <p:spPr>
          <a:xfrm>
            <a:off x="3505200" y="91440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48" name="Freeform 4"/>
          <p:cNvSpPr/>
          <p:nvPr/>
        </p:nvSpPr>
        <p:spPr>
          <a:xfrm>
            <a:off x="2895600" y="971550"/>
            <a:ext cx="1006475" cy="528638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49" name="Freeform 5"/>
          <p:cNvSpPr/>
          <p:nvPr/>
        </p:nvSpPr>
        <p:spPr>
          <a:xfrm>
            <a:off x="2514600" y="1143000"/>
            <a:ext cx="1327150" cy="404813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50" name="Freeform 6"/>
          <p:cNvSpPr/>
          <p:nvPr/>
        </p:nvSpPr>
        <p:spPr>
          <a:xfrm>
            <a:off x="2362200" y="137953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51" name="Freeform 7"/>
          <p:cNvSpPr/>
          <p:nvPr/>
        </p:nvSpPr>
        <p:spPr>
          <a:xfrm>
            <a:off x="23622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52" name="Freeform 8"/>
          <p:cNvSpPr/>
          <p:nvPr/>
        </p:nvSpPr>
        <p:spPr>
          <a:xfrm>
            <a:off x="2590800" y="1808163"/>
            <a:ext cx="1285875" cy="420687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53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54" name="Freeform 1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55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56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58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59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60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1761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987675" y="-19050"/>
            <a:ext cx="368300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2"/>
          <p:cNvSpPr/>
          <p:nvPr/>
        </p:nvSpPr>
        <p:spPr>
          <a:xfrm>
            <a:off x="4114800" y="91440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71" name="Freeform 3"/>
          <p:cNvSpPr/>
          <p:nvPr/>
        </p:nvSpPr>
        <p:spPr>
          <a:xfrm>
            <a:off x="3505200" y="91440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72" name="Freeform 4"/>
          <p:cNvSpPr/>
          <p:nvPr/>
        </p:nvSpPr>
        <p:spPr>
          <a:xfrm>
            <a:off x="2895600" y="971550"/>
            <a:ext cx="1006475" cy="528638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73" name="Freeform 5"/>
          <p:cNvSpPr/>
          <p:nvPr/>
        </p:nvSpPr>
        <p:spPr>
          <a:xfrm>
            <a:off x="2514600" y="1143000"/>
            <a:ext cx="1327150" cy="404813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74" name="Freeform 6"/>
          <p:cNvSpPr/>
          <p:nvPr/>
        </p:nvSpPr>
        <p:spPr>
          <a:xfrm>
            <a:off x="2362200" y="137953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75" name="Freeform 7"/>
          <p:cNvSpPr/>
          <p:nvPr/>
        </p:nvSpPr>
        <p:spPr>
          <a:xfrm>
            <a:off x="23622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76" name="Freeform 8"/>
          <p:cNvSpPr/>
          <p:nvPr/>
        </p:nvSpPr>
        <p:spPr>
          <a:xfrm>
            <a:off x="2590800" y="1808163"/>
            <a:ext cx="1285875" cy="420687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77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78" name="Freeform 10"/>
          <p:cNvSpPr/>
          <p:nvPr/>
        </p:nvSpPr>
        <p:spPr>
          <a:xfrm>
            <a:off x="4267200" y="971550"/>
            <a:ext cx="962025" cy="536575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79" name="Freeform 1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80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81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82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83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84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2785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987675" y="-19050"/>
            <a:ext cx="281940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2"/>
          <p:cNvSpPr/>
          <p:nvPr/>
        </p:nvSpPr>
        <p:spPr>
          <a:xfrm>
            <a:off x="4114800" y="91440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795" name="Freeform 3"/>
          <p:cNvSpPr/>
          <p:nvPr/>
        </p:nvSpPr>
        <p:spPr>
          <a:xfrm>
            <a:off x="3505200" y="91440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796" name="Freeform 4"/>
          <p:cNvSpPr/>
          <p:nvPr/>
        </p:nvSpPr>
        <p:spPr>
          <a:xfrm>
            <a:off x="2895600" y="971550"/>
            <a:ext cx="1006475" cy="528638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797" name="Freeform 5"/>
          <p:cNvSpPr/>
          <p:nvPr/>
        </p:nvSpPr>
        <p:spPr>
          <a:xfrm>
            <a:off x="2514600" y="1143000"/>
            <a:ext cx="1327150" cy="404813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6"/>
          <p:cNvSpPr/>
          <p:nvPr/>
        </p:nvSpPr>
        <p:spPr>
          <a:xfrm>
            <a:off x="2362200" y="137953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799" name="Freeform 7"/>
          <p:cNvSpPr/>
          <p:nvPr/>
        </p:nvSpPr>
        <p:spPr>
          <a:xfrm>
            <a:off x="23622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800" name="Freeform 8"/>
          <p:cNvSpPr/>
          <p:nvPr/>
        </p:nvSpPr>
        <p:spPr>
          <a:xfrm>
            <a:off x="2590800" y="1808163"/>
            <a:ext cx="1285875" cy="420687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801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10"/>
          <p:cNvSpPr/>
          <p:nvPr/>
        </p:nvSpPr>
        <p:spPr>
          <a:xfrm>
            <a:off x="4267200" y="971550"/>
            <a:ext cx="962025" cy="536575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11"/>
          <p:cNvSpPr/>
          <p:nvPr/>
        </p:nvSpPr>
        <p:spPr>
          <a:xfrm>
            <a:off x="4419600" y="1085850"/>
            <a:ext cx="1295400" cy="422275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1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905125" y="-19050"/>
            <a:ext cx="3611563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2"/>
          <p:cNvSpPr/>
          <p:nvPr/>
        </p:nvSpPr>
        <p:spPr>
          <a:xfrm>
            <a:off x="4114800" y="91440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19" name="Freeform 3"/>
          <p:cNvSpPr/>
          <p:nvPr/>
        </p:nvSpPr>
        <p:spPr>
          <a:xfrm>
            <a:off x="3505200" y="91440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20" name="Freeform 4"/>
          <p:cNvSpPr/>
          <p:nvPr/>
        </p:nvSpPr>
        <p:spPr>
          <a:xfrm>
            <a:off x="2895600" y="971550"/>
            <a:ext cx="1006475" cy="528638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21" name="Freeform 5"/>
          <p:cNvSpPr/>
          <p:nvPr/>
        </p:nvSpPr>
        <p:spPr>
          <a:xfrm>
            <a:off x="2514600" y="1143000"/>
            <a:ext cx="1327150" cy="404813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22" name="Freeform 6"/>
          <p:cNvSpPr/>
          <p:nvPr/>
        </p:nvSpPr>
        <p:spPr>
          <a:xfrm>
            <a:off x="2362200" y="137953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23" name="Freeform 7"/>
          <p:cNvSpPr/>
          <p:nvPr/>
        </p:nvSpPr>
        <p:spPr>
          <a:xfrm>
            <a:off x="23622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24" name="Freeform 8"/>
          <p:cNvSpPr/>
          <p:nvPr/>
        </p:nvSpPr>
        <p:spPr>
          <a:xfrm>
            <a:off x="2590800" y="1808163"/>
            <a:ext cx="1285875" cy="420687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25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26" name="Freeform 10"/>
          <p:cNvSpPr/>
          <p:nvPr/>
        </p:nvSpPr>
        <p:spPr>
          <a:xfrm>
            <a:off x="4267200" y="971550"/>
            <a:ext cx="962025" cy="536575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27" name="Freeform 11"/>
          <p:cNvSpPr/>
          <p:nvPr/>
        </p:nvSpPr>
        <p:spPr>
          <a:xfrm>
            <a:off x="4419600" y="1085850"/>
            <a:ext cx="1295400" cy="422275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28" name="Freeform 12"/>
          <p:cNvSpPr/>
          <p:nvPr/>
        </p:nvSpPr>
        <p:spPr>
          <a:xfrm>
            <a:off x="4572000" y="12954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29" name="Freeform 1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30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31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32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4833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2987675" y="-19050"/>
            <a:ext cx="346710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reeform 2"/>
          <p:cNvSpPr/>
          <p:nvPr/>
        </p:nvSpPr>
        <p:spPr>
          <a:xfrm>
            <a:off x="4248150" y="80010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43" name="Freeform 3"/>
          <p:cNvSpPr/>
          <p:nvPr/>
        </p:nvSpPr>
        <p:spPr>
          <a:xfrm>
            <a:off x="3641725" y="80010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44" name="Freeform 4"/>
          <p:cNvSpPr/>
          <p:nvPr/>
        </p:nvSpPr>
        <p:spPr>
          <a:xfrm>
            <a:off x="3032125" y="9001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45" name="Freeform 5"/>
          <p:cNvSpPr/>
          <p:nvPr/>
        </p:nvSpPr>
        <p:spPr>
          <a:xfrm>
            <a:off x="2514600" y="1085850"/>
            <a:ext cx="1327150" cy="404813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46" name="Freeform 6"/>
          <p:cNvSpPr/>
          <p:nvPr/>
        </p:nvSpPr>
        <p:spPr>
          <a:xfrm>
            <a:off x="2362200" y="137953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47" name="Freeform 7"/>
          <p:cNvSpPr/>
          <p:nvPr/>
        </p:nvSpPr>
        <p:spPr>
          <a:xfrm>
            <a:off x="23622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48" name="Freeform 8"/>
          <p:cNvSpPr/>
          <p:nvPr/>
        </p:nvSpPr>
        <p:spPr>
          <a:xfrm>
            <a:off x="2590800" y="1808163"/>
            <a:ext cx="1285875" cy="420687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49" name="Freeform 9"/>
          <p:cNvSpPr/>
          <p:nvPr/>
        </p:nvSpPr>
        <p:spPr>
          <a:xfrm>
            <a:off x="3124200" y="18288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50" name="Freeform 10"/>
          <p:cNvSpPr/>
          <p:nvPr/>
        </p:nvSpPr>
        <p:spPr>
          <a:xfrm>
            <a:off x="4371975" y="857250"/>
            <a:ext cx="962025" cy="536575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51" name="Freeform 11"/>
          <p:cNvSpPr/>
          <p:nvPr/>
        </p:nvSpPr>
        <p:spPr>
          <a:xfrm>
            <a:off x="4495800" y="1028700"/>
            <a:ext cx="1295400" cy="422275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52" name="Freeform 12"/>
          <p:cNvSpPr/>
          <p:nvPr/>
        </p:nvSpPr>
        <p:spPr>
          <a:xfrm>
            <a:off x="4572000" y="12954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53" name="Freeform 13"/>
          <p:cNvSpPr/>
          <p:nvPr/>
        </p:nvSpPr>
        <p:spPr>
          <a:xfrm>
            <a:off x="4648200" y="1603375"/>
            <a:ext cx="1447800" cy="225425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54" name="Freeform 14"/>
          <p:cNvSpPr/>
          <p:nvPr/>
        </p:nvSpPr>
        <p:spPr>
          <a:xfrm>
            <a:off x="4625975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55" name="Freeform 15"/>
          <p:cNvSpPr/>
          <p:nvPr/>
        </p:nvSpPr>
        <p:spPr>
          <a:xfrm>
            <a:off x="4486275" y="17145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56" name="Freeform 16"/>
          <p:cNvSpPr/>
          <p:nvPr/>
        </p:nvSpPr>
        <p:spPr>
          <a:xfrm>
            <a:off x="4340225" y="1779588"/>
            <a:ext cx="536575" cy="563562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5857" name="Freeform 17"/>
          <p:cNvSpPr/>
          <p:nvPr/>
        </p:nvSpPr>
        <p:spPr>
          <a:xfrm>
            <a:off x="3800475" y="1784350"/>
            <a:ext cx="466725" cy="558800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0" name="标题 1"/>
          <p:cNvSpPr txBox="1"/>
          <p:nvPr/>
        </p:nvSpPr>
        <p:spPr bwMode="auto">
          <a:xfrm>
            <a:off x="2978150" y="-19050"/>
            <a:ext cx="3538538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reeform 2"/>
          <p:cNvSpPr/>
          <p:nvPr/>
        </p:nvSpPr>
        <p:spPr>
          <a:xfrm>
            <a:off x="5181600" y="6286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67" name="Freeform 3"/>
          <p:cNvSpPr/>
          <p:nvPr/>
        </p:nvSpPr>
        <p:spPr>
          <a:xfrm>
            <a:off x="4267200" y="6286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68" name="Freeform 4"/>
          <p:cNvSpPr/>
          <p:nvPr/>
        </p:nvSpPr>
        <p:spPr>
          <a:xfrm>
            <a:off x="3200400" y="685800"/>
            <a:ext cx="1006475" cy="528638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69" name="Freeform 5"/>
          <p:cNvSpPr/>
          <p:nvPr/>
        </p:nvSpPr>
        <p:spPr>
          <a:xfrm>
            <a:off x="2209800" y="800100"/>
            <a:ext cx="1327150" cy="404813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70" name="Freeform 6"/>
          <p:cNvSpPr/>
          <p:nvPr/>
        </p:nvSpPr>
        <p:spPr>
          <a:xfrm>
            <a:off x="1447800" y="1143000"/>
            <a:ext cx="1447800" cy="222250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71" name="Freeform 7"/>
          <p:cNvSpPr/>
          <p:nvPr/>
        </p:nvSpPr>
        <p:spPr>
          <a:xfrm>
            <a:off x="1524000" y="171450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72" name="Freeform 8"/>
          <p:cNvSpPr/>
          <p:nvPr/>
        </p:nvSpPr>
        <p:spPr>
          <a:xfrm>
            <a:off x="1762125" y="2057400"/>
            <a:ext cx="1285875" cy="422275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73" name="Freeform 9"/>
          <p:cNvSpPr/>
          <p:nvPr/>
        </p:nvSpPr>
        <p:spPr>
          <a:xfrm>
            <a:off x="2438400" y="228600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74" name="Freeform 10"/>
          <p:cNvSpPr/>
          <p:nvPr/>
        </p:nvSpPr>
        <p:spPr>
          <a:xfrm>
            <a:off x="5562600" y="628650"/>
            <a:ext cx="962025" cy="536575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75" name="Freeform 11"/>
          <p:cNvSpPr/>
          <p:nvPr/>
        </p:nvSpPr>
        <p:spPr>
          <a:xfrm>
            <a:off x="6172200" y="800100"/>
            <a:ext cx="1066800" cy="422275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76" name="Freeform 12"/>
          <p:cNvSpPr/>
          <p:nvPr/>
        </p:nvSpPr>
        <p:spPr>
          <a:xfrm>
            <a:off x="6705600" y="108585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4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77" name="Freeform 13"/>
          <p:cNvSpPr/>
          <p:nvPr/>
        </p:nvSpPr>
        <p:spPr>
          <a:xfrm>
            <a:off x="6324600" y="18859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78" name="Freeform 14"/>
          <p:cNvSpPr/>
          <p:nvPr/>
        </p:nvSpPr>
        <p:spPr>
          <a:xfrm>
            <a:off x="5562600" y="228600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79" name="Freeform 15"/>
          <p:cNvSpPr/>
          <p:nvPr/>
        </p:nvSpPr>
        <p:spPr>
          <a:xfrm>
            <a:off x="4724400" y="240030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80" name="Freeform 16"/>
          <p:cNvSpPr/>
          <p:nvPr/>
        </p:nvSpPr>
        <p:spPr>
          <a:xfrm>
            <a:off x="4267200" y="2400300"/>
            <a:ext cx="536575" cy="565150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6881" name="Freeform 17"/>
          <p:cNvSpPr/>
          <p:nvPr/>
        </p:nvSpPr>
        <p:spPr>
          <a:xfrm>
            <a:off x="3571875" y="2457450"/>
            <a:ext cx="466725" cy="560388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9" name="标题 1"/>
          <p:cNvSpPr txBox="1"/>
          <p:nvPr/>
        </p:nvSpPr>
        <p:spPr bwMode="auto">
          <a:xfrm>
            <a:off x="3132138" y="-92075"/>
            <a:ext cx="3538538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31"/>
          <p:cNvGrpSpPr/>
          <p:nvPr/>
        </p:nvGrpSpPr>
        <p:grpSpPr>
          <a:xfrm>
            <a:off x="1905000" y="228600"/>
            <a:ext cx="5243513" cy="684213"/>
            <a:chOff x="651" y="576"/>
            <a:chExt cx="3498" cy="574"/>
          </a:xfrm>
        </p:grpSpPr>
        <p:sp>
          <p:nvSpPr>
            <p:cNvPr id="37901" name="Freeform 22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2" name="Freeform 23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3" name="Freeform 24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4" name="Freeform 25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5" name="Freeform 26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6" name="Freeform 27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7" name="Freeform 28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8" name="Freeform 29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1" name="Group 32"/>
          <p:cNvGrpSpPr/>
          <p:nvPr/>
        </p:nvGrpSpPr>
        <p:grpSpPr>
          <a:xfrm flipV="1">
            <a:off x="838200" y="2571750"/>
            <a:ext cx="5243513" cy="684213"/>
            <a:chOff x="651" y="576"/>
            <a:chExt cx="3498" cy="574"/>
          </a:xfrm>
        </p:grpSpPr>
        <p:sp>
          <p:nvSpPr>
            <p:cNvPr id="37893" name="Freeform 33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4" name="Freeform 34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5" name="Freeform 35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6" name="Freeform 36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7" name="Freeform 37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8" name="Freeform 38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Freeform 39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0" name="Freeform 40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标题 1"/>
          <p:cNvSpPr txBox="1"/>
          <p:nvPr/>
        </p:nvSpPr>
        <p:spPr bwMode="auto">
          <a:xfrm>
            <a:off x="2978150" y="-19050"/>
            <a:ext cx="3322638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2"/>
          <p:cNvGrpSpPr/>
          <p:nvPr/>
        </p:nvGrpSpPr>
        <p:grpSpPr>
          <a:xfrm>
            <a:off x="1905000" y="458788"/>
            <a:ext cx="5243513" cy="684212"/>
            <a:chOff x="651" y="576"/>
            <a:chExt cx="3498" cy="574"/>
          </a:xfrm>
        </p:grpSpPr>
        <p:sp>
          <p:nvSpPr>
            <p:cNvPr id="38925" name="Freeform 3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6" name="Freeform 4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7" name="Freeform 5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8" name="Freeform 6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9" name="Freeform 7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0" name="Freeform 8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1" name="Freeform 9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2" name="Freeform 10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15" name="Group 11"/>
          <p:cNvGrpSpPr/>
          <p:nvPr/>
        </p:nvGrpSpPr>
        <p:grpSpPr>
          <a:xfrm flipV="1">
            <a:off x="2224088" y="2571750"/>
            <a:ext cx="5243512" cy="684213"/>
            <a:chOff x="651" y="576"/>
            <a:chExt cx="3498" cy="574"/>
          </a:xfrm>
        </p:grpSpPr>
        <p:sp>
          <p:nvSpPr>
            <p:cNvPr id="38917" name="Freeform 12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18" name="Freeform 13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19" name="Freeform 14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0" name="Freeform 15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1" name="Freeform 16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2" name="Freeform 17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3" name="Freeform 18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4" name="Freeform 19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标题 1"/>
          <p:cNvSpPr txBox="1"/>
          <p:nvPr/>
        </p:nvSpPr>
        <p:spPr bwMode="auto">
          <a:xfrm>
            <a:off x="3121025" y="-19050"/>
            <a:ext cx="346710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/>
          <p:nvPr/>
        </p:nvSpPr>
        <p:spPr>
          <a:xfrm>
            <a:off x="1185863" y="1077913"/>
            <a:ext cx="2362200" cy="100647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5" name="AutoShape 3"/>
          <p:cNvSpPr/>
          <p:nvPr/>
        </p:nvSpPr>
        <p:spPr>
          <a:xfrm>
            <a:off x="5795963" y="1285875"/>
            <a:ext cx="1447800" cy="139223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Text Box 13"/>
          <p:cNvSpPr txBox="1"/>
          <p:nvPr/>
        </p:nvSpPr>
        <p:spPr>
          <a:xfrm>
            <a:off x="3581400" y="2628900"/>
            <a:ext cx="533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60"/>
          <p:cNvGrpSpPr/>
          <p:nvPr/>
        </p:nvGrpSpPr>
        <p:grpSpPr>
          <a:xfrm>
            <a:off x="800100" y="3148013"/>
            <a:ext cx="3124200" cy="1016000"/>
            <a:chOff x="480" y="2496"/>
            <a:chExt cx="1968" cy="853"/>
          </a:xfrm>
        </p:grpSpPr>
        <p:grpSp>
          <p:nvGrpSpPr>
            <p:cNvPr id="12319" name="Group 25"/>
            <p:cNvGrpSpPr/>
            <p:nvPr/>
          </p:nvGrpSpPr>
          <p:grpSpPr>
            <a:xfrm>
              <a:off x="720" y="2496"/>
              <a:ext cx="384" cy="853"/>
              <a:chOff x="624" y="2592"/>
              <a:chExt cx="384" cy="853"/>
            </a:xfrm>
          </p:grpSpPr>
          <p:sp>
            <p:nvSpPr>
              <p:cNvPr id="12323" name="Text Box 23"/>
              <p:cNvSpPr txBox="1"/>
              <p:nvPr/>
            </p:nvSpPr>
            <p:spPr>
              <a:xfrm>
                <a:off x="624" y="2592"/>
                <a:ext cx="336" cy="8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60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v</a:t>
                </a:r>
                <a:endParaRPr lang="en-US" altLang="zh-CN" sz="6000" i="1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24" name="Text Box 12"/>
              <p:cNvSpPr txBox="1"/>
              <p:nvPr/>
            </p:nvSpPr>
            <p:spPr>
              <a:xfrm>
                <a:off x="768" y="2928"/>
                <a:ext cx="240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长</a:t>
                </a:r>
                <a:endParaRPr lang="zh-CN" altLang="en-US" sz="20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2320" name="Group 36"/>
            <p:cNvGrpSpPr/>
            <p:nvPr/>
          </p:nvGrpSpPr>
          <p:grpSpPr>
            <a:xfrm>
              <a:off x="480" y="2611"/>
              <a:ext cx="1968" cy="720"/>
              <a:chOff x="384" y="2755"/>
              <a:chExt cx="1968" cy="720"/>
            </a:xfrm>
          </p:grpSpPr>
          <p:sp>
            <p:nvSpPr>
              <p:cNvPr id="12321" name="Text Box 11"/>
              <p:cNvSpPr txBox="1"/>
              <p:nvPr/>
            </p:nvSpPr>
            <p:spPr>
              <a:xfrm>
                <a:off x="384" y="2880"/>
                <a:ext cx="384" cy="5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40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         </a:t>
                </a:r>
                <a:endParaRPr lang="en-US" altLang="zh-CN" sz="4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22" name="Text Box 26"/>
              <p:cNvSpPr txBox="1"/>
              <p:nvPr/>
            </p:nvSpPr>
            <p:spPr>
              <a:xfrm>
                <a:off x="960" y="2755"/>
                <a:ext cx="1392" cy="6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4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4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 b h</a:t>
                </a:r>
                <a:endParaRPr lang="en-US" altLang="zh-CN" sz="4800" i="1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102" name="Text Box 30"/>
          <p:cNvSpPr txBox="1"/>
          <p:nvPr/>
        </p:nvSpPr>
        <p:spPr>
          <a:xfrm flipH="1">
            <a:off x="8305800" y="3600450"/>
            <a:ext cx="3048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" name="Group 40"/>
          <p:cNvGrpSpPr/>
          <p:nvPr/>
        </p:nvGrpSpPr>
        <p:grpSpPr>
          <a:xfrm>
            <a:off x="5529263" y="3148013"/>
            <a:ext cx="1600200" cy="1016000"/>
            <a:chOff x="2832" y="2688"/>
            <a:chExt cx="1008" cy="853"/>
          </a:xfrm>
        </p:grpSpPr>
        <p:sp>
          <p:nvSpPr>
            <p:cNvPr id="12314" name="Text Box 27"/>
            <p:cNvSpPr txBox="1"/>
            <p:nvPr/>
          </p:nvSpPr>
          <p:spPr>
            <a:xfrm>
              <a:off x="2832" y="2688"/>
              <a:ext cx="336" cy="8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60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v</a:t>
              </a:r>
              <a:endParaRPr lang="en-US" altLang="zh-CN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2315" name="Group 35"/>
            <p:cNvGrpSpPr/>
            <p:nvPr/>
          </p:nvGrpSpPr>
          <p:grpSpPr>
            <a:xfrm>
              <a:off x="2976" y="2789"/>
              <a:ext cx="864" cy="698"/>
              <a:chOff x="2976" y="2789"/>
              <a:chExt cx="864" cy="698"/>
            </a:xfrm>
          </p:grpSpPr>
          <p:sp>
            <p:nvSpPr>
              <p:cNvPr id="12316" name="Text Box 9"/>
              <p:cNvSpPr txBox="1"/>
              <p:nvPr/>
            </p:nvSpPr>
            <p:spPr>
              <a:xfrm>
                <a:off x="3648" y="2880"/>
                <a:ext cx="154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17" name="Text Box 29"/>
              <p:cNvSpPr txBox="1"/>
              <p:nvPr/>
            </p:nvSpPr>
            <p:spPr>
              <a:xfrm>
                <a:off x="2976" y="3024"/>
                <a:ext cx="288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正</a:t>
                </a:r>
                <a:endParaRPr lang="zh-CN" altLang="en-US" sz="20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2318" name="Text Box 34"/>
              <p:cNvSpPr txBox="1"/>
              <p:nvPr/>
            </p:nvSpPr>
            <p:spPr>
              <a:xfrm>
                <a:off x="3264" y="2789"/>
                <a:ext cx="576" cy="6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48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48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sz="4800" i="1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113" name="Text Box 41"/>
          <p:cNvSpPr txBox="1"/>
          <p:nvPr/>
        </p:nvSpPr>
        <p:spPr>
          <a:xfrm>
            <a:off x="-185737" y="2230438"/>
            <a:ext cx="52625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长方体的体积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15" name="Text Box 43"/>
          <p:cNvSpPr txBox="1">
            <a:spLocks noChangeArrowheads="1"/>
          </p:cNvSpPr>
          <p:nvPr/>
        </p:nvSpPr>
        <p:spPr bwMode="auto">
          <a:xfrm>
            <a:off x="2916238" y="2911475"/>
            <a:ext cx="65405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正方体的体积</a:t>
            </a:r>
            <a:r>
              <a:rPr kumimoji="1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=</a:t>
            </a:r>
            <a:r>
              <a:rPr kumimoji="1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棱长</a:t>
            </a:r>
            <a:r>
              <a:rPr kumimoji="1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×</a:t>
            </a:r>
            <a:r>
              <a:rPr kumimoji="1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棱长</a:t>
            </a:r>
            <a:r>
              <a:rPr kumimoji="1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×</a:t>
            </a:r>
            <a:r>
              <a:rPr kumimoji="1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棱长</a:t>
            </a:r>
            <a:endParaRPr kumimoji="1" lang="en-US" altLang="zh-CN" sz="2800" kern="1200" cap="none" spc="0" normalizeH="0" baseline="0" noProof="0" dirty="0">
              <a:solidFill>
                <a:srgbClr val="FF66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8" name="Text Box 45"/>
          <p:cNvSpPr txBox="1"/>
          <p:nvPr/>
        </p:nvSpPr>
        <p:spPr>
          <a:xfrm>
            <a:off x="4572000" y="4400550"/>
            <a:ext cx="381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" name="Group 59"/>
          <p:cNvGrpSpPr/>
          <p:nvPr/>
        </p:nvGrpSpPr>
        <p:grpSpPr>
          <a:xfrm>
            <a:off x="3563938" y="3787775"/>
            <a:ext cx="2743200" cy="1016000"/>
            <a:chOff x="2352" y="3312"/>
            <a:chExt cx="1056" cy="853"/>
          </a:xfrm>
        </p:grpSpPr>
        <p:grpSp>
          <p:nvGrpSpPr>
            <p:cNvPr id="12310" name="Group 48"/>
            <p:cNvGrpSpPr/>
            <p:nvPr/>
          </p:nvGrpSpPr>
          <p:grpSpPr>
            <a:xfrm>
              <a:off x="2352" y="3312"/>
              <a:ext cx="1056" cy="853"/>
              <a:chOff x="2352" y="3312"/>
              <a:chExt cx="1056" cy="853"/>
            </a:xfrm>
          </p:grpSpPr>
          <p:sp>
            <p:nvSpPr>
              <p:cNvPr id="12312" name="Text Box 16"/>
              <p:cNvSpPr txBox="1"/>
              <p:nvPr/>
            </p:nvSpPr>
            <p:spPr>
              <a:xfrm>
                <a:off x="2496" y="3552"/>
                <a:ext cx="336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endParaRPr lang="zh-CN" altLang="zh-CN" sz="2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13" name="Text Box 37"/>
              <p:cNvSpPr txBox="1"/>
              <p:nvPr/>
            </p:nvSpPr>
            <p:spPr>
              <a:xfrm>
                <a:off x="2352" y="3312"/>
                <a:ext cx="1056" cy="8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60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48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60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s</a:t>
                </a:r>
                <a:r>
                  <a:rPr lang="en-US" altLang="zh-CN" sz="48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48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 h</a:t>
                </a:r>
                <a:endParaRPr lang="en-US" altLang="zh-CN" sz="4800" i="1">
                  <a:solidFill>
                    <a:srgbClr val="00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2311" name="Text Box 47"/>
            <p:cNvSpPr txBox="1"/>
            <p:nvPr/>
          </p:nvSpPr>
          <p:spPr>
            <a:xfrm>
              <a:off x="2685" y="3675"/>
              <a:ext cx="288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21" name="Text Box 49"/>
          <p:cNvSpPr txBox="1"/>
          <p:nvPr/>
        </p:nvSpPr>
        <p:spPr>
          <a:xfrm>
            <a:off x="1871663" y="2027238"/>
            <a:ext cx="914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1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endParaRPr lang="zh-CN" altLang="en-US" sz="1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22" name="Text Box 50"/>
          <p:cNvSpPr txBox="1"/>
          <p:nvPr/>
        </p:nvSpPr>
        <p:spPr>
          <a:xfrm>
            <a:off x="3175000" y="1889125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1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</a:t>
            </a:r>
            <a:endParaRPr lang="zh-CN" altLang="en-US" sz="1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23" name="Text Box 51"/>
          <p:cNvSpPr txBox="1"/>
          <p:nvPr/>
        </p:nvSpPr>
        <p:spPr>
          <a:xfrm>
            <a:off x="2862263" y="1501775"/>
            <a:ext cx="381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1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1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26" name="Text Box 54"/>
          <p:cNvSpPr txBox="1"/>
          <p:nvPr/>
        </p:nvSpPr>
        <p:spPr>
          <a:xfrm>
            <a:off x="5948363" y="2620963"/>
            <a:ext cx="762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1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棱 长</a:t>
            </a:r>
            <a:endParaRPr lang="zh-CN" altLang="en-US" sz="1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04" name="AutoShape 57">
            <a:hlinkClick r:id="" action="ppaction://hlinkshowjump?jump=nextslide"/>
          </p:cNvPr>
          <p:cNvSpPr/>
          <p:nvPr/>
        </p:nvSpPr>
        <p:spPr>
          <a:xfrm>
            <a:off x="8348663" y="4513263"/>
            <a:ext cx="457200" cy="285750"/>
          </a:xfrm>
          <a:prstGeom prst="actionButtonForwardNext">
            <a:avLst/>
          </a:prstGeom>
          <a:solidFill>
            <a:srgbClr val="FFCC00"/>
          </a:solidFill>
          <a:ln w="9525" cap="flat" cmpd="sng">
            <a:solidFill>
              <a:srgbClr val="FF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Group 69"/>
          <p:cNvGrpSpPr/>
          <p:nvPr/>
        </p:nvGrpSpPr>
        <p:grpSpPr>
          <a:xfrm>
            <a:off x="7019925" y="730250"/>
            <a:ext cx="1905000" cy="1125538"/>
            <a:chOff x="4560" y="0"/>
            <a:chExt cx="1200" cy="945"/>
          </a:xfrm>
        </p:grpSpPr>
        <p:sp>
          <p:nvSpPr>
            <p:cNvPr id="12307" name="AutoShape 62"/>
            <p:cNvSpPr/>
            <p:nvPr/>
          </p:nvSpPr>
          <p:spPr>
            <a:xfrm>
              <a:off x="4560" y="0"/>
              <a:ext cx="1200" cy="912"/>
            </a:xfrm>
            <a:prstGeom prst="irregularSeal1">
              <a:avLst/>
            </a:prstGeom>
            <a:solidFill>
              <a:srgbClr val="FF66FF"/>
            </a:solidFill>
            <a:ln w="9525">
              <a:noFill/>
            </a:ln>
            <a:effectLst>
              <a:prstShdw prst="shdw17" dist="17961" dir="2699999">
                <a:srgbClr val="993D99"/>
              </a:prstShdw>
            </a:effectLst>
          </p:spPr>
          <p:txBody>
            <a:bodyPr wrap="none" anchor="ctr"/>
            <a:lstStyle/>
            <a:p>
              <a:pPr algn="ctr" eaLnBrk="1" hangingPunct="1"/>
              <a:endParaRPr lang="zh-CN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08" name="Text Box 64"/>
            <p:cNvSpPr txBox="1"/>
            <p:nvPr/>
          </p:nvSpPr>
          <p:spPr>
            <a:xfrm>
              <a:off x="4800" y="144"/>
              <a:ext cx="576" cy="8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FF"/>
                  </a:solidFill>
                  <a:latin typeface="隶书" pitchFamily="49" charset="-122"/>
                  <a:ea typeface="隶书" pitchFamily="49" charset="-122"/>
                </a:rPr>
                <a:t>真 棒！</a:t>
              </a:r>
              <a:endParaRPr lang="zh-CN" altLang="en-US" sz="28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2309" name="AutoShape 67"/>
            <p:cNvSpPr/>
            <p:nvPr/>
          </p:nvSpPr>
          <p:spPr>
            <a:xfrm>
              <a:off x="5184" y="144"/>
              <a:ext cx="384" cy="288"/>
            </a:xfrm>
            <a:prstGeom prst="smileyFace">
              <a:avLst>
                <a:gd name="adj" fmla="val 4653"/>
              </a:avLst>
            </a:prstGeom>
            <a:solidFill>
              <a:srgbClr val="FF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endParaRPr lang="zh-CN" altLang="en-US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9" name="标题 1"/>
          <p:cNvSpPr txBox="1"/>
          <p:nvPr/>
        </p:nvSpPr>
        <p:spPr bwMode="auto">
          <a:xfrm>
            <a:off x="2843213" y="-19050"/>
            <a:ext cx="4691063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课堂引入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102" grpId="0"/>
      <p:bldP spid="3113" grpId="0"/>
      <p:bldP spid="3115" grpId="0"/>
      <p:bldP spid="31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"/>
          <p:cNvGrpSpPr/>
          <p:nvPr/>
        </p:nvGrpSpPr>
        <p:grpSpPr>
          <a:xfrm>
            <a:off x="1905000" y="458788"/>
            <a:ext cx="5243513" cy="684212"/>
            <a:chOff x="651" y="576"/>
            <a:chExt cx="3498" cy="574"/>
          </a:xfrm>
        </p:grpSpPr>
        <p:sp>
          <p:nvSpPr>
            <p:cNvPr id="39958" name="Freeform 3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9" name="Freeform 4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0" name="Freeform 5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1" name="Freeform 6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2" name="Freeform 7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3" name="Freeform 8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4" name="Freeform 9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5" name="Freeform 10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1"/>
          <p:cNvGrpSpPr/>
          <p:nvPr/>
        </p:nvGrpSpPr>
        <p:grpSpPr>
          <a:xfrm flipV="1">
            <a:off x="2209800" y="2914650"/>
            <a:ext cx="5243513" cy="684213"/>
            <a:chOff x="651" y="576"/>
            <a:chExt cx="3498" cy="574"/>
          </a:xfrm>
        </p:grpSpPr>
        <p:sp>
          <p:nvSpPr>
            <p:cNvPr id="39950" name="Freeform 12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1" name="Freeform 13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2" name="Freeform 14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3" name="Freeform 15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4" name="Freeform 16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5" name="Freeform 17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6" name="Freeform 18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7" name="Freeform 19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20"/>
          <p:cNvGrpSpPr/>
          <p:nvPr/>
        </p:nvGrpSpPr>
        <p:grpSpPr>
          <a:xfrm flipV="1">
            <a:off x="2224088" y="514350"/>
            <a:ext cx="5243512" cy="684213"/>
            <a:chOff x="651" y="576"/>
            <a:chExt cx="3498" cy="574"/>
          </a:xfrm>
        </p:grpSpPr>
        <p:sp>
          <p:nvSpPr>
            <p:cNvPr id="39942" name="Freeform 21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3" name="Freeform 22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4" name="Freeform 23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5" name="Freeform 24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6" name="Freeform 25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7" name="Freeform 26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8" name="Freeform 27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9" name="Freeform 28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标题 1"/>
          <p:cNvSpPr txBox="1"/>
          <p:nvPr/>
        </p:nvSpPr>
        <p:spPr bwMode="auto">
          <a:xfrm>
            <a:off x="3194050" y="-92075"/>
            <a:ext cx="3681413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2"/>
          <p:cNvGrpSpPr/>
          <p:nvPr/>
        </p:nvGrpSpPr>
        <p:grpSpPr>
          <a:xfrm>
            <a:off x="1905000" y="458788"/>
            <a:ext cx="5243513" cy="684212"/>
            <a:chOff x="651" y="576"/>
            <a:chExt cx="3498" cy="574"/>
          </a:xfrm>
        </p:grpSpPr>
        <p:sp>
          <p:nvSpPr>
            <p:cNvPr id="40973" name="Freeform 3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4" name="Freeform 4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5" name="Freeform 5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6" name="Freeform 6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7" name="Freeform 7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8" name="Freeform 8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9" name="Freeform 9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0" name="Freeform 10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63" name="Group 20"/>
          <p:cNvGrpSpPr/>
          <p:nvPr/>
        </p:nvGrpSpPr>
        <p:grpSpPr>
          <a:xfrm flipV="1">
            <a:off x="2224088" y="514350"/>
            <a:ext cx="5243512" cy="684213"/>
            <a:chOff x="651" y="576"/>
            <a:chExt cx="3498" cy="574"/>
          </a:xfrm>
        </p:grpSpPr>
        <p:sp>
          <p:nvSpPr>
            <p:cNvPr id="40965" name="Freeform 21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6" name="Freeform 22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7" name="Freeform 23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8" name="Freeform 24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9" name="Freeform 25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0" name="Freeform 26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1" name="Freeform 27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2" name="Freeform 28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标题 1"/>
          <p:cNvSpPr txBox="1"/>
          <p:nvPr/>
        </p:nvSpPr>
        <p:spPr bwMode="auto">
          <a:xfrm>
            <a:off x="3194050" y="-19050"/>
            <a:ext cx="3322638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/>
          <p:nvPr/>
        </p:nvGrpSpPr>
        <p:grpSpPr>
          <a:xfrm>
            <a:off x="1905000" y="458788"/>
            <a:ext cx="5243513" cy="684212"/>
            <a:chOff x="651" y="576"/>
            <a:chExt cx="3498" cy="574"/>
          </a:xfrm>
        </p:grpSpPr>
        <p:sp>
          <p:nvSpPr>
            <p:cNvPr id="41999" name="Freeform 3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0" name="Freeform 4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1" name="Freeform 5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2" name="Freeform 6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3" name="Freeform 7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4" name="Freeform 8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5" name="Freeform 9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6" name="Freeform 10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987" name="Freeform 21">
            <a:hlinkClick r:id="" action="ppaction://noaction"/>
          </p:cNvPr>
          <p:cNvSpPr/>
          <p:nvPr/>
        </p:nvSpPr>
        <p:spPr>
          <a:xfrm>
            <a:off x="22240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1988" name="Freeform 22">
            <a:hlinkClick r:id="" action="ppaction://noaction"/>
          </p:cNvPr>
          <p:cNvSpPr/>
          <p:nvPr/>
        </p:nvSpPr>
        <p:spPr>
          <a:xfrm>
            <a:off x="28717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1989" name="Freeform 23">
            <a:hlinkClick r:id="" action="ppaction://noaction"/>
          </p:cNvPr>
          <p:cNvSpPr/>
          <p:nvPr/>
        </p:nvSpPr>
        <p:spPr>
          <a:xfrm>
            <a:off x="35194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1990" name="Freeform 24">
            <a:hlinkClick r:id="" action="ppaction://noaction"/>
          </p:cNvPr>
          <p:cNvSpPr/>
          <p:nvPr/>
        </p:nvSpPr>
        <p:spPr>
          <a:xfrm>
            <a:off x="41671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1991" name="Freeform 25">
            <a:hlinkClick r:id="" action="ppaction://noaction"/>
          </p:cNvPr>
          <p:cNvSpPr/>
          <p:nvPr/>
        </p:nvSpPr>
        <p:spPr>
          <a:xfrm>
            <a:off x="48148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1992" name="Freeform 26">
            <a:hlinkClick r:id="" action="ppaction://noaction"/>
          </p:cNvPr>
          <p:cNvSpPr/>
          <p:nvPr/>
        </p:nvSpPr>
        <p:spPr>
          <a:xfrm>
            <a:off x="54625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1993" name="Freeform 27">
            <a:hlinkClick r:id="" action="ppaction://noaction"/>
          </p:cNvPr>
          <p:cNvSpPr/>
          <p:nvPr/>
        </p:nvSpPr>
        <p:spPr>
          <a:xfrm>
            <a:off x="61102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1994" name="Freeform 28">
            <a:hlinkClick r:id="" action="ppaction://noaction"/>
          </p:cNvPr>
          <p:cNvSpPr/>
          <p:nvPr/>
        </p:nvSpPr>
        <p:spPr>
          <a:xfrm>
            <a:off x="6781800" y="514350"/>
            <a:ext cx="371475" cy="700088"/>
          </a:xfrm>
          <a:custGeom>
            <a:avLst/>
            <a:gdLst>
              <a:gd name="txL" fmla="*/ 0 w 234"/>
              <a:gd name="txT" fmla="*/ 0 h 588"/>
              <a:gd name="txR" fmla="*/ 234 w 234"/>
              <a:gd name="txB" fmla="*/ 588 h 588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34" h="588">
                <a:moveTo>
                  <a:pt x="218" y="0"/>
                </a:moveTo>
                <a:lnTo>
                  <a:pt x="0" y="533"/>
                </a:lnTo>
                <a:lnTo>
                  <a:pt x="41" y="554"/>
                </a:lnTo>
                <a:lnTo>
                  <a:pt x="94" y="564"/>
                </a:lnTo>
                <a:lnTo>
                  <a:pt x="147" y="574"/>
                </a:lnTo>
                <a:lnTo>
                  <a:pt x="234" y="582"/>
                </a:lnTo>
                <a:lnTo>
                  <a:pt x="212" y="588"/>
                </a:lnTo>
                <a:lnTo>
                  <a:pt x="218" y="576"/>
                </a:lnTo>
                <a:lnTo>
                  <a:pt x="218" y="582"/>
                </a:lnTo>
                <a:lnTo>
                  <a:pt x="218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1995" name="Freeform 33">
            <a:hlinkClick r:id="" action="ppaction://noaction"/>
          </p:cNvPr>
          <p:cNvSpPr/>
          <p:nvPr/>
        </p:nvSpPr>
        <p:spPr>
          <a:xfrm>
            <a:off x="7035800" y="506413"/>
            <a:ext cx="431800" cy="693737"/>
          </a:xfrm>
          <a:custGeom>
            <a:avLst/>
            <a:gdLst>
              <a:gd name="txL" fmla="*/ 0 w 272"/>
              <a:gd name="txT" fmla="*/ 0 h 582"/>
              <a:gd name="txR" fmla="*/ 272 w 272"/>
              <a:gd name="txB" fmla="*/ 582 h 582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72" h="582">
                <a:moveTo>
                  <a:pt x="48" y="0"/>
                </a:moveTo>
                <a:lnTo>
                  <a:pt x="0" y="570"/>
                </a:lnTo>
                <a:lnTo>
                  <a:pt x="48" y="570"/>
                </a:lnTo>
                <a:lnTo>
                  <a:pt x="66" y="582"/>
                </a:lnTo>
                <a:lnTo>
                  <a:pt x="60" y="582"/>
                </a:lnTo>
                <a:lnTo>
                  <a:pt x="66" y="564"/>
                </a:lnTo>
                <a:lnTo>
                  <a:pt x="114" y="564"/>
                </a:lnTo>
                <a:lnTo>
                  <a:pt x="162" y="564"/>
                </a:lnTo>
                <a:lnTo>
                  <a:pt x="225" y="550"/>
                </a:lnTo>
                <a:lnTo>
                  <a:pt x="272" y="533"/>
                </a:lnTo>
                <a:lnTo>
                  <a:pt x="48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1996" name="Line 34"/>
          <p:cNvSpPr/>
          <p:nvPr/>
        </p:nvSpPr>
        <p:spPr>
          <a:xfrm flipH="1">
            <a:off x="7092950" y="514350"/>
            <a:ext cx="31750" cy="688975"/>
          </a:xfrm>
          <a:prstGeom prst="line">
            <a:avLst/>
          </a:prstGeom>
          <a:ln w="38100" cap="flat" cmpd="sng">
            <a:solidFill>
              <a:srgbClr val="FFFFCC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1997" name="Line 35"/>
          <p:cNvSpPr/>
          <p:nvPr/>
        </p:nvSpPr>
        <p:spPr>
          <a:xfrm>
            <a:off x="7092950" y="1200150"/>
            <a:ext cx="42863" cy="2451100"/>
          </a:xfrm>
          <a:prstGeom prst="line">
            <a:avLst/>
          </a:prstGeom>
          <a:ln w="38100" cap="flat" cmpd="sng">
            <a:solidFill>
              <a:srgbClr val="FFFFCC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3" name="标题 1"/>
          <p:cNvSpPr txBox="1"/>
          <p:nvPr/>
        </p:nvSpPr>
        <p:spPr bwMode="auto">
          <a:xfrm>
            <a:off x="3203575" y="-92075"/>
            <a:ext cx="316865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/>
          <p:nvPr/>
        </p:nvGrpSpPr>
        <p:grpSpPr>
          <a:xfrm>
            <a:off x="1905000" y="458788"/>
            <a:ext cx="5243513" cy="684212"/>
            <a:chOff x="651" y="576"/>
            <a:chExt cx="3498" cy="574"/>
          </a:xfrm>
        </p:grpSpPr>
        <p:sp>
          <p:nvSpPr>
            <p:cNvPr id="43023" name="Freeform 3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4" name="Freeform 4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5" name="Freeform 5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6" name="Freeform 6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7" name="Freeform 7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8" name="Freeform 8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9" name="Freeform 9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0" name="Freeform 10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11" name="Freeform 11">
            <a:hlinkClick r:id="" action="ppaction://noaction"/>
          </p:cNvPr>
          <p:cNvSpPr/>
          <p:nvPr/>
        </p:nvSpPr>
        <p:spPr>
          <a:xfrm>
            <a:off x="22240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3012" name="Freeform 12">
            <a:hlinkClick r:id="" action="ppaction://noaction"/>
          </p:cNvPr>
          <p:cNvSpPr/>
          <p:nvPr/>
        </p:nvSpPr>
        <p:spPr>
          <a:xfrm>
            <a:off x="28717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3013" name="Freeform 13">
            <a:hlinkClick r:id="" action="ppaction://noaction"/>
          </p:cNvPr>
          <p:cNvSpPr/>
          <p:nvPr/>
        </p:nvSpPr>
        <p:spPr>
          <a:xfrm>
            <a:off x="35194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3014" name="Freeform 14">
            <a:hlinkClick r:id="" action="ppaction://noaction"/>
          </p:cNvPr>
          <p:cNvSpPr/>
          <p:nvPr/>
        </p:nvSpPr>
        <p:spPr>
          <a:xfrm>
            <a:off x="41671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3015" name="Freeform 15">
            <a:hlinkClick r:id="" action="ppaction://noaction"/>
          </p:cNvPr>
          <p:cNvSpPr/>
          <p:nvPr/>
        </p:nvSpPr>
        <p:spPr>
          <a:xfrm>
            <a:off x="48148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3016" name="Freeform 16">
            <a:hlinkClick r:id="" action="ppaction://noaction"/>
          </p:cNvPr>
          <p:cNvSpPr/>
          <p:nvPr/>
        </p:nvSpPr>
        <p:spPr>
          <a:xfrm>
            <a:off x="54625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3017" name="Freeform 17">
            <a:hlinkClick r:id="" action="ppaction://noaction"/>
          </p:cNvPr>
          <p:cNvSpPr/>
          <p:nvPr/>
        </p:nvSpPr>
        <p:spPr>
          <a:xfrm>
            <a:off x="61102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3018" name="Freeform 18">
            <a:hlinkClick r:id="" action="ppaction://noaction"/>
          </p:cNvPr>
          <p:cNvSpPr/>
          <p:nvPr/>
        </p:nvSpPr>
        <p:spPr>
          <a:xfrm>
            <a:off x="6781800" y="514350"/>
            <a:ext cx="371475" cy="700088"/>
          </a:xfrm>
          <a:custGeom>
            <a:avLst/>
            <a:gdLst>
              <a:gd name="txL" fmla="*/ 0 w 234"/>
              <a:gd name="txT" fmla="*/ 0 h 588"/>
              <a:gd name="txR" fmla="*/ 234 w 234"/>
              <a:gd name="txB" fmla="*/ 588 h 588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34" h="588">
                <a:moveTo>
                  <a:pt x="218" y="0"/>
                </a:moveTo>
                <a:lnTo>
                  <a:pt x="0" y="533"/>
                </a:lnTo>
                <a:lnTo>
                  <a:pt x="41" y="554"/>
                </a:lnTo>
                <a:lnTo>
                  <a:pt x="94" y="564"/>
                </a:lnTo>
                <a:lnTo>
                  <a:pt x="147" y="574"/>
                </a:lnTo>
                <a:lnTo>
                  <a:pt x="234" y="582"/>
                </a:lnTo>
                <a:lnTo>
                  <a:pt x="212" y="588"/>
                </a:lnTo>
                <a:lnTo>
                  <a:pt x="218" y="576"/>
                </a:lnTo>
                <a:lnTo>
                  <a:pt x="218" y="582"/>
                </a:lnTo>
                <a:lnTo>
                  <a:pt x="218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3019" name="Freeform 19">
            <a:hlinkClick r:id="" action="ppaction://noaction"/>
          </p:cNvPr>
          <p:cNvSpPr/>
          <p:nvPr/>
        </p:nvSpPr>
        <p:spPr>
          <a:xfrm>
            <a:off x="7035800" y="506413"/>
            <a:ext cx="431800" cy="693737"/>
          </a:xfrm>
          <a:custGeom>
            <a:avLst/>
            <a:gdLst>
              <a:gd name="txL" fmla="*/ 0 w 272"/>
              <a:gd name="txT" fmla="*/ 0 h 582"/>
              <a:gd name="txR" fmla="*/ 272 w 272"/>
              <a:gd name="txB" fmla="*/ 582 h 582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72" h="582">
                <a:moveTo>
                  <a:pt x="48" y="0"/>
                </a:moveTo>
                <a:lnTo>
                  <a:pt x="0" y="570"/>
                </a:lnTo>
                <a:lnTo>
                  <a:pt x="48" y="570"/>
                </a:lnTo>
                <a:lnTo>
                  <a:pt x="66" y="582"/>
                </a:lnTo>
                <a:lnTo>
                  <a:pt x="60" y="582"/>
                </a:lnTo>
                <a:lnTo>
                  <a:pt x="66" y="564"/>
                </a:lnTo>
                <a:lnTo>
                  <a:pt x="114" y="564"/>
                </a:lnTo>
                <a:lnTo>
                  <a:pt x="162" y="564"/>
                </a:lnTo>
                <a:lnTo>
                  <a:pt x="225" y="550"/>
                </a:lnTo>
                <a:lnTo>
                  <a:pt x="272" y="533"/>
                </a:lnTo>
                <a:lnTo>
                  <a:pt x="48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3020" name="Line 20"/>
          <p:cNvSpPr/>
          <p:nvPr/>
        </p:nvSpPr>
        <p:spPr>
          <a:xfrm flipH="1">
            <a:off x="7124700" y="514350"/>
            <a:ext cx="0" cy="685800"/>
          </a:xfrm>
          <a:prstGeom prst="line">
            <a:avLst/>
          </a:prstGeom>
          <a:ln w="38100" cap="flat" cmpd="sng">
            <a:solidFill>
              <a:srgbClr val="FFFFCC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3021" name="Line 21"/>
          <p:cNvSpPr/>
          <p:nvPr/>
        </p:nvSpPr>
        <p:spPr>
          <a:xfrm flipH="1">
            <a:off x="7092950" y="1200150"/>
            <a:ext cx="28575" cy="2451100"/>
          </a:xfrm>
          <a:prstGeom prst="line">
            <a:avLst/>
          </a:prstGeom>
          <a:ln w="38100" cap="flat" cmpd="sng">
            <a:solidFill>
              <a:srgbClr val="FFFFCC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3" name="标题 1"/>
          <p:cNvSpPr txBox="1"/>
          <p:nvPr/>
        </p:nvSpPr>
        <p:spPr bwMode="auto">
          <a:xfrm>
            <a:off x="3265488" y="-92075"/>
            <a:ext cx="3609975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/>
          <p:nvPr/>
        </p:nvGrpSpPr>
        <p:grpSpPr>
          <a:xfrm>
            <a:off x="1905000" y="458788"/>
            <a:ext cx="5243513" cy="684212"/>
            <a:chOff x="651" y="576"/>
            <a:chExt cx="3498" cy="574"/>
          </a:xfrm>
        </p:grpSpPr>
        <p:sp>
          <p:nvSpPr>
            <p:cNvPr id="44046" name="Freeform 3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7" name="Freeform 4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8" name="Freeform 5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9" name="Freeform 6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0" name="Freeform 7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1" name="Freeform 8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2" name="Freeform 9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3" name="Freeform 10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35" name="Freeform 11">
            <a:hlinkClick r:id="" action="ppaction://noaction"/>
          </p:cNvPr>
          <p:cNvSpPr/>
          <p:nvPr/>
        </p:nvSpPr>
        <p:spPr>
          <a:xfrm>
            <a:off x="22240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4036" name="Freeform 12">
            <a:hlinkClick r:id="" action="ppaction://noaction"/>
          </p:cNvPr>
          <p:cNvSpPr/>
          <p:nvPr/>
        </p:nvSpPr>
        <p:spPr>
          <a:xfrm>
            <a:off x="28717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4037" name="Freeform 13">
            <a:hlinkClick r:id="" action="ppaction://noaction"/>
          </p:cNvPr>
          <p:cNvSpPr/>
          <p:nvPr/>
        </p:nvSpPr>
        <p:spPr>
          <a:xfrm>
            <a:off x="35194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4038" name="Freeform 14">
            <a:hlinkClick r:id="" action="ppaction://noaction"/>
          </p:cNvPr>
          <p:cNvSpPr/>
          <p:nvPr/>
        </p:nvSpPr>
        <p:spPr>
          <a:xfrm>
            <a:off x="41671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4039" name="Freeform 15">
            <a:hlinkClick r:id="" action="ppaction://noaction"/>
          </p:cNvPr>
          <p:cNvSpPr/>
          <p:nvPr/>
        </p:nvSpPr>
        <p:spPr>
          <a:xfrm>
            <a:off x="48148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4040" name="Freeform 16">
            <a:hlinkClick r:id="" action="ppaction://noaction"/>
          </p:cNvPr>
          <p:cNvSpPr/>
          <p:nvPr/>
        </p:nvSpPr>
        <p:spPr>
          <a:xfrm>
            <a:off x="54625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4041" name="Freeform 17">
            <a:hlinkClick r:id="" action="ppaction://noaction"/>
          </p:cNvPr>
          <p:cNvSpPr/>
          <p:nvPr/>
        </p:nvSpPr>
        <p:spPr>
          <a:xfrm>
            <a:off x="61102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4042" name="Freeform 18">
            <a:hlinkClick r:id="" action="ppaction://noaction"/>
          </p:cNvPr>
          <p:cNvSpPr/>
          <p:nvPr/>
        </p:nvSpPr>
        <p:spPr>
          <a:xfrm>
            <a:off x="6781800" y="514350"/>
            <a:ext cx="371475" cy="700088"/>
          </a:xfrm>
          <a:custGeom>
            <a:avLst/>
            <a:gdLst>
              <a:gd name="txL" fmla="*/ 0 w 234"/>
              <a:gd name="txT" fmla="*/ 0 h 588"/>
              <a:gd name="txR" fmla="*/ 234 w 234"/>
              <a:gd name="txB" fmla="*/ 588 h 588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34" h="588">
                <a:moveTo>
                  <a:pt x="218" y="0"/>
                </a:moveTo>
                <a:lnTo>
                  <a:pt x="0" y="533"/>
                </a:lnTo>
                <a:lnTo>
                  <a:pt x="41" y="554"/>
                </a:lnTo>
                <a:lnTo>
                  <a:pt x="94" y="564"/>
                </a:lnTo>
                <a:lnTo>
                  <a:pt x="147" y="574"/>
                </a:lnTo>
                <a:lnTo>
                  <a:pt x="234" y="582"/>
                </a:lnTo>
                <a:lnTo>
                  <a:pt x="212" y="588"/>
                </a:lnTo>
                <a:lnTo>
                  <a:pt x="218" y="576"/>
                </a:lnTo>
                <a:lnTo>
                  <a:pt x="218" y="582"/>
                </a:lnTo>
                <a:lnTo>
                  <a:pt x="218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9955" name="Freeform 19">
            <a:hlinkClick r:id="" action="ppaction://noaction"/>
          </p:cNvPr>
          <p:cNvSpPr/>
          <p:nvPr/>
        </p:nvSpPr>
        <p:spPr>
          <a:xfrm>
            <a:off x="1809750" y="514350"/>
            <a:ext cx="431800" cy="693738"/>
          </a:xfrm>
          <a:custGeom>
            <a:avLst/>
            <a:gdLst>
              <a:gd name="txL" fmla="*/ 0 w 272"/>
              <a:gd name="txT" fmla="*/ 0 h 582"/>
              <a:gd name="txR" fmla="*/ 272 w 272"/>
              <a:gd name="txB" fmla="*/ 582 h 582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72" h="582">
                <a:moveTo>
                  <a:pt x="63" y="0"/>
                </a:moveTo>
                <a:lnTo>
                  <a:pt x="0" y="570"/>
                </a:lnTo>
                <a:lnTo>
                  <a:pt x="48" y="570"/>
                </a:lnTo>
                <a:lnTo>
                  <a:pt x="66" y="582"/>
                </a:lnTo>
                <a:lnTo>
                  <a:pt x="60" y="582"/>
                </a:lnTo>
                <a:lnTo>
                  <a:pt x="66" y="564"/>
                </a:lnTo>
                <a:lnTo>
                  <a:pt x="114" y="564"/>
                </a:lnTo>
                <a:lnTo>
                  <a:pt x="162" y="564"/>
                </a:lnTo>
                <a:lnTo>
                  <a:pt x="225" y="550"/>
                </a:lnTo>
                <a:lnTo>
                  <a:pt x="272" y="533"/>
                </a:lnTo>
                <a:lnTo>
                  <a:pt x="63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39956" name="Freeform 20">
            <a:hlinkClick r:id="" action="ppaction://noaction"/>
          </p:cNvPr>
          <p:cNvSpPr/>
          <p:nvPr/>
        </p:nvSpPr>
        <p:spPr>
          <a:xfrm>
            <a:off x="7086600" y="514350"/>
            <a:ext cx="431800" cy="693738"/>
          </a:xfrm>
          <a:custGeom>
            <a:avLst/>
            <a:gdLst>
              <a:gd name="txL" fmla="*/ 0 w 272"/>
              <a:gd name="txT" fmla="*/ 0 h 582"/>
              <a:gd name="txR" fmla="*/ 272 w 272"/>
              <a:gd name="txB" fmla="*/ 582 h 582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72" h="582">
                <a:moveTo>
                  <a:pt x="48" y="0"/>
                </a:moveTo>
                <a:lnTo>
                  <a:pt x="0" y="570"/>
                </a:lnTo>
                <a:lnTo>
                  <a:pt x="48" y="570"/>
                </a:lnTo>
                <a:lnTo>
                  <a:pt x="66" y="582"/>
                </a:lnTo>
                <a:lnTo>
                  <a:pt x="60" y="582"/>
                </a:lnTo>
                <a:lnTo>
                  <a:pt x="66" y="564"/>
                </a:lnTo>
                <a:lnTo>
                  <a:pt x="114" y="564"/>
                </a:lnTo>
                <a:lnTo>
                  <a:pt x="162" y="564"/>
                </a:lnTo>
                <a:lnTo>
                  <a:pt x="225" y="550"/>
                </a:lnTo>
                <a:lnTo>
                  <a:pt x="272" y="533"/>
                </a:lnTo>
                <a:lnTo>
                  <a:pt x="48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2" name="标题 1"/>
          <p:cNvSpPr txBox="1"/>
          <p:nvPr/>
        </p:nvSpPr>
        <p:spPr bwMode="auto">
          <a:xfrm>
            <a:off x="3121025" y="-92075"/>
            <a:ext cx="2963863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/>
          <p:nvPr/>
        </p:nvGrpSpPr>
        <p:grpSpPr>
          <a:xfrm>
            <a:off x="1905000" y="458788"/>
            <a:ext cx="5243513" cy="684212"/>
            <a:chOff x="651" y="576"/>
            <a:chExt cx="3498" cy="574"/>
          </a:xfrm>
        </p:grpSpPr>
        <p:sp>
          <p:nvSpPr>
            <p:cNvPr id="45069" name="Freeform 3">
              <a:hlinkClick r:id="" action="ppaction://noaction"/>
            </p:cNvPr>
            <p:cNvSpPr/>
            <p:nvPr/>
          </p:nvSpPr>
          <p:spPr>
            <a:xfrm flipV="1">
              <a:off x="65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0" name="Freeform 4">
              <a:hlinkClick r:id="" action="ppaction://noaction"/>
            </p:cNvPr>
            <p:cNvSpPr/>
            <p:nvPr/>
          </p:nvSpPr>
          <p:spPr>
            <a:xfrm flipV="1">
              <a:off x="108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1" name="Freeform 5">
              <a:hlinkClick r:id="" action="ppaction://noaction"/>
            </p:cNvPr>
            <p:cNvSpPr/>
            <p:nvPr/>
          </p:nvSpPr>
          <p:spPr>
            <a:xfrm flipV="1">
              <a:off x="1515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2" name="Freeform 6">
              <a:hlinkClick r:id="" action="ppaction://noaction"/>
            </p:cNvPr>
            <p:cNvSpPr/>
            <p:nvPr/>
          </p:nvSpPr>
          <p:spPr>
            <a:xfrm flipV="1">
              <a:off x="1947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3" name="Freeform 7">
              <a:hlinkClick r:id="" action="ppaction://noaction"/>
            </p:cNvPr>
            <p:cNvSpPr/>
            <p:nvPr/>
          </p:nvSpPr>
          <p:spPr>
            <a:xfrm flipV="1">
              <a:off x="2379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4" name="Freeform 8">
              <a:hlinkClick r:id="" action="ppaction://noaction"/>
            </p:cNvPr>
            <p:cNvSpPr/>
            <p:nvPr/>
          </p:nvSpPr>
          <p:spPr>
            <a:xfrm flipV="1">
              <a:off x="2811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5" name="Freeform 9">
              <a:hlinkClick r:id="" action="ppaction://noaction"/>
            </p:cNvPr>
            <p:cNvSpPr/>
            <p:nvPr/>
          </p:nvSpPr>
          <p:spPr>
            <a:xfrm flipV="1">
              <a:off x="3243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6" name="Freeform 10">
              <a:hlinkClick r:id="" action="ppaction://noaction"/>
            </p:cNvPr>
            <p:cNvSpPr/>
            <p:nvPr/>
          </p:nvSpPr>
          <p:spPr>
            <a:xfrm flipV="1">
              <a:off x="3696" y="576"/>
              <a:ext cx="453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231" y="0"/>
                </a:cxn>
                <a:cxn ang="0">
                  <a:pos x="0" y="533"/>
                </a:cxn>
                <a:cxn ang="0">
                  <a:pos x="43" y="554"/>
                </a:cxn>
                <a:cxn ang="0">
                  <a:pos x="100" y="564"/>
                </a:cxn>
                <a:cxn ang="0">
                  <a:pos x="156" y="574"/>
                </a:cxn>
                <a:cxn ang="0">
                  <a:pos x="225" y="574"/>
                </a:cxn>
                <a:cxn ang="0">
                  <a:pos x="290" y="574"/>
                </a:cxn>
                <a:cxn ang="0">
                  <a:pos x="352" y="564"/>
                </a:cxn>
                <a:cxn ang="0">
                  <a:pos x="403" y="550"/>
                </a:cxn>
                <a:cxn ang="0">
                  <a:pos x="453" y="533"/>
                </a:cxn>
                <a:cxn ang="0">
                  <a:pos x="231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059" name="Freeform 11">
            <a:hlinkClick r:id="" action="ppaction://noaction"/>
          </p:cNvPr>
          <p:cNvSpPr/>
          <p:nvPr/>
        </p:nvSpPr>
        <p:spPr>
          <a:xfrm>
            <a:off x="22240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5060" name="Freeform 12">
            <a:hlinkClick r:id="" action="ppaction://noaction"/>
          </p:cNvPr>
          <p:cNvSpPr/>
          <p:nvPr/>
        </p:nvSpPr>
        <p:spPr>
          <a:xfrm>
            <a:off x="28717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5061" name="Freeform 13">
            <a:hlinkClick r:id="" action="ppaction://noaction"/>
          </p:cNvPr>
          <p:cNvSpPr/>
          <p:nvPr/>
        </p:nvSpPr>
        <p:spPr>
          <a:xfrm>
            <a:off x="35194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5062" name="Freeform 14">
            <a:hlinkClick r:id="" action="ppaction://noaction"/>
          </p:cNvPr>
          <p:cNvSpPr/>
          <p:nvPr/>
        </p:nvSpPr>
        <p:spPr>
          <a:xfrm>
            <a:off x="4167188" y="514350"/>
            <a:ext cx="679450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5063" name="Freeform 15">
            <a:hlinkClick r:id="" action="ppaction://noaction"/>
          </p:cNvPr>
          <p:cNvSpPr/>
          <p:nvPr/>
        </p:nvSpPr>
        <p:spPr>
          <a:xfrm>
            <a:off x="48148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5064" name="Freeform 16">
            <a:hlinkClick r:id="" action="ppaction://noaction"/>
          </p:cNvPr>
          <p:cNvSpPr/>
          <p:nvPr/>
        </p:nvSpPr>
        <p:spPr>
          <a:xfrm>
            <a:off x="54625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5065" name="Freeform 17">
            <a:hlinkClick r:id="" action="ppaction://noaction"/>
          </p:cNvPr>
          <p:cNvSpPr/>
          <p:nvPr/>
        </p:nvSpPr>
        <p:spPr>
          <a:xfrm>
            <a:off x="6110288" y="514350"/>
            <a:ext cx="677862" cy="684213"/>
          </a:xfrm>
          <a:custGeom>
            <a:avLst/>
            <a:gdLst>
              <a:gd name="txL" fmla="*/ 0 w 453"/>
              <a:gd name="txT" fmla="*/ 0 h 574"/>
              <a:gd name="txR" fmla="*/ 453 w 453"/>
              <a:gd name="txB" fmla="*/ 574 h 57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2" h="574">
                <a:moveTo>
                  <a:pt x="231" y="0"/>
                </a:moveTo>
                <a:lnTo>
                  <a:pt x="0" y="533"/>
                </a:lnTo>
                <a:lnTo>
                  <a:pt x="43" y="554"/>
                </a:lnTo>
                <a:lnTo>
                  <a:pt x="100" y="564"/>
                </a:lnTo>
                <a:lnTo>
                  <a:pt x="156" y="574"/>
                </a:lnTo>
                <a:lnTo>
                  <a:pt x="225" y="574"/>
                </a:lnTo>
                <a:lnTo>
                  <a:pt x="290" y="574"/>
                </a:lnTo>
                <a:lnTo>
                  <a:pt x="352" y="564"/>
                </a:lnTo>
                <a:lnTo>
                  <a:pt x="403" y="550"/>
                </a:lnTo>
                <a:lnTo>
                  <a:pt x="453" y="533"/>
                </a:lnTo>
                <a:lnTo>
                  <a:pt x="231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5066" name="Freeform 18">
            <a:hlinkClick r:id="" action="ppaction://noaction"/>
          </p:cNvPr>
          <p:cNvSpPr/>
          <p:nvPr/>
        </p:nvSpPr>
        <p:spPr>
          <a:xfrm>
            <a:off x="6781800" y="514350"/>
            <a:ext cx="371475" cy="700088"/>
          </a:xfrm>
          <a:custGeom>
            <a:avLst/>
            <a:gdLst>
              <a:gd name="txL" fmla="*/ 0 w 234"/>
              <a:gd name="txT" fmla="*/ 0 h 588"/>
              <a:gd name="txR" fmla="*/ 234 w 234"/>
              <a:gd name="txB" fmla="*/ 588 h 588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34" h="588">
                <a:moveTo>
                  <a:pt x="218" y="0"/>
                </a:moveTo>
                <a:lnTo>
                  <a:pt x="0" y="533"/>
                </a:lnTo>
                <a:lnTo>
                  <a:pt x="41" y="554"/>
                </a:lnTo>
                <a:lnTo>
                  <a:pt x="94" y="564"/>
                </a:lnTo>
                <a:lnTo>
                  <a:pt x="147" y="574"/>
                </a:lnTo>
                <a:lnTo>
                  <a:pt x="234" y="582"/>
                </a:lnTo>
                <a:lnTo>
                  <a:pt x="212" y="588"/>
                </a:lnTo>
                <a:lnTo>
                  <a:pt x="218" y="576"/>
                </a:lnTo>
                <a:lnTo>
                  <a:pt x="218" y="582"/>
                </a:lnTo>
                <a:lnTo>
                  <a:pt x="218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45067" name="Freeform 19">
            <a:hlinkClick r:id="" action="ppaction://noaction"/>
          </p:cNvPr>
          <p:cNvSpPr/>
          <p:nvPr/>
        </p:nvSpPr>
        <p:spPr>
          <a:xfrm>
            <a:off x="1809750" y="514350"/>
            <a:ext cx="431800" cy="693738"/>
          </a:xfrm>
          <a:custGeom>
            <a:avLst/>
            <a:gdLst>
              <a:gd name="txL" fmla="*/ 0 w 272"/>
              <a:gd name="txT" fmla="*/ 0 h 582"/>
              <a:gd name="txR" fmla="*/ 272 w 272"/>
              <a:gd name="txB" fmla="*/ 582 h 582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72" h="582">
                <a:moveTo>
                  <a:pt x="63" y="0"/>
                </a:moveTo>
                <a:lnTo>
                  <a:pt x="0" y="570"/>
                </a:lnTo>
                <a:lnTo>
                  <a:pt x="48" y="570"/>
                </a:lnTo>
                <a:lnTo>
                  <a:pt x="66" y="582"/>
                </a:lnTo>
                <a:lnTo>
                  <a:pt x="60" y="582"/>
                </a:lnTo>
                <a:lnTo>
                  <a:pt x="66" y="564"/>
                </a:lnTo>
                <a:lnTo>
                  <a:pt x="114" y="564"/>
                </a:lnTo>
                <a:lnTo>
                  <a:pt x="162" y="564"/>
                </a:lnTo>
                <a:lnTo>
                  <a:pt x="225" y="550"/>
                </a:lnTo>
                <a:lnTo>
                  <a:pt x="272" y="533"/>
                </a:lnTo>
                <a:lnTo>
                  <a:pt x="63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2" dir="t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21" name="标题 1"/>
          <p:cNvSpPr txBox="1"/>
          <p:nvPr/>
        </p:nvSpPr>
        <p:spPr bwMode="auto">
          <a:xfrm>
            <a:off x="3059113" y="-92075"/>
            <a:ext cx="3756025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/>
          <p:nvPr/>
        </p:nvGrpSpPr>
        <p:grpSpPr>
          <a:xfrm>
            <a:off x="152400" y="1246188"/>
            <a:ext cx="5343525" cy="754062"/>
            <a:chOff x="1140" y="386"/>
            <a:chExt cx="3366" cy="634"/>
          </a:xfrm>
        </p:grpSpPr>
        <p:grpSp>
          <p:nvGrpSpPr>
            <p:cNvPr id="46109" name="Group 3"/>
            <p:cNvGrpSpPr/>
            <p:nvPr/>
          </p:nvGrpSpPr>
          <p:grpSpPr>
            <a:xfrm>
              <a:off x="1200" y="386"/>
              <a:ext cx="3303" cy="574"/>
              <a:chOff x="651" y="576"/>
              <a:chExt cx="3498" cy="574"/>
            </a:xfrm>
          </p:grpSpPr>
          <p:sp>
            <p:nvSpPr>
              <p:cNvPr id="46119" name="Freeform 4">
                <a:hlinkClick r:id="" action="ppaction://noaction"/>
              </p:cNvPr>
              <p:cNvSpPr/>
              <p:nvPr/>
            </p:nvSpPr>
            <p:spPr>
              <a:xfrm flipV="1">
                <a:off x="651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0" name="Freeform 5">
                <a:hlinkClick r:id="" action="ppaction://noaction"/>
              </p:cNvPr>
              <p:cNvSpPr/>
              <p:nvPr/>
            </p:nvSpPr>
            <p:spPr>
              <a:xfrm flipV="1">
                <a:off x="1083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1" name="Freeform 6">
                <a:hlinkClick r:id="" action="ppaction://noaction"/>
              </p:cNvPr>
              <p:cNvSpPr/>
              <p:nvPr/>
            </p:nvSpPr>
            <p:spPr>
              <a:xfrm flipV="1">
                <a:off x="1515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2" name="Freeform 7">
                <a:hlinkClick r:id="" action="ppaction://noaction"/>
              </p:cNvPr>
              <p:cNvSpPr/>
              <p:nvPr/>
            </p:nvSpPr>
            <p:spPr>
              <a:xfrm flipV="1">
                <a:off x="1947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3" name="Freeform 8">
                <a:hlinkClick r:id="" action="ppaction://noaction"/>
              </p:cNvPr>
              <p:cNvSpPr/>
              <p:nvPr/>
            </p:nvSpPr>
            <p:spPr>
              <a:xfrm flipV="1">
                <a:off x="2379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4" name="Freeform 9">
                <a:hlinkClick r:id="" action="ppaction://noaction"/>
              </p:cNvPr>
              <p:cNvSpPr/>
              <p:nvPr/>
            </p:nvSpPr>
            <p:spPr>
              <a:xfrm flipV="1">
                <a:off x="2811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5" name="Freeform 10">
                <a:hlinkClick r:id="" action="ppaction://noaction"/>
              </p:cNvPr>
              <p:cNvSpPr/>
              <p:nvPr/>
            </p:nvSpPr>
            <p:spPr>
              <a:xfrm flipV="1">
                <a:off x="3243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6" name="Freeform 11">
                <a:hlinkClick r:id="" action="ppaction://noaction"/>
              </p:cNvPr>
              <p:cNvSpPr/>
              <p:nvPr/>
            </p:nvSpPr>
            <p:spPr>
              <a:xfrm flipV="1">
                <a:off x="3696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6110" name="Freeform 12">
              <a:hlinkClick r:id="" action="ppaction://noaction"/>
            </p:cNvPr>
            <p:cNvSpPr/>
            <p:nvPr/>
          </p:nvSpPr>
          <p:spPr>
            <a:xfrm>
              <a:off x="1401" y="432"/>
              <a:ext cx="428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40" y="0"/>
                </a:cxn>
                <a:cxn ang="0">
                  <a:pos x="0" y="533"/>
                </a:cxn>
                <a:cxn ang="0">
                  <a:pos x="9" y="554"/>
                </a:cxn>
                <a:cxn ang="0">
                  <a:pos x="19" y="564"/>
                </a:cxn>
                <a:cxn ang="0">
                  <a:pos x="27" y="574"/>
                </a:cxn>
                <a:cxn ang="0">
                  <a:pos x="39" y="574"/>
                </a:cxn>
                <a:cxn ang="0">
                  <a:pos x="50" y="574"/>
                </a:cxn>
                <a:cxn ang="0">
                  <a:pos x="61" y="564"/>
                </a:cxn>
                <a:cxn ang="0">
                  <a:pos x="69" y="550"/>
                </a:cxn>
                <a:cxn ang="0">
                  <a:pos x="78" y="533"/>
                </a:cxn>
                <a:cxn ang="0">
                  <a:pos x="40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1" name="Freeform 13">
              <a:hlinkClick r:id="" action="ppaction://noaction"/>
            </p:cNvPr>
            <p:cNvSpPr/>
            <p:nvPr/>
          </p:nvSpPr>
          <p:spPr>
            <a:xfrm>
              <a:off x="1809" y="432"/>
              <a:ext cx="428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40" y="0"/>
                </a:cxn>
                <a:cxn ang="0">
                  <a:pos x="0" y="533"/>
                </a:cxn>
                <a:cxn ang="0">
                  <a:pos x="9" y="554"/>
                </a:cxn>
                <a:cxn ang="0">
                  <a:pos x="19" y="564"/>
                </a:cxn>
                <a:cxn ang="0">
                  <a:pos x="27" y="574"/>
                </a:cxn>
                <a:cxn ang="0">
                  <a:pos x="39" y="574"/>
                </a:cxn>
                <a:cxn ang="0">
                  <a:pos x="50" y="574"/>
                </a:cxn>
                <a:cxn ang="0">
                  <a:pos x="61" y="564"/>
                </a:cxn>
                <a:cxn ang="0">
                  <a:pos x="69" y="550"/>
                </a:cxn>
                <a:cxn ang="0">
                  <a:pos x="78" y="533"/>
                </a:cxn>
                <a:cxn ang="0">
                  <a:pos x="40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2" name="Freeform 14">
              <a:hlinkClick r:id="" action="ppaction://noaction"/>
            </p:cNvPr>
            <p:cNvSpPr/>
            <p:nvPr/>
          </p:nvSpPr>
          <p:spPr>
            <a:xfrm>
              <a:off x="2217" y="432"/>
              <a:ext cx="428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40" y="0"/>
                </a:cxn>
                <a:cxn ang="0">
                  <a:pos x="0" y="533"/>
                </a:cxn>
                <a:cxn ang="0">
                  <a:pos x="9" y="554"/>
                </a:cxn>
                <a:cxn ang="0">
                  <a:pos x="19" y="564"/>
                </a:cxn>
                <a:cxn ang="0">
                  <a:pos x="27" y="574"/>
                </a:cxn>
                <a:cxn ang="0">
                  <a:pos x="39" y="574"/>
                </a:cxn>
                <a:cxn ang="0">
                  <a:pos x="50" y="574"/>
                </a:cxn>
                <a:cxn ang="0">
                  <a:pos x="61" y="564"/>
                </a:cxn>
                <a:cxn ang="0">
                  <a:pos x="69" y="550"/>
                </a:cxn>
                <a:cxn ang="0">
                  <a:pos x="78" y="533"/>
                </a:cxn>
                <a:cxn ang="0">
                  <a:pos x="40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3" name="Freeform 15">
              <a:hlinkClick r:id="" action="ppaction://noaction"/>
            </p:cNvPr>
            <p:cNvSpPr/>
            <p:nvPr/>
          </p:nvSpPr>
          <p:spPr>
            <a:xfrm>
              <a:off x="2625" y="432"/>
              <a:ext cx="428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40" y="0"/>
                </a:cxn>
                <a:cxn ang="0">
                  <a:pos x="0" y="533"/>
                </a:cxn>
                <a:cxn ang="0">
                  <a:pos x="9" y="554"/>
                </a:cxn>
                <a:cxn ang="0">
                  <a:pos x="19" y="564"/>
                </a:cxn>
                <a:cxn ang="0">
                  <a:pos x="27" y="574"/>
                </a:cxn>
                <a:cxn ang="0">
                  <a:pos x="39" y="574"/>
                </a:cxn>
                <a:cxn ang="0">
                  <a:pos x="50" y="574"/>
                </a:cxn>
                <a:cxn ang="0">
                  <a:pos x="61" y="564"/>
                </a:cxn>
                <a:cxn ang="0">
                  <a:pos x="69" y="550"/>
                </a:cxn>
                <a:cxn ang="0">
                  <a:pos x="78" y="533"/>
                </a:cxn>
                <a:cxn ang="0">
                  <a:pos x="40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4" name="Freeform 16">
              <a:hlinkClick r:id="" action="ppaction://noaction"/>
            </p:cNvPr>
            <p:cNvSpPr/>
            <p:nvPr/>
          </p:nvSpPr>
          <p:spPr>
            <a:xfrm>
              <a:off x="3033" y="432"/>
              <a:ext cx="427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37" y="0"/>
                </a:cxn>
                <a:cxn ang="0">
                  <a:pos x="0" y="533"/>
                </a:cxn>
                <a:cxn ang="0">
                  <a:pos x="8" y="554"/>
                </a:cxn>
                <a:cxn ang="0">
                  <a:pos x="17" y="564"/>
                </a:cxn>
                <a:cxn ang="0">
                  <a:pos x="25" y="574"/>
                </a:cxn>
                <a:cxn ang="0">
                  <a:pos x="36" y="574"/>
                </a:cxn>
                <a:cxn ang="0">
                  <a:pos x="46" y="574"/>
                </a:cxn>
                <a:cxn ang="0">
                  <a:pos x="56" y="564"/>
                </a:cxn>
                <a:cxn ang="0">
                  <a:pos x="65" y="550"/>
                </a:cxn>
                <a:cxn ang="0">
                  <a:pos x="73" y="533"/>
                </a:cxn>
                <a:cxn ang="0">
                  <a:pos x="37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5" name="Freeform 17">
              <a:hlinkClick r:id="" action="ppaction://noaction"/>
            </p:cNvPr>
            <p:cNvSpPr/>
            <p:nvPr/>
          </p:nvSpPr>
          <p:spPr>
            <a:xfrm>
              <a:off x="3441" y="432"/>
              <a:ext cx="427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37" y="0"/>
                </a:cxn>
                <a:cxn ang="0">
                  <a:pos x="0" y="533"/>
                </a:cxn>
                <a:cxn ang="0">
                  <a:pos x="8" y="554"/>
                </a:cxn>
                <a:cxn ang="0">
                  <a:pos x="17" y="564"/>
                </a:cxn>
                <a:cxn ang="0">
                  <a:pos x="25" y="574"/>
                </a:cxn>
                <a:cxn ang="0">
                  <a:pos x="36" y="574"/>
                </a:cxn>
                <a:cxn ang="0">
                  <a:pos x="46" y="574"/>
                </a:cxn>
                <a:cxn ang="0">
                  <a:pos x="56" y="564"/>
                </a:cxn>
                <a:cxn ang="0">
                  <a:pos x="65" y="550"/>
                </a:cxn>
                <a:cxn ang="0">
                  <a:pos x="73" y="533"/>
                </a:cxn>
                <a:cxn ang="0">
                  <a:pos x="37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6" name="Freeform 18">
              <a:hlinkClick r:id="" action="ppaction://noaction"/>
            </p:cNvPr>
            <p:cNvSpPr/>
            <p:nvPr/>
          </p:nvSpPr>
          <p:spPr>
            <a:xfrm>
              <a:off x="3849" y="432"/>
              <a:ext cx="427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37" y="0"/>
                </a:cxn>
                <a:cxn ang="0">
                  <a:pos x="0" y="533"/>
                </a:cxn>
                <a:cxn ang="0">
                  <a:pos x="8" y="554"/>
                </a:cxn>
                <a:cxn ang="0">
                  <a:pos x="17" y="564"/>
                </a:cxn>
                <a:cxn ang="0">
                  <a:pos x="25" y="574"/>
                </a:cxn>
                <a:cxn ang="0">
                  <a:pos x="36" y="574"/>
                </a:cxn>
                <a:cxn ang="0">
                  <a:pos x="46" y="574"/>
                </a:cxn>
                <a:cxn ang="0">
                  <a:pos x="56" y="564"/>
                </a:cxn>
                <a:cxn ang="0">
                  <a:pos x="65" y="550"/>
                </a:cxn>
                <a:cxn ang="0">
                  <a:pos x="73" y="533"/>
                </a:cxn>
                <a:cxn ang="0">
                  <a:pos x="37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7" name="Freeform 19">
              <a:hlinkClick r:id="" action="ppaction://noaction"/>
            </p:cNvPr>
            <p:cNvSpPr/>
            <p:nvPr/>
          </p:nvSpPr>
          <p:spPr>
            <a:xfrm>
              <a:off x="4272" y="432"/>
              <a:ext cx="234" cy="588"/>
            </a:xfrm>
            <a:custGeom>
              <a:avLst/>
              <a:gdLst>
                <a:gd name="txL" fmla="*/ 0 w 234"/>
                <a:gd name="txT" fmla="*/ 0 h 588"/>
                <a:gd name="txR" fmla="*/ 234 w 234"/>
                <a:gd name="txB" fmla="*/ 588 h 588"/>
              </a:gdLst>
              <a:ahLst/>
              <a:cxnLst>
                <a:cxn ang="0">
                  <a:pos x="218" y="0"/>
                </a:cxn>
                <a:cxn ang="0">
                  <a:pos x="0" y="533"/>
                </a:cxn>
                <a:cxn ang="0">
                  <a:pos x="41" y="554"/>
                </a:cxn>
                <a:cxn ang="0">
                  <a:pos x="94" y="564"/>
                </a:cxn>
                <a:cxn ang="0">
                  <a:pos x="147" y="574"/>
                </a:cxn>
                <a:cxn ang="0">
                  <a:pos x="234" y="582"/>
                </a:cxn>
                <a:cxn ang="0">
                  <a:pos x="212" y="588"/>
                </a:cxn>
                <a:cxn ang="0">
                  <a:pos x="218" y="576"/>
                </a:cxn>
                <a:cxn ang="0">
                  <a:pos x="218" y="576"/>
                </a:cxn>
                <a:cxn ang="0">
                  <a:pos x="218" y="582"/>
                </a:cxn>
                <a:cxn ang="0">
                  <a:pos x="218" y="0"/>
                </a:cxn>
              </a:cxnLst>
              <a:rect l="txL" t="txT" r="txR" b="txB"/>
              <a:pathLst>
                <a:path w="234" h="588">
                  <a:moveTo>
                    <a:pt x="218" y="0"/>
                  </a:moveTo>
                  <a:lnTo>
                    <a:pt x="0" y="533"/>
                  </a:lnTo>
                  <a:lnTo>
                    <a:pt x="41" y="554"/>
                  </a:lnTo>
                  <a:lnTo>
                    <a:pt x="94" y="564"/>
                  </a:lnTo>
                  <a:lnTo>
                    <a:pt x="147" y="574"/>
                  </a:lnTo>
                  <a:lnTo>
                    <a:pt x="234" y="582"/>
                  </a:lnTo>
                  <a:lnTo>
                    <a:pt x="212" y="588"/>
                  </a:lnTo>
                  <a:lnTo>
                    <a:pt x="218" y="576"/>
                  </a:lnTo>
                  <a:lnTo>
                    <a:pt x="218" y="582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Freeform 20">
              <a:hlinkClick r:id="" action="ppaction://noaction"/>
            </p:cNvPr>
            <p:cNvSpPr/>
            <p:nvPr/>
          </p:nvSpPr>
          <p:spPr>
            <a:xfrm>
              <a:off x="1140" y="432"/>
              <a:ext cx="272" cy="582"/>
            </a:xfrm>
            <a:custGeom>
              <a:avLst/>
              <a:gdLst>
                <a:gd name="txL" fmla="*/ 0 w 272"/>
                <a:gd name="txT" fmla="*/ 0 h 582"/>
                <a:gd name="txR" fmla="*/ 272 w 272"/>
                <a:gd name="txB" fmla="*/ 582 h 582"/>
              </a:gdLst>
              <a:ahLst/>
              <a:cxnLst>
                <a:cxn ang="0">
                  <a:pos x="63" y="0"/>
                </a:cxn>
                <a:cxn ang="0">
                  <a:pos x="0" y="570"/>
                </a:cxn>
                <a:cxn ang="0">
                  <a:pos x="48" y="570"/>
                </a:cxn>
                <a:cxn ang="0">
                  <a:pos x="66" y="582"/>
                </a:cxn>
                <a:cxn ang="0">
                  <a:pos x="60" y="582"/>
                </a:cxn>
                <a:cxn ang="0">
                  <a:pos x="66" y="564"/>
                </a:cxn>
                <a:cxn ang="0">
                  <a:pos x="114" y="564"/>
                </a:cxn>
                <a:cxn ang="0">
                  <a:pos x="162" y="564"/>
                </a:cxn>
                <a:cxn ang="0">
                  <a:pos x="225" y="550"/>
                </a:cxn>
                <a:cxn ang="0">
                  <a:pos x="272" y="533"/>
                </a:cxn>
                <a:cxn ang="0">
                  <a:pos x="63" y="0"/>
                </a:cxn>
              </a:cxnLst>
              <a:rect l="txL" t="txT" r="txR" b="txB"/>
              <a:pathLst>
                <a:path w="272" h="582">
                  <a:moveTo>
                    <a:pt x="63" y="0"/>
                  </a:moveTo>
                  <a:lnTo>
                    <a:pt x="0" y="570"/>
                  </a:lnTo>
                  <a:lnTo>
                    <a:pt x="48" y="570"/>
                  </a:lnTo>
                  <a:lnTo>
                    <a:pt x="66" y="582"/>
                  </a:lnTo>
                  <a:lnTo>
                    <a:pt x="60" y="582"/>
                  </a:lnTo>
                  <a:lnTo>
                    <a:pt x="66" y="564"/>
                  </a:lnTo>
                  <a:lnTo>
                    <a:pt x="114" y="564"/>
                  </a:lnTo>
                  <a:lnTo>
                    <a:pt x="162" y="564"/>
                  </a:lnTo>
                  <a:lnTo>
                    <a:pt x="225" y="550"/>
                  </a:lnTo>
                  <a:lnTo>
                    <a:pt x="272" y="53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21"/>
          <p:cNvGrpSpPr/>
          <p:nvPr/>
        </p:nvGrpSpPr>
        <p:grpSpPr>
          <a:xfrm>
            <a:off x="5791200" y="857250"/>
            <a:ext cx="2895600" cy="1143000"/>
            <a:chOff x="3648" y="720"/>
            <a:chExt cx="1824" cy="960"/>
          </a:xfrm>
        </p:grpSpPr>
        <p:sp>
          <p:nvSpPr>
            <p:cNvPr id="46085" name="Freeform 22">
              <a:hlinkClick r:id="" action="ppaction://noaction"/>
            </p:cNvPr>
            <p:cNvSpPr/>
            <p:nvPr/>
          </p:nvSpPr>
          <p:spPr>
            <a:xfrm>
              <a:off x="4560" y="720"/>
              <a:ext cx="300" cy="480"/>
            </a:xfrm>
            <a:custGeom>
              <a:avLst/>
              <a:gdLst>
                <a:gd name="txL" fmla="*/ 0 w 300"/>
                <a:gd name="txT" fmla="*/ 0 h 480"/>
                <a:gd name="txR" fmla="*/ 300 w 300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480"/>
                </a:cxn>
                <a:cxn ang="0">
                  <a:pos x="300" y="28"/>
                </a:cxn>
                <a:cxn ang="0">
                  <a:pos x="178" y="8"/>
                </a:cxn>
                <a:cxn ang="0">
                  <a:pos x="96" y="2"/>
                </a:cxn>
                <a:cxn ang="0">
                  <a:pos x="0" y="0"/>
                </a:cxn>
              </a:cxnLst>
              <a:rect l="txL" t="txT" r="txR" b="txB"/>
              <a:pathLst>
                <a:path w="300" h="480">
                  <a:moveTo>
                    <a:pt x="0" y="0"/>
                  </a:moveTo>
                  <a:lnTo>
                    <a:pt x="0" y="480"/>
                  </a:lnTo>
                  <a:lnTo>
                    <a:pt x="300" y="28"/>
                  </a:lnTo>
                  <a:lnTo>
                    <a:pt x="178" y="8"/>
                  </a:lnTo>
                  <a:lnTo>
                    <a:pt x="9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6" name="Freeform 23">
              <a:hlinkClick r:id="" action="ppaction://noaction"/>
            </p:cNvPr>
            <p:cNvSpPr/>
            <p:nvPr/>
          </p:nvSpPr>
          <p:spPr>
            <a:xfrm>
              <a:off x="4214" y="720"/>
              <a:ext cx="346" cy="480"/>
            </a:xfrm>
            <a:custGeom>
              <a:avLst/>
              <a:gdLst>
                <a:gd name="txL" fmla="*/ 0 w 346"/>
                <a:gd name="txT" fmla="*/ 0 h 480"/>
                <a:gd name="txR" fmla="*/ 346 w 346"/>
                <a:gd name="txB" fmla="*/ 480 h 480"/>
              </a:gdLst>
              <a:ahLst/>
              <a:cxnLst>
                <a:cxn ang="0">
                  <a:pos x="0" y="38"/>
                </a:cxn>
                <a:cxn ang="0">
                  <a:pos x="346" y="480"/>
                </a:cxn>
                <a:cxn ang="0">
                  <a:pos x="346" y="0"/>
                </a:cxn>
                <a:cxn ang="0">
                  <a:pos x="250" y="0"/>
                </a:cxn>
                <a:cxn ang="0">
                  <a:pos x="164" y="10"/>
                </a:cxn>
                <a:cxn ang="0">
                  <a:pos x="80" y="20"/>
                </a:cxn>
                <a:cxn ang="0">
                  <a:pos x="36" y="28"/>
                </a:cxn>
                <a:cxn ang="0">
                  <a:pos x="0" y="38"/>
                </a:cxn>
              </a:cxnLst>
              <a:rect l="txL" t="txT" r="txR" b="txB"/>
              <a:pathLst>
                <a:path w="346" h="480">
                  <a:moveTo>
                    <a:pt x="0" y="38"/>
                  </a:moveTo>
                  <a:lnTo>
                    <a:pt x="346" y="480"/>
                  </a:lnTo>
                  <a:lnTo>
                    <a:pt x="346" y="0"/>
                  </a:lnTo>
                  <a:lnTo>
                    <a:pt x="250" y="0"/>
                  </a:lnTo>
                  <a:lnTo>
                    <a:pt x="164" y="10"/>
                  </a:lnTo>
                  <a:lnTo>
                    <a:pt x="80" y="20"/>
                  </a:lnTo>
                  <a:lnTo>
                    <a:pt x="36" y="2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7" name="Freeform 24">
              <a:hlinkClick r:id="" action="ppaction://noaction"/>
            </p:cNvPr>
            <p:cNvSpPr/>
            <p:nvPr/>
          </p:nvSpPr>
          <p:spPr>
            <a:xfrm>
              <a:off x="3926" y="756"/>
              <a:ext cx="634" cy="444"/>
            </a:xfrm>
            <a:custGeom>
              <a:avLst/>
              <a:gdLst>
                <a:gd name="txL" fmla="*/ 0 w 634"/>
                <a:gd name="txT" fmla="*/ 0 h 444"/>
                <a:gd name="txR" fmla="*/ 634 w 634"/>
                <a:gd name="txB" fmla="*/ 444 h 444"/>
              </a:gdLst>
              <a:ahLst/>
              <a:cxnLst>
                <a:cxn ang="0">
                  <a:pos x="0" y="102"/>
                </a:cxn>
                <a:cxn ang="0">
                  <a:pos x="634" y="444"/>
                </a:cxn>
                <a:cxn ang="0">
                  <a:pos x="286" y="0"/>
                </a:cxn>
                <a:cxn ang="0">
                  <a:pos x="214" y="20"/>
                </a:cxn>
                <a:cxn ang="0">
                  <a:pos x="132" y="42"/>
                </a:cxn>
                <a:cxn ang="0">
                  <a:pos x="70" y="68"/>
                </a:cxn>
                <a:cxn ang="0">
                  <a:pos x="0" y="102"/>
                </a:cxn>
              </a:cxnLst>
              <a:rect l="txL" t="txT" r="txR" b="txB"/>
              <a:pathLst>
                <a:path w="634" h="443">
                  <a:moveTo>
                    <a:pt x="0" y="102"/>
                  </a:moveTo>
                  <a:lnTo>
                    <a:pt x="634" y="444"/>
                  </a:lnTo>
                  <a:lnTo>
                    <a:pt x="286" y="0"/>
                  </a:lnTo>
                  <a:lnTo>
                    <a:pt x="214" y="20"/>
                  </a:lnTo>
                  <a:lnTo>
                    <a:pt x="132" y="42"/>
                  </a:lnTo>
                  <a:lnTo>
                    <a:pt x="70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8" name="Freeform 25">
              <a:hlinkClick r:id="" action="ppaction://noaction"/>
            </p:cNvPr>
            <p:cNvSpPr/>
            <p:nvPr/>
          </p:nvSpPr>
          <p:spPr>
            <a:xfrm>
              <a:off x="3724" y="860"/>
              <a:ext cx="836" cy="340"/>
            </a:xfrm>
            <a:custGeom>
              <a:avLst/>
              <a:gdLst>
                <a:gd name="txL" fmla="*/ 0 w 836"/>
                <a:gd name="txT" fmla="*/ 0 h 340"/>
                <a:gd name="txR" fmla="*/ 836 w 836"/>
                <a:gd name="txB" fmla="*/ 340 h 340"/>
              </a:gdLst>
              <a:ahLst/>
              <a:cxnLst>
                <a:cxn ang="0">
                  <a:pos x="836" y="340"/>
                </a:cxn>
                <a:cxn ang="0">
                  <a:pos x="0" y="148"/>
                </a:cxn>
                <a:cxn ang="0">
                  <a:pos x="46" y="104"/>
                </a:cxn>
                <a:cxn ang="0">
                  <a:pos x="90" y="62"/>
                </a:cxn>
                <a:cxn ang="0">
                  <a:pos x="142" y="26"/>
                </a:cxn>
                <a:cxn ang="0">
                  <a:pos x="198" y="0"/>
                </a:cxn>
                <a:cxn ang="0">
                  <a:pos x="836" y="340"/>
                </a:cxn>
              </a:cxnLst>
              <a:rect l="txL" t="txT" r="txR" b="txB"/>
              <a:pathLst>
                <a:path w="836" h="340">
                  <a:moveTo>
                    <a:pt x="836" y="340"/>
                  </a:moveTo>
                  <a:lnTo>
                    <a:pt x="0" y="148"/>
                  </a:lnTo>
                  <a:lnTo>
                    <a:pt x="46" y="104"/>
                  </a:lnTo>
                  <a:lnTo>
                    <a:pt x="90" y="62"/>
                  </a:lnTo>
                  <a:lnTo>
                    <a:pt x="142" y="26"/>
                  </a:lnTo>
                  <a:lnTo>
                    <a:pt x="198" y="0"/>
                  </a:lnTo>
                  <a:lnTo>
                    <a:pt x="836" y="34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9" name="Freeform 26">
              <a:hlinkClick r:id="" action="ppaction://noaction"/>
            </p:cNvPr>
            <p:cNvSpPr/>
            <p:nvPr/>
          </p:nvSpPr>
          <p:spPr>
            <a:xfrm>
              <a:off x="3648" y="1014"/>
              <a:ext cx="912" cy="186"/>
            </a:xfrm>
            <a:custGeom>
              <a:avLst/>
              <a:gdLst>
                <a:gd name="txL" fmla="*/ 0 w 912"/>
                <a:gd name="txT" fmla="*/ 0 h 186"/>
                <a:gd name="txR" fmla="*/ 912 w 912"/>
                <a:gd name="txB" fmla="*/ 186 h 186"/>
              </a:gdLst>
              <a:ahLst/>
              <a:cxnLst>
                <a:cxn ang="0">
                  <a:pos x="0" y="186"/>
                </a:cxn>
                <a:cxn ang="0">
                  <a:pos x="912" y="186"/>
                </a:cxn>
                <a:cxn ang="0">
                  <a:pos x="68" y="0"/>
                </a:cxn>
                <a:cxn ang="0">
                  <a:pos x="40" y="46"/>
                </a:cxn>
                <a:cxn ang="0">
                  <a:pos x="18" y="88"/>
                </a:cxn>
                <a:cxn ang="0">
                  <a:pos x="6" y="134"/>
                </a:cxn>
                <a:cxn ang="0">
                  <a:pos x="0" y="186"/>
                </a:cxn>
              </a:cxnLst>
              <a:rect l="txL" t="txT" r="txR" b="txB"/>
              <a:pathLst>
                <a:path w="912" h="186">
                  <a:moveTo>
                    <a:pt x="0" y="186"/>
                  </a:moveTo>
                  <a:lnTo>
                    <a:pt x="912" y="186"/>
                  </a:lnTo>
                  <a:lnTo>
                    <a:pt x="68" y="0"/>
                  </a:lnTo>
                  <a:lnTo>
                    <a:pt x="40" y="46"/>
                  </a:lnTo>
                  <a:lnTo>
                    <a:pt x="18" y="88"/>
                  </a:lnTo>
                  <a:lnTo>
                    <a:pt x="6" y="134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0" name="Freeform 27"/>
            <p:cNvSpPr/>
            <p:nvPr/>
          </p:nvSpPr>
          <p:spPr>
            <a:xfrm>
              <a:off x="3648" y="1200"/>
              <a:ext cx="912" cy="218"/>
            </a:xfrm>
            <a:custGeom>
              <a:avLst/>
              <a:gdLst>
                <a:gd name="txL" fmla="*/ 0 w 912"/>
                <a:gd name="txT" fmla="*/ 0 h 218"/>
                <a:gd name="txR" fmla="*/ 912 w 912"/>
                <a:gd name="txB" fmla="*/ 218 h 218"/>
              </a:gdLst>
              <a:ahLst/>
              <a:cxnLst>
                <a:cxn ang="0">
                  <a:pos x="100" y="218"/>
                </a:cxn>
                <a:cxn ang="0">
                  <a:pos x="912" y="0"/>
                </a:cxn>
                <a:cxn ang="0">
                  <a:pos x="0" y="0"/>
                </a:cxn>
                <a:cxn ang="0">
                  <a:pos x="8" y="58"/>
                </a:cxn>
                <a:cxn ang="0">
                  <a:pos x="32" y="118"/>
                </a:cxn>
                <a:cxn ang="0">
                  <a:pos x="56" y="162"/>
                </a:cxn>
                <a:cxn ang="0">
                  <a:pos x="100" y="218"/>
                </a:cxn>
              </a:cxnLst>
              <a:rect l="txL" t="txT" r="txR" b="txB"/>
              <a:pathLst>
                <a:path w="912" h="218">
                  <a:moveTo>
                    <a:pt x="100" y="218"/>
                  </a:moveTo>
                  <a:lnTo>
                    <a:pt x="912" y="0"/>
                  </a:lnTo>
                  <a:lnTo>
                    <a:pt x="0" y="0"/>
                  </a:lnTo>
                  <a:lnTo>
                    <a:pt x="8" y="58"/>
                  </a:lnTo>
                  <a:lnTo>
                    <a:pt x="32" y="118"/>
                  </a:lnTo>
                  <a:lnTo>
                    <a:pt x="56" y="162"/>
                  </a:lnTo>
                  <a:lnTo>
                    <a:pt x="100" y="218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1" name="Freeform 28">
              <a:hlinkClick r:id="" action="ppaction://noaction"/>
            </p:cNvPr>
            <p:cNvSpPr/>
            <p:nvPr/>
          </p:nvSpPr>
          <p:spPr>
            <a:xfrm>
              <a:off x="3748" y="1200"/>
              <a:ext cx="810" cy="354"/>
            </a:xfrm>
            <a:custGeom>
              <a:avLst/>
              <a:gdLst>
                <a:gd name="txL" fmla="*/ 0 w 810"/>
                <a:gd name="txT" fmla="*/ 0 h 354"/>
                <a:gd name="txR" fmla="*/ 810 w 810"/>
                <a:gd name="txB" fmla="*/ 354 h 354"/>
              </a:gdLst>
              <a:ahLst/>
              <a:cxnLst>
                <a:cxn ang="0">
                  <a:pos x="206" y="354"/>
                </a:cxn>
                <a:cxn ang="0">
                  <a:pos x="810" y="0"/>
                </a:cxn>
                <a:cxn ang="0">
                  <a:pos x="0" y="220"/>
                </a:cxn>
                <a:cxn ang="0">
                  <a:pos x="52" y="258"/>
                </a:cxn>
                <a:cxn ang="0">
                  <a:pos x="92" y="288"/>
                </a:cxn>
                <a:cxn ang="0">
                  <a:pos x="138" y="316"/>
                </a:cxn>
                <a:cxn ang="0">
                  <a:pos x="206" y="354"/>
                </a:cxn>
              </a:cxnLst>
              <a:rect l="txL" t="txT" r="txR" b="txB"/>
              <a:pathLst>
                <a:path w="810" h="354">
                  <a:moveTo>
                    <a:pt x="206" y="354"/>
                  </a:moveTo>
                  <a:lnTo>
                    <a:pt x="810" y="0"/>
                  </a:lnTo>
                  <a:lnTo>
                    <a:pt x="0" y="220"/>
                  </a:lnTo>
                  <a:lnTo>
                    <a:pt x="52" y="258"/>
                  </a:lnTo>
                  <a:lnTo>
                    <a:pt x="92" y="288"/>
                  </a:lnTo>
                  <a:lnTo>
                    <a:pt x="138" y="316"/>
                  </a:lnTo>
                  <a:lnTo>
                    <a:pt x="206" y="354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2" name="Freeform 29">
              <a:hlinkClick r:id="" action="ppaction://noaction"/>
            </p:cNvPr>
            <p:cNvSpPr/>
            <p:nvPr/>
          </p:nvSpPr>
          <p:spPr>
            <a:xfrm>
              <a:off x="3962" y="1200"/>
              <a:ext cx="598" cy="446"/>
            </a:xfrm>
            <a:custGeom>
              <a:avLst/>
              <a:gdLst>
                <a:gd name="txL" fmla="*/ 0 w 598"/>
                <a:gd name="txT" fmla="*/ 0 h 446"/>
                <a:gd name="txR" fmla="*/ 598 w 598"/>
                <a:gd name="txB" fmla="*/ 446 h 446"/>
              </a:gdLst>
              <a:ahLst/>
              <a:cxnLst>
                <a:cxn ang="0">
                  <a:pos x="0" y="356"/>
                </a:cxn>
                <a:cxn ang="0">
                  <a:pos x="598" y="0"/>
                </a:cxn>
                <a:cxn ang="0">
                  <a:pos x="302" y="446"/>
                </a:cxn>
                <a:cxn ang="0">
                  <a:pos x="238" y="434"/>
                </a:cxn>
                <a:cxn ang="0">
                  <a:pos x="160" y="412"/>
                </a:cxn>
                <a:cxn ang="0">
                  <a:pos x="92" y="392"/>
                </a:cxn>
                <a:cxn ang="0">
                  <a:pos x="0" y="356"/>
                </a:cxn>
              </a:cxnLst>
              <a:rect l="txL" t="txT" r="txR" b="txB"/>
              <a:pathLst>
                <a:path w="598" h="446">
                  <a:moveTo>
                    <a:pt x="0" y="356"/>
                  </a:moveTo>
                  <a:lnTo>
                    <a:pt x="598" y="0"/>
                  </a:lnTo>
                  <a:lnTo>
                    <a:pt x="302" y="446"/>
                  </a:lnTo>
                  <a:lnTo>
                    <a:pt x="238" y="434"/>
                  </a:lnTo>
                  <a:lnTo>
                    <a:pt x="160" y="412"/>
                  </a:lnTo>
                  <a:lnTo>
                    <a:pt x="92" y="392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3" name="Freeform 30">
              <a:hlinkClick r:id="" action="ppaction://noaction"/>
            </p:cNvPr>
            <p:cNvSpPr/>
            <p:nvPr/>
          </p:nvSpPr>
          <p:spPr>
            <a:xfrm>
              <a:off x="4560" y="750"/>
              <a:ext cx="606" cy="450"/>
            </a:xfrm>
            <a:custGeom>
              <a:avLst/>
              <a:gdLst>
                <a:gd name="txL" fmla="*/ 0 w 606"/>
                <a:gd name="txT" fmla="*/ 0 h 450"/>
                <a:gd name="txR" fmla="*/ 606 w 606"/>
                <a:gd name="txB" fmla="*/ 450 h 450"/>
              </a:gdLst>
              <a:ahLst/>
              <a:cxnLst>
                <a:cxn ang="0">
                  <a:pos x="0" y="450"/>
                </a:cxn>
                <a:cxn ang="0">
                  <a:pos x="300" y="0"/>
                </a:cxn>
                <a:cxn ang="0">
                  <a:pos x="344" y="8"/>
                </a:cxn>
                <a:cxn ang="0">
                  <a:pos x="447" y="33"/>
                </a:cxn>
                <a:cxn ang="0">
                  <a:pos x="534" y="62"/>
                </a:cxn>
                <a:cxn ang="0">
                  <a:pos x="606" y="96"/>
                </a:cxn>
                <a:cxn ang="0">
                  <a:pos x="0" y="450"/>
                </a:cxn>
              </a:cxnLst>
              <a:rect l="txL" t="txT" r="txR" b="txB"/>
              <a:pathLst>
                <a:path w="606" h="450">
                  <a:moveTo>
                    <a:pt x="0" y="450"/>
                  </a:moveTo>
                  <a:lnTo>
                    <a:pt x="300" y="0"/>
                  </a:lnTo>
                  <a:lnTo>
                    <a:pt x="344" y="8"/>
                  </a:lnTo>
                  <a:lnTo>
                    <a:pt x="447" y="33"/>
                  </a:lnTo>
                  <a:lnTo>
                    <a:pt x="534" y="62"/>
                  </a:lnTo>
                  <a:lnTo>
                    <a:pt x="606" y="9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00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4" name="Freeform 31">
              <a:hlinkClick r:id="" action="ppaction://noaction"/>
            </p:cNvPr>
            <p:cNvSpPr/>
            <p:nvPr/>
          </p:nvSpPr>
          <p:spPr>
            <a:xfrm>
              <a:off x="4560" y="846"/>
              <a:ext cx="816" cy="354"/>
            </a:xfrm>
            <a:custGeom>
              <a:avLst/>
              <a:gdLst>
                <a:gd name="txL" fmla="*/ 0 w 816"/>
                <a:gd name="txT" fmla="*/ 0 h 354"/>
                <a:gd name="txR" fmla="*/ 816 w 816"/>
                <a:gd name="txB" fmla="*/ 354 h 354"/>
              </a:gdLst>
              <a:ahLst/>
              <a:cxnLst>
                <a:cxn ang="0">
                  <a:pos x="0" y="354"/>
                </a:cxn>
                <a:cxn ang="0">
                  <a:pos x="614" y="0"/>
                </a:cxn>
                <a:cxn ang="0">
                  <a:pos x="660" y="26"/>
                </a:cxn>
                <a:cxn ang="0">
                  <a:pos x="720" y="58"/>
                </a:cxn>
                <a:cxn ang="0">
                  <a:pos x="770" y="98"/>
                </a:cxn>
                <a:cxn ang="0">
                  <a:pos x="816" y="142"/>
                </a:cxn>
                <a:cxn ang="0">
                  <a:pos x="0" y="354"/>
                </a:cxn>
              </a:cxnLst>
              <a:rect l="txL" t="txT" r="txR" b="txB"/>
              <a:pathLst>
                <a:path w="816" h="354">
                  <a:moveTo>
                    <a:pt x="0" y="354"/>
                  </a:moveTo>
                  <a:lnTo>
                    <a:pt x="614" y="0"/>
                  </a:lnTo>
                  <a:lnTo>
                    <a:pt x="660" y="26"/>
                  </a:lnTo>
                  <a:lnTo>
                    <a:pt x="720" y="58"/>
                  </a:lnTo>
                  <a:lnTo>
                    <a:pt x="770" y="98"/>
                  </a:lnTo>
                  <a:lnTo>
                    <a:pt x="816" y="142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5" name="Freeform 32">
              <a:hlinkClick r:id="" action="ppaction://noaction"/>
            </p:cNvPr>
            <p:cNvSpPr/>
            <p:nvPr/>
          </p:nvSpPr>
          <p:spPr>
            <a:xfrm>
              <a:off x="4560" y="992"/>
              <a:ext cx="908" cy="208"/>
            </a:xfrm>
            <a:custGeom>
              <a:avLst/>
              <a:gdLst>
                <a:gd name="txL" fmla="*/ 0 w 908"/>
                <a:gd name="txT" fmla="*/ 0 h 208"/>
                <a:gd name="txR" fmla="*/ 908 w 908"/>
                <a:gd name="txB" fmla="*/ 208 h 208"/>
              </a:gdLst>
              <a:ahLst/>
              <a:cxnLst>
                <a:cxn ang="0">
                  <a:pos x="0" y="208"/>
                </a:cxn>
                <a:cxn ang="0">
                  <a:pos x="822" y="0"/>
                </a:cxn>
                <a:cxn ang="0">
                  <a:pos x="850" y="36"/>
                </a:cxn>
                <a:cxn ang="0">
                  <a:pos x="886" y="94"/>
                </a:cxn>
                <a:cxn ang="0">
                  <a:pos x="906" y="158"/>
                </a:cxn>
                <a:cxn ang="0">
                  <a:pos x="908" y="202"/>
                </a:cxn>
                <a:cxn ang="0">
                  <a:pos x="0" y="208"/>
                </a:cxn>
              </a:cxnLst>
              <a:rect l="txL" t="txT" r="txR" b="txB"/>
              <a:pathLst>
                <a:path w="907" h="208">
                  <a:moveTo>
                    <a:pt x="0" y="208"/>
                  </a:moveTo>
                  <a:lnTo>
                    <a:pt x="822" y="0"/>
                  </a:lnTo>
                  <a:lnTo>
                    <a:pt x="850" y="36"/>
                  </a:lnTo>
                  <a:lnTo>
                    <a:pt x="886" y="94"/>
                  </a:lnTo>
                  <a:lnTo>
                    <a:pt x="906" y="158"/>
                  </a:lnTo>
                  <a:lnTo>
                    <a:pt x="908" y="202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6" name="Freeform 33">
              <a:hlinkClick r:id="" action="ppaction://noaction"/>
            </p:cNvPr>
            <p:cNvSpPr/>
            <p:nvPr/>
          </p:nvSpPr>
          <p:spPr>
            <a:xfrm>
              <a:off x="4560" y="1200"/>
              <a:ext cx="912" cy="190"/>
            </a:xfrm>
            <a:custGeom>
              <a:avLst/>
              <a:gdLst>
                <a:gd name="txL" fmla="*/ 0 w 912"/>
                <a:gd name="txT" fmla="*/ 0 h 190"/>
                <a:gd name="txR" fmla="*/ 912 w 912"/>
                <a:gd name="txB" fmla="*/ 190 h 190"/>
              </a:gdLst>
              <a:ahLst/>
              <a:cxnLst>
                <a:cxn ang="0">
                  <a:pos x="0" y="0"/>
                </a:cxn>
                <a:cxn ang="0">
                  <a:pos x="912" y="0"/>
                </a:cxn>
                <a:cxn ang="0">
                  <a:pos x="906" y="44"/>
                </a:cxn>
                <a:cxn ang="0">
                  <a:pos x="890" y="96"/>
                </a:cxn>
                <a:cxn ang="0">
                  <a:pos x="864" y="146"/>
                </a:cxn>
                <a:cxn ang="0">
                  <a:pos x="830" y="190"/>
                </a:cxn>
                <a:cxn ang="0">
                  <a:pos x="0" y="0"/>
                </a:cxn>
              </a:cxnLst>
              <a:rect l="txL" t="txT" r="txR" b="txB"/>
              <a:pathLst>
                <a:path w="912" h="190">
                  <a:moveTo>
                    <a:pt x="0" y="0"/>
                  </a:moveTo>
                  <a:lnTo>
                    <a:pt x="912" y="0"/>
                  </a:lnTo>
                  <a:lnTo>
                    <a:pt x="906" y="44"/>
                  </a:lnTo>
                  <a:lnTo>
                    <a:pt x="890" y="96"/>
                  </a:lnTo>
                  <a:lnTo>
                    <a:pt x="864" y="146"/>
                  </a:lnTo>
                  <a:lnTo>
                    <a:pt x="830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7" name="Freeform 34">
              <a:hlinkClick r:id="" action="ppaction://noaction"/>
            </p:cNvPr>
            <p:cNvSpPr/>
            <p:nvPr/>
          </p:nvSpPr>
          <p:spPr>
            <a:xfrm>
              <a:off x="4560" y="1200"/>
              <a:ext cx="830" cy="340"/>
            </a:xfrm>
            <a:custGeom>
              <a:avLst/>
              <a:gdLst>
                <a:gd name="txL" fmla="*/ 0 w 830"/>
                <a:gd name="txT" fmla="*/ 0 h 340"/>
                <a:gd name="txR" fmla="*/ 830 w 830"/>
                <a:gd name="txB" fmla="*/ 340 h 340"/>
              </a:gdLst>
              <a:ahLst/>
              <a:cxnLst>
                <a:cxn ang="0">
                  <a:pos x="0" y="0"/>
                </a:cxn>
                <a:cxn ang="0">
                  <a:pos x="830" y="194"/>
                </a:cxn>
                <a:cxn ang="0">
                  <a:pos x="800" y="226"/>
                </a:cxn>
                <a:cxn ang="0">
                  <a:pos x="758" y="260"/>
                </a:cxn>
                <a:cxn ang="0">
                  <a:pos x="708" y="300"/>
                </a:cxn>
                <a:cxn ang="0">
                  <a:pos x="636" y="340"/>
                </a:cxn>
                <a:cxn ang="0">
                  <a:pos x="0" y="0"/>
                </a:cxn>
              </a:cxnLst>
              <a:rect l="txL" t="txT" r="txR" b="txB"/>
              <a:pathLst>
                <a:path w="830" h="340">
                  <a:moveTo>
                    <a:pt x="0" y="0"/>
                  </a:moveTo>
                  <a:lnTo>
                    <a:pt x="830" y="194"/>
                  </a:lnTo>
                  <a:lnTo>
                    <a:pt x="800" y="226"/>
                  </a:lnTo>
                  <a:lnTo>
                    <a:pt x="758" y="260"/>
                  </a:lnTo>
                  <a:lnTo>
                    <a:pt x="708" y="300"/>
                  </a:lnTo>
                  <a:lnTo>
                    <a:pt x="636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8" name="Freeform 35">
              <a:hlinkClick r:id="" action="ppaction://noaction"/>
            </p:cNvPr>
            <p:cNvSpPr/>
            <p:nvPr/>
          </p:nvSpPr>
          <p:spPr>
            <a:xfrm>
              <a:off x="4560" y="1200"/>
              <a:ext cx="630" cy="436"/>
            </a:xfrm>
            <a:custGeom>
              <a:avLst/>
              <a:gdLst>
                <a:gd name="txL" fmla="*/ 0 w 630"/>
                <a:gd name="txT" fmla="*/ 0 h 436"/>
                <a:gd name="txR" fmla="*/ 630 w 630"/>
                <a:gd name="txB" fmla="*/ 436 h 436"/>
              </a:gdLst>
              <a:ahLst/>
              <a:cxnLst>
                <a:cxn ang="0">
                  <a:pos x="0" y="0"/>
                </a:cxn>
                <a:cxn ang="0">
                  <a:pos x="630" y="340"/>
                </a:cxn>
                <a:cxn ang="0">
                  <a:pos x="570" y="370"/>
                </a:cxn>
                <a:cxn ang="0">
                  <a:pos x="496" y="394"/>
                </a:cxn>
                <a:cxn ang="0">
                  <a:pos x="410" y="422"/>
                </a:cxn>
                <a:cxn ang="0">
                  <a:pos x="340" y="436"/>
                </a:cxn>
                <a:cxn ang="0">
                  <a:pos x="0" y="0"/>
                </a:cxn>
              </a:cxnLst>
              <a:rect l="txL" t="txT" r="txR" b="txB"/>
              <a:pathLst>
                <a:path w="630" h="436">
                  <a:moveTo>
                    <a:pt x="0" y="0"/>
                  </a:moveTo>
                  <a:lnTo>
                    <a:pt x="630" y="340"/>
                  </a:lnTo>
                  <a:lnTo>
                    <a:pt x="570" y="370"/>
                  </a:lnTo>
                  <a:lnTo>
                    <a:pt x="496" y="394"/>
                  </a:lnTo>
                  <a:lnTo>
                    <a:pt x="410" y="422"/>
                  </a:lnTo>
                  <a:lnTo>
                    <a:pt x="34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9" name="Freeform 36">
              <a:hlinkClick r:id="" action="ppaction://noaction"/>
            </p:cNvPr>
            <p:cNvSpPr/>
            <p:nvPr/>
          </p:nvSpPr>
          <p:spPr>
            <a:xfrm>
              <a:off x="4560" y="1200"/>
              <a:ext cx="338" cy="474"/>
            </a:xfrm>
            <a:custGeom>
              <a:avLst/>
              <a:gdLst>
                <a:gd name="txL" fmla="*/ 0 w 338"/>
                <a:gd name="txT" fmla="*/ 0 h 474"/>
                <a:gd name="txR" fmla="*/ 338 w 338"/>
                <a:gd name="txB" fmla="*/ 474 h 474"/>
              </a:gdLst>
              <a:ahLst/>
              <a:cxnLst>
                <a:cxn ang="0">
                  <a:pos x="0" y="0"/>
                </a:cxn>
                <a:cxn ang="0">
                  <a:pos x="6" y="474"/>
                </a:cxn>
                <a:cxn ang="0">
                  <a:pos x="102" y="468"/>
                </a:cxn>
                <a:cxn ang="0">
                  <a:pos x="188" y="462"/>
                </a:cxn>
                <a:cxn ang="0">
                  <a:pos x="278" y="448"/>
                </a:cxn>
                <a:cxn ang="0">
                  <a:pos x="338" y="438"/>
                </a:cxn>
                <a:cxn ang="0">
                  <a:pos x="0" y="0"/>
                </a:cxn>
              </a:cxnLst>
              <a:rect l="txL" t="txT" r="txR" b="txB"/>
              <a:pathLst>
                <a:path w="338" h="473">
                  <a:moveTo>
                    <a:pt x="0" y="0"/>
                  </a:moveTo>
                  <a:lnTo>
                    <a:pt x="6" y="474"/>
                  </a:lnTo>
                  <a:lnTo>
                    <a:pt x="102" y="468"/>
                  </a:lnTo>
                  <a:lnTo>
                    <a:pt x="188" y="462"/>
                  </a:lnTo>
                  <a:lnTo>
                    <a:pt x="278" y="448"/>
                  </a:lnTo>
                  <a:lnTo>
                    <a:pt x="33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0" name="Freeform 37">
              <a:hlinkClick r:id="" action="ppaction://noaction"/>
            </p:cNvPr>
            <p:cNvSpPr/>
            <p:nvPr/>
          </p:nvSpPr>
          <p:spPr>
            <a:xfrm>
              <a:off x="4268" y="1200"/>
              <a:ext cx="294" cy="470"/>
            </a:xfrm>
            <a:custGeom>
              <a:avLst/>
              <a:gdLst>
                <a:gd name="txL" fmla="*/ 0 w 294"/>
                <a:gd name="txT" fmla="*/ 0 h 470"/>
                <a:gd name="txR" fmla="*/ 294 w 294"/>
                <a:gd name="txB" fmla="*/ 470 h 470"/>
              </a:gdLst>
              <a:ahLst/>
              <a:cxnLst>
                <a:cxn ang="0">
                  <a:pos x="292" y="0"/>
                </a:cxn>
                <a:cxn ang="0">
                  <a:pos x="0" y="448"/>
                </a:cxn>
                <a:cxn ang="0">
                  <a:pos x="74" y="460"/>
                </a:cxn>
                <a:cxn ang="0">
                  <a:pos x="144" y="466"/>
                </a:cxn>
                <a:cxn ang="0">
                  <a:pos x="232" y="470"/>
                </a:cxn>
                <a:cxn ang="0">
                  <a:pos x="294" y="468"/>
                </a:cxn>
                <a:cxn ang="0">
                  <a:pos x="292" y="0"/>
                </a:cxn>
              </a:cxnLst>
              <a:rect l="txL" t="txT" r="txR" b="txB"/>
              <a:pathLst>
                <a:path w="294" h="470">
                  <a:moveTo>
                    <a:pt x="292" y="0"/>
                  </a:moveTo>
                  <a:lnTo>
                    <a:pt x="0" y="448"/>
                  </a:lnTo>
                  <a:lnTo>
                    <a:pt x="74" y="460"/>
                  </a:lnTo>
                  <a:lnTo>
                    <a:pt x="144" y="466"/>
                  </a:lnTo>
                  <a:lnTo>
                    <a:pt x="232" y="470"/>
                  </a:lnTo>
                  <a:lnTo>
                    <a:pt x="294" y="468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4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1" name="Line 38"/>
            <p:cNvSpPr/>
            <p:nvPr/>
          </p:nvSpPr>
          <p:spPr>
            <a:xfrm>
              <a:off x="3648" y="1200"/>
              <a:ext cx="1824" cy="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6102" name="Line 39"/>
            <p:cNvSpPr/>
            <p:nvPr/>
          </p:nvSpPr>
          <p:spPr>
            <a:xfrm flipH="1">
              <a:off x="4560" y="720"/>
              <a:ext cx="0" cy="96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6103" name="Line 40"/>
            <p:cNvSpPr/>
            <p:nvPr/>
          </p:nvSpPr>
          <p:spPr>
            <a:xfrm>
              <a:off x="3744" y="1008"/>
              <a:ext cx="1632" cy="38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6104" name="Line 41"/>
            <p:cNvSpPr/>
            <p:nvPr/>
          </p:nvSpPr>
          <p:spPr>
            <a:xfrm>
              <a:off x="3936" y="864"/>
              <a:ext cx="1248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6105" name="Line 42"/>
            <p:cNvSpPr/>
            <p:nvPr/>
          </p:nvSpPr>
          <p:spPr>
            <a:xfrm>
              <a:off x="4224" y="768"/>
              <a:ext cx="672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6106" name="Line 43"/>
            <p:cNvSpPr/>
            <p:nvPr/>
          </p:nvSpPr>
          <p:spPr>
            <a:xfrm flipV="1">
              <a:off x="3744" y="984"/>
              <a:ext cx="1632" cy="43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6107" name="Line 44"/>
            <p:cNvSpPr/>
            <p:nvPr/>
          </p:nvSpPr>
          <p:spPr>
            <a:xfrm flipV="1">
              <a:off x="3984" y="864"/>
              <a:ext cx="1200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6108" name="Line 45"/>
            <p:cNvSpPr/>
            <p:nvPr/>
          </p:nvSpPr>
          <p:spPr>
            <a:xfrm flipV="1">
              <a:off x="4272" y="768"/>
              <a:ext cx="576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47" name="标题 1"/>
          <p:cNvSpPr txBox="1"/>
          <p:nvPr/>
        </p:nvSpPr>
        <p:spPr bwMode="auto">
          <a:xfrm>
            <a:off x="2833688" y="-19050"/>
            <a:ext cx="3106738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Group 2"/>
          <p:cNvGrpSpPr/>
          <p:nvPr/>
        </p:nvGrpSpPr>
        <p:grpSpPr>
          <a:xfrm>
            <a:off x="152400" y="1246188"/>
            <a:ext cx="5343525" cy="754062"/>
            <a:chOff x="1140" y="386"/>
            <a:chExt cx="3366" cy="634"/>
          </a:xfrm>
        </p:grpSpPr>
        <p:grpSp>
          <p:nvGrpSpPr>
            <p:cNvPr id="47135" name="Group 3"/>
            <p:cNvGrpSpPr/>
            <p:nvPr/>
          </p:nvGrpSpPr>
          <p:grpSpPr>
            <a:xfrm>
              <a:off x="1200" y="386"/>
              <a:ext cx="3303" cy="574"/>
              <a:chOff x="651" y="576"/>
              <a:chExt cx="3498" cy="574"/>
            </a:xfrm>
          </p:grpSpPr>
          <p:sp>
            <p:nvSpPr>
              <p:cNvPr id="47145" name="Freeform 4">
                <a:hlinkClick r:id="" action="ppaction://noaction"/>
              </p:cNvPr>
              <p:cNvSpPr/>
              <p:nvPr/>
            </p:nvSpPr>
            <p:spPr>
              <a:xfrm flipV="1">
                <a:off x="651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46" name="Freeform 5">
                <a:hlinkClick r:id="" action="ppaction://noaction"/>
              </p:cNvPr>
              <p:cNvSpPr/>
              <p:nvPr/>
            </p:nvSpPr>
            <p:spPr>
              <a:xfrm flipV="1">
                <a:off x="1083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47" name="Freeform 6">
                <a:hlinkClick r:id="" action="ppaction://noaction"/>
              </p:cNvPr>
              <p:cNvSpPr/>
              <p:nvPr/>
            </p:nvSpPr>
            <p:spPr>
              <a:xfrm flipV="1">
                <a:off x="1515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48" name="Freeform 7">
                <a:hlinkClick r:id="" action="ppaction://noaction"/>
              </p:cNvPr>
              <p:cNvSpPr/>
              <p:nvPr/>
            </p:nvSpPr>
            <p:spPr>
              <a:xfrm flipV="1">
                <a:off x="1947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49" name="Freeform 8">
                <a:hlinkClick r:id="" action="ppaction://noaction"/>
              </p:cNvPr>
              <p:cNvSpPr/>
              <p:nvPr/>
            </p:nvSpPr>
            <p:spPr>
              <a:xfrm flipV="1">
                <a:off x="2379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50" name="Freeform 9">
                <a:hlinkClick r:id="" action="ppaction://noaction"/>
              </p:cNvPr>
              <p:cNvSpPr/>
              <p:nvPr/>
            </p:nvSpPr>
            <p:spPr>
              <a:xfrm flipV="1">
                <a:off x="2811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51" name="Freeform 10">
                <a:hlinkClick r:id="" action="ppaction://noaction"/>
              </p:cNvPr>
              <p:cNvSpPr/>
              <p:nvPr/>
            </p:nvSpPr>
            <p:spPr>
              <a:xfrm flipV="1">
                <a:off x="3243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52" name="Freeform 11">
                <a:hlinkClick r:id="" action="ppaction://noaction"/>
              </p:cNvPr>
              <p:cNvSpPr/>
              <p:nvPr/>
            </p:nvSpPr>
            <p:spPr>
              <a:xfrm flipV="1">
                <a:off x="3696" y="576"/>
                <a:ext cx="453" cy="574"/>
              </a:xfrm>
              <a:custGeom>
                <a:avLst/>
                <a:gdLst>
                  <a:gd name="txL" fmla="*/ 0 w 453"/>
                  <a:gd name="txT" fmla="*/ 0 h 574"/>
                  <a:gd name="txR" fmla="*/ 453 w 453"/>
                  <a:gd name="txB" fmla="*/ 574 h 574"/>
                </a:gdLst>
                <a:ahLst/>
                <a:cxnLst>
                  <a:cxn ang="0">
                    <a:pos x="231" y="0"/>
                  </a:cxn>
                  <a:cxn ang="0">
                    <a:pos x="0" y="533"/>
                  </a:cxn>
                  <a:cxn ang="0">
                    <a:pos x="43" y="554"/>
                  </a:cxn>
                  <a:cxn ang="0">
                    <a:pos x="100" y="564"/>
                  </a:cxn>
                  <a:cxn ang="0">
                    <a:pos x="156" y="574"/>
                  </a:cxn>
                  <a:cxn ang="0">
                    <a:pos x="225" y="574"/>
                  </a:cxn>
                  <a:cxn ang="0">
                    <a:pos x="290" y="574"/>
                  </a:cxn>
                  <a:cxn ang="0">
                    <a:pos x="352" y="564"/>
                  </a:cxn>
                  <a:cxn ang="0">
                    <a:pos x="403" y="550"/>
                  </a:cxn>
                  <a:cxn ang="0">
                    <a:pos x="453" y="533"/>
                  </a:cxn>
                  <a:cxn ang="0">
                    <a:pos x="231" y="0"/>
                  </a:cxn>
                </a:cxnLst>
                <a:rect l="txL" t="txT" r="txR" b="txB"/>
                <a:pathLst>
                  <a:path w="452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">
                  <a:rot lat="0" lon="0" rev="0"/>
                </a:camera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7136" name="Freeform 12">
              <a:hlinkClick r:id="" action="ppaction://noaction"/>
            </p:cNvPr>
            <p:cNvSpPr/>
            <p:nvPr/>
          </p:nvSpPr>
          <p:spPr>
            <a:xfrm>
              <a:off x="1401" y="432"/>
              <a:ext cx="428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40" y="0"/>
                </a:cxn>
                <a:cxn ang="0">
                  <a:pos x="0" y="533"/>
                </a:cxn>
                <a:cxn ang="0">
                  <a:pos x="9" y="554"/>
                </a:cxn>
                <a:cxn ang="0">
                  <a:pos x="19" y="564"/>
                </a:cxn>
                <a:cxn ang="0">
                  <a:pos x="27" y="574"/>
                </a:cxn>
                <a:cxn ang="0">
                  <a:pos x="39" y="574"/>
                </a:cxn>
                <a:cxn ang="0">
                  <a:pos x="50" y="574"/>
                </a:cxn>
                <a:cxn ang="0">
                  <a:pos x="61" y="564"/>
                </a:cxn>
                <a:cxn ang="0">
                  <a:pos x="69" y="550"/>
                </a:cxn>
                <a:cxn ang="0">
                  <a:pos x="78" y="533"/>
                </a:cxn>
                <a:cxn ang="0">
                  <a:pos x="40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7" name="Freeform 13">
              <a:hlinkClick r:id="" action="ppaction://noaction"/>
            </p:cNvPr>
            <p:cNvSpPr/>
            <p:nvPr/>
          </p:nvSpPr>
          <p:spPr>
            <a:xfrm>
              <a:off x="1809" y="432"/>
              <a:ext cx="428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40" y="0"/>
                </a:cxn>
                <a:cxn ang="0">
                  <a:pos x="0" y="533"/>
                </a:cxn>
                <a:cxn ang="0">
                  <a:pos x="9" y="554"/>
                </a:cxn>
                <a:cxn ang="0">
                  <a:pos x="19" y="564"/>
                </a:cxn>
                <a:cxn ang="0">
                  <a:pos x="27" y="574"/>
                </a:cxn>
                <a:cxn ang="0">
                  <a:pos x="39" y="574"/>
                </a:cxn>
                <a:cxn ang="0">
                  <a:pos x="50" y="574"/>
                </a:cxn>
                <a:cxn ang="0">
                  <a:pos x="61" y="564"/>
                </a:cxn>
                <a:cxn ang="0">
                  <a:pos x="69" y="550"/>
                </a:cxn>
                <a:cxn ang="0">
                  <a:pos x="78" y="533"/>
                </a:cxn>
                <a:cxn ang="0">
                  <a:pos x="40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8" name="Freeform 14">
              <a:hlinkClick r:id="" action="ppaction://noaction"/>
            </p:cNvPr>
            <p:cNvSpPr/>
            <p:nvPr/>
          </p:nvSpPr>
          <p:spPr>
            <a:xfrm>
              <a:off x="2217" y="432"/>
              <a:ext cx="428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40" y="0"/>
                </a:cxn>
                <a:cxn ang="0">
                  <a:pos x="0" y="533"/>
                </a:cxn>
                <a:cxn ang="0">
                  <a:pos x="9" y="554"/>
                </a:cxn>
                <a:cxn ang="0">
                  <a:pos x="19" y="564"/>
                </a:cxn>
                <a:cxn ang="0">
                  <a:pos x="27" y="574"/>
                </a:cxn>
                <a:cxn ang="0">
                  <a:pos x="39" y="574"/>
                </a:cxn>
                <a:cxn ang="0">
                  <a:pos x="50" y="574"/>
                </a:cxn>
                <a:cxn ang="0">
                  <a:pos x="61" y="564"/>
                </a:cxn>
                <a:cxn ang="0">
                  <a:pos x="69" y="550"/>
                </a:cxn>
                <a:cxn ang="0">
                  <a:pos x="78" y="533"/>
                </a:cxn>
                <a:cxn ang="0">
                  <a:pos x="40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9" name="Freeform 15">
              <a:hlinkClick r:id="" action="ppaction://noaction"/>
            </p:cNvPr>
            <p:cNvSpPr/>
            <p:nvPr/>
          </p:nvSpPr>
          <p:spPr>
            <a:xfrm>
              <a:off x="2625" y="432"/>
              <a:ext cx="428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40" y="0"/>
                </a:cxn>
                <a:cxn ang="0">
                  <a:pos x="0" y="533"/>
                </a:cxn>
                <a:cxn ang="0">
                  <a:pos x="9" y="554"/>
                </a:cxn>
                <a:cxn ang="0">
                  <a:pos x="19" y="564"/>
                </a:cxn>
                <a:cxn ang="0">
                  <a:pos x="27" y="574"/>
                </a:cxn>
                <a:cxn ang="0">
                  <a:pos x="39" y="574"/>
                </a:cxn>
                <a:cxn ang="0">
                  <a:pos x="50" y="574"/>
                </a:cxn>
                <a:cxn ang="0">
                  <a:pos x="61" y="564"/>
                </a:cxn>
                <a:cxn ang="0">
                  <a:pos x="69" y="550"/>
                </a:cxn>
                <a:cxn ang="0">
                  <a:pos x="78" y="533"/>
                </a:cxn>
                <a:cxn ang="0">
                  <a:pos x="40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0" name="Freeform 16">
              <a:hlinkClick r:id="" action="ppaction://noaction"/>
            </p:cNvPr>
            <p:cNvSpPr/>
            <p:nvPr/>
          </p:nvSpPr>
          <p:spPr>
            <a:xfrm>
              <a:off x="3033" y="432"/>
              <a:ext cx="427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37" y="0"/>
                </a:cxn>
                <a:cxn ang="0">
                  <a:pos x="0" y="533"/>
                </a:cxn>
                <a:cxn ang="0">
                  <a:pos x="8" y="554"/>
                </a:cxn>
                <a:cxn ang="0">
                  <a:pos x="17" y="564"/>
                </a:cxn>
                <a:cxn ang="0">
                  <a:pos x="25" y="574"/>
                </a:cxn>
                <a:cxn ang="0">
                  <a:pos x="36" y="574"/>
                </a:cxn>
                <a:cxn ang="0">
                  <a:pos x="46" y="574"/>
                </a:cxn>
                <a:cxn ang="0">
                  <a:pos x="56" y="564"/>
                </a:cxn>
                <a:cxn ang="0">
                  <a:pos x="65" y="550"/>
                </a:cxn>
                <a:cxn ang="0">
                  <a:pos x="73" y="533"/>
                </a:cxn>
                <a:cxn ang="0">
                  <a:pos x="37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1" name="Freeform 17">
              <a:hlinkClick r:id="" action="ppaction://noaction"/>
            </p:cNvPr>
            <p:cNvSpPr/>
            <p:nvPr/>
          </p:nvSpPr>
          <p:spPr>
            <a:xfrm>
              <a:off x="3441" y="432"/>
              <a:ext cx="427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37" y="0"/>
                </a:cxn>
                <a:cxn ang="0">
                  <a:pos x="0" y="533"/>
                </a:cxn>
                <a:cxn ang="0">
                  <a:pos x="8" y="554"/>
                </a:cxn>
                <a:cxn ang="0">
                  <a:pos x="17" y="564"/>
                </a:cxn>
                <a:cxn ang="0">
                  <a:pos x="25" y="574"/>
                </a:cxn>
                <a:cxn ang="0">
                  <a:pos x="36" y="574"/>
                </a:cxn>
                <a:cxn ang="0">
                  <a:pos x="46" y="574"/>
                </a:cxn>
                <a:cxn ang="0">
                  <a:pos x="56" y="564"/>
                </a:cxn>
                <a:cxn ang="0">
                  <a:pos x="65" y="550"/>
                </a:cxn>
                <a:cxn ang="0">
                  <a:pos x="73" y="533"/>
                </a:cxn>
                <a:cxn ang="0">
                  <a:pos x="37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2" name="Freeform 18">
              <a:hlinkClick r:id="" action="ppaction://noaction"/>
            </p:cNvPr>
            <p:cNvSpPr/>
            <p:nvPr/>
          </p:nvSpPr>
          <p:spPr>
            <a:xfrm>
              <a:off x="3849" y="432"/>
              <a:ext cx="427" cy="574"/>
            </a:xfrm>
            <a:custGeom>
              <a:avLst/>
              <a:gdLst>
                <a:gd name="txL" fmla="*/ 0 w 453"/>
                <a:gd name="txT" fmla="*/ 0 h 574"/>
                <a:gd name="txR" fmla="*/ 453 w 453"/>
                <a:gd name="txB" fmla="*/ 574 h 574"/>
              </a:gdLst>
              <a:ahLst/>
              <a:cxnLst>
                <a:cxn ang="0">
                  <a:pos x="37" y="0"/>
                </a:cxn>
                <a:cxn ang="0">
                  <a:pos x="0" y="533"/>
                </a:cxn>
                <a:cxn ang="0">
                  <a:pos x="8" y="554"/>
                </a:cxn>
                <a:cxn ang="0">
                  <a:pos x="17" y="564"/>
                </a:cxn>
                <a:cxn ang="0">
                  <a:pos x="25" y="574"/>
                </a:cxn>
                <a:cxn ang="0">
                  <a:pos x="36" y="574"/>
                </a:cxn>
                <a:cxn ang="0">
                  <a:pos x="46" y="574"/>
                </a:cxn>
                <a:cxn ang="0">
                  <a:pos x="56" y="564"/>
                </a:cxn>
                <a:cxn ang="0">
                  <a:pos x="65" y="550"/>
                </a:cxn>
                <a:cxn ang="0">
                  <a:pos x="73" y="533"/>
                </a:cxn>
                <a:cxn ang="0">
                  <a:pos x="37" y="0"/>
                </a:cxn>
              </a:cxnLst>
              <a:rect l="txL" t="txT" r="txR" b="txB"/>
              <a:pathLst>
                <a:path w="452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3" name="Freeform 19">
              <a:hlinkClick r:id="" action="ppaction://noaction"/>
            </p:cNvPr>
            <p:cNvSpPr/>
            <p:nvPr/>
          </p:nvSpPr>
          <p:spPr>
            <a:xfrm>
              <a:off x="4272" y="432"/>
              <a:ext cx="234" cy="588"/>
            </a:xfrm>
            <a:custGeom>
              <a:avLst/>
              <a:gdLst>
                <a:gd name="txL" fmla="*/ 0 w 234"/>
                <a:gd name="txT" fmla="*/ 0 h 588"/>
                <a:gd name="txR" fmla="*/ 234 w 234"/>
                <a:gd name="txB" fmla="*/ 588 h 588"/>
              </a:gdLst>
              <a:ahLst/>
              <a:cxnLst>
                <a:cxn ang="0">
                  <a:pos x="218" y="0"/>
                </a:cxn>
                <a:cxn ang="0">
                  <a:pos x="0" y="533"/>
                </a:cxn>
                <a:cxn ang="0">
                  <a:pos x="41" y="554"/>
                </a:cxn>
                <a:cxn ang="0">
                  <a:pos x="94" y="564"/>
                </a:cxn>
                <a:cxn ang="0">
                  <a:pos x="147" y="574"/>
                </a:cxn>
                <a:cxn ang="0">
                  <a:pos x="234" y="582"/>
                </a:cxn>
                <a:cxn ang="0">
                  <a:pos x="212" y="588"/>
                </a:cxn>
                <a:cxn ang="0">
                  <a:pos x="218" y="576"/>
                </a:cxn>
                <a:cxn ang="0">
                  <a:pos x="218" y="576"/>
                </a:cxn>
                <a:cxn ang="0">
                  <a:pos x="218" y="582"/>
                </a:cxn>
                <a:cxn ang="0">
                  <a:pos x="218" y="0"/>
                </a:cxn>
              </a:cxnLst>
              <a:rect l="txL" t="txT" r="txR" b="txB"/>
              <a:pathLst>
                <a:path w="234" h="588">
                  <a:moveTo>
                    <a:pt x="218" y="0"/>
                  </a:moveTo>
                  <a:lnTo>
                    <a:pt x="0" y="533"/>
                  </a:lnTo>
                  <a:lnTo>
                    <a:pt x="41" y="554"/>
                  </a:lnTo>
                  <a:lnTo>
                    <a:pt x="94" y="564"/>
                  </a:lnTo>
                  <a:lnTo>
                    <a:pt x="147" y="574"/>
                  </a:lnTo>
                  <a:lnTo>
                    <a:pt x="234" y="582"/>
                  </a:lnTo>
                  <a:lnTo>
                    <a:pt x="212" y="588"/>
                  </a:lnTo>
                  <a:lnTo>
                    <a:pt x="218" y="576"/>
                  </a:lnTo>
                  <a:lnTo>
                    <a:pt x="218" y="582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4" name="Freeform 20">
              <a:hlinkClick r:id="" action="ppaction://noaction"/>
            </p:cNvPr>
            <p:cNvSpPr/>
            <p:nvPr/>
          </p:nvSpPr>
          <p:spPr>
            <a:xfrm>
              <a:off x="1140" y="432"/>
              <a:ext cx="272" cy="582"/>
            </a:xfrm>
            <a:custGeom>
              <a:avLst/>
              <a:gdLst>
                <a:gd name="txL" fmla="*/ 0 w 272"/>
                <a:gd name="txT" fmla="*/ 0 h 582"/>
                <a:gd name="txR" fmla="*/ 272 w 272"/>
                <a:gd name="txB" fmla="*/ 582 h 582"/>
              </a:gdLst>
              <a:ahLst/>
              <a:cxnLst>
                <a:cxn ang="0">
                  <a:pos x="63" y="0"/>
                </a:cxn>
                <a:cxn ang="0">
                  <a:pos x="0" y="570"/>
                </a:cxn>
                <a:cxn ang="0">
                  <a:pos x="48" y="570"/>
                </a:cxn>
                <a:cxn ang="0">
                  <a:pos x="66" y="582"/>
                </a:cxn>
                <a:cxn ang="0">
                  <a:pos x="60" y="582"/>
                </a:cxn>
                <a:cxn ang="0">
                  <a:pos x="66" y="564"/>
                </a:cxn>
                <a:cxn ang="0">
                  <a:pos x="114" y="564"/>
                </a:cxn>
                <a:cxn ang="0">
                  <a:pos x="162" y="564"/>
                </a:cxn>
                <a:cxn ang="0">
                  <a:pos x="225" y="550"/>
                </a:cxn>
                <a:cxn ang="0">
                  <a:pos x="272" y="533"/>
                </a:cxn>
                <a:cxn ang="0">
                  <a:pos x="63" y="0"/>
                </a:cxn>
              </a:cxnLst>
              <a:rect l="txL" t="txT" r="txR" b="txB"/>
              <a:pathLst>
                <a:path w="272" h="582">
                  <a:moveTo>
                    <a:pt x="63" y="0"/>
                  </a:moveTo>
                  <a:lnTo>
                    <a:pt x="0" y="570"/>
                  </a:lnTo>
                  <a:lnTo>
                    <a:pt x="48" y="570"/>
                  </a:lnTo>
                  <a:lnTo>
                    <a:pt x="66" y="582"/>
                  </a:lnTo>
                  <a:lnTo>
                    <a:pt x="60" y="582"/>
                  </a:lnTo>
                  <a:lnTo>
                    <a:pt x="66" y="564"/>
                  </a:lnTo>
                  <a:lnTo>
                    <a:pt x="114" y="564"/>
                  </a:lnTo>
                  <a:lnTo>
                    <a:pt x="162" y="564"/>
                  </a:lnTo>
                  <a:lnTo>
                    <a:pt x="225" y="550"/>
                  </a:lnTo>
                  <a:lnTo>
                    <a:pt x="272" y="53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107" name="Group 21"/>
          <p:cNvGrpSpPr/>
          <p:nvPr/>
        </p:nvGrpSpPr>
        <p:grpSpPr>
          <a:xfrm>
            <a:off x="5791200" y="857250"/>
            <a:ext cx="2895600" cy="1143000"/>
            <a:chOff x="3648" y="720"/>
            <a:chExt cx="1824" cy="960"/>
          </a:xfrm>
        </p:grpSpPr>
        <p:sp>
          <p:nvSpPr>
            <p:cNvPr id="47111" name="Freeform 22">
              <a:hlinkClick r:id="" action="ppaction://noaction"/>
            </p:cNvPr>
            <p:cNvSpPr/>
            <p:nvPr/>
          </p:nvSpPr>
          <p:spPr>
            <a:xfrm>
              <a:off x="4560" y="720"/>
              <a:ext cx="300" cy="480"/>
            </a:xfrm>
            <a:custGeom>
              <a:avLst/>
              <a:gdLst>
                <a:gd name="txL" fmla="*/ 0 w 300"/>
                <a:gd name="txT" fmla="*/ 0 h 480"/>
                <a:gd name="txR" fmla="*/ 300 w 300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480"/>
                </a:cxn>
                <a:cxn ang="0">
                  <a:pos x="300" y="28"/>
                </a:cxn>
                <a:cxn ang="0">
                  <a:pos x="178" y="8"/>
                </a:cxn>
                <a:cxn ang="0">
                  <a:pos x="96" y="2"/>
                </a:cxn>
                <a:cxn ang="0">
                  <a:pos x="0" y="0"/>
                </a:cxn>
              </a:cxnLst>
              <a:rect l="txL" t="txT" r="txR" b="txB"/>
              <a:pathLst>
                <a:path w="300" h="480">
                  <a:moveTo>
                    <a:pt x="0" y="0"/>
                  </a:moveTo>
                  <a:lnTo>
                    <a:pt x="0" y="480"/>
                  </a:lnTo>
                  <a:lnTo>
                    <a:pt x="300" y="28"/>
                  </a:lnTo>
                  <a:lnTo>
                    <a:pt x="178" y="8"/>
                  </a:lnTo>
                  <a:lnTo>
                    <a:pt x="9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2" name="Freeform 23">
              <a:hlinkClick r:id="" action="ppaction://noaction"/>
            </p:cNvPr>
            <p:cNvSpPr/>
            <p:nvPr/>
          </p:nvSpPr>
          <p:spPr>
            <a:xfrm>
              <a:off x="4214" y="720"/>
              <a:ext cx="346" cy="480"/>
            </a:xfrm>
            <a:custGeom>
              <a:avLst/>
              <a:gdLst>
                <a:gd name="txL" fmla="*/ 0 w 346"/>
                <a:gd name="txT" fmla="*/ 0 h 480"/>
                <a:gd name="txR" fmla="*/ 346 w 346"/>
                <a:gd name="txB" fmla="*/ 480 h 480"/>
              </a:gdLst>
              <a:ahLst/>
              <a:cxnLst>
                <a:cxn ang="0">
                  <a:pos x="0" y="38"/>
                </a:cxn>
                <a:cxn ang="0">
                  <a:pos x="346" y="480"/>
                </a:cxn>
                <a:cxn ang="0">
                  <a:pos x="346" y="0"/>
                </a:cxn>
                <a:cxn ang="0">
                  <a:pos x="250" y="0"/>
                </a:cxn>
                <a:cxn ang="0">
                  <a:pos x="164" y="10"/>
                </a:cxn>
                <a:cxn ang="0">
                  <a:pos x="80" y="20"/>
                </a:cxn>
                <a:cxn ang="0">
                  <a:pos x="36" y="28"/>
                </a:cxn>
                <a:cxn ang="0">
                  <a:pos x="0" y="38"/>
                </a:cxn>
              </a:cxnLst>
              <a:rect l="txL" t="txT" r="txR" b="txB"/>
              <a:pathLst>
                <a:path w="346" h="480">
                  <a:moveTo>
                    <a:pt x="0" y="38"/>
                  </a:moveTo>
                  <a:lnTo>
                    <a:pt x="346" y="480"/>
                  </a:lnTo>
                  <a:lnTo>
                    <a:pt x="346" y="0"/>
                  </a:lnTo>
                  <a:lnTo>
                    <a:pt x="250" y="0"/>
                  </a:lnTo>
                  <a:lnTo>
                    <a:pt x="164" y="10"/>
                  </a:lnTo>
                  <a:lnTo>
                    <a:pt x="80" y="20"/>
                  </a:lnTo>
                  <a:lnTo>
                    <a:pt x="36" y="2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3" name="Freeform 24">
              <a:hlinkClick r:id="" action="ppaction://noaction"/>
            </p:cNvPr>
            <p:cNvSpPr/>
            <p:nvPr/>
          </p:nvSpPr>
          <p:spPr>
            <a:xfrm>
              <a:off x="3926" y="756"/>
              <a:ext cx="634" cy="444"/>
            </a:xfrm>
            <a:custGeom>
              <a:avLst/>
              <a:gdLst>
                <a:gd name="txL" fmla="*/ 0 w 634"/>
                <a:gd name="txT" fmla="*/ 0 h 444"/>
                <a:gd name="txR" fmla="*/ 634 w 634"/>
                <a:gd name="txB" fmla="*/ 444 h 444"/>
              </a:gdLst>
              <a:ahLst/>
              <a:cxnLst>
                <a:cxn ang="0">
                  <a:pos x="0" y="102"/>
                </a:cxn>
                <a:cxn ang="0">
                  <a:pos x="634" y="444"/>
                </a:cxn>
                <a:cxn ang="0">
                  <a:pos x="286" y="0"/>
                </a:cxn>
                <a:cxn ang="0">
                  <a:pos x="214" y="20"/>
                </a:cxn>
                <a:cxn ang="0">
                  <a:pos x="132" y="42"/>
                </a:cxn>
                <a:cxn ang="0">
                  <a:pos x="70" y="68"/>
                </a:cxn>
                <a:cxn ang="0">
                  <a:pos x="0" y="102"/>
                </a:cxn>
              </a:cxnLst>
              <a:rect l="txL" t="txT" r="txR" b="txB"/>
              <a:pathLst>
                <a:path w="634" h="443">
                  <a:moveTo>
                    <a:pt x="0" y="102"/>
                  </a:moveTo>
                  <a:lnTo>
                    <a:pt x="634" y="444"/>
                  </a:lnTo>
                  <a:lnTo>
                    <a:pt x="286" y="0"/>
                  </a:lnTo>
                  <a:lnTo>
                    <a:pt x="214" y="20"/>
                  </a:lnTo>
                  <a:lnTo>
                    <a:pt x="132" y="42"/>
                  </a:lnTo>
                  <a:lnTo>
                    <a:pt x="70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4" name="Freeform 25">
              <a:hlinkClick r:id="" action="ppaction://noaction"/>
            </p:cNvPr>
            <p:cNvSpPr/>
            <p:nvPr/>
          </p:nvSpPr>
          <p:spPr>
            <a:xfrm>
              <a:off x="3724" y="860"/>
              <a:ext cx="836" cy="340"/>
            </a:xfrm>
            <a:custGeom>
              <a:avLst/>
              <a:gdLst>
                <a:gd name="txL" fmla="*/ 0 w 836"/>
                <a:gd name="txT" fmla="*/ 0 h 340"/>
                <a:gd name="txR" fmla="*/ 836 w 836"/>
                <a:gd name="txB" fmla="*/ 340 h 340"/>
              </a:gdLst>
              <a:ahLst/>
              <a:cxnLst>
                <a:cxn ang="0">
                  <a:pos x="836" y="340"/>
                </a:cxn>
                <a:cxn ang="0">
                  <a:pos x="0" y="148"/>
                </a:cxn>
                <a:cxn ang="0">
                  <a:pos x="46" y="104"/>
                </a:cxn>
                <a:cxn ang="0">
                  <a:pos x="90" y="62"/>
                </a:cxn>
                <a:cxn ang="0">
                  <a:pos x="142" y="26"/>
                </a:cxn>
                <a:cxn ang="0">
                  <a:pos x="198" y="0"/>
                </a:cxn>
                <a:cxn ang="0">
                  <a:pos x="836" y="340"/>
                </a:cxn>
              </a:cxnLst>
              <a:rect l="txL" t="txT" r="txR" b="txB"/>
              <a:pathLst>
                <a:path w="836" h="340">
                  <a:moveTo>
                    <a:pt x="836" y="340"/>
                  </a:moveTo>
                  <a:lnTo>
                    <a:pt x="0" y="148"/>
                  </a:lnTo>
                  <a:lnTo>
                    <a:pt x="46" y="104"/>
                  </a:lnTo>
                  <a:lnTo>
                    <a:pt x="90" y="62"/>
                  </a:lnTo>
                  <a:lnTo>
                    <a:pt x="142" y="26"/>
                  </a:lnTo>
                  <a:lnTo>
                    <a:pt x="198" y="0"/>
                  </a:lnTo>
                  <a:lnTo>
                    <a:pt x="836" y="34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5" name="Freeform 26">
              <a:hlinkClick r:id="" action="ppaction://noaction"/>
            </p:cNvPr>
            <p:cNvSpPr/>
            <p:nvPr/>
          </p:nvSpPr>
          <p:spPr>
            <a:xfrm>
              <a:off x="3648" y="1014"/>
              <a:ext cx="912" cy="186"/>
            </a:xfrm>
            <a:custGeom>
              <a:avLst/>
              <a:gdLst>
                <a:gd name="txL" fmla="*/ 0 w 912"/>
                <a:gd name="txT" fmla="*/ 0 h 186"/>
                <a:gd name="txR" fmla="*/ 912 w 912"/>
                <a:gd name="txB" fmla="*/ 186 h 186"/>
              </a:gdLst>
              <a:ahLst/>
              <a:cxnLst>
                <a:cxn ang="0">
                  <a:pos x="0" y="186"/>
                </a:cxn>
                <a:cxn ang="0">
                  <a:pos x="912" y="186"/>
                </a:cxn>
                <a:cxn ang="0">
                  <a:pos x="68" y="0"/>
                </a:cxn>
                <a:cxn ang="0">
                  <a:pos x="40" y="46"/>
                </a:cxn>
                <a:cxn ang="0">
                  <a:pos x="18" y="88"/>
                </a:cxn>
                <a:cxn ang="0">
                  <a:pos x="6" y="134"/>
                </a:cxn>
                <a:cxn ang="0">
                  <a:pos x="0" y="186"/>
                </a:cxn>
              </a:cxnLst>
              <a:rect l="txL" t="txT" r="txR" b="txB"/>
              <a:pathLst>
                <a:path w="912" h="186">
                  <a:moveTo>
                    <a:pt x="0" y="186"/>
                  </a:moveTo>
                  <a:lnTo>
                    <a:pt x="912" y="186"/>
                  </a:lnTo>
                  <a:lnTo>
                    <a:pt x="68" y="0"/>
                  </a:lnTo>
                  <a:lnTo>
                    <a:pt x="40" y="46"/>
                  </a:lnTo>
                  <a:lnTo>
                    <a:pt x="18" y="88"/>
                  </a:lnTo>
                  <a:lnTo>
                    <a:pt x="6" y="134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6" name="Freeform 27"/>
            <p:cNvSpPr/>
            <p:nvPr/>
          </p:nvSpPr>
          <p:spPr>
            <a:xfrm>
              <a:off x="3648" y="1200"/>
              <a:ext cx="912" cy="218"/>
            </a:xfrm>
            <a:custGeom>
              <a:avLst/>
              <a:gdLst>
                <a:gd name="txL" fmla="*/ 0 w 912"/>
                <a:gd name="txT" fmla="*/ 0 h 218"/>
                <a:gd name="txR" fmla="*/ 912 w 912"/>
                <a:gd name="txB" fmla="*/ 218 h 218"/>
              </a:gdLst>
              <a:ahLst/>
              <a:cxnLst>
                <a:cxn ang="0">
                  <a:pos x="100" y="218"/>
                </a:cxn>
                <a:cxn ang="0">
                  <a:pos x="912" y="0"/>
                </a:cxn>
                <a:cxn ang="0">
                  <a:pos x="0" y="0"/>
                </a:cxn>
                <a:cxn ang="0">
                  <a:pos x="8" y="58"/>
                </a:cxn>
                <a:cxn ang="0">
                  <a:pos x="32" y="118"/>
                </a:cxn>
                <a:cxn ang="0">
                  <a:pos x="56" y="162"/>
                </a:cxn>
                <a:cxn ang="0">
                  <a:pos x="100" y="218"/>
                </a:cxn>
              </a:cxnLst>
              <a:rect l="txL" t="txT" r="txR" b="txB"/>
              <a:pathLst>
                <a:path w="912" h="218">
                  <a:moveTo>
                    <a:pt x="100" y="218"/>
                  </a:moveTo>
                  <a:lnTo>
                    <a:pt x="912" y="0"/>
                  </a:lnTo>
                  <a:lnTo>
                    <a:pt x="0" y="0"/>
                  </a:lnTo>
                  <a:lnTo>
                    <a:pt x="8" y="58"/>
                  </a:lnTo>
                  <a:lnTo>
                    <a:pt x="32" y="118"/>
                  </a:lnTo>
                  <a:lnTo>
                    <a:pt x="56" y="162"/>
                  </a:lnTo>
                  <a:lnTo>
                    <a:pt x="100" y="218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7" name="Freeform 28">
              <a:hlinkClick r:id="" action="ppaction://noaction"/>
            </p:cNvPr>
            <p:cNvSpPr/>
            <p:nvPr/>
          </p:nvSpPr>
          <p:spPr>
            <a:xfrm>
              <a:off x="3748" y="1200"/>
              <a:ext cx="810" cy="354"/>
            </a:xfrm>
            <a:custGeom>
              <a:avLst/>
              <a:gdLst>
                <a:gd name="txL" fmla="*/ 0 w 810"/>
                <a:gd name="txT" fmla="*/ 0 h 354"/>
                <a:gd name="txR" fmla="*/ 810 w 810"/>
                <a:gd name="txB" fmla="*/ 354 h 354"/>
              </a:gdLst>
              <a:ahLst/>
              <a:cxnLst>
                <a:cxn ang="0">
                  <a:pos x="206" y="354"/>
                </a:cxn>
                <a:cxn ang="0">
                  <a:pos x="810" y="0"/>
                </a:cxn>
                <a:cxn ang="0">
                  <a:pos x="0" y="220"/>
                </a:cxn>
                <a:cxn ang="0">
                  <a:pos x="52" y="258"/>
                </a:cxn>
                <a:cxn ang="0">
                  <a:pos x="92" y="288"/>
                </a:cxn>
                <a:cxn ang="0">
                  <a:pos x="138" y="316"/>
                </a:cxn>
                <a:cxn ang="0">
                  <a:pos x="206" y="354"/>
                </a:cxn>
              </a:cxnLst>
              <a:rect l="txL" t="txT" r="txR" b="txB"/>
              <a:pathLst>
                <a:path w="810" h="354">
                  <a:moveTo>
                    <a:pt x="206" y="354"/>
                  </a:moveTo>
                  <a:lnTo>
                    <a:pt x="810" y="0"/>
                  </a:lnTo>
                  <a:lnTo>
                    <a:pt x="0" y="220"/>
                  </a:lnTo>
                  <a:lnTo>
                    <a:pt x="52" y="258"/>
                  </a:lnTo>
                  <a:lnTo>
                    <a:pt x="92" y="288"/>
                  </a:lnTo>
                  <a:lnTo>
                    <a:pt x="138" y="316"/>
                  </a:lnTo>
                  <a:lnTo>
                    <a:pt x="206" y="354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8" name="Freeform 29">
              <a:hlinkClick r:id="" action="ppaction://noaction"/>
            </p:cNvPr>
            <p:cNvSpPr/>
            <p:nvPr/>
          </p:nvSpPr>
          <p:spPr>
            <a:xfrm>
              <a:off x="3962" y="1200"/>
              <a:ext cx="598" cy="446"/>
            </a:xfrm>
            <a:custGeom>
              <a:avLst/>
              <a:gdLst>
                <a:gd name="txL" fmla="*/ 0 w 598"/>
                <a:gd name="txT" fmla="*/ 0 h 446"/>
                <a:gd name="txR" fmla="*/ 598 w 598"/>
                <a:gd name="txB" fmla="*/ 446 h 446"/>
              </a:gdLst>
              <a:ahLst/>
              <a:cxnLst>
                <a:cxn ang="0">
                  <a:pos x="0" y="356"/>
                </a:cxn>
                <a:cxn ang="0">
                  <a:pos x="598" y="0"/>
                </a:cxn>
                <a:cxn ang="0">
                  <a:pos x="302" y="446"/>
                </a:cxn>
                <a:cxn ang="0">
                  <a:pos x="238" y="434"/>
                </a:cxn>
                <a:cxn ang="0">
                  <a:pos x="160" y="412"/>
                </a:cxn>
                <a:cxn ang="0">
                  <a:pos x="92" y="392"/>
                </a:cxn>
                <a:cxn ang="0">
                  <a:pos x="0" y="356"/>
                </a:cxn>
              </a:cxnLst>
              <a:rect l="txL" t="txT" r="txR" b="txB"/>
              <a:pathLst>
                <a:path w="598" h="446">
                  <a:moveTo>
                    <a:pt x="0" y="356"/>
                  </a:moveTo>
                  <a:lnTo>
                    <a:pt x="598" y="0"/>
                  </a:lnTo>
                  <a:lnTo>
                    <a:pt x="302" y="446"/>
                  </a:lnTo>
                  <a:lnTo>
                    <a:pt x="238" y="434"/>
                  </a:lnTo>
                  <a:lnTo>
                    <a:pt x="160" y="412"/>
                  </a:lnTo>
                  <a:lnTo>
                    <a:pt x="92" y="392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9" name="Freeform 30">
              <a:hlinkClick r:id="" action="ppaction://noaction"/>
            </p:cNvPr>
            <p:cNvSpPr/>
            <p:nvPr/>
          </p:nvSpPr>
          <p:spPr>
            <a:xfrm>
              <a:off x="4560" y="750"/>
              <a:ext cx="606" cy="450"/>
            </a:xfrm>
            <a:custGeom>
              <a:avLst/>
              <a:gdLst>
                <a:gd name="txL" fmla="*/ 0 w 606"/>
                <a:gd name="txT" fmla="*/ 0 h 450"/>
                <a:gd name="txR" fmla="*/ 606 w 606"/>
                <a:gd name="txB" fmla="*/ 450 h 450"/>
              </a:gdLst>
              <a:ahLst/>
              <a:cxnLst>
                <a:cxn ang="0">
                  <a:pos x="0" y="450"/>
                </a:cxn>
                <a:cxn ang="0">
                  <a:pos x="300" y="0"/>
                </a:cxn>
                <a:cxn ang="0">
                  <a:pos x="344" y="8"/>
                </a:cxn>
                <a:cxn ang="0">
                  <a:pos x="447" y="33"/>
                </a:cxn>
                <a:cxn ang="0">
                  <a:pos x="534" y="62"/>
                </a:cxn>
                <a:cxn ang="0">
                  <a:pos x="606" y="96"/>
                </a:cxn>
                <a:cxn ang="0">
                  <a:pos x="0" y="450"/>
                </a:cxn>
              </a:cxnLst>
              <a:rect l="txL" t="txT" r="txR" b="txB"/>
              <a:pathLst>
                <a:path w="606" h="450">
                  <a:moveTo>
                    <a:pt x="0" y="450"/>
                  </a:moveTo>
                  <a:lnTo>
                    <a:pt x="300" y="0"/>
                  </a:lnTo>
                  <a:lnTo>
                    <a:pt x="344" y="8"/>
                  </a:lnTo>
                  <a:lnTo>
                    <a:pt x="447" y="33"/>
                  </a:lnTo>
                  <a:lnTo>
                    <a:pt x="534" y="62"/>
                  </a:lnTo>
                  <a:lnTo>
                    <a:pt x="606" y="9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00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0" name="Freeform 31">
              <a:hlinkClick r:id="" action="ppaction://noaction"/>
            </p:cNvPr>
            <p:cNvSpPr/>
            <p:nvPr/>
          </p:nvSpPr>
          <p:spPr>
            <a:xfrm>
              <a:off x="4560" y="846"/>
              <a:ext cx="816" cy="354"/>
            </a:xfrm>
            <a:custGeom>
              <a:avLst/>
              <a:gdLst>
                <a:gd name="txL" fmla="*/ 0 w 816"/>
                <a:gd name="txT" fmla="*/ 0 h 354"/>
                <a:gd name="txR" fmla="*/ 816 w 816"/>
                <a:gd name="txB" fmla="*/ 354 h 354"/>
              </a:gdLst>
              <a:ahLst/>
              <a:cxnLst>
                <a:cxn ang="0">
                  <a:pos x="0" y="354"/>
                </a:cxn>
                <a:cxn ang="0">
                  <a:pos x="614" y="0"/>
                </a:cxn>
                <a:cxn ang="0">
                  <a:pos x="660" y="26"/>
                </a:cxn>
                <a:cxn ang="0">
                  <a:pos x="720" y="58"/>
                </a:cxn>
                <a:cxn ang="0">
                  <a:pos x="770" y="98"/>
                </a:cxn>
                <a:cxn ang="0">
                  <a:pos x="816" y="142"/>
                </a:cxn>
                <a:cxn ang="0">
                  <a:pos x="0" y="354"/>
                </a:cxn>
              </a:cxnLst>
              <a:rect l="txL" t="txT" r="txR" b="txB"/>
              <a:pathLst>
                <a:path w="816" h="354">
                  <a:moveTo>
                    <a:pt x="0" y="354"/>
                  </a:moveTo>
                  <a:lnTo>
                    <a:pt x="614" y="0"/>
                  </a:lnTo>
                  <a:lnTo>
                    <a:pt x="660" y="26"/>
                  </a:lnTo>
                  <a:lnTo>
                    <a:pt x="720" y="58"/>
                  </a:lnTo>
                  <a:lnTo>
                    <a:pt x="770" y="98"/>
                  </a:lnTo>
                  <a:lnTo>
                    <a:pt x="816" y="142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1" name="Freeform 32">
              <a:hlinkClick r:id="" action="ppaction://noaction"/>
            </p:cNvPr>
            <p:cNvSpPr/>
            <p:nvPr/>
          </p:nvSpPr>
          <p:spPr>
            <a:xfrm>
              <a:off x="4560" y="992"/>
              <a:ext cx="908" cy="208"/>
            </a:xfrm>
            <a:custGeom>
              <a:avLst/>
              <a:gdLst>
                <a:gd name="txL" fmla="*/ 0 w 908"/>
                <a:gd name="txT" fmla="*/ 0 h 208"/>
                <a:gd name="txR" fmla="*/ 908 w 908"/>
                <a:gd name="txB" fmla="*/ 208 h 208"/>
              </a:gdLst>
              <a:ahLst/>
              <a:cxnLst>
                <a:cxn ang="0">
                  <a:pos x="0" y="208"/>
                </a:cxn>
                <a:cxn ang="0">
                  <a:pos x="822" y="0"/>
                </a:cxn>
                <a:cxn ang="0">
                  <a:pos x="850" y="36"/>
                </a:cxn>
                <a:cxn ang="0">
                  <a:pos x="886" y="94"/>
                </a:cxn>
                <a:cxn ang="0">
                  <a:pos x="906" y="158"/>
                </a:cxn>
                <a:cxn ang="0">
                  <a:pos x="908" y="202"/>
                </a:cxn>
                <a:cxn ang="0">
                  <a:pos x="0" y="208"/>
                </a:cxn>
              </a:cxnLst>
              <a:rect l="txL" t="txT" r="txR" b="txB"/>
              <a:pathLst>
                <a:path w="907" h="208">
                  <a:moveTo>
                    <a:pt x="0" y="208"/>
                  </a:moveTo>
                  <a:lnTo>
                    <a:pt x="822" y="0"/>
                  </a:lnTo>
                  <a:lnTo>
                    <a:pt x="850" y="36"/>
                  </a:lnTo>
                  <a:lnTo>
                    <a:pt x="886" y="94"/>
                  </a:lnTo>
                  <a:lnTo>
                    <a:pt x="906" y="158"/>
                  </a:lnTo>
                  <a:lnTo>
                    <a:pt x="908" y="202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2" name="Freeform 33">
              <a:hlinkClick r:id="" action="ppaction://noaction"/>
            </p:cNvPr>
            <p:cNvSpPr/>
            <p:nvPr/>
          </p:nvSpPr>
          <p:spPr>
            <a:xfrm>
              <a:off x="4560" y="1200"/>
              <a:ext cx="912" cy="190"/>
            </a:xfrm>
            <a:custGeom>
              <a:avLst/>
              <a:gdLst>
                <a:gd name="txL" fmla="*/ 0 w 912"/>
                <a:gd name="txT" fmla="*/ 0 h 190"/>
                <a:gd name="txR" fmla="*/ 912 w 912"/>
                <a:gd name="txB" fmla="*/ 190 h 190"/>
              </a:gdLst>
              <a:ahLst/>
              <a:cxnLst>
                <a:cxn ang="0">
                  <a:pos x="0" y="0"/>
                </a:cxn>
                <a:cxn ang="0">
                  <a:pos x="912" y="0"/>
                </a:cxn>
                <a:cxn ang="0">
                  <a:pos x="906" y="44"/>
                </a:cxn>
                <a:cxn ang="0">
                  <a:pos x="890" y="96"/>
                </a:cxn>
                <a:cxn ang="0">
                  <a:pos x="864" y="146"/>
                </a:cxn>
                <a:cxn ang="0">
                  <a:pos x="830" y="190"/>
                </a:cxn>
                <a:cxn ang="0">
                  <a:pos x="0" y="0"/>
                </a:cxn>
              </a:cxnLst>
              <a:rect l="txL" t="txT" r="txR" b="txB"/>
              <a:pathLst>
                <a:path w="912" h="190">
                  <a:moveTo>
                    <a:pt x="0" y="0"/>
                  </a:moveTo>
                  <a:lnTo>
                    <a:pt x="912" y="0"/>
                  </a:lnTo>
                  <a:lnTo>
                    <a:pt x="906" y="44"/>
                  </a:lnTo>
                  <a:lnTo>
                    <a:pt x="890" y="96"/>
                  </a:lnTo>
                  <a:lnTo>
                    <a:pt x="864" y="146"/>
                  </a:lnTo>
                  <a:lnTo>
                    <a:pt x="830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3" name="Freeform 34">
              <a:hlinkClick r:id="" action="ppaction://noaction"/>
            </p:cNvPr>
            <p:cNvSpPr/>
            <p:nvPr/>
          </p:nvSpPr>
          <p:spPr>
            <a:xfrm>
              <a:off x="4560" y="1200"/>
              <a:ext cx="830" cy="340"/>
            </a:xfrm>
            <a:custGeom>
              <a:avLst/>
              <a:gdLst>
                <a:gd name="txL" fmla="*/ 0 w 830"/>
                <a:gd name="txT" fmla="*/ 0 h 340"/>
                <a:gd name="txR" fmla="*/ 830 w 830"/>
                <a:gd name="txB" fmla="*/ 340 h 340"/>
              </a:gdLst>
              <a:ahLst/>
              <a:cxnLst>
                <a:cxn ang="0">
                  <a:pos x="0" y="0"/>
                </a:cxn>
                <a:cxn ang="0">
                  <a:pos x="830" y="194"/>
                </a:cxn>
                <a:cxn ang="0">
                  <a:pos x="800" y="226"/>
                </a:cxn>
                <a:cxn ang="0">
                  <a:pos x="758" y="260"/>
                </a:cxn>
                <a:cxn ang="0">
                  <a:pos x="708" y="300"/>
                </a:cxn>
                <a:cxn ang="0">
                  <a:pos x="636" y="340"/>
                </a:cxn>
                <a:cxn ang="0">
                  <a:pos x="0" y="0"/>
                </a:cxn>
              </a:cxnLst>
              <a:rect l="txL" t="txT" r="txR" b="txB"/>
              <a:pathLst>
                <a:path w="830" h="340">
                  <a:moveTo>
                    <a:pt x="0" y="0"/>
                  </a:moveTo>
                  <a:lnTo>
                    <a:pt x="830" y="194"/>
                  </a:lnTo>
                  <a:lnTo>
                    <a:pt x="800" y="226"/>
                  </a:lnTo>
                  <a:lnTo>
                    <a:pt x="758" y="260"/>
                  </a:lnTo>
                  <a:lnTo>
                    <a:pt x="708" y="300"/>
                  </a:lnTo>
                  <a:lnTo>
                    <a:pt x="636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4" name="Freeform 35">
              <a:hlinkClick r:id="" action="ppaction://noaction"/>
            </p:cNvPr>
            <p:cNvSpPr/>
            <p:nvPr/>
          </p:nvSpPr>
          <p:spPr>
            <a:xfrm>
              <a:off x="4560" y="1200"/>
              <a:ext cx="630" cy="436"/>
            </a:xfrm>
            <a:custGeom>
              <a:avLst/>
              <a:gdLst>
                <a:gd name="txL" fmla="*/ 0 w 630"/>
                <a:gd name="txT" fmla="*/ 0 h 436"/>
                <a:gd name="txR" fmla="*/ 630 w 630"/>
                <a:gd name="txB" fmla="*/ 436 h 436"/>
              </a:gdLst>
              <a:ahLst/>
              <a:cxnLst>
                <a:cxn ang="0">
                  <a:pos x="0" y="0"/>
                </a:cxn>
                <a:cxn ang="0">
                  <a:pos x="630" y="340"/>
                </a:cxn>
                <a:cxn ang="0">
                  <a:pos x="570" y="370"/>
                </a:cxn>
                <a:cxn ang="0">
                  <a:pos x="496" y="394"/>
                </a:cxn>
                <a:cxn ang="0">
                  <a:pos x="410" y="422"/>
                </a:cxn>
                <a:cxn ang="0">
                  <a:pos x="340" y="436"/>
                </a:cxn>
                <a:cxn ang="0">
                  <a:pos x="0" y="0"/>
                </a:cxn>
              </a:cxnLst>
              <a:rect l="txL" t="txT" r="txR" b="txB"/>
              <a:pathLst>
                <a:path w="630" h="436">
                  <a:moveTo>
                    <a:pt x="0" y="0"/>
                  </a:moveTo>
                  <a:lnTo>
                    <a:pt x="630" y="340"/>
                  </a:lnTo>
                  <a:lnTo>
                    <a:pt x="570" y="370"/>
                  </a:lnTo>
                  <a:lnTo>
                    <a:pt x="496" y="394"/>
                  </a:lnTo>
                  <a:lnTo>
                    <a:pt x="410" y="422"/>
                  </a:lnTo>
                  <a:lnTo>
                    <a:pt x="34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5" name="Freeform 36">
              <a:hlinkClick r:id="" action="ppaction://noaction"/>
            </p:cNvPr>
            <p:cNvSpPr/>
            <p:nvPr/>
          </p:nvSpPr>
          <p:spPr>
            <a:xfrm>
              <a:off x="4560" y="1200"/>
              <a:ext cx="338" cy="474"/>
            </a:xfrm>
            <a:custGeom>
              <a:avLst/>
              <a:gdLst>
                <a:gd name="txL" fmla="*/ 0 w 338"/>
                <a:gd name="txT" fmla="*/ 0 h 474"/>
                <a:gd name="txR" fmla="*/ 338 w 338"/>
                <a:gd name="txB" fmla="*/ 474 h 474"/>
              </a:gdLst>
              <a:ahLst/>
              <a:cxnLst>
                <a:cxn ang="0">
                  <a:pos x="0" y="0"/>
                </a:cxn>
                <a:cxn ang="0">
                  <a:pos x="6" y="474"/>
                </a:cxn>
                <a:cxn ang="0">
                  <a:pos x="102" y="468"/>
                </a:cxn>
                <a:cxn ang="0">
                  <a:pos x="188" y="462"/>
                </a:cxn>
                <a:cxn ang="0">
                  <a:pos x="278" y="448"/>
                </a:cxn>
                <a:cxn ang="0">
                  <a:pos x="338" y="438"/>
                </a:cxn>
                <a:cxn ang="0">
                  <a:pos x="0" y="0"/>
                </a:cxn>
              </a:cxnLst>
              <a:rect l="txL" t="txT" r="txR" b="txB"/>
              <a:pathLst>
                <a:path w="338" h="473">
                  <a:moveTo>
                    <a:pt x="0" y="0"/>
                  </a:moveTo>
                  <a:lnTo>
                    <a:pt x="6" y="474"/>
                  </a:lnTo>
                  <a:lnTo>
                    <a:pt x="102" y="468"/>
                  </a:lnTo>
                  <a:lnTo>
                    <a:pt x="188" y="462"/>
                  </a:lnTo>
                  <a:lnTo>
                    <a:pt x="278" y="448"/>
                  </a:lnTo>
                  <a:lnTo>
                    <a:pt x="33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6" name="Freeform 37">
              <a:hlinkClick r:id="" action="ppaction://noaction"/>
            </p:cNvPr>
            <p:cNvSpPr/>
            <p:nvPr/>
          </p:nvSpPr>
          <p:spPr>
            <a:xfrm>
              <a:off x="4268" y="1200"/>
              <a:ext cx="294" cy="470"/>
            </a:xfrm>
            <a:custGeom>
              <a:avLst/>
              <a:gdLst>
                <a:gd name="txL" fmla="*/ 0 w 294"/>
                <a:gd name="txT" fmla="*/ 0 h 470"/>
                <a:gd name="txR" fmla="*/ 294 w 294"/>
                <a:gd name="txB" fmla="*/ 470 h 470"/>
              </a:gdLst>
              <a:ahLst/>
              <a:cxnLst>
                <a:cxn ang="0">
                  <a:pos x="292" y="0"/>
                </a:cxn>
                <a:cxn ang="0">
                  <a:pos x="0" y="448"/>
                </a:cxn>
                <a:cxn ang="0">
                  <a:pos x="74" y="460"/>
                </a:cxn>
                <a:cxn ang="0">
                  <a:pos x="144" y="466"/>
                </a:cxn>
                <a:cxn ang="0">
                  <a:pos x="232" y="470"/>
                </a:cxn>
                <a:cxn ang="0">
                  <a:pos x="294" y="468"/>
                </a:cxn>
                <a:cxn ang="0">
                  <a:pos x="292" y="0"/>
                </a:cxn>
              </a:cxnLst>
              <a:rect l="txL" t="txT" r="txR" b="txB"/>
              <a:pathLst>
                <a:path w="294" h="470">
                  <a:moveTo>
                    <a:pt x="292" y="0"/>
                  </a:moveTo>
                  <a:lnTo>
                    <a:pt x="0" y="448"/>
                  </a:lnTo>
                  <a:lnTo>
                    <a:pt x="74" y="460"/>
                  </a:lnTo>
                  <a:lnTo>
                    <a:pt x="144" y="466"/>
                  </a:lnTo>
                  <a:lnTo>
                    <a:pt x="232" y="470"/>
                  </a:lnTo>
                  <a:lnTo>
                    <a:pt x="294" y="468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4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7" name="Line 38"/>
            <p:cNvSpPr/>
            <p:nvPr/>
          </p:nvSpPr>
          <p:spPr>
            <a:xfrm>
              <a:off x="3648" y="1200"/>
              <a:ext cx="1824" cy="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7128" name="Line 39"/>
            <p:cNvSpPr/>
            <p:nvPr/>
          </p:nvSpPr>
          <p:spPr>
            <a:xfrm flipH="1">
              <a:off x="4560" y="720"/>
              <a:ext cx="0" cy="96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7129" name="Line 40"/>
            <p:cNvSpPr/>
            <p:nvPr/>
          </p:nvSpPr>
          <p:spPr>
            <a:xfrm>
              <a:off x="3744" y="1008"/>
              <a:ext cx="1632" cy="38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7130" name="Line 41"/>
            <p:cNvSpPr/>
            <p:nvPr/>
          </p:nvSpPr>
          <p:spPr>
            <a:xfrm>
              <a:off x="3936" y="864"/>
              <a:ext cx="1248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7131" name="Line 42"/>
            <p:cNvSpPr/>
            <p:nvPr/>
          </p:nvSpPr>
          <p:spPr>
            <a:xfrm>
              <a:off x="4224" y="768"/>
              <a:ext cx="672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7132" name="Line 43"/>
            <p:cNvSpPr/>
            <p:nvPr/>
          </p:nvSpPr>
          <p:spPr>
            <a:xfrm flipV="1">
              <a:off x="3744" y="984"/>
              <a:ext cx="1632" cy="43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7133" name="Line 44"/>
            <p:cNvSpPr/>
            <p:nvPr/>
          </p:nvSpPr>
          <p:spPr>
            <a:xfrm flipV="1">
              <a:off x="3984" y="864"/>
              <a:ext cx="1200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7134" name="Line 45"/>
            <p:cNvSpPr/>
            <p:nvPr/>
          </p:nvSpPr>
          <p:spPr>
            <a:xfrm flipV="1">
              <a:off x="4272" y="768"/>
              <a:ext cx="576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45102" name="Line 46"/>
          <p:cNvSpPr/>
          <p:nvPr/>
        </p:nvSpPr>
        <p:spPr>
          <a:xfrm flipH="1">
            <a:off x="5486400" y="1257300"/>
            <a:ext cx="0" cy="74295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7109" name="Line 47"/>
          <p:cNvSpPr/>
          <p:nvPr/>
        </p:nvSpPr>
        <p:spPr>
          <a:xfrm>
            <a:off x="7239000" y="1428750"/>
            <a:ext cx="533400" cy="51435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9" name="标题 1"/>
          <p:cNvSpPr txBox="1"/>
          <p:nvPr/>
        </p:nvSpPr>
        <p:spPr bwMode="auto">
          <a:xfrm>
            <a:off x="2833688" y="-19050"/>
            <a:ext cx="3394075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5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5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4213" y="339725"/>
            <a:ext cx="26654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0" cap="none" spc="0" normalizeH="0" baseline="0" noProof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自学指导</a:t>
            </a:r>
            <a:endParaRPr kumimoji="0" lang="zh-CN" altLang="en-US" sz="3600" b="1" kern="0" cap="none" spc="0" normalizeH="0" baseline="0" noProof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1" lang="zh-CN" altLang="en-US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8313" y="1049338"/>
            <a:ext cx="8135938" cy="35385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   </a:t>
            </a:r>
            <a:r>
              <a:rPr kumimoji="1" lang="en-US" altLang="zh-CN" sz="2800" b="1" kern="1200" cap="none" spc="0" normalizeH="0" baseline="0" noProof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1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、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以小组为单位，把圆柱体的底面平均</a:t>
            </a:r>
            <a:r>
              <a:rPr kumimoji="1" lang="zh-CN" altLang="en-US" sz="2800" b="1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分成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若干个扇形，再纵切成相等的两部分，再把它们</a:t>
            </a:r>
            <a:r>
              <a:rPr kumimoji="1" lang="zh-CN" altLang="en-US" sz="2800" b="1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拼成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一个近似的</a:t>
            </a:r>
            <a:r>
              <a:rPr kumimoji="1" lang="zh-CN" altLang="en-US" sz="2800" b="1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长方体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。</a:t>
            </a:r>
            <a:endParaRPr kumimoji="1" lang="en-US" altLang="zh-CN" sz="2800" b="1" kern="1200" cap="none" spc="0" normalizeH="0" baseline="0" noProof="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   </a:t>
            </a:r>
            <a:r>
              <a:rPr kumimoji="1" lang="en-US" altLang="zh-CN" sz="2800" b="1" kern="1200" cap="none" spc="0" normalizeH="0" baseline="0" noProof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2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、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议一议：拼成的长方体与原来的圆柱体的</a:t>
            </a:r>
            <a:r>
              <a:rPr kumimoji="1" lang="zh-CN" altLang="en-US" sz="2800" b="1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底面积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的大小有什么关系？</a:t>
            </a:r>
            <a:r>
              <a:rPr kumimoji="1" lang="zh-CN" altLang="en-US" sz="2800" b="1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高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的大小有什么关系？</a:t>
            </a:r>
            <a:r>
              <a:rPr kumimoji="1" lang="zh-CN" altLang="en-US" sz="2800" b="1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体积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的大小有什么关系？</a:t>
            </a:r>
            <a:endParaRPr kumimoji="1" lang="en-US" altLang="zh-CN" sz="2800" b="1" kern="1200" cap="none" spc="0" normalizeH="0" baseline="0" noProof="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   </a:t>
            </a:r>
            <a:r>
              <a:rPr kumimoji="1" lang="en-US" altLang="zh-CN" sz="2800" b="1" kern="1200" cap="none" spc="0" normalizeH="0" baseline="0" noProof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3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、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根据这些关系，你能推出</a:t>
            </a:r>
            <a:r>
              <a:rPr kumimoji="1" lang="zh-CN" altLang="en-US" sz="2800" b="1" kern="1200" cap="none" spc="0" normalizeH="0" baseline="0" noProof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圆柱的体积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计算公式吗？</a:t>
            </a:r>
            <a:endParaRPr kumimoji="1" lang="zh-CN" altLang="en-US" sz="2800" b="1" kern="1200" cap="none" spc="0" normalizeH="0" baseline="0" noProof="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8132" name="TextBox 4"/>
          <p:cNvSpPr txBox="1"/>
          <p:nvPr/>
        </p:nvSpPr>
        <p:spPr>
          <a:xfrm>
            <a:off x="2627313" y="463550"/>
            <a:ext cx="46910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（分一分   拼一拼   议一议）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1"/>
          <p:cNvGrpSpPr/>
          <p:nvPr/>
        </p:nvGrpSpPr>
        <p:grpSpPr>
          <a:xfrm>
            <a:off x="5751513" y="806450"/>
            <a:ext cx="2636837" cy="658813"/>
            <a:chOff x="3648" y="720"/>
            <a:chExt cx="1824" cy="960"/>
          </a:xfrm>
        </p:grpSpPr>
        <p:sp>
          <p:nvSpPr>
            <p:cNvPr id="49182" name="Freeform 22">
              <a:hlinkClick r:id="" action="ppaction://noaction"/>
            </p:cNvPr>
            <p:cNvSpPr/>
            <p:nvPr/>
          </p:nvSpPr>
          <p:spPr>
            <a:xfrm>
              <a:off x="4560" y="720"/>
              <a:ext cx="300" cy="480"/>
            </a:xfrm>
            <a:custGeom>
              <a:avLst/>
              <a:gdLst>
                <a:gd name="txL" fmla="*/ 0 w 300"/>
                <a:gd name="txT" fmla="*/ 0 h 480"/>
                <a:gd name="txR" fmla="*/ 300 w 300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480"/>
                </a:cxn>
                <a:cxn ang="0">
                  <a:pos x="300" y="28"/>
                </a:cxn>
                <a:cxn ang="0">
                  <a:pos x="178" y="8"/>
                </a:cxn>
                <a:cxn ang="0">
                  <a:pos x="96" y="2"/>
                </a:cxn>
                <a:cxn ang="0">
                  <a:pos x="0" y="0"/>
                </a:cxn>
              </a:cxnLst>
              <a:rect l="txL" t="txT" r="txR" b="txB"/>
              <a:pathLst>
                <a:path w="300" h="480">
                  <a:moveTo>
                    <a:pt x="0" y="0"/>
                  </a:moveTo>
                  <a:lnTo>
                    <a:pt x="0" y="480"/>
                  </a:lnTo>
                  <a:lnTo>
                    <a:pt x="300" y="28"/>
                  </a:lnTo>
                  <a:lnTo>
                    <a:pt x="178" y="8"/>
                  </a:lnTo>
                  <a:lnTo>
                    <a:pt x="9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3" name="Freeform 23">
              <a:hlinkClick r:id="" action="ppaction://noaction"/>
            </p:cNvPr>
            <p:cNvSpPr/>
            <p:nvPr/>
          </p:nvSpPr>
          <p:spPr>
            <a:xfrm>
              <a:off x="4214" y="720"/>
              <a:ext cx="346" cy="480"/>
            </a:xfrm>
            <a:custGeom>
              <a:avLst/>
              <a:gdLst>
                <a:gd name="txL" fmla="*/ 0 w 346"/>
                <a:gd name="txT" fmla="*/ 0 h 480"/>
                <a:gd name="txR" fmla="*/ 346 w 346"/>
                <a:gd name="txB" fmla="*/ 480 h 480"/>
              </a:gdLst>
              <a:ahLst/>
              <a:cxnLst>
                <a:cxn ang="0">
                  <a:pos x="0" y="38"/>
                </a:cxn>
                <a:cxn ang="0">
                  <a:pos x="346" y="480"/>
                </a:cxn>
                <a:cxn ang="0">
                  <a:pos x="346" y="0"/>
                </a:cxn>
                <a:cxn ang="0">
                  <a:pos x="250" y="0"/>
                </a:cxn>
                <a:cxn ang="0">
                  <a:pos x="164" y="10"/>
                </a:cxn>
                <a:cxn ang="0">
                  <a:pos x="80" y="20"/>
                </a:cxn>
                <a:cxn ang="0">
                  <a:pos x="36" y="28"/>
                </a:cxn>
                <a:cxn ang="0">
                  <a:pos x="0" y="38"/>
                </a:cxn>
              </a:cxnLst>
              <a:rect l="txL" t="txT" r="txR" b="txB"/>
              <a:pathLst>
                <a:path w="346" h="480">
                  <a:moveTo>
                    <a:pt x="0" y="38"/>
                  </a:moveTo>
                  <a:lnTo>
                    <a:pt x="346" y="480"/>
                  </a:lnTo>
                  <a:lnTo>
                    <a:pt x="346" y="0"/>
                  </a:lnTo>
                  <a:lnTo>
                    <a:pt x="250" y="0"/>
                  </a:lnTo>
                  <a:lnTo>
                    <a:pt x="164" y="10"/>
                  </a:lnTo>
                  <a:lnTo>
                    <a:pt x="80" y="20"/>
                  </a:lnTo>
                  <a:lnTo>
                    <a:pt x="36" y="2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4" name="Freeform 24">
              <a:hlinkClick r:id="" action="ppaction://noaction"/>
            </p:cNvPr>
            <p:cNvSpPr/>
            <p:nvPr/>
          </p:nvSpPr>
          <p:spPr>
            <a:xfrm>
              <a:off x="3926" y="756"/>
              <a:ext cx="634" cy="444"/>
            </a:xfrm>
            <a:custGeom>
              <a:avLst/>
              <a:gdLst>
                <a:gd name="txL" fmla="*/ 0 w 634"/>
                <a:gd name="txT" fmla="*/ 0 h 444"/>
                <a:gd name="txR" fmla="*/ 634 w 634"/>
                <a:gd name="txB" fmla="*/ 444 h 444"/>
              </a:gdLst>
              <a:ahLst/>
              <a:cxnLst>
                <a:cxn ang="0">
                  <a:pos x="0" y="102"/>
                </a:cxn>
                <a:cxn ang="0">
                  <a:pos x="634" y="444"/>
                </a:cxn>
                <a:cxn ang="0">
                  <a:pos x="286" y="0"/>
                </a:cxn>
                <a:cxn ang="0">
                  <a:pos x="214" y="20"/>
                </a:cxn>
                <a:cxn ang="0">
                  <a:pos x="132" y="42"/>
                </a:cxn>
                <a:cxn ang="0">
                  <a:pos x="70" y="68"/>
                </a:cxn>
                <a:cxn ang="0">
                  <a:pos x="0" y="102"/>
                </a:cxn>
              </a:cxnLst>
              <a:rect l="txL" t="txT" r="txR" b="txB"/>
              <a:pathLst>
                <a:path w="634" h="443">
                  <a:moveTo>
                    <a:pt x="0" y="102"/>
                  </a:moveTo>
                  <a:lnTo>
                    <a:pt x="634" y="444"/>
                  </a:lnTo>
                  <a:lnTo>
                    <a:pt x="286" y="0"/>
                  </a:lnTo>
                  <a:lnTo>
                    <a:pt x="214" y="20"/>
                  </a:lnTo>
                  <a:lnTo>
                    <a:pt x="132" y="42"/>
                  </a:lnTo>
                  <a:lnTo>
                    <a:pt x="70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5" name="Freeform 25">
              <a:hlinkClick r:id="" action="ppaction://noaction"/>
            </p:cNvPr>
            <p:cNvSpPr/>
            <p:nvPr/>
          </p:nvSpPr>
          <p:spPr>
            <a:xfrm>
              <a:off x="3724" y="860"/>
              <a:ext cx="836" cy="340"/>
            </a:xfrm>
            <a:custGeom>
              <a:avLst/>
              <a:gdLst>
                <a:gd name="txL" fmla="*/ 0 w 836"/>
                <a:gd name="txT" fmla="*/ 0 h 340"/>
                <a:gd name="txR" fmla="*/ 836 w 836"/>
                <a:gd name="txB" fmla="*/ 340 h 340"/>
              </a:gdLst>
              <a:ahLst/>
              <a:cxnLst>
                <a:cxn ang="0">
                  <a:pos x="836" y="340"/>
                </a:cxn>
                <a:cxn ang="0">
                  <a:pos x="0" y="148"/>
                </a:cxn>
                <a:cxn ang="0">
                  <a:pos x="46" y="104"/>
                </a:cxn>
                <a:cxn ang="0">
                  <a:pos x="90" y="62"/>
                </a:cxn>
                <a:cxn ang="0">
                  <a:pos x="142" y="26"/>
                </a:cxn>
                <a:cxn ang="0">
                  <a:pos x="198" y="0"/>
                </a:cxn>
                <a:cxn ang="0">
                  <a:pos x="836" y="340"/>
                </a:cxn>
              </a:cxnLst>
              <a:rect l="txL" t="txT" r="txR" b="txB"/>
              <a:pathLst>
                <a:path w="836" h="340">
                  <a:moveTo>
                    <a:pt x="836" y="340"/>
                  </a:moveTo>
                  <a:lnTo>
                    <a:pt x="0" y="148"/>
                  </a:lnTo>
                  <a:lnTo>
                    <a:pt x="46" y="104"/>
                  </a:lnTo>
                  <a:lnTo>
                    <a:pt x="90" y="62"/>
                  </a:lnTo>
                  <a:lnTo>
                    <a:pt x="142" y="26"/>
                  </a:lnTo>
                  <a:lnTo>
                    <a:pt x="198" y="0"/>
                  </a:lnTo>
                  <a:lnTo>
                    <a:pt x="836" y="34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6" name="Freeform 26">
              <a:hlinkClick r:id="" action="ppaction://noaction"/>
            </p:cNvPr>
            <p:cNvSpPr/>
            <p:nvPr/>
          </p:nvSpPr>
          <p:spPr>
            <a:xfrm>
              <a:off x="3648" y="1014"/>
              <a:ext cx="912" cy="186"/>
            </a:xfrm>
            <a:custGeom>
              <a:avLst/>
              <a:gdLst>
                <a:gd name="txL" fmla="*/ 0 w 912"/>
                <a:gd name="txT" fmla="*/ 0 h 186"/>
                <a:gd name="txR" fmla="*/ 912 w 912"/>
                <a:gd name="txB" fmla="*/ 186 h 186"/>
              </a:gdLst>
              <a:ahLst/>
              <a:cxnLst>
                <a:cxn ang="0">
                  <a:pos x="0" y="186"/>
                </a:cxn>
                <a:cxn ang="0">
                  <a:pos x="912" y="186"/>
                </a:cxn>
                <a:cxn ang="0">
                  <a:pos x="68" y="0"/>
                </a:cxn>
                <a:cxn ang="0">
                  <a:pos x="40" y="46"/>
                </a:cxn>
                <a:cxn ang="0">
                  <a:pos x="18" y="88"/>
                </a:cxn>
                <a:cxn ang="0">
                  <a:pos x="6" y="134"/>
                </a:cxn>
                <a:cxn ang="0">
                  <a:pos x="0" y="186"/>
                </a:cxn>
              </a:cxnLst>
              <a:rect l="txL" t="txT" r="txR" b="txB"/>
              <a:pathLst>
                <a:path w="912" h="186">
                  <a:moveTo>
                    <a:pt x="0" y="186"/>
                  </a:moveTo>
                  <a:lnTo>
                    <a:pt x="912" y="186"/>
                  </a:lnTo>
                  <a:lnTo>
                    <a:pt x="68" y="0"/>
                  </a:lnTo>
                  <a:lnTo>
                    <a:pt x="40" y="46"/>
                  </a:lnTo>
                  <a:lnTo>
                    <a:pt x="18" y="88"/>
                  </a:lnTo>
                  <a:lnTo>
                    <a:pt x="6" y="134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7" name="Freeform 27"/>
            <p:cNvSpPr/>
            <p:nvPr/>
          </p:nvSpPr>
          <p:spPr>
            <a:xfrm>
              <a:off x="3648" y="1200"/>
              <a:ext cx="912" cy="218"/>
            </a:xfrm>
            <a:custGeom>
              <a:avLst/>
              <a:gdLst>
                <a:gd name="txL" fmla="*/ 0 w 912"/>
                <a:gd name="txT" fmla="*/ 0 h 218"/>
                <a:gd name="txR" fmla="*/ 912 w 912"/>
                <a:gd name="txB" fmla="*/ 218 h 218"/>
              </a:gdLst>
              <a:ahLst/>
              <a:cxnLst>
                <a:cxn ang="0">
                  <a:pos x="100" y="218"/>
                </a:cxn>
                <a:cxn ang="0">
                  <a:pos x="912" y="0"/>
                </a:cxn>
                <a:cxn ang="0">
                  <a:pos x="0" y="0"/>
                </a:cxn>
                <a:cxn ang="0">
                  <a:pos x="8" y="58"/>
                </a:cxn>
                <a:cxn ang="0">
                  <a:pos x="32" y="118"/>
                </a:cxn>
                <a:cxn ang="0">
                  <a:pos x="56" y="162"/>
                </a:cxn>
                <a:cxn ang="0">
                  <a:pos x="100" y="218"/>
                </a:cxn>
              </a:cxnLst>
              <a:rect l="txL" t="txT" r="txR" b="txB"/>
              <a:pathLst>
                <a:path w="912" h="218">
                  <a:moveTo>
                    <a:pt x="100" y="218"/>
                  </a:moveTo>
                  <a:lnTo>
                    <a:pt x="912" y="0"/>
                  </a:lnTo>
                  <a:lnTo>
                    <a:pt x="0" y="0"/>
                  </a:lnTo>
                  <a:lnTo>
                    <a:pt x="8" y="58"/>
                  </a:lnTo>
                  <a:lnTo>
                    <a:pt x="32" y="118"/>
                  </a:lnTo>
                  <a:lnTo>
                    <a:pt x="56" y="162"/>
                  </a:lnTo>
                  <a:lnTo>
                    <a:pt x="100" y="218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8" name="Freeform 28">
              <a:hlinkClick r:id="" action="ppaction://noaction"/>
            </p:cNvPr>
            <p:cNvSpPr/>
            <p:nvPr/>
          </p:nvSpPr>
          <p:spPr>
            <a:xfrm>
              <a:off x="3748" y="1200"/>
              <a:ext cx="810" cy="354"/>
            </a:xfrm>
            <a:custGeom>
              <a:avLst/>
              <a:gdLst>
                <a:gd name="txL" fmla="*/ 0 w 810"/>
                <a:gd name="txT" fmla="*/ 0 h 354"/>
                <a:gd name="txR" fmla="*/ 810 w 810"/>
                <a:gd name="txB" fmla="*/ 354 h 354"/>
              </a:gdLst>
              <a:ahLst/>
              <a:cxnLst>
                <a:cxn ang="0">
                  <a:pos x="206" y="354"/>
                </a:cxn>
                <a:cxn ang="0">
                  <a:pos x="810" y="0"/>
                </a:cxn>
                <a:cxn ang="0">
                  <a:pos x="0" y="220"/>
                </a:cxn>
                <a:cxn ang="0">
                  <a:pos x="52" y="258"/>
                </a:cxn>
                <a:cxn ang="0">
                  <a:pos x="92" y="288"/>
                </a:cxn>
                <a:cxn ang="0">
                  <a:pos x="138" y="316"/>
                </a:cxn>
                <a:cxn ang="0">
                  <a:pos x="206" y="354"/>
                </a:cxn>
              </a:cxnLst>
              <a:rect l="txL" t="txT" r="txR" b="txB"/>
              <a:pathLst>
                <a:path w="810" h="354">
                  <a:moveTo>
                    <a:pt x="206" y="354"/>
                  </a:moveTo>
                  <a:lnTo>
                    <a:pt x="810" y="0"/>
                  </a:lnTo>
                  <a:lnTo>
                    <a:pt x="0" y="220"/>
                  </a:lnTo>
                  <a:lnTo>
                    <a:pt x="52" y="258"/>
                  </a:lnTo>
                  <a:lnTo>
                    <a:pt x="92" y="288"/>
                  </a:lnTo>
                  <a:lnTo>
                    <a:pt x="138" y="316"/>
                  </a:lnTo>
                  <a:lnTo>
                    <a:pt x="206" y="354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9" name="Freeform 29">
              <a:hlinkClick r:id="" action="ppaction://noaction"/>
            </p:cNvPr>
            <p:cNvSpPr/>
            <p:nvPr/>
          </p:nvSpPr>
          <p:spPr>
            <a:xfrm>
              <a:off x="3962" y="1200"/>
              <a:ext cx="598" cy="446"/>
            </a:xfrm>
            <a:custGeom>
              <a:avLst/>
              <a:gdLst>
                <a:gd name="txL" fmla="*/ 0 w 598"/>
                <a:gd name="txT" fmla="*/ 0 h 446"/>
                <a:gd name="txR" fmla="*/ 598 w 598"/>
                <a:gd name="txB" fmla="*/ 446 h 446"/>
              </a:gdLst>
              <a:ahLst/>
              <a:cxnLst>
                <a:cxn ang="0">
                  <a:pos x="0" y="356"/>
                </a:cxn>
                <a:cxn ang="0">
                  <a:pos x="598" y="0"/>
                </a:cxn>
                <a:cxn ang="0">
                  <a:pos x="302" y="446"/>
                </a:cxn>
                <a:cxn ang="0">
                  <a:pos x="238" y="434"/>
                </a:cxn>
                <a:cxn ang="0">
                  <a:pos x="160" y="412"/>
                </a:cxn>
                <a:cxn ang="0">
                  <a:pos x="92" y="392"/>
                </a:cxn>
                <a:cxn ang="0">
                  <a:pos x="0" y="356"/>
                </a:cxn>
              </a:cxnLst>
              <a:rect l="txL" t="txT" r="txR" b="txB"/>
              <a:pathLst>
                <a:path w="598" h="446">
                  <a:moveTo>
                    <a:pt x="0" y="356"/>
                  </a:moveTo>
                  <a:lnTo>
                    <a:pt x="598" y="0"/>
                  </a:lnTo>
                  <a:lnTo>
                    <a:pt x="302" y="446"/>
                  </a:lnTo>
                  <a:lnTo>
                    <a:pt x="238" y="434"/>
                  </a:lnTo>
                  <a:lnTo>
                    <a:pt x="160" y="412"/>
                  </a:lnTo>
                  <a:lnTo>
                    <a:pt x="92" y="392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0" name="Freeform 30">
              <a:hlinkClick r:id="" action="ppaction://noaction"/>
            </p:cNvPr>
            <p:cNvSpPr/>
            <p:nvPr/>
          </p:nvSpPr>
          <p:spPr>
            <a:xfrm>
              <a:off x="4560" y="750"/>
              <a:ext cx="606" cy="450"/>
            </a:xfrm>
            <a:custGeom>
              <a:avLst/>
              <a:gdLst>
                <a:gd name="txL" fmla="*/ 0 w 606"/>
                <a:gd name="txT" fmla="*/ 0 h 450"/>
                <a:gd name="txR" fmla="*/ 606 w 606"/>
                <a:gd name="txB" fmla="*/ 450 h 450"/>
              </a:gdLst>
              <a:ahLst/>
              <a:cxnLst>
                <a:cxn ang="0">
                  <a:pos x="0" y="450"/>
                </a:cxn>
                <a:cxn ang="0">
                  <a:pos x="300" y="0"/>
                </a:cxn>
                <a:cxn ang="0">
                  <a:pos x="344" y="8"/>
                </a:cxn>
                <a:cxn ang="0">
                  <a:pos x="447" y="33"/>
                </a:cxn>
                <a:cxn ang="0">
                  <a:pos x="534" y="62"/>
                </a:cxn>
                <a:cxn ang="0">
                  <a:pos x="606" y="96"/>
                </a:cxn>
                <a:cxn ang="0">
                  <a:pos x="0" y="450"/>
                </a:cxn>
              </a:cxnLst>
              <a:rect l="txL" t="txT" r="txR" b="txB"/>
              <a:pathLst>
                <a:path w="606" h="450">
                  <a:moveTo>
                    <a:pt x="0" y="450"/>
                  </a:moveTo>
                  <a:lnTo>
                    <a:pt x="300" y="0"/>
                  </a:lnTo>
                  <a:lnTo>
                    <a:pt x="344" y="8"/>
                  </a:lnTo>
                  <a:lnTo>
                    <a:pt x="447" y="33"/>
                  </a:lnTo>
                  <a:lnTo>
                    <a:pt x="534" y="62"/>
                  </a:lnTo>
                  <a:lnTo>
                    <a:pt x="606" y="9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00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1" name="Freeform 31">
              <a:hlinkClick r:id="" action="ppaction://noaction"/>
            </p:cNvPr>
            <p:cNvSpPr/>
            <p:nvPr/>
          </p:nvSpPr>
          <p:spPr>
            <a:xfrm>
              <a:off x="4560" y="846"/>
              <a:ext cx="816" cy="354"/>
            </a:xfrm>
            <a:custGeom>
              <a:avLst/>
              <a:gdLst>
                <a:gd name="txL" fmla="*/ 0 w 816"/>
                <a:gd name="txT" fmla="*/ 0 h 354"/>
                <a:gd name="txR" fmla="*/ 816 w 816"/>
                <a:gd name="txB" fmla="*/ 354 h 354"/>
              </a:gdLst>
              <a:ahLst/>
              <a:cxnLst>
                <a:cxn ang="0">
                  <a:pos x="0" y="354"/>
                </a:cxn>
                <a:cxn ang="0">
                  <a:pos x="614" y="0"/>
                </a:cxn>
                <a:cxn ang="0">
                  <a:pos x="660" y="26"/>
                </a:cxn>
                <a:cxn ang="0">
                  <a:pos x="720" y="58"/>
                </a:cxn>
                <a:cxn ang="0">
                  <a:pos x="770" y="98"/>
                </a:cxn>
                <a:cxn ang="0">
                  <a:pos x="816" y="142"/>
                </a:cxn>
                <a:cxn ang="0">
                  <a:pos x="0" y="354"/>
                </a:cxn>
              </a:cxnLst>
              <a:rect l="txL" t="txT" r="txR" b="txB"/>
              <a:pathLst>
                <a:path w="816" h="354">
                  <a:moveTo>
                    <a:pt x="0" y="354"/>
                  </a:moveTo>
                  <a:lnTo>
                    <a:pt x="614" y="0"/>
                  </a:lnTo>
                  <a:lnTo>
                    <a:pt x="660" y="26"/>
                  </a:lnTo>
                  <a:lnTo>
                    <a:pt x="720" y="58"/>
                  </a:lnTo>
                  <a:lnTo>
                    <a:pt x="770" y="98"/>
                  </a:lnTo>
                  <a:lnTo>
                    <a:pt x="816" y="142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2" name="Freeform 32">
              <a:hlinkClick r:id="" action="ppaction://noaction"/>
            </p:cNvPr>
            <p:cNvSpPr/>
            <p:nvPr/>
          </p:nvSpPr>
          <p:spPr>
            <a:xfrm>
              <a:off x="4560" y="992"/>
              <a:ext cx="908" cy="208"/>
            </a:xfrm>
            <a:custGeom>
              <a:avLst/>
              <a:gdLst>
                <a:gd name="txL" fmla="*/ 0 w 908"/>
                <a:gd name="txT" fmla="*/ 0 h 208"/>
                <a:gd name="txR" fmla="*/ 908 w 908"/>
                <a:gd name="txB" fmla="*/ 208 h 208"/>
              </a:gdLst>
              <a:ahLst/>
              <a:cxnLst>
                <a:cxn ang="0">
                  <a:pos x="0" y="208"/>
                </a:cxn>
                <a:cxn ang="0">
                  <a:pos x="822" y="0"/>
                </a:cxn>
                <a:cxn ang="0">
                  <a:pos x="850" y="36"/>
                </a:cxn>
                <a:cxn ang="0">
                  <a:pos x="886" y="94"/>
                </a:cxn>
                <a:cxn ang="0">
                  <a:pos x="906" y="158"/>
                </a:cxn>
                <a:cxn ang="0">
                  <a:pos x="908" y="202"/>
                </a:cxn>
                <a:cxn ang="0">
                  <a:pos x="0" y="208"/>
                </a:cxn>
              </a:cxnLst>
              <a:rect l="txL" t="txT" r="txR" b="txB"/>
              <a:pathLst>
                <a:path w="907" h="208">
                  <a:moveTo>
                    <a:pt x="0" y="208"/>
                  </a:moveTo>
                  <a:lnTo>
                    <a:pt x="822" y="0"/>
                  </a:lnTo>
                  <a:lnTo>
                    <a:pt x="850" y="36"/>
                  </a:lnTo>
                  <a:lnTo>
                    <a:pt x="886" y="94"/>
                  </a:lnTo>
                  <a:lnTo>
                    <a:pt x="906" y="158"/>
                  </a:lnTo>
                  <a:lnTo>
                    <a:pt x="908" y="202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3" name="Freeform 33">
              <a:hlinkClick r:id="" action="ppaction://noaction"/>
            </p:cNvPr>
            <p:cNvSpPr/>
            <p:nvPr/>
          </p:nvSpPr>
          <p:spPr>
            <a:xfrm>
              <a:off x="4560" y="1200"/>
              <a:ext cx="912" cy="190"/>
            </a:xfrm>
            <a:custGeom>
              <a:avLst/>
              <a:gdLst>
                <a:gd name="txL" fmla="*/ 0 w 912"/>
                <a:gd name="txT" fmla="*/ 0 h 190"/>
                <a:gd name="txR" fmla="*/ 912 w 912"/>
                <a:gd name="txB" fmla="*/ 190 h 190"/>
              </a:gdLst>
              <a:ahLst/>
              <a:cxnLst>
                <a:cxn ang="0">
                  <a:pos x="0" y="0"/>
                </a:cxn>
                <a:cxn ang="0">
                  <a:pos x="912" y="0"/>
                </a:cxn>
                <a:cxn ang="0">
                  <a:pos x="906" y="44"/>
                </a:cxn>
                <a:cxn ang="0">
                  <a:pos x="890" y="96"/>
                </a:cxn>
                <a:cxn ang="0">
                  <a:pos x="864" y="146"/>
                </a:cxn>
                <a:cxn ang="0">
                  <a:pos x="830" y="190"/>
                </a:cxn>
                <a:cxn ang="0">
                  <a:pos x="0" y="0"/>
                </a:cxn>
              </a:cxnLst>
              <a:rect l="txL" t="txT" r="txR" b="txB"/>
              <a:pathLst>
                <a:path w="912" h="190">
                  <a:moveTo>
                    <a:pt x="0" y="0"/>
                  </a:moveTo>
                  <a:lnTo>
                    <a:pt x="912" y="0"/>
                  </a:lnTo>
                  <a:lnTo>
                    <a:pt x="906" y="44"/>
                  </a:lnTo>
                  <a:lnTo>
                    <a:pt x="890" y="96"/>
                  </a:lnTo>
                  <a:lnTo>
                    <a:pt x="864" y="146"/>
                  </a:lnTo>
                  <a:lnTo>
                    <a:pt x="830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4" name="Freeform 34">
              <a:hlinkClick r:id="" action="ppaction://noaction"/>
            </p:cNvPr>
            <p:cNvSpPr/>
            <p:nvPr/>
          </p:nvSpPr>
          <p:spPr>
            <a:xfrm>
              <a:off x="4560" y="1200"/>
              <a:ext cx="830" cy="340"/>
            </a:xfrm>
            <a:custGeom>
              <a:avLst/>
              <a:gdLst>
                <a:gd name="txL" fmla="*/ 0 w 830"/>
                <a:gd name="txT" fmla="*/ 0 h 340"/>
                <a:gd name="txR" fmla="*/ 830 w 830"/>
                <a:gd name="txB" fmla="*/ 340 h 340"/>
              </a:gdLst>
              <a:ahLst/>
              <a:cxnLst>
                <a:cxn ang="0">
                  <a:pos x="0" y="0"/>
                </a:cxn>
                <a:cxn ang="0">
                  <a:pos x="830" y="194"/>
                </a:cxn>
                <a:cxn ang="0">
                  <a:pos x="800" y="226"/>
                </a:cxn>
                <a:cxn ang="0">
                  <a:pos x="758" y="260"/>
                </a:cxn>
                <a:cxn ang="0">
                  <a:pos x="708" y="300"/>
                </a:cxn>
                <a:cxn ang="0">
                  <a:pos x="636" y="340"/>
                </a:cxn>
                <a:cxn ang="0">
                  <a:pos x="0" y="0"/>
                </a:cxn>
              </a:cxnLst>
              <a:rect l="txL" t="txT" r="txR" b="txB"/>
              <a:pathLst>
                <a:path w="830" h="340">
                  <a:moveTo>
                    <a:pt x="0" y="0"/>
                  </a:moveTo>
                  <a:lnTo>
                    <a:pt x="830" y="194"/>
                  </a:lnTo>
                  <a:lnTo>
                    <a:pt x="800" y="226"/>
                  </a:lnTo>
                  <a:lnTo>
                    <a:pt x="758" y="260"/>
                  </a:lnTo>
                  <a:lnTo>
                    <a:pt x="708" y="300"/>
                  </a:lnTo>
                  <a:lnTo>
                    <a:pt x="636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5" name="Freeform 35">
              <a:hlinkClick r:id="" action="ppaction://noaction"/>
            </p:cNvPr>
            <p:cNvSpPr/>
            <p:nvPr/>
          </p:nvSpPr>
          <p:spPr>
            <a:xfrm>
              <a:off x="4560" y="1200"/>
              <a:ext cx="630" cy="436"/>
            </a:xfrm>
            <a:custGeom>
              <a:avLst/>
              <a:gdLst>
                <a:gd name="txL" fmla="*/ 0 w 630"/>
                <a:gd name="txT" fmla="*/ 0 h 436"/>
                <a:gd name="txR" fmla="*/ 630 w 630"/>
                <a:gd name="txB" fmla="*/ 436 h 436"/>
              </a:gdLst>
              <a:ahLst/>
              <a:cxnLst>
                <a:cxn ang="0">
                  <a:pos x="0" y="0"/>
                </a:cxn>
                <a:cxn ang="0">
                  <a:pos x="630" y="340"/>
                </a:cxn>
                <a:cxn ang="0">
                  <a:pos x="570" y="370"/>
                </a:cxn>
                <a:cxn ang="0">
                  <a:pos x="496" y="394"/>
                </a:cxn>
                <a:cxn ang="0">
                  <a:pos x="410" y="422"/>
                </a:cxn>
                <a:cxn ang="0">
                  <a:pos x="340" y="436"/>
                </a:cxn>
                <a:cxn ang="0">
                  <a:pos x="0" y="0"/>
                </a:cxn>
              </a:cxnLst>
              <a:rect l="txL" t="txT" r="txR" b="txB"/>
              <a:pathLst>
                <a:path w="630" h="436">
                  <a:moveTo>
                    <a:pt x="0" y="0"/>
                  </a:moveTo>
                  <a:lnTo>
                    <a:pt x="630" y="340"/>
                  </a:lnTo>
                  <a:lnTo>
                    <a:pt x="570" y="370"/>
                  </a:lnTo>
                  <a:lnTo>
                    <a:pt x="496" y="394"/>
                  </a:lnTo>
                  <a:lnTo>
                    <a:pt x="410" y="422"/>
                  </a:lnTo>
                  <a:lnTo>
                    <a:pt x="34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6" name="Freeform 36">
              <a:hlinkClick r:id="" action="ppaction://noaction"/>
            </p:cNvPr>
            <p:cNvSpPr/>
            <p:nvPr/>
          </p:nvSpPr>
          <p:spPr>
            <a:xfrm>
              <a:off x="4560" y="1200"/>
              <a:ext cx="338" cy="474"/>
            </a:xfrm>
            <a:custGeom>
              <a:avLst/>
              <a:gdLst>
                <a:gd name="txL" fmla="*/ 0 w 338"/>
                <a:gd name="txT" fmla="*/ 0 h 474"/>
                <a:gd name="txR" fmla="*/ 338 w 338"/>
                <a:gd name="txB" fmla="*/ 474 h 474"/>
              </a:gdLst>
              <a:ahLst/>
              <a:cxnLst>
                <a:cxn ang="0">
                  <a:pos x="0" y="0"/>
                </a:cxn>
                <a:cxn ang="0">
                  <a:pos x="6" y="474"/>
                </a:cxn>
                <a:cxn ang="0">
                  <a:pos x="102" y="468"/>
                </a:cxn>
                <a:cxn ang="0">
                  <a:pos x="188" y="462"/>
                </a:cxn>
                <a:cxn ang="0">
                  <a:pos x="278" y="448"/>
                </a:cxn>
                <a:cxn ang="0">
                  <a:pos x="338" y="438"/>
                </a:cxn>
                <a:cxn ang="0">
                  <a:pos x="0" y="0"/>
                </a:cxn>
              </a:cxnLst>
              <a:rect l="txL" t="txT" r="txR" b="txB"/>
              <a:pathLst>
                <a:path w="338" h="473">
                  <a:moveTo>
                    <a:pt x="0" y="0"/>
                  </a:moveTo>
                  <a:lnTo>
                    <a:pt x="6" y="474"/>
                  </a:lnTo>
                  <a:lnTo>
                    <a:pt x="102" y="468"/>
                  </a:lnTo>
                  <a:lnTo>
                    <a:pt x="188" y="462"/>
                  </a:lnTo>
                  <a:lnTo>
                    <a:pt x="278" y="448"/>
                  </a:lnTo>
                  <a:lnTo>
                    <a:pt x="33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7" name="Freeform 37">
              <a:hlinkClick r:id="" action="ppaction://noaction"/>
            </p:cNvPr>
            <p:cNvSpPr/>
            <p:nvPr/>
          </p:nvSpPr>
          <p:spPr>
            <a:xfrm>
              <a:off x="4268" y="1200"/>
              <a:ext cx="294" cy="470"/>
            </a:xfrm>
            <a:custGeom>
              <a:avLst/>
              <a:gdLst>
                <a:gd name="txL" fmla="*/ 0 w 294"/>
                <a:gd name="txT" fmla="*/ 0 h 470"/>
                <a:gd name="txR" fmla="*/ 294 w 294"/>
                <a:gd name="txB" fmla="*/ 470 h 470"/>
              </a:gdLst>
              <a:ahLst/>
              <a:cxnLst>
                <a:cxn ang="0">
                  <a:pos x="292" y="0"/>
                </a:cxn>
                <a:cxn ang="0">
                  <a:pos x="0" y="448"/>
                </a:cxn>
                <a:cxn ang="0">
                  <a:pos x="74" y="460"/>
                </a:cxn>
                <a:cxn ang="0">
                  <a:pos x="144" y="466"/>
                </a:cxn>
                <a:cxn ang="0">
                  <a:pos x="232" y="470"/>
                </a:cxn>
                <a:cxn ang="0">
                  <a:pos x="294" y="468"/>
                </a:cxn>
                <a:cxn ang="0">
                  <a:pos x="292" y="0"/>
                </a:cxn>
              </a:cxnLst>
              <a:rect l="txL" t="txT" r="txR" b="txB"/>
              <a:pathLst>
                <a:path w="294" h="470">
                  <a:moveTo>
                    <a:pt x="292" y="0"/>
                  </a:moveTo>
                  <a:lnTo>
                    <a:pt x="0" y="448"/>
                  </a:lnTo>
                  <a:lnTo>
                    <a:pt x="74" y="460"/>
                  </a:lnTo>
                  <a:lnTo>
                    <a:pt x="144" y="466"/>
                  </a:lnTo>
                  <a:lnTo>
                    <a:pt x="232" y="470"/>
                  </a:lnTo>
                  <a:lnTo>
                    <a:pt x="294" y="468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4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8" name="Line 38"/>
            <p:cNvSpPr/>
            <p:nvPr/>
          </p:nvSpPr>
          <p:spPr>
            <a:xfrm>
              <a:off x="3648" y="1200"/>
              <a:ext cx="1824" cy="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9199" name="Line 39"/>
            <p:cNvSpPr/>
            <p:nvPr/>
          </p:nvSpPr>
          <p:spPr>
            <a:xfrm flipH="1">
              <a:off x="4560" y="720"/>
              <a:ext cx="0" cy="96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9200" name="Line 40"/>
            <p:cNvSpPr/>
            <p:nvPr/>
          </p:nvSpPr>
          <p:spPr>
            <a:xfrm>
              <a:off x="3744" y="1008"/>
              <a:ext cx="1632" cy="38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9201" name="Line 41"/>
            <p:cNvSpPr/>
            <p:nvPr/>
          </p:nvSpPr>
          <p:spPr>
            <a:xfrm>
              <a:off x="3936" y="864"/>
              <a:ext cx="1248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9202" name="Line 42"/>
            <p:cNvSpPr/>
            <p:nvPr/>
          </p:nvSpPr>
          <p:spPr>
            <a:xfrm>
              <a:off x="4224" y="768"/>
              <a:ext cx="672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9203" name="Line 43"/>
            <p:cNvSpPr/>
            <p:nvPr/>
          </p:nvSpPr>
          <p:spPr>
            <a:xfrm flipV="1">
              <a:off x="3744" y="984"/>
              <a:ext cx="1632" cy="43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9204" name="Line 44"/>
            <p:cNvSpPr/>
            <p:nvPr/>
          </p:nvSpPr>
          <p:spPr>
            <a:xfrm flipV="1">
              <a:off x="3984" y="864"/>
              <a:ext cx="1200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9205" name="Line 45"/>
            <p:cNvSpPr/>
            <p:nvPr/>
          </p:nvSpPr>
          <p:spPr>
            <a:xfrm flipV="1">
              <a:off x="4272" y="768"/>
              <a:ext cx="576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53303" name="Oval 55"/>
          <p:cNvSpPr/>
          <p:nvPr/>
        </p:nvSpPr>
        <p:spPr>
          <a:xfrm>
            <a:off x="5721350" y="806450"/>
            <a:ext cx="2667000" cy="685800"/>
          </a:xfrm>
          <a:prstGeom prst="ellipse">
            <a:avLst/>
          </a:prstGeom>
          <a:solidFill>
            <a:srgbClr val="FF33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grpSp>
        <p:nvGrpSpPr>
          <p:cNvPr id="3" name="Group 60"/>
          <p:cNvGrpSpPr/>
          <p:nvPr/>
        </p:nvGrpSpPr>
        <p:grpSpPr>
          <a:xfrm>
            <a:off x="4714875" y="4187825"/>
            <a:ext cx="1728788" cy="874713"/>
            <a:chOff x="3008" y="3120"/>
            <a:chExt cx="1089" cy="734"/>
          </a:xfrm>
        </p:grpSpPr>
        <p:sp>
          <p:nvSpPr>
            <p:cNvPr id="49180" name="Rectangle 57"/>
            <p:cNvSpPr/>
            <p:nvPr/>
          </p:nvSpPr>
          <p:spPr>
            <a:xfrm>
              <a:off x="3008" y="3259"/>
              <a:ext cx="1089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4000" b="1">
                  <a:latin typeface="Times New Roman" panose="02020603050405020304" pitchFamily="18" charset="0"/>
                  <a:ea typeface="黑体" panose="02010609060101010101" pitchFamily="49" charset="-122"/>
                </a:rPr>
                <a:t>底面积</a:t>
              </a:r>
              <a:endPara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9181" name="AutoShape 58"/>
            <p:cNvSpPr/>
            <p:nvPr/>
          </p:nvSpPr>
          <p:spPr>
            <a:xfrm>
              <a:off x="3372" y="3120"/>
              <a:ext cx="316" cy="192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CC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pPr eaLnBrk="1" hangingPunct="1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9157" name="Group 64"/>
          <p:cNvGrpSpPr/>
          <p:nvPr/>
        </p:nvGrpSpPr>
        <p:grpSpPr>
          <a:xfrm>
            <a:off x="657225" y="1030288"/>
            <a:ext cx="4881563" cy="438150"/>
            <a:chOff x="362" y="381"/>
            <a:chExt cx="3075" cy="368"/>
          </a:xfrm>
        </p:grpSpPr>
        <p:sp>
          <p:nvSpPr>
            <p:cNvPr id="49163" name="Freeform 4">
              <a:hlinkClick r:id="" action="ppaction://noaction"/>
            </p:cNvPr>
            <p:cNvSpPr/>
            <p:nvPr/>
          </p:nvSpPr>
          <p:spPr>
            <a:xfrm>
              <a:off x="442" y="381"/>
              <a:ext cx="338" cy="331"/>
            </a:xfrm>
            <a:custGeom>
              <a:avLst/>
              <a:gdLst>
                <a:gd name="txL" fmla="*/ 0 w 338"/>
                <a:gd name="txT" fmla="*/ 0 h 331"/>
                <a:gd name="txR" fmla="*/ 338 w 338"/>
                <a:gd name="txB" fmla="*/ 331 h 331"/>
              </a:gdLst>
              <a:ahLst/>
              <a:cxnLst>
                <a:cxn ang="0">
                  <a:pos x="147" y="331"/>
                </a:cxn>
                <a:cxn ang="0">
                  <a:pos x="32" y="29"/>
                </a:cxn>
                <a:cxn ang="0">
                  <a:pos x="0" y="16"/>
                </a:cxn>
                <a:cxn ang="0">
                  <a:pos x="35" y="6"/>
                </a:cxn>
                <a:cxn ang="0">
                  <a:pos x="83" y="0"/>
                </a:cxn>
                <a:cxn ang="0">
                  <a:pos x="142" y="0"/>
                </a:cxn>
                <a:cxn ang="0">
                  <a:pos x="198" y="0"/>
                </a:cxn>
                <a:cxn ang="0">
                  <a:pos x="251" y="6"/>
                </a:cxn>
                <a:cxn ang="0">
                  <a:pos x="295" y="14"/>
                </a:cxn>
                <a:cxn ang="0">
                  <a:pos x="338" y="24"/>
                </a:cxn>
                <a:cxn ang="0">
                  <a:pos x="147" y="331"/>
                </a:cxn>
              </a:cxnLst>
              <a:rect l="txL" t="txT" r="txR" b="txB"/>
              <a:pathLst>
                <a:path w="338" h="331">
                  <a:moveTo>
                    <a:pt x="147" y="331"/>
                  </a:moveTo>
                  <a:lnTo>
                    <a:pt x="32" y="29"/>
                  </a:lnTo>
                  <a:lnTo>
                    <a:pt x="0" y="16"/>
                  </a:lnTo>
                  <a:lnTo>
                    <a:pt x="35" y="6"/>
                  </a:lnTo>
                  <a:lnTo>
                    <a:pt x="83" y="0"/>
                  </a:lnTo>
                  <a:lnTo>
                    <a:pt x="142" y="0"/>
                  </a:lnTo>
                  <a:lnTo>
                    <a:pt x="198" y="0"/>
                  </a:lnTo>
                  <a:lnTo>
                    <a:pt x="251" y="6"/>
                  </a:lnTo>
                  <a:lnTo>
                    <a:pt x="295" y="14"/>
                  </a:lnTo>
                  <a:lnTo>
                    <a:pt x="338" y="24"/>
                  </a:lnTo>
                  <a:lnTo>
                    <a:pt x="147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4" name="Freeform 5">
              <a:hlinkClick r:id="" action="ppaction://noaction"/>
            </p:cNvPr>
            <p:cNvSpPr/>
            <p:nvPr/>
          </p:nvSpPr>
          <p:spPr>
            <a:xfrm>
              <a:off x="799" y="381"/>
              <a:ext cx="353" cy="331"/>
            </a:xfrm>
            <a:custGeom>
              <a:avLst/>
              <a:gdLst>
                <a:gd name="txL" fmla="*/ 0 w 353"/>
                <a:gd name="txT" fmla="*/ 0 h 331"/>
                <a:gd name="txR" fmla="*/ 353 w 353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53" y="24"/>
                </a:cxn>
                <a:cxn ang="0">
                  <a:pos x="162" y="331"/>
                </a:cxn>
              </a:cxnLst>
              <a:rect l="txL" t="txT" r="txR" b="txB"/>
              <a:pathLst>
                <a:path w="353" h="331">
                  <a:moveTo>
                    <a:pt x="162" y="331"/>
                  </a:moveTo>
                  <a:lnTo>
                    <a:pt x="1" y="9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53" y="24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5" name="Freeform 6">
              <a:hlinkClick r:id="" action="ppaction://noaction"/>
            </p:cNvPr>
            <p:cNvSpPr/>
            <p:nvPr/>
          </p:nvSpPr>
          <p:spPr>
            <a:xfrm>
              <a:off x="1165" y="381"/>
              <a:ext cx="358" cy="331"/>
            </a:xfrm>
            <a:custGeom>
              <a:avLst/>
              <a:gdLst>
                <a:gd name="txL" fmla="*/ 0 w 358"/>
                <a:gd name="txT" fmla="*/ 0 h 331"/>
                <a:gd name="txR" fmla="*/ 358 w 358"/>
                <a:gd name="txB" fmla="*/ 331 h 331"/>
              </a:gdLst>
              <a:ahLst/>
              <a:cxnLst>
                <a:cxn ang="0">
                  <a:pos x="167" y="331"/>
                </a:cxn>
                <a:cxn ang="0">
                  <a:pos x="0" y="22"/>
                </a:cxn>
                <a:cxn ang="0">
                  <a:pos x="6" y="12"/>
                </a:cxn>
                <a:cxn ang="0">
                  <a:pos x="55" y="6"/>
                </a:cxn>
                <a:cxn ang="0">
                  <a:pos x="103" y="0"/>
                </a:cxn>
                <a:cxn ang="0">
                  <a:pos x="162" y="0"/>
                </a:cxn>
                <a:cxn ang="0">
                  <a:pos x="218" y="0"/>
                </a:cxn>
                <a:cxn ang="0">
                  <a:pos x="271" y="6"/>
                </a:cxn>
                <a:cxn ang="0">
                  <a:pos x="315" y="14"/>
                </a:cxn>
                <a:cxn ang="0">
                  <a:pos x="358" y="24"/>
                </a:cxn>
                <a:cxn ang="0">
                  <a:pos x="167" y="331"/>
                </a:cxn>
              </a:cxnLst>
              <a:rect l="txL" t="txT" r="txR" b="txB"/>
              <a:pathLst>
                <a:path w="358" h="331">
                  <a:moveTo>
                    <a:pt x="167" y="331"/>
                  </a:moveTo>
                  <a:lnTo>
                    <a:pt x="0" y="22"/>
                  </a:lnTo>
                  <a:lnTo>
                    <a:pt x="6" y="12"/>
                  </a:lnTo>
                  <a:lnTo>
                    <a:pt x="55" y="6"/>
                  </a:lnTo>
                  <a:lnTo>
                    <a:pt x="103" y="0"/>
                  </a:lnTo>
                  <a:lnTo>
                    <a:pt x="162" y="0"/>
                  </a:lnTo>
                  <a:lnTo>
                    <a:pt x="218" y="0"/>
                  </a:lnTo>
                  <a:lnTo>
                    <a:pt x="271" y="6"/>
                  </a:lnTo>
                  <a:lnTo>
                    <a:pt x="315" y="14"/>
                  </a:lnTo>
                  <a:lnTo>
                    <a:pt x="358" y="24"/>
                  </a:lnTo>
                  <a:lnTo>
                    <a:pt x="167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6" name="Freeform 7">
              <a:hlinkClick r:id="" action="ppaction://noaction"/>
            </p:cNvPr>
            <p:cNvSpPr/>
            <p:nvPr/>
          </p:nvSpPr>
          <p:spPr>
            <a:xfrm>
              <a:off x="1523" y="381"/>
              <a:ext cx="372" cy="331"/>
            </a:xfrm>
            <a:custGeom>
              <a:avLst/>
              <a:gdLst>
                <a:gd name="txL" fmla="*/ 0 w 372"/>
                <a:gd name="txT" fmla="*/ 0 h 331"/>
                <a:gd name="txR" fmla="*/ 372 w 372"/>
                <a:gd name="txB" fmla="*/ 331 h 331"/>
              </a:gdLst>
              <a:ahLst/>
              <a:cxnLst>
                <a:cxn ang="0">
                  <a:pos x="181" y="331"/>
                </a:cxn>
                <a:cxn ang="0">
                  <a:pos x="0" y="9"/>
                </a:cxn>
                <a:cxn ang="0">
                  <a:pos x="19" y="12"/>
                </a:cxn>
                <a:cxn ang="0">
                  <a:pos x="68" y="6"/>
                </a:cxn>
                <a:cxn ang="0">
                  <a:pos x="116" y="0"/>
                </a:cxn>
                <a:cxn ang="0">
                  <a:pos x="176" y="0"/>
                </a:cxn>
                <a:cxn ang="0">
                  <a:pos x="232" y="0"/>
                </a:cxn>
                <a:cxn ang="0">
                  <a:pos x="285" y="6"/>
                </a:cxn>
                <a:cxn ang="0">
                  <a:pos x="329" y="14"/>
                </a:cxn>
                <a:cxn ang="0">
                  <a:pos x="372" y="24"/>
                </a:cxn>
                <a:cxn ang="0">
                  <a:pos x="181" y="331"/>
                </a:cxn>
              </a:cxnLst>
              <a:rect l="txL" t="txT" r="txR" b="txB"/>
              <a:pathLst>
                <a:path w="372" h="331">
                  <a:moveTo>
                    <a:pt x="181" y="331"/>
                  </a:moveTo>
                  <a:lnTo>
                    <a:pt x="0" y="9"/>
                  </a:lnTo>
                  <a:lnTo>
                    <a:pt x="19" y="12"/>
                  </a:lnTo>
                  <a:lnTo>
                    <a:pt x="68" y="6"/>
                  </a:lnTo>
                  <a:lnTo>
                    <a:pt x="116" y="0"/>
                  </a:lnTo>
                  <a:lnTo>
                    <a:pt x="176" y="0"/>
                  </a:lnTo>
                  <a:lnTo>
                    <a:pt x="232" y="0"/>
                  </a:lnTo>
                  <a:lnTo>
                    <a:pt x="285" y="6"/>
                  </a:lnTo>
                  <a:lnTo>
                    <a:pt x="329" y="14"/>
                  </a:lnTo>
                  <a:lnTo>
                    <a:pt x="372" y="24"/>
                  </a:lnTo>
                  <a:lnTo>
                    <a:pt x="181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7" name="Freeform 8">
              <a:hlinkClick r:id="" action="ppaction://noaction"/>
            </p:cNvPr>
            <p:cNvSpPr/>
            <p:nvPr/>
          </p:nvSpPr>
          <p:spPr>
            <a:xfrm>
              <a:off x="1913" y="381"/>
              <a:ext cx="353" cy="331"/>
            </a:xfrm>
            <a:custGeom>
              <a:avLst/>
              <a:gdLst>
                <a:gd name="txL" fmla="*/ 0 w 353"/>
                <a:gd name="txT" fmla="*/ 0 h 331"/>
                <a:gd name="txR" fmla="*/ 353 w 353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53" y="24"/>
                </a:cxn>
                <a:cxn ang="0">
                  <a:pos x="162" y="331"/>
                </a:cxn>
              </a:cxnLst>
              <a:rect l="txL" t="txT" r="txR" b="txB"/>
              <a:pathLst>
                <a:path w="353" h="331">
                  <a:moveTo>
                    <a:pt x="162" y="331"/>
                  </a:moveTo>
                  <a:lnTo>
                    <a:pt x="1" y="9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53" y="24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8" name="Freeform 9">
              <a:hlinkClick r:id="" action="ppaction://noaction"/>
            </p:cNvPr>
            <p:cNvSpPr/>
            <p:nvPr/>
          </p:nvSpPr>
          <p:spPr>
            <a:xfrm>
              <a:off x="2278" y="381"/>
              <a:ext cx="359" cy="331"/>
            </a:xfrm>
            <a:custGeom>
              <a:avLst/>
              <a:gdLst>
                <a:gd name="txL" fmla="*/ 0 w 359"/>
                <a:gd name="txT" fmla="*/ 0 h 331"/>
                <a:gd name="txR" fmla="*/ 359 w 359"/>
                <a:gd name="txB" fmla="*/ 331 h 331"/>
              </a:gdLst>
              <a:ahLst/>
              <a:cxnLst>
                <a:cxn ang="0">
                  <a:pos x="168" y="331"/>
                </a:cxn>
                <a:cxn ang="0">
                  <a:pos x="0" y="9"/>
                </a:cxn>
                <a:cxn ang="0">
                  <a:pos x="7" y="12"/>
                </a:cxn>
                <a:cxn ang="0">
                  <a:pos x="56" y="6"/>
                </a:cxn>
                <a:cxn ang="0">
                  <a:pos x="104" y="0"/>
                </a:cxn>
                <a:cxn ang="0">
                  <a:pos x="163" y="0"/>
                </a:cxn>
                <a:cxn ang="0">
                  <a:pos x="219" y="0"/>
                </a:cxn>
                <a:cxn ang="0">
                  <a:pos x="272" y="6"/>
                </a:cxn>
                <a:cxn ang="0">
                  <a:pos x="316" y="14"/>
                </a:cxn>
                <a:cxn ang="0">
                  <a:pos x="359" y="24"/>
                </a:cxn>
                <a:cxn ang="0">
                  <a:pos x="168" y="331"/>
                </a:cxn>
              </a:cxnLst>
              <a:rect l="txL" t="txT" r="txR" b="txB"/>
              <a:pathLst>
                <a:path w="359" h="331">
                  <a:moveTo>
                    <a:pt x="168" y="331"/>
                  </a:moveTo>
                  <a:lnTo>
                    <a:pt x="0" y="9"/>
                  </a:lnTo>
                  <a:lnTo>
                    <a:pt x="7" y="12"/>
                  </a:lnTo>
                  <a:lnTo>
                    <a:pt x="56" y="6"/>
                  </a:lnTo>
                  <a:lnTo>
                    <a:pt x="104" y="0"/>
                  </a:lnTo>
                  <a:lnTo>
                    <a:pt x="163" y="0"/>
                  </a:lnTo>
                  <a:lnTo>
                    <a:pt x="219" y="0"/>
                  </a:lnTo>
                  <a:lnTo>
                    <a:pt x="272" y="6"/>
                  </a:lnTo>
                  <a:lnTo>
                    <a:pt x="316" y="14"/>
                  </a:lnTo>
                  <a:lnTo>
                    <a:pt x="359" y="24"/>
                  </a:lnTo>
                  <a:lnTo>
                    <a:pt x="168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9" name="Freeform 10">
              <a:hlinkClick r:id="" action="ppaction://noaction"/>
            </p:cNvPr>
            <p:cNvSpPr/>
            <p:nvPr/>
          </p:nvSpPr>
          <p:spPr>
            <a:xfrm>
              <a:off x="2656" y="381"/>
              <a:ext cx="371" cy="331"/>
            </a:xfrm>
            <a:custGeom>
              <a:avLst/>
              <a:gdLst>
                <a:gd name="txL" fmla="*/ 0 w 371"/>
                <a:gd name="txT" fmla="*/ 0 h 331"/>
                <a:gd name="txR" fmla="*/ 371 w 371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6" y="16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71" y="16"/>
                </a:cxn>
                <a:cxn ang="0">
                  <a:pos x="162" y="331"/>
                </a:cxn>
              </a:cxnLst>
              <a:rect l="txL" t="txT" r="txR" b="txB"/>
              <a:pathLst>
                <a:path w="371" h="331">
                  <a:moveTo>
                    <a:pt x="162" y="331"/>
                  </a:moveTo>
                  <a:lnTo>
                    <a:pt x="6" y="16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71" y="16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0" name="Freeform 11">
              <a:hlinkClick r:id="" action="ppaction://noaction"/>
            </p:cNvPr>
            <p:cNvSpPr/>
            <p:nvPr/>
          </p:nvSpPr>
          <p:spPr>
            <a:xfrm>
              <a:off x="3046" y="389"/>
              <a:ext cx="372" cy="331"/>
            </a:xfrm>
            <a:custGeom>
              <a:avLst/>
              <a:gdLst>
                <a:gd name="txL" fmla="*/ 0 w 372"/>
                <a:gd name="txT" fmla="*/ 0 h 331"/>
                <a:gd name="txR" fmla="*/ 372 w 372"/>
                <a:gd name="txB" fmla="*/ 331 h 331"/>
              </a:gdLst>
              <a:ahLst/>
              <a:cxnLst>
                <a:cxn ang="0">
                  <a:pos x="161" y="331"/>
                </a:cxn>
                <a:cxn ang="0">
                  <a:pos x="7" y="13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6" y="0"/>
                </a:cxn>
                <a:cxn ang="0">
                  <a:pos x="212" y="0"/>
                </a:cxn>
                <a:cxn ang="0">
                  <a:pos x="265" y="6"/>
                </a:cxn>
                <a:cxn ang="0">
                  <a:pos x="309" y="14"/>
                </a:cxn>
                <a:cxn ang="0">
                  <a:pos x="372" y="41"/>
                </a:cxn>
                <a:cxn ang="0">
                  <a:pos x="161" y="331"/>
                </a:cxn>
              </a:cxnLst>
              <a:rect l="txL" t="txT" r="txR" b="txB"/>
              <a:pathLst>
                <a:path w="372" h="331">
                  <a:moveTo>
                    <a:pt x="161" y="331"/>
                  </a:moveTo>
                  <a:lnTo>
                    <a:pt x="7" y="13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6" y="0"/>
                  </a:lnTo>
                  <a:lnTo>
                    <a:pt x="212" y="0"/>
                  </a:lnTo>
                  <a:lnTo>
                    <a:pt x="265" y="6"/>
                  </a:lnTo>
                  <a:lnTo>
                    <a:pt x="309" y="14"/>
                  </a:lnTo>
                  <a:lnTo>
                    <a:pt x="372" y="41"/>
                  </a:lnTo>
                  <a:lnTo>
                    <a:pt x="161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1" name="Freeform 13">
              <a:hlinkClick r:id="" action="ppaction://noaction"/>
            </p:cNvPr>
            <p:cNvSpPr/>
            <p:nvPr/>
          </p:nvSpPr>
          <p:spPr>
            <a:xfrm>
              <a:off x="945" y="390"/>
              <a:ext cx="390" cy="348"/>
            </a:xfrm>
            <a:custGeom>
              <a:avLst/>
              <a:gdLst>
                <a:gd name="txL" fmla="*/ 0 w 390"/>
                <a:gd name="txT" fmla="*/ 0 h 348"/>
                <a:gd name="txR" fmla="*/ 390 w 390"/>
                <a:gd name="txB" fmla="*/ 348 h 348"/>
              </a:gdLst>
              <a:ahLst/>
              <a:cxnLst>
                <a:cxn ang="0">
                  <a:pos x="207" y="0"/>
                </a:cxn>
                <a:cxn ang="0">
                  <a:pos x="0" y="324"/>
                </a:cxn>
                <a:cxn ang="0">
                  <a:pos x="37" y="336"/>
                </a:cxn>
                <a:cxn ang="0">
                  <a:pos x="86" y="342"/>
                </a:cxn>
                <a:cxn ang="0">
                  <a:pos x="134" y="348"/>
                </a:cxn>
                <a:cxn ang="0">
                  <a:pos x="194" y="348"/>
                </a:cxn>
                <a:cxn ang="0">
                  <a:pos x="250" y="348"/>
                </a:cxn>
                <a:cxn ang="0">
                  <a:pos x="303" y="342"/>
                </a:cxn>
                <a:cxn ang="0">
                  <a:pos x="347" y="334"/>
                </a:cxn>
                <a:cxn ang="0">
                  <a:pos x="390" y="324"/>
                </a:cxn>
                <a:cxn ang="0">
                  <a:pos x="207" y="0"/>
                </a:cxn>
              </a:cxnLst>
              <a:rect l="txL" t="txT" r="txR" b="txB"/>
              <a:pathLst>
                <a:path w="390" h="348">
                  <a:moveTo>
                    <a:pt x="207" y="0"/>
                  </a:moveTo>
                  <a:lnTo>
                    <a:pt x="0" y="324"/>
                  </a:lnTo>
                  <a:lnTo>
                    <a:pt x="37" y="336"/>
                  </a:lnTo>
                  <a:lnTo>
                    <a:pt x="86" y="342"/>
                  </a:lnTo>
                  <a:lnTo>
                    <a:pt x="134" y="348"/>
                  </a:lnTo>
                  <a:lnTo>
                    <a:pt x="194" y="348"/>
                  </a:lnTo>
                  <a:lnTo>
                    <a:pt x="250" y="348"/>
                  </a:lnTo>
                  <a:lnTo>
                    <a:pt x="303" y="342"/>
                  </a:lnTo>
                  <a:lnTo>
                    <a:pt x="347" y="334"/>
                  </a:lnTo>
                  <a:lnTo>
                    <a:pt x="390" y="32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2" name="Freeform 14">
              <a:hlinkClick r:id="" action="ppaction://noaction"/>
            </p:cNvPr>
            <p:cNvSpPr/>
            <p:nvPr/>
          </p:nvSpPr>
          <p:spPr>
            <a:xfrm>
              <a:off x="1317" y="397"/>
              <a:ext cx="389" cy="341"/>
            </a:xfrm>
            <a:custGeom>
              <a:avLst/>
              <a:gdLst>
                <a:gd name="txL" fmla="*/ 0 w 389"/>
                <a:gd name="txT" fmla="*/ 0 h 341"/>
                <a:gd name="txR" fmla="*/ 389 w 389"/>
                <a:gd name="txB" fmla="*/ 341 h 341"/>
              </a:gdLst>
              <a:ahLst/>
              <a:cxnLst>
                <a:cxn ang="0">
                  <a:pos x="206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3" y="341"/>
                </a:cxn>
                <a:cxn ang="0">
                  <a:pos x="249" y="341"/>
                </a:cxn>
                <a:cxn ang="0">
                  <a:pos x="302" y="335"/>
                </a:cxn>
                <a:cxn ang="0">
                  <a:pos x="346" y="327"/>
                </a:cxn>
                <a:cxn ang="0">
                  <a:pos x="389" y="317"/>
                </a:cxn>
                <a:cxn ang="0">
                  <a:pos x="206" y="0"/>
                </a:cxn>
              </a:cxnLst>
              <a:rect l="txL" t="txT" r="txR" b="txB"/>
              <a:pathLst>
                <a:path w="389" h="341">
                  <a:moveTo>
                    <a:pt x="206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3" y="341"/>
                  </a:lnTo>
                  <a:lnTo>
                    <a:pt x="249" y="341"/>
                  </a:lnTo>
                  <a:lnTo>
                    <a:pt x="302" y="335"/>
                  </a:lnTo>
                  <a:lnTo>
                    <a:pt x="346" y="327"/>
                  </a:lnTo>
                  <a:lnTo>
                    <a:pt x="389" y="317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3" name="Freeform 15">
              <a:hlinkClick r:id="" action="ppaction://noaction"/>
            </p:cNvPr>
            <p:cNvSpPr/>
            <p:nvPr/>
          </p:nvSpPr>
          <p:spPr>
            <a:xfrm>
              <a:off x="1688" y="397"/>
              <a:ext cx="390" cy="341"/>
            </a:xfrm>
            <a:custGeom>
              <a:avLst/>
              <a:gdLst>
                <a:gd name="txL" fmla="*/ 0 w 390"/>
                <a:gd name="txT" fmla="*/ 0 h 341"/>
                <a:gd name="txR" fmla="*/ 390 w 390"/>
                <a:gd name="txB" fmla="*/ 341 h 341"/>
              </a:gdLst>
              <a:ahLst/>
              <a:cxnLst>
                <a:cxn ang="0">
                  <a:pos x="219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4" y="341"/>
                </a:cxn>
                <a:cxn ang="0">
                  <a:pos x="250" y="341"/>
                </a:cxn>
                <a:cxn ang="0">
                  <a:pos x="303" y="335"/>
                </a:cxn>
                <a:cxn ang="0">
                  <a:pos x="347" y="327"/>
                </a:cxn>
                <a:cxn ang="0">
                  <a:pos x="390" y="317"/>
                </a:cxn>
                <a:cxn ang="0">
                  <a:pos x="219" y="0"/>
                </a:cxn>
              </a:cxnLst>
              <a:rect l="txL" t="txT" r="txR" b="txB"/>
              <a:pathLst>
                <a:path w="390" h="341">
                  <a:moveTo>
                    <a:pt x="219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4" y="341"/>
                  </a:lnTo>
                  <a:lnTo>
                    <a:pt x="250" y="341"/>
                  </a:lnTo>
                  <a:lnTo>
                    <a:pt x="303" y="335"/>
                  </a:lnTo>
                  <a:lnTo>
                    <a:pt x="347" y="327"/>
                  </a:lnTo>
                  <a:lnTo>
                    <a:pt x="390" y="317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4" name="Freeform 16">
              <a:hlinkClick r:id="" action="ppaction://noaction"/>
            </p:cNvPr>
            <p:cNvSpPr/>
            <p:nvPr/>
          </p:nvSpPr>
          <p:spPr>
            <a:xfrm>
              <a:off x="2060" y="397"/>
              <a:ext cx="389" cy="341"/>
            </a:xfrm>
            <a:custGeom>
              <a:avLst/>
              <a:gdLst>
                <a:gd name="txL" fmla="*/ 0 w 389"/>
                <a:gd name="txT" fmla="*/ 0 h 341"/>
                <a:gd name="txR" fmla="*/ 389 w 389"/>
                <a:gd name="txB" fmla="*/ 341 h 341"/>
              </a:gdLst>
              <a:ahLst/>
              <a:cxnLst>
                <a:cxn ang="0">
                  <a:pos x="218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3" y="341"/>
                </a:cxn>
                <a:cxn ang="0">
                  <a:pos x="249" y="341"/>
                </a:cxn>
                <a:cxn ang="0">
                  <a:pos x="302" y="335"/>
                </a:cxn>
                <a:cxn ang="0">
                  <a:pos x="346" y="327"/>
                </a:cxn>
                <a:cxn ang="0">
                  <a:pos x="389" y="317"/>
                </a:cxn>
                <a:cxn ang="0">
                  <a:pos x="218" y="0"/>
                </a:cxn>
              </a:cxnLst>
              <a:rect l="txL" t="txT" r="txR" b="txB"/>
              <a:pathLst>
                <a:path w="389" h="341">
                  <a:moveTo>
                    <a:pt x="218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3" y="341"/>
                  </a:lnTo>
                  <a:lnTo>
                    <a:pt x="249" y="341"/>
                  </a:lnTo>
                  <a:lnTo>
                    <a:pt x="302" y="335"/>
                  </a:lnTo>
                  <a:lnTo>
                    <a:pt x="346" y="327"/>
                  </a:lnTo>
                  <a:lnTo>
                    <a:pt x="389" y="317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5" name="Freeform 17">
              <a:hlinkClick r:id="" action="ppaction://noaction"/>
            </p:cNvPr>
            <p:cNvSpPr/>
            <p:nvPr/>
          </p:nvSpPr>
          <p:spPr>
            <a:xfrm>
              <a:off x="2431" y="384"/>
              <a:ext cx="389" cy="354"/>
            </a:xfrm>
            <a:custGeom>
              <a:avLst/>
              <a:gdLst>
                <a:gd name="txL" fmla="*/ 0 w 389"/>
                <a:gd name="txT" fmla="*/ 0 h 354"/>
                <a:gd name="txR" fmla="*/ 389 w 389"/>
                <a:gd name="txB" fmla="*/ 354 h 354"/>
              </a:gdLst>
              <a:ahLst/>
              <a:cxnLst>
                <a:cxn ang="0">
                  <a:pos x="219" y="0"/>
                </a:cxn>
                <a:cxn ang="0">
                  <a:pos x="0" y="330"/>
                </a:cxn>
                <a:cxn ang="0">
                  <a:pos x="37" y="342"/>
                </a:cxn>
                <a:cxn ang="0">
                  <a:pos x="86" y="348"/>
                </a:cxn>
                <a:cxn ang="0">
                  <a:pos x="134" y="354"/>
                </a:cxn>
                <a:cxn ang="0">
                  <a:pos x="193" y="354"/>
                </a:cxn>
                <a:cxn ang="0">
                  <a:pos x="249" y="354"/>
                </a:cxn>
                <a:cxn ang="0">
                  <a:pos x="302" y="348"/>
                </a:cxn>
                <a:cxn ang="0">
                  <a:pos x="346" y="340"/>
                </a:cxn>
                <a:cxn ang="0">
                  <a:pos x="389" y="330"/>
                </a:cxn>
                <a:cxn ang="0">
                  <a:pos x="219" y="0"/>
                </a:cxn>
              </a:cxnLst>
              <a:rect l="txL" t="txT" r="txR" b="txB"/>
              <a:pathLst>
                <a:path w="389" h="354">
                  <a:moveTo>
                    <a:pt x="219" y="0"/>
                  </a:moveTo>
                  <a:lnTo>
                    <a:pt x="0" y="330"/>
                  </a:lnTo>
                  <a:lnTo>
                    <a:pt x="37" y="342"/>
                  </a:lnTo>
                  <a:lnTo>
                    <a:pt x="86" y="348"/>
                  </a:lnTo>
                  <a:lnTo>
                    <a:pt x="134" y="354"/>
                  </a:lnTo>
                  <a:lnTo>
                    <a:pt x="193" y="354"/>
                  </a:lnTo>
                  <a:lnTo>
                    <a:pt x="249" y="354"/>
                  </a:lnTo>
                  <a:lnTo>
                    <a:pt x="302" y="348"/>
                  </a:lnTo>
                  <a:lnTo>
                    <a:pt x="346" y="340"/>
                  </a:lnTo>
                  <a:lnTo>
                    <a:pt x="389" y="33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6" name="Freeform 18">
              <a:hlinkClick r:id="" action="ppaction://noaction"/>
            </p:cNvPr>
            <p:cNvSpPr/>
            <p:nvPr/>
          </p:nvSpPr>
          <p:spPr>
            <a:xfrm>
              <a:off x="2822" y="390"/>
              <a:ext cx="370" cy="348"/>
            </a:xfrm>
            <a:custGeom>
              <a:avLst/>
              <a:gdLst>
                <a:gd name="txL" fmla="*/ 0 w 370"/>
                <a:gd name="txT" fmla="*/ 0 h 348"/>
                <a:gd name="txR" fmla="*/ 370 w 370"/>
                <a:gd name="txB" fmla="*/ 348 h 348"/>
              </a:gdLst>
              <a:ahLst/>
              <a:cxnLst>
                <a:cxn ang="0">
                  <a:pos x="218" y="0"/>
                </a:cxn>
                <a:cxn ang="0">
                  <a:pos x="0" y="314"/>
                </a:cxn>
                <a:cxn ang="0">
                  <a:pos x="18" y="336"/>
                </a:cxn>
                <a:cxn ang="0">
                  <a:pos x="67" y="342"/>
                </a:cxn>
                <a:cxn ang="0">
                  <a:pos x="115" y="348"/>
                </a:cxn>
                <a:cxn ang="0">
                  <a:pos x="174" y="348"/>
                </a:cxn>
                <a:cxn ang="0">
                  <a:pos x="230" y="348"/>
                </a:cxn>
                <a:cxn ang="0">
                  <a:pos x="283" y="342"/>
                </a:cxn>
                <a:cxn ang="0">
                  <a:pos x="327" y="334"/>
                </a:cxn>
                <a:cxn ang="0">
                  <a:pos x="370" y="324"/>
                </a:cxn>
                <a:cxn ang="0">
                  <a:pos x="218" y="0"/>
                </a:cxn>
              </a:cxnLst>
              <a:rect l="txL" t="txT" r="txR" b="txB"/>
              <a:pathLst>
                <a:path w="370" h="348">
                  <a:moveTo>
                    <a:pt x="218" y="0"/>
                  </a:moveTo>
                  <a:lnTo>
                    <a:pt x="0" y="314"/>
                  </a:lnTo>
                  <a:lnTo>
                    <a:pt x="18" y="336"/>
                  </a:lnTo>
                  <a:lnTo>
                    <a:pt x="67" y="342"/>
                  </a:lnTo>
                  <a:lnTo>
                    <a:pt x="115" y="348"/>
                  </a:lnTo>
                  <a:lnTo>
                    <a:pt x="174" y="348"/>
                  </a:lnTo>
                  <a:lnTo>
                    <a:pt x="230" y="348"/>
                  </a:lnTo>
                  <a:lnTo>
                    <a:pt x="283" y="342"/>
                  </a:lnTo>
                  <a:lnTo>
                    <a:pt x="327" y="334"/>
                  </a:lnTo>
                  <a:lnTo>
                    <a:pt x="370" y="324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7" name="Freeform 19">
              <a:hlinkClick r:id="" action="ppaction://noaction"/>
            </p:cNvPr>
            <p:cNvSpPr/>
            <p:nvPr/>
          </p:nvSpPr>
          <p:spPr>
            <a:xfrm>
              <a:off x="3188" y="413"/>
              <a:ext cx="249" cy="336"/>
            </a:xfrm>
            <a:custGeom>
              <a:avLst/>
              <a:gdLst>
                <a:gd name="txL" fmla="*/ 0 w 249"/>
                <a:gd name="txT" fmla="*/ 0 h 336"/>
                <a:gd name="txR" fmla="*/ 249 w 249"/>
                <a:gd name="txB" fmla="*/ 336 h 336"/>
              </a:gdLst>
              <a:ahLst/>
              <a:cxnLst>
                <a:cxn ang="0">
                  <a:pos x="249" y="0"/>
                </a:cxn>
                <a:cxn ang="0">
                  <a:pos x="0" y="301"/>
                </a:cxn>
                <a:cxn ang="0">
                  <a:pos x="37" y="313"/>
                </a:cxn>
                <a:cxn ang="0">
                  <a:pos x="86" y="319"/>
                </a:cxn>
                <a:cxn ang="0">
                  <a:pos x="134" y="325"/>
                </a:cxn>
                <a:cxn ang="0">
                  <a:pos x="201" y="336"/>
                </a:cxn>
                <a:cxn ang="0">
                  <a:pos x="193" y="333"/>
                </a:cxn>
                <a:cxn ang="0">
                  <a:pos x="198" y="326"/>
                </a:cxn>
                <a:cxn ang="0">
                  <a:pos x="198" y="326"/>
                </a:cxn>
                <a:cxn ang="0">
                  <a:pos x="198" y="330"/>
                </a:cxn>
                <a:cxn ang="0">
                  <a:pos x="249" y="0"/>
                </a:cxn>
              </a:cxnLst>
              <a:rect l="txL" t="txT" r="txR" b="txB"/>
              <a:pathLst>
                <a:path w="249" h="336">
                  <a:moveTo>
                    <a:pt x="249" y="0"/>
                  </a:moveTo>
                  <a:lnTo>
                    <a:pt x="0" y="301"/>
                  </a:lnTo>
                  <a:lnTo>
                    <a:pt x="37" y="313"/>
                  </a:lnTo>
                  <a:lnTo>
                    <a:pt x="86" y="319"/>
                  </a:lnTo>
                  <a:lnTo>
                    <a:pt x="134" y="325"/>
                  </a:lnTo>
                  <a:lnTo>
                    <a:pt x="201" y="336"/>
                  </a:lnTo>
                  <a:lnTo>
                    <a:pt x="193" y="333"/>
                  </a:lnTo>
                  <a:lnTo>
                    <a:pt x="198" y="326"/>
                  </a:lnTo>
                  <a:lnTo>
                    <a:pt x="198" y="33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8" name="Freeform 20">
              <a:hlinkClick r:id="" action="ppaction://noaction"/>
            </p:cNvPr>
            <p:cNvSpPr/>
            <p:nvPr/>
          </p:nvSpPr>
          <p:spPr>
            <a:xfrm>
              <a:off x="362" y="390"/>
              <a:ext cx="214" cy="347"/>
            </a:xfrm>
            <a:custGeom>
              <a:avLst/>
              <a:gdLst>
                <a:gd name="txL" fmla="*/ 0 w 214"/>
                <a:gd name="txT" fmla="*/ 0 h 347"/>
                <a:gd name="txR" fmla="*/ 214 w 214"/>
                <a:gd name="txB" fmla="*/ 347 h 347"/>
              </a:gdLst>
              <a:ahLst/>
              <a:cxnLst>
                <a:cxn ang="0">
                  <a:pos x="92" y="0"/>
                </a:cxn>
                <a:cxn ang="0">
                  <a:pos x="0" y="334"/>
                </a:cxn>
                <a:cxn ang="0">
                  <a:pos x="15" y="340"/>
                </a:cxn>
                <a:cxn ang="0">
                  <a:pos x="31" y="347"/>
                </a:cxn>
                <a:cxn ang="0">
                  <a:pos x="26" y="347"/>
                </a:cxn>
                <a:cxn ang="0">
                  <a:pos x="31" y="337"/>
                </a:cxn>
                <a:cxn ang="0">
                  <a:pos x="75" y="337"/>
                </a:cxn>
                <a:cxn ang="0">
                  <a:pos x="119" y="337"/>
                </a:cxn>
                <a:cxn ang="0">
                  <a:pos x="176" y="329"/>
                </a:cxn>
                <a:cxn ang="0">
                  <a:pos x="214" y="334"/>
                </a:cxn>
                <a:cxn ang="0">
                  <a:pos x="92" y="0"/>
                </a:cxn>
              </a:cxnLst>
              <a:rect l="txL" t="txT" r="txR" b="txB"/>
              <a:pathLst>
                <a:path w="214" h="347">
                  <a:moveTo>
                    <a:pt x="92" y="0"/>
                  </a:moveTo>
                  <a:lnTo>
                    <a:pt x="0" y="334"/>
                  </a:lnTo>
                  <a:lnTo>
                    <a:pt x="15" y="340"/>
                  </a:lnTo>
                  <a:lnTo>
                    <a:pt x="31" y="347"/>
                  </a:lnTo>
                  <a:lnTo>
                    <a:pt x="26" y="347"/>
                  </a:lnTo>
                  <a:lnTo>
                    <a:pt x="31" y="337"/>
                  </a:lnTo>
                  <a:lnTo>
                    <a:pt x="75" y="337"/>
                  </a:lnTo>
                  <a:lnTo>
                    <a:pt x="119" y="337"/>
                  </a:lnTo>
                  <a:lnTo>
                    <a:pt x="176" y="329"/>
                  </a:lnTo>
                  <a:lnTo>
                    <a:pt x="214" y="33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9" name="Freeform 12">
              <a:hlinkClick r:id="" action="ppaction://noaction"/>
            </p:cNvPr>
            <p:cNvSpPr/>
            <p:nvPr/>
          </p:nvSpPr>
          <p:spPr>
            <a:xfrm>
              <a:off x="557" y="397"/>
              <a:ext cx="406" cy="341"/>
            </a:xfrm>
            <a:custGeom>
              <a:avLst/>
              <a:gdLst>
                <a:gd name="txL" fmla="*/ 0 w 406"/>
                <a:gd name="txT" fmla="*/ 0 h 341"/>
                <a:gd name="txR" fmla="*/ 406 w 406"/>
                <a:gd name="txB" fmla="*/ 341 h 341"/>
              </a:gdLst>
              <a:ahLst/>
              <a:cxnLst>
                <a:cxn ang="0">
                  <a:pos x="237" y="0"/>
                </a:cxn>
                <a:cxn ang="0">
                  <a:pos x="0" y="304"/>
                </a:cxn>
                <a:cxn ang="0">
                  <a:pos x="54" y="329"/>
                </a:cxn>
                <a:cxn ang="0">
                  <a:pos x="103" y="335"/>
                </a:cxn>
                <a:cxn ang="0">
                  <a:pos x="151" y="341"/>
                </a:cxn>
                <a:cxn ang="0">
                  <a:pos x="210" y="341"/>
                </a:cxn>
                <a:cxn ang="0">
                  <a:pos x="266" y="341"/>
                </a:cxn>
                <a:cxn ang="0">
                  <a:pos x="319" y="335"/>
                </a:cxn>
                <a:cxn ang="0">
                  <a:pos x="363" y="327"/>
                </a:cxn>
                <a:cxn ang="0">
                  <a:pos x="406" y="317"/>
                </a:cxn>
                <a:cxn ang="0">
                  <a:pos x="237" y="0"/>
                </a:cxn>
              </a:cxnLst>
              <a:rect l="txL" t="txT" r="txR" b="txB"/>
              <a:pathLst>
                <a:path w="406" h="341">
                  <a:moveTo>
                    <a:pt x="237" y="0"/>
                  </a:moveTo>
                  <a:lnTo>
                    <a:pt x="0" y="304"/>
                  </a:lnTo>
                  <a:lnTo>
                    <a:pt x="54" y="329"/>
                  </a:lnTo>
                  <a:lnTo>
                    <a:pt x="103" y="335"/>
                  </a:lnTo>
                  <a:lnTo>
                    <a:pt x="151" y="341"/>
                  </a:lnTo>
                  <a:lnTo>
                    <a:pt x="210" y="341"/>
                  </a:lnTo>
                  <a:lnTo>
                    <a:pt x="266" y="341"/>
                  </a:lnTo>
                  <a:lnTo>
                    <a:pt x="319" y="335"/>
                  </a:lnTo>
                  <a:lnTo>
                    <a:pt x="363" y="327"/>
                  </a:lnTo>
                  <a:lnTo>
                    <a:pt x="406" y="317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09" name="Freeform 61"/>
          <p:cNvSpPr/>
          <p:nvPr/>
        </p:nvSpPr>
        <p:spPr>
          <a:xfrm>
            <a:off x="692150" y="1035050"/>
            <a:ext cx="4800600" cy="400050"/>
          </a:xfrm>
          <a:custGeom>
            <a:avLst/>
            <a:gdLst>
              <a:gd name="txL" fmla="*/ 0 w 3072"/>
              <a:gd name="txT" fmla="*/ 0 h 336"/>
              <a:gd name="txR" fmla="*/ 3072 w 3072"/>
              <a:gd name="txB" fmla="*/ 336 h 336"/>
            </a:gdLst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3072" h="336">
                <a:moveTo>
                  <a:pt x="48" y="0"/>
                </a:moveTo>
                <a:lnTo>
                  <a:pt x="3072" y="0"/>
                </a:lnTo>
                <a:lnTo>
                  <a:pt x="3072" y="336"/>
                </a:lnTo>
                <a:lnTo>
                  <a:pt x="0" y="336"/>
                </a:lnTo>
                <a:lnTo>
                  <a:pt x="48" y="0"/>
                </a:lnTo>
                <a:close/>
              </a:path>
            </a:pathLst>
          </a:custGeom>
          <a:solidFill>
            <a:srgbClr val="FF3300">
              <a:alpha val="50195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59" name="标题 54"/>
          <p:cNvSpPr>
            <a:spLocks noGrp="1"/>
          </p:cNvSpPr>
          <p:nvPr>
            <p:ph type="title"/>
          </p:nvPr>
        </p:nvSpPr>
        <p:spPr>
          <a:xfrm>
            <a:off x="301625" y="-14287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课堂探索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63"/>
          <p:cNvGrpSpPr/>
          <p:nvPr/>
        </p:nvGrpSpPr>
        <p:grpSpPr>
          <a:xfrm>
            <a:off x="520700" y="3560763"/>
            <a:ext cx="7888288" cy="708025"/>
            <a:chOff x="-48" y="2592"/>
            <a:chExt cx="5520" cy="703"/>
          </a:xfrm>
        </p:grpSpPr>
        <p:sp>
          <p:nvSpPr>
            <p:cNvPr id="49161" name="Rectangle 62">
              <a:hlinkClick r:id="" action="ppaction://noaction"/>
            </p:cNvPr>
            <p:cNvSpPr/>
            <p:nvPr/>
          </p:nvSpPr>
          <p:spPr>
            <a:xfrm>
              <a:off x="-48" y="2640"/>
              <a:ext cx="5520" cy="576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49162" name="Text Box 53"/>
            <p:cNvSpPr txBox="1"/>
            <p:nvPr/>
          </p:nvSpPr>
          <p:spPr>
            <a:xfrm>
              <a:off x="344" y="2592"/>
              <a:ext cx="4559" cy="7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4000" b="1">
                  <a:latin typeface="Times New Roman" panose="02020603050405020304" pitchFamily="18" charset="0"/>
                  <a:ea typeface="黑体" panose="02010609060101010101" pitchFamily="49" charset="-122"/>
                </a:rPr>
                <a:t>长方体的体积＝底面积</a:t>
              </a:r>
              <a:r>
                <a:rPr lang="en-US" altLang="en-US" sz="4000" b="1">
                  <a:latin typeface="Times New Roman" panose="02020603050405020304" pitchFamily="18" charset="0"/>
                </a:rPr>
                <a:t>×</a:t>
              </a:r>
              <a:r>
                <a:rPr lang="zh-CN" altLang="en-US" sz="4000" b="1">
                  <a:latin typeface="Times New Roman" panose="02020603050405020304" pitchFamily="18" charset="0"/>
                  <a:ea typeface="黑体" panose="02010609060101010101" pitchFamily="49" charset="-122"/>
                </a:rPr>
                <a:t>高</a:t>
              </a:r>
              <a:endPara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0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9" name="Text Box 7"/>
          <p:cNvSpPr txBox="1"/>
          <p:nvPr/>
        </p:nvSpPr>
        <p:spPr>
          <a:xfrm>
            <a:off x="228600" y="987425"/>
            <a:ext cx="8610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圆柱体积的大小与哪些条件有关？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Text Box 11"/>
          <p:cNvSpPr txBox="1"/>
          <p:nvPr/>
        </p:nvSpPr>
        <p:spPr>
          <a:xfrm>
            <a:off x="4572000" y="4335463"/>
            <a:ext cx="12954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endParaRPr lang="en-US" altLang="zh-CN" b="1">
              <a:solidFill>
                <a:srgbClr val="33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6" name="Text Box 12"/>
          <p:cNvSpPr txBox="1"/>
          <p:nvPr/>
        </p:nvSpPr>
        <p:spPr>
          <a:xfrm>
            <a:off x="6384925" y="4008438"/>
            <a:ext cx="1841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85" name="AutoShape 13"/>
          <p:cNvSpPr/>
          <p:nvPr/>
        </p:nvSpPr>
        <p:spPr>
          <a:xfrm>
            <a:off x="3421063" y="2030413"/>
            <a:ext cx="1703387" cy="2000250"/>
          </a:xfrm>
          <a:prstGeom prst="can">
            <a:avLst>
              <a:gd name="adj" fmla="val 39139"/>
            </a:avLst>
          </a:prstGeom>
          <a:gradFill rotWithShape="0">
            <a:gsLst>
              <a:gs pos="0">
                <a:srgbClr val="25DB6F"/>
              </a:gs>
              <a:gs pos="100000">
                <a:srgbClr val="116533"/>
              </a:gs>
            </a:gsLst>
            <a:path path="rect">
              <a:fillToRect r="100000" b="100000"/>
            </a:path>
          </a:gradFill>
          <a:ln w="19050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zh-CN" b="1">
              <a:solidFill>
                <a:srgbClr val="CCCC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86" name="Oval 14"/>
          <p:cNvSpPr/>
          <p:nvPr/>
        </p:nvSpPr>
        <p:spPr>
          <a:xfrm>
            <a:off x="3421063" y="1976438"/>
            <a:ext cx="1709737" cy="739775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87" name="Oval 15"/>
          <p:cNvSpPr/>
          <p:nvPr/>
        </p:nvSpPr>
        <p:spPr>
          <a:xfrm>
            <a:off x="3419475" y="1995488"/>
            <a:ext cx="1709738" cy="739775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88" name="Oval 16"/>
          <p:cNvSpPr/>
          <p:nvPr/>
        </p:nvSpPr>
        <p:spPr>
          <a:xfrm>
            <a:off x="3419475" y="1995488"/>
            <a:ext cx="1709738" cy="793750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FF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99" name="Text Box 27"/>
          <p:cNvSpPr txBox="1"/>
          <p:nvPr/>
        </p:nvSpPr>
        <p:spPr>
          <a:xfrm>
            <a:off x="3132138" y="2058988"/>
            <a:ext cx="23764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底面积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2" name="AutoShape 57">
            <a:hlinkClick r:id="" action="ppaction://hlinkshowjump?jump=nextslide"/>
          </p:cNvPr>
          <p:cNvSpPr/>
          <p:nvPr/>
        </p:nvSpPr>
        <p:spPr>
          <a:xfrm>
            <a:off x="8305800" y="4511675"/>
            <a:ext cx="533400" cy="285750"/>
          </a:xfrm>
          <a:prstGeom prst="actionButtonForwardNext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530" name="Rectangle 58"/>
          <p:cNvSpPr/>
          <p:nvPr/>
        </p:nvSpPr>
        <p:spPr>
          <a:xfrm>
            <a:off x="5148263" y="2786063"/>
            <a:ext cx="434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标题 1"/>
          <p:cNvSpPr txBox="1"/>
          <p:nvPr/>
        </p:nvSpPr>
        <p:spPr bwMode="auto">
          <a:xfrm>
            <a:off x="2833688" y="-19050"/>
            <a:ext cx="4475163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60513" y="4106863"/>
            <a:ext cx="5602287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怎样计算圆柱的体积呢？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9" grpId="0"/>
      <p:bldP spid="105485" grpId="0" animBg="1"/>
      <p:bldP spid="105486" grpId="0" animBg="1"/>
      <p:bldP spid="105487" grpId="0" animBg="1"/>
      <p:bldP spid="105488" grpId="0" animBg="1"/>
      <p:bldP spid="105499" grpId="0"/>
      <p:bldP spid="105530" grpId="0"/>
      <p:bldP spid="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Group 62"/>
          <p:cNvGrpSpPr/>
          <p:nvPr/>
        </p:nvGrpSpPr>
        <p:grpSpPr>
          <a:xfrm>
            <a:off x="574675" y="984250"/>
            <a:ext cx="4881563" cy="438150"/>
            <a:chOff x="362" y="381"/>
            <a:chExt cx="3075" cy="368"/>
          </a:xfrm>
        </p:grpSpPr>
        <p:sp>
          <p:nvSpPr>
            <p:cNvPr id="50212" name="Freeform 63">
              <a:hlinkClick r:id="" action="ppaction://noaction"/>
            </p:cNvPr>
            <p:cNvSpPr/>
            <p:nvPr/>
          </p:nvSpPr>
          <p:spPr>
            <a:xfrm>
              <a:off x="442" y="381"/>
              <a:ext cx="338" cy="331"/>
            </a:xfrm>
            <a:custGeom>
              <a:avLst/>
              <a:gdLst>
                <a:gd name="txL" fmla="*/ 0 w 338"/>
                <a:gd name="txT" fmla="*/ 0 h 331"/>
                <a:gd name="txR" fmla="*/ 338 w 338"/>
                <a:gd name="txB" fmla="*/ 331 h 331"/>
              </a:gdLst>
              <a:ahLst/>
              <a:cxnLst>
                <a:cxn ang="0">
                  <a:pos x="147" y="331"/>
                </a:cxn>
                <a:cxn ang="0">
                  <a:pos x="32" y="29"/>
                </a:cxn>
                <a:cxn ang="0">
                  <a:pos x="0" y="16"/>
                </a:cxn>
                <a:cxn ang="0">
                  <a:pos x="35" y="6"/>
                </a:cxn>
                <a:cxn ang="0">
                  <a:pos x="83" y="0"/>
                </a:cxn>
                <a:cxn ang="0">
                  <a:pos x="142" y="0"/>
                </a:cxn>
                <a:cxn ang="0">
                  <a:pos x="198" y="0"/>
                </a:cxn>
                <a:cxn ang="0">
                  <a:pos x="251" y="6"/>
                </a:cxn>
                <a:cxn ang="0">
                  <a:pos x="295" y="14"/>
                </a:cxn>
                <a:cxn ang="0">
                  <a:pos x="338" y="24"/>
                </a:cxn>
                <a:cxn ang="0">
                  <a:pos x="147" y="331"/>
                </a:cxn>
              </a:cxnLst>
              <a:rect l="txL" t="txT" r="txR" b="txB"/>
              <a:pathLst>
                <a:path w="338" h="331">
                  <a:moveTo>
                    <a:pt x="147" y="331"/>
                  </a:moveTo>
                  <a:lnTo>
                    <a:pt x="32" y="29"/>
                  </a:lnTo>
                  <a:lnTo>
                    <a:pt x="0" y="16"/>
                  </a:lnTo>
                  <a:lnTo>
                    <a:pt x="35" y="6"/>
                  </a:lnTo>
                  <a:lnTo>
                    <a:pt x="83" y="0"/>
                  </a:lnTo>
                  <a:lnTo>
                    <a:pt x="142" y="0"/>
                  </a:lnTo>
                  <a:lnTo>
                    <a:pt x="198" y="0"/>
                  </a:lnTo>
                  <a:lnTo>
                    <a:pt x="251" y="6"/>
                  </a:lnTo>
                  <a:lnTo>
                    <a:pt x="295" y="14"/>
                  </a:lnTo>
                  <a:lnTo>
                    <a:pt x="338" y="24"/>
                  </a:lnTo>
                  <a:lnTo>
                    <a:pt x="147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3" name="Freeform 64">
              <a:hlinkClick r:id="" action="ppaction://noaction"/>
            </p:cNvPr>
            <p:cNvSpPr/>
            <p:nvPr/>
          </p:nvSpPr>
          <p:spPr>
            <a:xfrm>
              <a:off x="799" y="381"/>
              <a:ext cx="353" cy="331"/>
            </a:xfrm>
            <a:custGeom>
              <a:avLst/>
              <a:gdLst>
                <a:gd name="txL" fmla="*/ 0 w 353"/>
                <a:gd name="txT" fmla="*/ 0 h 331"/>
                <a:gd name="txR" fmla="*/ 353 w 353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53" y="24"/>
                </a:cxn>
                <a:cxn ang="0">
                  <a:pos x="162" y="331"/>
                </a:cxn>
              </a:cxnLst>
              <a:rect l="txL" t="txT" r="txR" b="txB"/>
              <a:pathLst>
                <a:path w="353" h="331">
                  <a:moveTo>
                    <a:pt x="162" y="331"/>
                  </a:moveTo>
                  <a:lnTo>
                    <a:pt x="1" y="9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53" y="24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4" name="Freeform 65">
              <a:hlinkClick r:id="" action="ppaction://noaction"/>
            </p:cNvPr>
            <p:cNvSpPr/>
            <p:nvPr/>
          </p:nvSpPr>
          <p:spPr>
            <a:xfrm>
              <a:off x="1165" y="381"/>
              <a:ext cx="358" cy="331"/>
            </a:xfrm>
            <a:custGeom>
              <a:avLst/>
              <a:gdLst>
                <a:gd name="txL" fmla="*/ 0 w 358"/>
                <a:gd name="txT" fmla="*/ 0 h 331"/>
                <a:gd name="txR" fmla="*/ 358 w 358"/>
                <a:gd name="txB" fmla="*/ 331 h 331"/>
              </a:gdLst>
              <a:ahLst/>
              <a:cxnLst>
                <a:cxn ang="0">
                  <a:pos x="167" y="331"/>
                </a:cxn>
                <a:cxn ang="0">
                  <a:pos x="0" y="22"/>
                </a:cxn>
                <a:cxn ang="0">
                  <a:pos x="6" y="12"/>
                </a:cxn>
                <a:cxn ang="0">
                  <a:pos x="55" y="6"/>
                </a:cxn>
                <a:cxn ang="0">
                  <a:pos x="103" y="0"/>
                </a:cxn>
                <a:cxn ang="0">
                  <a:pos x="162" y="0"/>
                </a:cxn>
                <a:cxn ang="0">
                  <a:pos x="218" y="0"/>
                </a:cxn>
                <a:cxn ang="0">
                  <a:pos x="271" y="6"/>
                </a:cxn>
                <a:cxn ang="0">
                  <a:pos x="315" y="14"/>
                </a:cxn>
                <a:cxn ang="0">
                  <a:pos x="358" y="24"/>
                </a:cxn>
                <a:cxn ang="0">
                  <a:pos x="167" y="331"/>
                </a:cxn>
              </a:cxnLst>
              <a:rect l="txL" t="txT" r="txR" b="txB"/>
              <a:pathLst>
                <a:path w="358" h="331">
                  <a:moveTo>
                    <a:pt x="167" y="331"/>
                  </a:moveTo>
                  <a:lnTo>
                    <a:pt x="0" y="22"/>
                  </a:lnTo>
                  <a:lnTo>
                    <a:pt x="6" y="12"/>
                  </a:lnTo>
                  <a:lnTo>
                    <a:pt x="55" y="6"/>
                  </a:lnTo>
                  <a:lnTo>
                    <a:pt x="103" y="0"/>
                  </a:lnTo>
                  <a:lnTo>
                    <a:pt x="162" y="0"/>
                  </a:lnTo>
                  <a:lnTo>
                    <a:pt x="218" y="0"/>
                  </a:lnTo>
                  <a:lnTo>
                    <a:pt x="271" y="6"/>
                  </a:lnTo>
                  <a:lnTo>
                    <a:pt x="315" y="14"/>
                  </a:lnTo>
                  <a:lnTo>
                    <a:pt x="358" y="24"/>
                  </a:lnTo>
                  <a:lnTo>
                    <a:pt x="167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5" name="Freeform 66">
              <a:hlinkClick r:id="" action="ppaction://noaction"/>
            </p:cNvPr>
            <p:cNvSpPr/>
            <p:nvPr/>
          </p:nvSpPr>
          <p:spPr>
            <a:xfrm>
              <a:off x="1523" y="381"/>
              <a:ext cx="372" cy="331"/>
            </a:xfrm>
            <a:custGeom>
              <a:avLst/>
              <a:gdLst>
                <a:gd name="txL" fmla="*/ 0 w 372"/>
                <a:gd name="txT" fmla="*/ 0 h 331"/>
                <a:gd name="txR" fmla="*/ 372 w 372"/>
                <a:gd name="txB" fmla="*/ 331 h 331"/>
              </a:gdLst>
              <a:ahLst/>
              <a:cxnLst>
                <a:cxn ang="0">
                  <a:pos x="181" y="331"/>
                </a:cxn>
                <a:cxn ang="0">
                  <a:pos x="0" y="9"/>
                </a:cxn>
                <a:cxn ang="0">
                  <a:pos x="19" y="12"/>
                </a:cxn>
                <a:cxn ang="0">
                  <a:pos x="68" y="6"/>
                </a:cxn>
                <a:cxn ang="0">
                  <a:pos x="116" y="0"/>
                </a:cxn>
                <a:cxn ang="0">
                  <a:pos x="176" y="0"/>
                </a:cxn>
                <a:cxn ang="0">
                  <a:pos x="232" y="0"/>
                </a:cxn>
                <a:cxn ang="0">
                  <a:pos x="285" y="6"/>
                </a:cxn>
                <a:cxn ang="0">
                  <a:pos x="329" y="14"/>
                </a:cxn>
                <a:cxn ang="0">
                  <a:pos x="372" y="24"/>
                </a:cxn>
                <a:cxn ang="0">
                  <a:pos x="181" y="331"/>
                </a:cxn>
              </a:cxnLst>
              <a:rect l="txL" t="txT" r="txR" b="txB"/>
              <a:pathLst>
                <a:path w="372" h="331">
                  <a:moveTo>
                    <a:pt x="181" y="331"/>
                  </a:moveTo>
                  <a:lnTo>
                    <a:pt x="0" y="9"/>
                  </a:lnTo>
                  <a:lnTo>
                    <a:pt x="19" y="12"/>
                  </a:lnTo>
                  <a:lnTo>
                    <a:pt x="68" y="6"/>
                  </a:lnTo>
                  <a:lnTo>
                    <a:pt x="116" y="0"/>
                  </a:lnTo>
                  <a:lnTo>
                    <a:pt x="176" y="0"/>
                  </a:lnTo>
                  <a:lnTo>
                    <a:pt x="232" y="0"/>
                  </a:lnTo>
                  <a:lnTo>
                    <a:pt x="285" y="6"/>
                  </a:lnTo>
                  <a:lnTo>
                    <a:pt x="329" y="14"/>
                  </a:lnTo>
                  <a:lnTo>
                    <a:pt x="372" y="24"/>
                  </a:lnTo>
                  <a:lnTo>
                    <a:pt x="181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6" name="Freeform 67">
              <a:hlinkClick r:id="" action="ppaction://noaction"/>
            </p:cNvPr>
            <p:cNvSpPr/>
            <p:nvPr/>
          </p:nvSpPr>
          <p:spPr>
            <a:xfrm>
              <a:off x="1913" y="381"/>
              <a:ext cx="353" cy="331"/>
            </a:xfrm>
            <a:custGeom>
              <a:avLst/>
              <a:gdLst>
                <a:gd name="txL" fmla="*/ 0 w 353"/>
                <a:gd name="txT" fmla="*/ 0 h 331"/>
                <a:gd name="txR" fmla="*/ 353 w 353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53" y="24"/>
                </a:cxn>
                <a:cxn ang="0">
                  <a:pos x="162" y="331"/>
                </a:cxn>
              </a:cxnLst>
              <a:rect l="txL" t="txT" r="txR" b="txB"/>
              <a:pathLst>
                <a:path w="353" h="331">
                  <a:moveTo>
                    <a:pt x="162" y="331"/>
                  </a:moveTo>
                  <a:lnTo>
                    <a:pt x="1" y="9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53" y="24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7" name="Freeform 68">
              <a:hlinkClick r:id="" action="ppaction://noaction"/>
            </p:cNvPr>
            <p:cNvSpPr/>
            <p:nvPr/>
          </p:nvSpPr>
          <p:spPr>
            <a:xfrm>
              <a:off x="2278" y="381"/>
              <a:ext cx="359" cy="331"/>
            </a:xfrm>
            <a:custGeom>
              <a:avLst/>
              <a:gdLst>
                <a:gd name="txL" fmla="*/ 0 w 359"/>
                <a:gd name="txT" fmla="*/ 0 h 331"/>
                <a:gd name="txR" fmla="*/ 359 w 359"/>
                <a:gd name="txB" fmla="*/ 331 h 331"/>
              </a:gdLst>
              <a:ahLst/>
              <a:cxnLst>
                <a:cxn ang="0">
                  <a:pos x="168" y="331"/>
                </a:cxn>
                <a:cxn ang="0">
                  <a:pos x="0" y="9"/>
                </a:cxn>
                <a:cxn ang="0">
                  <a:pos x="7" y="12"/>
                </a:cxn>
                <a:cxn ang="0">
                  <a:pos x="56" y="6"/>
                </a:cxn>
                <a:cxn ang="0">
                  <a:pos x="104" y="0"/>
                </a:cxn>
                <a:cxn ang="0">
                  <a:pos x="163" y="0"/>
                </a:cxn>
                <a:cxn ang="0">
                  <a:pos x="219" y="0"/>
                </a:cxn>
                <a:cxn ang="0">
                  <a:pos x="272" y="6"/>
                </a:cxn>
                <a:cxn ang="0">
                  <a:pos x="316" y="14"/>
                </a:cxn>
                <a:cxn ang="0">
                  <a:pos x="359" y="24"/>
                </a:cxn>
                <a:cxn ang="0">
                  <a:pos x="168" y="331"/>
                </a:cxn>
              </a:cxnLst>
              <a:rect l="txL" t="txT" r="txR" b="txB"/>
              <a:pathLst>
                <a:path w="359" h="331">
                  <a:moveTo>
                    <a:pt x="168" y="331"/>
                  </a:moveTo>
                  <a:lnTo>
                    <a:pt x="0" y="9"/>
                  </a:lnTo>
                  <a:lnTo>
                    <a:pt x="7" y="12"/>
                  </a:lnTo>
                  <a:lnTo>
                    <a:pt x="56" y="6"/>
                  </a:lnTo>
                  <a:lnTo>
                    <a:pt x="104" y="0"/>
                  </a:lnTo>
                  <a:lnTo>
                    <a:pt x="163" y="0"/>
                  </a:lnTo>
                  <a:lnTo>
                    <a:pt x="219" y="0"/>
                  </a:lnTo>
                  <a:lnTo>
                    <a:pt x="272" y="6"/>
                  </a:lnTo>
                  <a:lnTo>
                    <a:pt x="316" y="14"/>
                  </a:lnTo>
                  <a:lnTo>
                    <a:pt x="359" y="24"/>
                  </a:lnTo>
                  <a:lnTo>
                    <a:pt x="168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8" name="Freeform 69">
              <a:hlinkClick r:id="" action="ppaction://noaction"/>
            </p:cNvPr>
            <p:cNvSpPr/>
            <p:nvPr/>
          </p:nvSpPr>
          <p:spPr>
            <a:xfrm>
              <a:off x="2656" y="381"/>
              <a:ext cx="371" cy="331"/>
            </a:xfrm>
            <a:custGeom>
              <a:avLst/>
              <a:gdLst>
                <a:gd name="txL" fmla="*/ 0 w 371"/>
                <a:gd name="txT" fmla="*/ 0 h 331"/>
                <a:gd name="txR" fmla="*/ 371 w 371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6" y="16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71" y="16"/>
                </a:cxn>
                <a:cxn ang="0">
                  <a:pos x="162" y="331"/>
                </a:cxn>
              </a:cxnLst>
              <a:rect l="txL" t="txT" r="txR" b="txB"/>
              <a:pathLst>
                <a:path w="371" h="331">
                  <a:moveTo>
                    <a:pt x="162" y="331"/>
                  </a:moveTo>
                  <a:lnTo>
                    <a:pt x="6" y="16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71" y="16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9" name="Freeform 70">
              <a:hlinkClick r:id="" action="ppaction://noaction"/>
            </p:cNvPr>
            <p:cNvSpPr/>
            <p:nvPr/>
          </p:nvSpPr>
          <p:spPr>
            <a:xfrm>
              <a:off x="3046" y="389"/>
              <a:ext cx="372" cy="331"/>
            </a:xfrm>
            <a:custGeom>
              <a:avLst/>
              <a:gdLst>
                <a:gd name="txL" fmla="*/ 0 w 372"/>
                <a:gd name="txT" fmla="*/ 0 h 331"/>
                <a:gd name="txR" fmla="*/ 372 w 372"/>
                <a:gd name="txB" fmla="*/ 331 h 331"/>
              </a:gdLst>
              <a:ahLst/>
              <a:cxnLst>
                <a:cxn ang="0">
                  <a:pos x="161" y="331"/>
                </a:cxn>
                <a:cxn ang="0">
                  <a:pos x="7" y="13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6" y="0"/>
                </a:cxn>
                <a:cxn ang="0">
                  <a:pos x="212" y="0"/>
                </a:cxn>
                <a:cxn ang="0">
                  <a:pos x="265" y="6"/>
                </a:cxn>
                <a:cxn ang="0">
                  <a:pos x="309" y="14"/>
                </a:cxn>
                <a:cxn ang="0">
                  <a:pos x="372" y="41"/>
                </a:cxn>
                <a:cxn ang="0">
                  <a:pos x="161" y="331"/>
                </a:cxn>
              </a:cxnLst>
              <a:rect l="txL" t="txT" r="txR" b="txB"/>
              <a:pathLst>
                <a:path w="372" h="331">
                  <a:moveTo>
                    <a:pt x="161" y="331"/>
                  </a:moveTo>
                  <a:lnTo>
                    <a:pt x="7" y="13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6" y="0"/>
                  </a:lnTo>
                  <a:lnTo>
                    <a:pt x="212" y="0"/>
                  </a:lnTo>
                  <a:lnTo>
                    <a:pt x="265" y="6"/>
                  </a:lnTo>
                  <a:lnTo>
                    <a:pt x="309" y="14"/>
                  </a:lnTo>
                  <a:lnTo>
                    <a:pt x="372" y="41"/>
                  </a:lnTo>
                  <a:lnTo>
                    <a:pt x="161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0" name="Freeform 71">
              <a:hlinkClick r:id="" action="ppaction://noaction"/>
            </p:cNvPr>
            <p:cNvSpPr/>
            <p:nvPr/>
          </p:nvSpPr>
          <p:spPr>
            <a:xfrm>
              <a:off x="945" y="390"/>
              <a:ext cx="390" cy="348"/>
            </a:xfrm>
            <a:custGeom>
              <a:avLst/>
              <a:gdLst>
                <a:gd name="txL" fmla="*/ 0 w 390"/>
                <a:gd name="txT" fmla="*/ 0 h 348"/>
                <a:gd name="txR" fmla="*/ 390 w 390"/>
                <a:gd name="txB" fmla="*/ 348 h 348"/>
              </a:gdLst>
              <a:ahLst/>
              <a:cxnLst>
                <a:cxn ang="0">
                  <a:pos x="207" y="0"/>
                </a:cxn>
                <a:cxn ang="0">
                  <a:pos x="0" y="324"/>
                </a:cxn>
                <a:cxn ang="0">
                  <a:pos x="37" y="336"/>
                </a:cxn>
                <a:cxn ang="0">
                  <a:pos x="86" y="342"/>
                </a:cxn>
                <a:cxn ang="0">
                  <a:pos x="134" y="348"/>
                </a:cxn>
                <a:cxn ang="0">
                  <a:pos x="194" y="348"/>
                </a:cxn>
                <a:cxn ang="0">
                  <a:pos x="250" y="348"/>
                </a:cxn>
                <a:cxn ang="0">
                  <a:pos x="303" y="342"/>
                </a:cxn>
                <a:cxn ang="0">
                  <a:pos x="347" y="334"/>
                </a:cxn>
                <a:cxn ang="0">
                  <a:pos x="390" y="324"/>
                </a:cxn>
                <a:cxn ang="0">
                  <a:pos x="207" y="0"/>
                </a:cxn>
              </a:cxnLst>
              <a:rect l="txL" t="txT" r="txR" b="txB"/>
              <a:pathLst>
                <a:path w="390" h="348">
                  <a:moveTo>
                    <a:pt x="207" y="0"/>
                  </a:moveTo>
                  <a:lnTo>
                    <a:pt x="0" y="324"/>
                  </a:lnTo>
                  <a:lnTo>
                    <a:pt x="37" y="336"/>
                  </a:lnTo>
                  <a:lnTo>
                    <a:pt x="86" y="342"/>
                  </a:lnTo>
                  <a:lnTo>
                    <a:pt x="134" y="348"/>
                  </a:lnTo>
                  <a:lnTo>
                    <a:pt x="194" y="348"/>
                  </a:lnTo>
                  <a:lnTo>
                    <a:pt x="250" y="348"/>
                  </a:lnTo>
                  <a:lnTo>
                    <a:pt x="303" y="342"/>
                  </a:lnTo>
                  <a:lnTo>
                    <a:pt x="347" y="334"/>
                  </a:lnTo>
                  <a:lnTo>
                    <a:pt x="390" y="32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1" name="Freeform 72">
              <a:hlinkClick r:id="" action="ppaction://noaction"/>
            </p:cNvPr>
            <p:cNvSpPr/>
            <p:nvPr/>
          </p:nvSpPr>
          <p:spPr>
            <a:xfrm>
              <a:off x="1317" y="397"/>
              <a:ext cx="389" cy="341"/>
            </a:xfrm>
            <a:custGeom>
              <a:avLst/>
              <a:gdLst>
                <a:gd name="txL" fmla="*/ 0 w 389"/>
                <a:gd name="txT" fmla="*/ 0 h 341"/>
                <a:gd name="txR" fmla="*/ 389 w 389"/>
                <a:gd name="txB" fmla="*/ 341 h 341"/>
              </a:gdLst>
              <a:ahLst/>
              <a:cxnLst>
                <a:cxn ang="0">
                  <a:pos x="206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3" y="341"/>
                </a:cxn>
                <a:cxn ang="0">
                  <a:pos x="249" y="341"/>
                </a:cxn>
                <a:cxn ang="0">
                  <a:pos x="302" y="335"/>
                </a:cxn>
                <a:cxn ang="0">
                  <a:pos x="346" y="327"/>
                </a:cxn>
                <a:cxn ang="0">
                  <a:pos x="389" y="317"/>
                </a:cxn>
                <a:cxn ang="0">
                  <a:pos x="206" y="0"/>
                </a:cxn>
              </a:cxnLst>
              <a:rect l="txL" t="txT" r="txR" b="txB"/>
              <a:pathLst>
                <a:path w="389" h="341">
                  <a:moveTo>
                    <a:pt x="206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3" y="341"/>
                  </a:lnTo>
                  <a:lnTo>
                    <a:pt x="249" y="341"/>
                  </a:lnTo>
                  <a:lnTo>
                    <a:pt x="302" y="335"/>
                  </a:lnTo>
                  <a:lnTo>
                    <a:pt x="346" y="327"/>
                  </a:lnTo>
                  <a:lnTo>
                    <a:pt x="389" y="317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2" name="Freeform 73">
              <a:hlinkClick r:id="" action="ppaction://noaction"/>
            </p:cNvPr>
            <p:cNvSpPr/>
            <p:nvPr/>
          </p:nvSpPr>
          <p:spPr>
            <a:xfrm>
              <a:off x="1688" y="397"/>
              <a:ext cx="390" cy="341"/>
            </a:xfrm>
            <a:custGeom>
              <a:avLst/>
              <a:gdLst>
                <a:gd name="txL" fmla="*/ 0 w 390"/>
                <a:gd name="txT" fmla="*/ 0 h 341"/>
                <a:gd name="txR" fmla="*/ 390 w 390"/>
                <a:gd name="txB" fmla="*/ 341 h 341"/>
              </a:gdLst>
              <a:ahLst/>
              <a:cxnLst>
                <a:cxn ang="0">
                  <a:pos x="219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4" y="341"/>
                </a:cxn>
                <a:cxn ang="0">
                  <a:pos x="250" y="341"/>
                </a:cxn>
                <a:cxn ang="0">
                  <a:pos x="303" y="335"/>
                </a:cxn>
                <a:cxn ang="0">
                  <a:pos x="347" y="327"/>
                </a:cxn>
                <a:cxn ang="0">
                  <a:pos x="390" y="317"/>
                </a:cxn>
                <a:cxn ang="0">
                  <a:pos x="219" y="0"/>
                </a:cxn>
              </a:cxnLst>
              <a:rect l="txL" t="txT" r="txR" b="txB"/>
              <a:pathLst>
                <a:path w="390" h="341">
                  <a:moveTo>
                    <a:pt x="219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4" y="341"/>
                  </a:lnTo>
                  <a:lnTo>
                    <a:pt x="250" y="341"/>
                  </a:lnTo>
                  <a:lnTo>
                    <a:pt x="303" y="335"/>
                  </a:lnTo>
                  <a:lnTo>
                    <a:pt x="347" y="327"/>
                  </a:lnTo>
                  <a:lnTo>
                    <a:pt x="390" y="317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3" name="Freeform 74">
              <a:hlinkClick r:id="" action="ppaction://noaction"/>
            </p:cNvPr>
            <p:cNvSpPr/>
            <p:nvPr/>
          </p:nvSpPr>
          <p:spPr>
            <a:xfrm>
              <a:off x="2060" y="397"/>
              <a:ext cx="389" cy="341"/>
            </a:xfrm>
            <a:custGeom>
              <a:avLst/>
              <a:gdLst>
                <a:gd name="txL" fmla="*/ 0 w 389"/>
                <a:gd name="txT" fmla="*/ 0 h 341"/>
                <a:gd name="txR" fmla="*/ 389 w 389"/>
                <a:gd name="txB" fmla="*/ 341 h 341"/>
              </a:gdLst>
              <a:ahLst/>
              <a:cxnLst>
                <a:cxn ang="0">
                  <a:pos x="218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3" y="341"/>
                </a:cxn>
                <a:cxn ang="0">
                  <a:pos x="249" y="341"/>
                </a:cxn>
                <a:cxn ang="0">
                  <a:pos x="302" y="335"/>
                </a:cxn>
                <a:cxn ang="0">
                  <a:pos x="346" y="327"/>
                </a:cxn>
                <a:cxn ang="0">
                  <a:pos x="389" y="317"/>
                </a:cxn>
                <a:cxn ang="0">
                  <a:pos x="218" y="0"/>
                </a:cxn>
              </a:cxnLst>
              <a:rect l="txL" t="txT" r="txR" b="txB"/>
              <a:pathLst>
                <a:path w="389" h="341">
                  <a:moveTo>
                    <a:pt x="218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3" y="341"/>
                  </a:lnTo>
                  <a:lnTo>
                    <a:pt x="249" y="341"/>
                  </a:lnTo>
                  <a:lnTo>
                    <a:pt x="302" y="335"/>
                  </a:lnTo>
                  <a:lnTo>
                    <a:pt x="346" y="327"/>
                  </a:lnTo>
                  <a:lnTo>
                    <a:pt x="389" y="317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4" name="Freeform 75">
              <a:hlinkClick r:id="" action="ppaction://noaction"/>
            </p:cNvPr>
            <p:cNvSpPr/>
            <p:nvPr/>
          </p:nvSpPr>
          <p:spPr>
            <a:xfrm>
              <a:off x="2431" y="384"/>
              <a:ext cx="389" cy="354"/>
            </a:xfrm>
            <a:custGeom>
              <a:avLst/>
              <a:gdLst>
                <a:gd name="txL" fmla="*/ 0 w 389"/>
                <a:gd name="txT" fmla="*/ 0 h 354"/>
                <a:gd name="txR" fmla="*/ 389 w 389"/>
                <a:gd name="txB" fmla="*/ 354 h 354"/>
              </a:gdLst>
              <a:ahLst/>
              <a:cxnLst>
                <a:cxn ang="0">
                  <a:pos x="219" y="0"/>
                </a:cxn>
                <a:cxn ang="0">
                  <a:pos x="0" y="330"/>
                </a:cxn>
                <a:cxn ang="0">
                  <a:pos x="37" y="342"/>
                </a:cxn>
                <a:cxn ang="0">
                  <a:pos x="86" y="348"/>
                </a:cxn>
                <a:cxn ang="0">
                  <a:pos x="134" y="354"/>
                </a:cxn>
                <a:cxn ang="0">
                  <a:pos x="193" y="354"/>
                </a:cxn>
                <a:cxn ang="0">
                  <a:pos x="249" y="354"/>
                </a:cxn>
                <a:cxn ang="0">
                  <a:pos x="302" y="348"/>
                </a:cxn>
                <a:cxn ang="0">
                  <a:pos x="346" y="340"/>
                </a:cxn>
                <a:cxn ang="0">
                  <a:pos x="389" y="330"/>
                </a:cxn>
                <a:cxn ang="0">
                  <a:pos x="219" y="0"/>
                </a:cxn>
              </a:cxnLst>
              <a:rect l="txL" t="txT" r="txR" b="txB"/>
              <a:pathLst>
                <a:path w="389" h="354">
                  <a:moveTo>
                    <a:pt x="219" y="0"/>
                  </a:moveTo>
                  <a:lnTo>
                    <a:pt x="0" y="330"/>
                  </a:lnTo>
                  <a:lnTo>
                    <a:pt x="37" y="342"/>
                  </a:lnTo>
                  <a:lnTo>
                    <a:pt x="86" y="348"/>
                  </a:lnTo>
                  <a:lnTo>
                    <a:pt x="134" y="354"/>
                  </a:lnTo>
                  <a:lnTo>
                    <a:pt x="193" y="354"/>
                  </a:lnTo>
                  <a:lnTo>
                    <a:pt x="249" y="354"/>
                  </a:lnTo>
                  <a:lnTo>
                    <a:pt x="302" y="348"/>
                  </a:lnTo>
                  <a:lnTo>
                    <a:pt x="346" y="340"/>
                  </a:lnTo>
                  <a:lnTo>
                    <a:pt x="389" y="33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5" name="Freeform 76">
              <a:hlinkClick r:id="" action="ppaction://noaction"/>
            </p:cNvPr>
            <p:cNvSpPr/>
            <p:nvPr/>
          </p:nvSpPr>
          <p:spPr>
            <a:xfrm>
              <a:off x="2822" y="390"/>
              <a:ext cx="370" cy="348"/>
            </a:xfrm>
            <a:custGeom>
              <a:avLst/>
              <a:gdLst>
                <a:gd name="txL" fmla="*/ 0 w 370"/>
                <a:gd name="txT" fmla="*/ 0 h 348"/>
                <a:gd name="txR" fmla="*/ 370 w 370"/>
                <a:gd name="txB" fmla="*/ 348 h 348"/>
              </a:gdLst>
              <a:ahLst/>
              <a:cxnLst>
                <a:cxn ang="0">
                  <a:pos x="218" y="0"/>
                </a:cxn>
                <a:cxn ang="0">
                  <a:pos x="0" y="314"/>
                </a:cxn>
                <a:cxn ang="0">
                  <a:pos x="18" y="336"/>
                </a:cxn>
                <a:cxn ang="0">
                  <a:pos x="67" y="342"/>
                </a:cxn>
                <a:cxn ang="0">
                  <a:pos x="115" y="348"/>
                </a:cxn>
                <a:cxn ang="0">
                  <a:pos x="174" y="348"/>
                </a:cxn>
                <a:cxn ang="0">
                  <a:pos x="230" y="348"/>
                </a:cxn>
                <a:cxn ang="0">
                  <a:pos x="283" y="342"/>
                </a:cxn>
                <a:cxn ang="0">
                  <a:pos x="327" y="334"/>
                </a:cxn>
                <a:cxn ang="0">
                  <a:pos x="370" y="324"/>
                </a:cxn>
                <a:cxn ang="0">
                  <a:pos x="218" y="0"/>
                </a:cxn>
              </a:cxnLst>
              <a:rect l="txL" t="txT" r="txR" b="txB"/>
              <a:pathLst>
                <a:path w="370" h="348">
                  <a:moveTo>
                    <a:pt x="218" y="0"/>
                  </a:moveTo>
                  <a:lnTo>
                    <a:pt x="0" y="314"/>
                  </a:lnTo>
                  <a:lnTo>
                    <a:pt x="18" y="336"/>
                  </a:lnTo>
                  <a:lnTo>
                    <a:pt x="67" y="342"/>
                  </a:lnTo>
                  <a:lnTo>
                    <a:pt x="115" y="348"/>
                  </a:lnTo>
                  <a:lnTo>
                    <a:pt x="174" y="348"/>
                  </a:lnTo>
                  <a:lnTo>
                    <a:pt x="230" y="348"/>
                  </a:lnTo>
                  <a:lnTo>
                    <a:pt x="283" y="342"/>
                  </a:lnTo>
                  <a:lnTo>
                    <a:pt x="327" y="334"/>
                  </a:lnTo>
                  <a:lnTo>
                    <a:pt x="370" y="324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6" name="Freeform 77">
              <a:hlinkClick r:id="" action="ppaction://noaction"/>
            </p:cNvPr>
            <p:cNvSpPr/>
            <p:nvPr/>
          </p:nvSpPr>
          <p:spPr>
            <a:xfrm>
              <a:off x="3188" y="413"/>
              <a:ext cx="249" cy="336"/>
            </a:xfrm>
            <a:custGeom>
              <a:avLst/>
              <a:gdLst>
                <a:gd name="txL" fmla="*/ 0 w 249"/>
                <a:gd name="txT" fmla="*/ 0 h 336"/>
                <a:gd name="txR" fmla="*/ 249 w 249"/>
                <a:gd name="txB" fmla="*/ 336 h 336"/>
              </a:gdLst>
              <a:ahLst/>
              <a:cxnLst>
                <a:cxn ang="0">
                  <a:pos x="249" y="0"/>
                </a:cxn>
                <a:cxn ang="0">
                  <a:pos x="0" y="301"/>
                </a:cxn>
                <a:cxn ang="0">
                  <a:pos x="37" y="313"/>
                </a:cxn>
                <a:cxn ang="0">
                  <a:pos x="86" y="319"/>
                </a:cxn>
                <a:cxn ang="0">
                  <a:pos x="134" y="325"/>
                </a:cxn>
                <a:cxn ang="0">
                  <a:pos x="201" y="336"/>
                </a:cxn>
                <a:cxn ang="0">
                  <a:pos x="193" y="333"/>
                </a:cxn>
                <a:cxn ang="0">
                  <a:pos x="198" y="326"/>
                </a:cxn>
                <a:cxn ang="0">
                  <a:pos x="198" y="326"/>
                </a:cxn>
                <a:cxn ang="0">
                  <a:pos x="198" y="330"/>
                </a:cxn>
                <a:cxn ang="0">
                  <a:pos x="249" y="0"/>
                </a:cxn>
              </a:cxnLst>
              <a:rect l="txL" t="txT" r="txR" b="txB"/>
              <a:pathLst>
                <a:path w="249" h="336">
                  <a:moveTo>
                    <a:pt x="249" y="0"/>
                  </a:moveTo>
                  <a:lnTo>
                    <a:pt x="0" y="301"/>
                  </a:lnTo>
                  <a:lnTo>
                    <a:pt x="37" y="313"/>
                  </a:lnTo>
                  <a:lnTo>
                    <a:pt x="86" y="319"/>
                  </a:lnTo>
                  <a:lnTo>
                    <a:pt x="134" y="325"/>
                  </a:lnTo>
                  <a:lnTo>
                    <a:pt x="201" y="336"/>
                  </a:lnTo>
                  <a:lnTo>
                    <a:pt x="193" y="333"/>
                  </a:lnTo>
                  <a:lnTo>
                    <a:pt x="198" y="326"/>
                  </a:lnTo>
                  <a:lnTo>
                    <a:pt x="198" y="33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7" name="Freeform 78">
              <a:hlinkClick r:id="" action="ppaction://noaction"/>
            </p:cNvPr>
            <p:cNvSpPr/>
            <p:nvPr/>
          </p:nvSpPr>
          <p:spPr>
            <a:xfrm>
              <a:off x="362" y="390"/>
              <a:ext cx="214" cy="347"/>
            </a:xfrm>
            <a:custGeom>
              <a:avLst/>
              <a:gdLst>
                <a:gd name="txL" fmla="*/ 0 w 214"/>
                <a:gd name="txT" fmla="*/ 0 h 347"/>
                <a:gd name="txR" fmla="*/ 214 w 214"/>
                <a:gd name="txB" fmla="*/ 347 h 347"/>
              </a:gdLst>
              <a:ahLst/>
              <a:cxnLst>
                <a:cxn ang="0">
                  <a:pos x="92" y="0"/>
                </a:cxn>
                <a:cxn ang="0">
                  <a:pos x="0" y="334"/>
                </a:cxn>
                <a:cxn ang="0">
                  <a:pos x="15" y="340"/>
                </a:cxn>
                <a:cxn ang="0">
                  <a:pos x="31" y="347"/>
                </a:cxn>
                <a:cxn ang="0">
                  <a:pos x="26" y="347"/>
                </a:cxn>
                <a:cxn ang="0">
                  <a:pos x="31" y="337"/>
                </a:cxn>
                <a:cxn ang="0">
                  <a:pos x="75" y="337"/>
                </a:cxn>
                <a:cxn ang="0">
                  <a:pos x="119" y="337"/>
                </a:cxn>
                <a:cxn ang="0">
                  <a:pos x="176" y="329"/>
                </a:cxn>
                <a:cxn ang="0">
                  <a:pos x="214" y="334"/>
                </a:cxn>
                <a:cxn ang="0">
                  <a:pos x="92" y="0"/>
                </a:cxn>
              </a:cxnLst>
              <a:rect l="txL" t="txT" r="txR" b="txB"/>
              <a:pathLst>
                <a:path w="214" h="347">
                  <a:moveTo>
                    <a:pt x="92" y="0"/>
                  </a:moveTo>
                  <a:lnTo>
                    <a:pt x="0" y="334"/>
                  </a:lnTo>
                  <a:lnTo>
                    <a:pt x="15" y="340"/>
                  </a:lnTo>
                  <a:lnTo>
                    <a:pt x="31" y="347"/>
                  </a:lnTo>
                  <a:lnTo>
                    <a:pt x="26" y="347"/>
                  </a:lnTo>
                  <a:lnTo>
                    <a:pt x="31" y="337"/>
                  </a:lnTo>
                  <a:lnTo>
                    <a:pt x="75" y="337"/>
                  </a:lnTo>
                  <a:lnTo>
                    <a:pt x="119" y="337"/>
                  </a:lnTo>
                  <a:lnTo>
                    <a:pt x="176" y="329"/>
                  </a:lnTo>
                  <a:lnTo>
                    <a:pt x="214" y="33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8" name="Freeform 79">
              <a:hlinkClick r:id="" action="ppaction://noaction"/>
            </p:cNvPr>
            <p:cNvSpPr/>
            <p:nvPr/>
          </p:nvSpPr>
          <p:spPr>
            <a:xfrm>
              <a:off x="557" y="397"/>
              <a:ext cx="406" cy="341"/>
            </a:xfrm>
            <a:custGeom>
              <a:avLst/>
              <a:gdLst>
                <a:gd name="txL" fmla="*/ 0 w 406"/>
                <a:gd name="txT" fmla="*/ 0 h 341"/>
                <a:gd name="txR" fmla="*/ 406 w 406"/>
                <a:gd name="txB" fmla="*/ 341 h 341"/>
              </a:gdLst>
              <a:ahLst/>
              <a:cxnLst>
                <a:cxn ang="0">
                  <a:pos x="237" y="0"/>
                </a:cxn>
                <a:cxn ang="0">
                  <a:pos x="0" y="304"/>
                </a:cxn>
                <a:cxn ang="0">
                  <a:pos x="54" y="329"/>
                </a:cxn>
                <a:cxn ang="0">
                  <a:pos x="103" y="335"/>
                </a:cxn>
                <a:cxn ang="0">
                  <a:pos x="151" y="341"/>
                </a:cxn>
                <a:cxn ang="0">
                  <a:pos x="210" y="341"/>
                </a:cxn>
                <a:cxn ang="0">
                  <a:pos x="266" y="341"/>
                </a:cxn>
                <a:cxn ang="0">
                  <a:pos x="319" y="335"/>
                </a:cxn>
                <a:cxn ang="0">
                  <a:pos x="363" y="327"/>
                </a:cxn>
                <a:cxn ang="0">
                  <a:pos x="406" y="317"/>
                </a:cxn>
                <a:cxn ang="0">
                  <a:pos x="237" y="0"/>
                </a:cxn>
              </a:cxnLst>
              <a:rect l="txL" t="txT" r="txR" b="txB"/>
              <a:pathLst>
                <a:path w="406" h="341">
                  <a:moveTo>
                    <a:pt x="237" y="0"/>
                  </a:moveTo>
                  <a:lnTo>
                    <a:pt x="0" y="304"/>
                  </a:lnTo>
                  <a:lnTo>
                    <a:pt x="54" y="329"/>
                  </a:lnTo>
                  <a:lnTo>
                    <a:pt x="103" y="335"/>
                  </a:lnTo>
                  <a:lnTo>
                    <a:pt x="151" y="341"/>
                  </a:lnTo>
                  <a:lnTo>
                    <a:pt x="210" y="341"/>
                  </a:lnTo>
                  <a:lnTo>
                    <a:pt x="266" y="341"/>
                  </a:lnTo>
                  <a:lnTo>
                    <a:pt x="319" y="335"/>
                  </a:lnTo>
                  <a:lnTo>
                    <a:pt x="363" y="327"/>
                  </a:lnTo>
                  <a:lnTo>
                    <a:pt x="406" y="317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79" name="Group 21"/>
          <p:cNvGrpSpPr/>
          <p:nvPr/>
        </p:nvGrpSpPr>
        <p:grpSpPr>
          <a:xfrm>
            <a:off x="5668963" y="760413"/>
            <a:ext cx="2636837" cy="658812"/>
            <a:chOff x="3648" y="720"/>
            <a:chExt cx="1824" cy="960"/>
          </a:xfrm>
        </p:grpSpPr>
        <p:sp>
          <p:nvSpPr>
            <p:cNvPr id="50188" name="Freeform 22">
              <a:hlinkClick r:id="" action="ppaction://noaction"/>
            </p:cNvPr>
            <p:cNvSpPr/>
            <p:nvPr/>
          </p:nvSpPr>
          <p:spPr>
            <a:xfrm>
              <a:off x="4560" y="720"/>
              <a:ext cx="300" cy="480"/>
            </a:xfrm>
            <a:custGeom>
              <a:avLst/>
              <a:gdLst>
                <a:gd name="txL" fmla="*/ 0 w 300"/>
                <a:gd name="txT" fmla="*/ 0 h 480"/>
                <a:gd name="txR" fmla="*/ 300 w 300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480"/>
                </a:cxn>
                <a:cxn ang="0">
                  <a:pos x="300" y="28"/>
                </a:cxn>
                <a:cxn ang="0">
                  <a:pos x="178" y="8"/>
                </a:cxn>
                <a:cxn ang="0">
                  <a:pos x="96" y="2"/>
                </a:cxn>
                <a:cxn ang="0">
                  <a:pos x="0" y="0"/>
                </a:cxn>
              </a:cxnLst>
              <a:rect l="txL" t="txT" r="txR" b="txB"/>
              <a:pathLst>
                <a:path w="300" h="480">
                  <a:moveTo>
                    <a:pt x="0" y="0"/>
                  </a:moveTo>
                  <a:lnTo>
                    <a:pt x="0" y="480"/>
                  </a:lnTo>
                  <a:lnTo>
                    <a:pt x="300" y="28"/>
                  </a:lnTo>
                  <a:lnTo>
                    <a:pt x="178" y="8"/>
                  </a:lnTo>
                  <a:lnTo>
                    <a:pt x="9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9" name="Freeform 23">
              <a:hlinkClick r:id="" action="ppaction://noaction"/>
            </p:cNvPr>
            <p:cNvSpPr/>
            <p:nvPr/>
          </p:nvSpPr>
          <p:spPr>
            <a:xfrm>
              <a:off x="4214" y="720"/>
              <a:ext cx="346" cy="480"/>
            </a:xfrm>
            <a:custGeom>
              <a:avLst/>
              <a:gdLst>
                <a:gd name="txL" fmla="*/ 0 w 346"/>
                <a:gd name="txT" fmla="*/ 0 h 480"/>
                <a:gd name="txR" fmla="*/ 346 w 346"/>
                <a:gd name="txB" fmla="*/ 480 h 480"/>
              </a:gdLst>
              <a:ahLst/>
              <a:cxnLst>
                <a:cxn ang="0">
                  <a:pos x="0" y="38"/>
                </a:cxn>
                <a:cxn ang="0">
                  <a:pos x="346" y="480"/>
                </a:cxn>
                <a:cxn ang="0">
                  <a:pos x="346" y="0"/>
                </a:cxn>
                <a:cxn ang="0">
                  <a:pos x="250" y="0"/>
                </a:cxn>
                <a:cxn ang="0">
                  <a:pos x="164" y="10"/>
                </a:cxn>
                <a:cxn ang="0">
                  <a:pos x="80" y="20"/>
                </a:cxn>
                <a:cxn ang="0">
                  <a:pos x="36" y="28"/>
                </a:cxn>
                <a:cxn ang="0">
                  <a:pos x="0" y="38"/>
                </a:cxn>
              </a:cxnLst>
              <a:rect l="txL" t="txT" r="txR" b="txB"/>
              <a:pathLst>
                <a:path w="346" h="480">
                  <a:moveTo>
                    <a:pt x="0" y="38"/>
                  </a:moveTo>
                  <a:lnTo>
                    <a:pt x="346" y="480"/>
                  </a:lnTo>
                  <a:lnTo>
                    <a:pt x="346" y="0"/>
                  </a:lnTo>
                  <a:lnTo>
                    <a:pt x="250" y="0"/>
                  </a:lnTo>
                  <a:lnTo>
                    <a:pt x="164" y="10"/>
                  </a:lnTo>
                  <a:lnTo>
                    <a:pt x="80" y="20"/>
                  </a:lnTo>
                  <a:lnTo>
                    <a:pt x="36" y="2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0" name="Freeform 24">
              <a:hlinkClick r:id="" action="ppaction://noaction"/>
            </p:cNvPr>
            <p:cNvSpPr/>
            <p:nvPr/>
          </p:nvSpPr>
          <p:spPr>
            <a:xfrm>
              <a:off x="3926" y="756"/>
              <a:ext cx="634" cy="444"/>
            </a:xfrm>
            <a:custGeom>
              <a:avLst/>
              <a:gdLst>
                <a:gd name="txL" fmla="*/ 0 w 634"/>
                <a:gd name="txT" fmla="*/ 0 h 444"/>
                <a:gd name="txR" fmla="*/ 634 w 634"/>
                <a:gd name="txB" fmla="*/ 444 h 444"/>
              </a:gdLst>
              <a:ahLst/>
              <a:cxnLst>
                <a:cxn ang="0">
                  <a:pos x="0" y="102"/>
                </a:cxn>
                <a:cxn ang="0">
                  <a:pos x="634" y="444"/>
                </a:cxn>
                <a:cxn ang="0">
                  <a:pos x="286" y="0"/>
                </a:cxn>
                <a:cxn ang="0">
                  <a:pos x="214" y="20"/>
                </a:cxn>
                <a:cxn ang="0">
                  <a:pos x="132" y="42"/>
                </a:cxn>
                <a:cxn ang="0">
                  <a:pos x="70" y="68"/>
                </a:cxn>
                <a:cxn ang="0">
                  <a:pos x="0" y="102"/>
                </a:cxn>
              </a:cxnLst>
              <a:rect l="txL" t="txT" r="txR" b="txB"/>
              <a:pathLst>
                <a:path w="634" h="443">
                  <a:moveTo>
                    <a:pt x="0" y="102"/>
                  </a:moveTo>
                  <a:lnTo>
                    <a:pt x="634" y="444"/>
                  </a:lnTo>
                  <a:lnTo>
                    <a:pt x="286" y="0"/>
                  </a:lnTo>
                  <a:lnTo>
                    <a:pt x="214" y="20"/>
                  </a:lnTo>
                  <a:lnTo>
                    <a:pt x="132" y="42"/>
                  </a:lnTo>
                  <a:lnTo>
                    <a:pt x="70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1" name="Freeform 25">
              <a:hlinkClick r:id="" action="ppaction://noaction"/>
            </p:cNvPr>
            <p:cNvSpPr/>
            <p:nvPr/>
          </p:nvSpPr>
          <p:spPr>
            <a:xfrm>
              <a:off x="3724" y="860"/>
              <a:ext cx="836" cy="340"/>
            </a:xfrm>
            <a:custGeom>
              <a:avLst/>
              <a:gdLst>
                <a:gd name="txL" fmla="*/ 0 w 836"/>
                <a:gd name="txT" fmla="*/ 0 h 340"/>
                <a:gd name="txR" fmla="*/ 836 w 836"/>
                <a:gd name="txB" fmla="*/ 340 h 340"/>
              </a:gdLst>
              <a:ahLst/>
              <a:cxnLst>
                <a:cxn ang="0">
                  <a:pos x="836" y="340"/>
                </a:cxn>
                <a:cxn ang="0">
                  <a:pos x="0" y="148"/>
                </a:cxn>
                <a:cxn ang="0">
                  <a:pos x="46" y="104"/>
                </a:cxn>
                <a:cxn ang="0">
                  <a:pos x="90" y="62"/>
                </a:cxn>
                <a:cxn ang="0">
                  <a:pos x="142" y="26"/>
                </a:cxn>
                <a:cxn ang="0">
                  <a:pos x="198" y="0"/>
                </a:cxn>
                <a:cxn ang="0">
                  <a:pos x="836" y="340"/>
                </a:cxn>
              </a:cxnLst>
              <a:rect l="txL" t="txT" r="txR" b="txB"/>
              <a:pathLst>
                <a:path w="836" h="340">
                  <a:moveTo>
                    <a:pt x="836" y="340"/>
                  </a:moveTo>
                  <a:lnTo>
                    <a:pt x="0" y="148"/>
                  </a:lnTo>
                  <a:lnTo>
                    <a:pt x="46" y="104"/>
                  </a:lnTo>
                  <a:lnTo>
                    <a:pt x="90" y="62"/>
                  </a:lnTo>
                  <a:lnTo>
                    <a:pt x="142" y="26"/>
                  </a:lnTo>
                  <a:lnTo>
                    <a:pt x="198" y="0"/>
                  </a:lnTo>
                  <a:lnTo>
                    <a:pt x="836" y="34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2" name="Freeform 26">
              <a:hlinkClick r:id="" action="ppaction://noaction"/>
            </p:cNvPr>
            <p:cNvSpPr/>
            <p:nvPr/>
          </p:nvSpPr>
          <p:spPr>
            <a:xfrm>
              <a:off x="3648" y="1014"/>
              <a:ext cx="912" cy="186"/>
            </a:xfrm>
            <a:custGeom>
              <a:avLst/>
              <a:gdLst>
                <a:gd name="txL" fmla="*/ 0 w 912"/>
                <a:gd name="txT" fmla="*/ 0 h 186"/>
                <a:gd name="txR" fmla="*/ 912 w 912"/>
                <a:gd name="txB" fmla="*/ 186 h 186"/>
              </a:gdLst>
              <a:ahLst/>
              <a:cxnLst>
                <a:cxn ang="0">
                  <a:pos x="0" y="186"/>
                </a:cxn>
                <a:cxn ang="0">
                  <a:pos x="912" y="186"/>
                </a:cxn>
                <a:cxn ang="0">
                  <a:pos x="68" y="0"/>
                </a:cxn>
                <a:cxn ang="0">
                  <a:pos x="40" y="46"/>
                </a:cxn>
                <a:cxn ang="0">
                  <a:pos x="18" y="88"/>
                </a:cxn>
                <a:cxn ang="0">
                  <a:pos x="6" y="134"/>
                </a:cxn>
                <a:cxn ang="0">
                  <a:pos x="0" y="186"/>
                </a:cxn>
              </a:cxnLst>
              <a:rect l="txL" t="txT" r="txR" b="txB"/>
              <a:pathLst>
                <a:path w="912" h="186">
                  <a:moveTo>
                    <a:pt x="0" y="186"/>
                  </a:moveTo>
                  <a:lnTo>
                    <a:pt x="912" y="186"/>
                  </a:lnTo>
                  <a:lnTo>
                    <a:pt x="68" y="0"/>
                  </a:lnTo>
                  <a:lnTo>
                    <a:pt x="40" y="46"/>
                  </a:lnTo>
                  <a:lnTo>
                    <a:pt x="18" y="88"/>
                  </a:lnTo>
                  <a:lnTo>
                    <a:pt x="6" y="134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3" name="Freeform 27"/>
            <p:cNvSpPr/>
            <p:nvPr/>
          </p:nvSpPr>
          <p:spPr>
            <a:xfrm>
              <a:off x="3648" y="1200"/>
              <a:ext cx="912" cy="218"/>
            </a:xfrm>
            <a:custGeom>
              <a:avLst/>
              <a:gdLst>
                <a:gd name="txL" fmla="*/ 0 w 912"/>
                <a:gd name="txT" fmla="*/ 0 h 218"/>
                <a:gd name="txR" fmla="*/ 912 w 912"/>
                <a:gd name="txB" fmla="*/ 218 h 218"/>
              </a:gdLst>
              <a:ahLst/>
              <a:cxnLst>
                <a:cxn ang="0">
                  <a:pos x="100" y="218"/>
                </a:cxn>
                <a:cxn ang="0">
                  <a:pos x="912" y="0"/>
                </a:cxn>
                <a:cxn ang="0">
                  <a:pos x="0" y="0"/>
                </a:cxn>
                <a:cxn ang="0">
                  <a:pos x="8" y="58"/>
                </a:cxn>
                <a:cxn ang="0">
                  <a:pos x="32" y="118"/>
                </a:cxn>
                <a:cxn ang="0">
                  <a:pos x="56" y="162"/>
                </a:cxn>
                <a:cxn ang="0">
                  <a:pos x="100" y="218"/>
                </a:cxn>
              </a:cxnLst>
              <a:rect l="txL" t="txT" r="txR" b="txB"/>
              <a:pathLst>
                <a:path w="912" h="218">
                  <a:moveTo>
                    <a:pt x="100" y="218"/>
                  </a:moveTo>
                  <a:lnTo>
                    <a:pt x="912" y="0"/>
                  </a:lnTo>
                  <a:lnTo>
                    <a:pt x="0" y="0"/>
                  </a:lnTo>
                  <a:lnTo>
                    <a:pt x="8" y="58"/>
                  </a:lnTo>
                  <a:lnTo>
                    <a:pt x="32" y="118"/>
                  </a:lnTo>
                  <a:lnTo>
                    <a:pt x="56" y="162"/>
                  </a:lnTo>
                  <a:lnTo>
                    <a:pt x="100" y="218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4" name="Freeform 28">
              <a:hlinkClick r:id="" action="ppaction://noaction"/>
            </p:cNvPr>
            <p:cNvSpPr/>
            <p:nvPr/>
          </p:nvSpPr>
          <p:spPr>
            <a:xfrm>
              <a:off x="3748" y="1200"/>
              <a:ext cx="810" cy="354"/>
            </a:xfrm>
            <a:custGeom>
              <a:avLst/>
              <a:gdLst>
                <a:gd name="txL" fmla="*/ 0 w 810"/>
                <a:gd name="txT" fmla="*/ 0 h 354"/>
                <a:gd name="txR" fmla="*/ 810 w 810"/>
                <a:gd name="txB" fmla="*/ 354 h 354"/>
              </a:gdLst>
              <a:ahLst/>
              <a:cxnLst>
                <a:cxn ang="0">
                  <a:pos x="206" y="354"/>
                </a:cxn>
                <a:cxn ang="0">
                  <a:pos x="810" y="0"/>
                </a:cxn>
                <a:cxn ang="0">
                  <a:pos x="0" y="220"/>
                </a:cxn>
                <a:cxn ang="0">
                  <a:pos x="52" y="258"/>
                </a:cxn>
                <a:cxn ang="0">
                  <a:pos x="92" y="288"/>
                </a:cxn>
                <a:cxn ang="0">
                  <a:pos x="138" y="316"/>
                </a:cxn>
                <a:cxn ang="0">
                  <a:pos x="206" y="354"/>
                </a:cxn>
              </a:cxnLst>
              <a:rect l="txL" t="txT" r="txR" b="txB"/>
              <a:pathLst>
                <a:path w="810" h="354">
                  <a:moveTo>
                    <a:pt x="206" y="354"/>
                  </a:moveTo>
                  <a:lnTo>
                    <a:pt x="810" y="0"/>
                  </a:lnTo>
                  <a:lnTo>
                    <a:pt x="0" y="220"/>
                  </a:lnTo>
                  <a:lnTo>
                    <a:pt x="52" y="258"/>
                  </a:lnTo>
                  <a:lnTo>
                    <a:pt x="92" y="288"/>
                  </a:lnTo>
                  <a:lnTo>
                    <a:pt x="138" y="316"/>
                  </a:lnTo>
                  <a:lnTo>
                    <a:pt x="206" y="354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5" name="Freeform 29">
              <a:hlinkClick r:id="" action="ppaction://noaction"/>
            </p:cNvPr>
            <p:cNvSpPr/>
            <p:nvPr/>
          </p:nvSpPr>
          <p:spPr>
            <a:xfrm>
              <a:off x="3962" y="1200"/>
              <a:ext cx="598" cy="446"/>
            </a:xfrm>
            <a:custGeom>
              <a:avLst/>
              <a:gdLst>
                <a:gd name="txL" fmla="*/ 0 w 598"/>
                <a:gd name="txT" fmla="*/ 0 h 446"/>
                <a:gd name="txR" fmla="*/ 598 w 598"/>
                <a:gd name="txB" fmla="*/ 446 h 446"/>
              </a:gdLst>
              <a:ahLst/>
              <a:cxnLst>
                <a:cxn ang="0">
                  <a:pos x="0" y="356"/>
                </a:cxn>
                <a:cxn ang="0">
                  <a:pos x="598" y="0"/>
                </a:cxn>
                <a:cxn ang="0">
                  <a:pos x="302" y="446"/>
                </a:cxn>
                <a:cxn ang="0">
                  <a:pos x="238" y="434"/>
                </a:cxn>
                <a:cxn ang="0">
                  <a:pos x="160" y="412"/>
                </a:cxn>
                <a:cxn ang="0">
                  <a:pos x="92" y="392"/>
                </a:cxn>
                <a:cxn ang="0">
                  <a:pos x="0" y="356"/>
                </a:cxn>
              </a:cxnLst>
              <a:rect l="txL" t="txT" r="txR" b="txB"/>
              <a:pathLst>
                <a:path w="598" h="446">
                  <a:moveTo>
                    <a:pt x="0" y="356"/>
                  </a:moveTo>
                  <a:lnTo>
                    <a:pt x="598" y="0"/>
                  </a:lnTo>
                  <a:lnTo>
                    <a:pt x="302" y="446"/>
                  </a:lnTo>
                  <a:lnTo>
                    <a:pt x="238" y="434"/>
                  </a:lnTo>
                  <a:lnTo>
                    <a:pt x="160" y="412"/>
                  </a:lnTo>
                  <a:lnTo>
                    <a:pt x="92" y="392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6" name="Freeform 30">
              <a:hlinkClick r:id="" action="ppaction://noaction"/>
            </p:cNvPr>
            <p:cNvSpPr/>
            <p:nvPr/>
          </p:nvSpPr>
          <p:spPr>
            <a:xfrm>
              <a:off x="4560" y="750"/>
              <a:ext cx="606" cy="450"/>
            </a:xfrm>
            <a:custGeom>
              <a:avLst/>
              <a:gdLst>
                <a:gd name="txL" fmla="*/ 0 w 606"/>
                <a:gd name="txT" fmla="*/ 0 h 450"/>
                <a:gd name="txR" fmla="*/ 606 w 606"/>
                <a:gd name="txB" fmla="*/ 450 h 450"/>
              </a:gdLst>
              <a:ahLst/>
              <a:cxnLst>
                <a:cxn ang="0">
                  <a:pos x="0" y="450"/>
                </a:cxn>
                <a:cxn ang="0">
                  <a:pos x="300" y="0"/>
                </a:cxn>
                <a:cxn ang="0">
                  <a:pos x="344" y="8"/>
                </a:cxn>
                <a:cxn ang="0">
                  <a:pos x="447" y="33"/>
                </a:cxn>
                <a:cxn ang="0">
                  <a:pos x="534" y="62"/>
                </a:cxn>
                <a:cxn ang="0">
                  <a:pos x="606" y="96"/>
                </a:cxn>
                <a:cxn ang="0">
                  <a:pos x="0" y="450"/>
                </a:cxn>
              </a:cxnLst>
              <a:rect l="txL" t="txT" r="txR" b="txB"/>
              <a:pathLst>
                <a:path w="606" h="450">
                  <a:moveTo>
                    <a:pt x="0" y="450"/>
                  </a:moveTo>
                  <a:lnTo>
                    <a:pt x="300" y="0"/>
                  </a:lnTo>
                  <a:lnTo>
                    <a:pt x="344" y="8"/>
                  </a:lnTo>
                  <a:lnTo>
                    <a:pt x="447" y="33"/>
                  </a:lnTo>
                  <a:lnTo>
                    <a:pt x="534" y="62"/>
                  </a:lnTo>
                  <a:lnTo>
                    <a:pt x="606" y="9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00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7" name="Freeform 31">
              <a:hlinkClick r:id="" action="ppaction://noaction"/>
            </p:cNvPr>
            <p:cNvSpPr/>
            <p:nvPr/>
          </p:nvSpPr>
          <p:spPr>
            <a:xfrm>
              <a:off x="4560" y="846"/>
              <a:ext cx="816" cy="354"/>
            </a:xfrm>
            <a:custGeom>
              <a:avLst/>
              <a:gdLst>
                <a:gd name="txL" fmla="*/ 0 w 816"/>
                <a:gd name="txT" fmla="*/ 0 h 354"/>
                <a:gd name="txR" fmla="*/ 816 w 816"/>
                <a:gd name="txB" fmla="*/ 354 h 354"/>
              </a:gdLst>
              <a:ahLst/>
              <a:cxnLst>
                <a:cxn ang="0">
                  <a:pos x="0" y="354"/>
                </a:cxn>
                <a:cxn ang="0">
                  <a:pos x="614" y="0"/>
                </a:cxn>
                <a:cxn ang="0">
                  <a:pos x="660" y="26"/>
                </a:cxn>
                <a:cxn ang="0">
                  <a:pos x="720" y="58"/>
                </a:cxn>
                <a:cxn ang="0">
                  <a:pos x="770" y="98"/>
                </a:cxn>
                <a:cxn ang="0">
                  <a:pos x="816" y="142"/>
                </a:cxn>
                <a:cxn ang="0">
                  <a:pos x="0" y="354"/>
                </a:cxn>
              </a:cxnLst>
              <a:rect l="txL" t="txT" r="txR" b="txB"/>
              <a:pathLst>
                <a:path w="816" h="354">
                  <a:moveTo>
                    <a:pt x="0" y="354"/>
                  </a:moveTo>
                  <a:lnTo>
                    <a:pt x="614" y="0"/>
                  </a:lnTo>
                  <a:lnTo>
                    <a:pt x="660" y="26"/>
                  </a:lnTo>
                  <a:lnTo>
                    <a:pt x="720" y="58"/>
                  </a:lnTo>
                  <a:lnTo>
                    <a:pt x="770" y="98"/>
                  </a:lnTo>
                  <a:lnTo>
                    <a:pt x="816" y="142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8" name="Freeform 32">
              <a:hlinkClick r:id="" action="ppaction://noaction"/>
            </p:cNvPr>
            <p:cNvSpPr/>
            <p:nvPr/>
          </p:nvSpPr>
          <p:spPr>
            <a:xfrm>
              <a:off x="4560" y="992"/>
              <a:ext cx="908" cy="208"/>
            </a:xfrm>
            <a:custGeom>
              <a:avLst/>
              <a:gdLst>
                <a:gd name="txL" fmla="*/ 0 w 908"/>
                <a:gd name="txT" fmla="*/ 0 h 208"/>
                <a:gd name="txR" fmla="*/ 908 w 908"/>
                <a:gd name="txB" fmla="*/ 208 h 208"/>
              </a:gdLst>
              <a:ahLst/>
              <a:cxnLst>
                <a:cxn ang="0">
                  <a:pos x="0" y="208"/>
                </a:cxn>
                <a:cxn ang="0">
                  <a:pos x="822" y="0"/>
                </a:cxn>
                <a:cxn ang="0">
                  <a:pos x="850" y="36"/>
                </a:cxn>
                <a:cxn ang="0">
                  <a:pos x="886" y="94"/>
                </a:cxn>
                <a:cxn ang="0">
                  <a:pos x="906" y="158"/>
                </a:cxn>
                <a:cxn ang="0">
                  <a:pos x="908" y="202"/>
                </a:cxn>
                <a:cxn ang="0">
                  <a:pos x="0" y="208"/>
                </a:cxn>
              </a:cxnLst>
              <a:rect l="txL" t="txT" r="txR" b="txB"/>
              <a:pathLst>
                <a:path w="907" h="208">
                  <a:moveTo>
                    <a:pt x="0" y="208"/>
                  </a:moveTo>
                  <a:lnTo>
                    <a:pt x="822" y="0"/>
                  </a:lnTo>
                  <a:lnTo>
                    <a:pt x="850" y="36"/>
                  </a:lnTo>
                  <a:lnTo>
                    <a:pt x="886" y="94"/>
                  </a:lnTo>
                  <a:lnTo>
                    <a:pt x="906" y="158"/>
                  </a:lnTo>
                  <a:lnTo>
                    <a:pt x="908" y="202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9" name="Freeform 33">
              <a:hlinkClick r:id="" action="ppaction://noaction"/>
            </p:cNvPr>
            <p:cNvSpPr/>
            <p:nvPr/>
          </p:nvSpPr>
          <p:spPr>
            <a:xfrm>
              <a:off x="4560" y="1200"/>
              <a:ext cx="912" cy="190"/>
            </a:xfrm>
            <a:custGeom>
              <a:avLst/>
              <a:gdLst>
                <a:gd name="txL" fmla="*/ 0 w 912"/>
                <a:gd name="txT" fmla="*/ 0 h 190"/>
                <a:gd name="txR" fmla="*/ 912 w 912"/>
                <a:gd name="txB" fmla="*/ 190 h 190"/>
              </a:gdLst>
              <a:ahLst/>
              <a:cxnLst>
                <a:cxn ang="0">
                  <a:pos x="0" y="0"/>
                </a:cxn>
                <a:cxn ang="0">
                  <a:pos x="912" y="0"/>
                </a:cxn>
                <a:cxn ang="0">
                  <a:pos x="906" y="44"/>
                </a:cxn>
                <a:cxn ang="0">
                  <a:pos x="890" y="96"/>
                </a:cxn>
                <a:cxn ang="0">
                  <a:pos x="864" y="146"/>
                </a:cxn>
                <a:cxn ang="0">
                  <a:pos x="830" y="190"/>
                </a:cxn>
                <a:cxn ang="0">
                  <a:pos x="0" y="0"/>
                </a:cxn>
              </a:cxnLst>
              <a:rect l="txL" t="txT" r="txR" b="txB"/>
              <a:pathLst>
                <a:path w="912" h="190">
                  <a:moveTo>
                    <a:pt x="0" y="0"/>
                  </a:moveTo>
                  <a:lnTo>
                    <a:pt x="912" y="0"/>
                  </a:lnTo>
                  <a:lnTo>
                    <a:pt x="906" y="44"/>
                  </a:lnTo>
                  <a:lnTo>
                    <a:pt x="890" y="96"/>
                  </a:lnTo>
                  <a:lnTo>
                    <a:pt x="864" y="146"/>
                  </a:lnTo>
                  <a:lnTo>
                    <a:pt x="830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0" name="Freeform 34">
              <a:hlinkClick r:id="" action="ppaction://noaction"/>
            </p:cNvPr>
            <p:cNvSpPr/>
            <p:nvPr/>
          </p:nvSpPr>
          <p:spPr>
            <a:xfrm>
              <a:off x="4560" y="1200"/>
              <a:ext cx="830" cy="340"/>
            </a:xfrm>
            <a:custGeom>
              <a:avLst/>
              <a:gdLst>
                <a:gd name="txL" fmla="*/ 0 w 830"/>
                <a:gd name="txT" fmla="*/ 0 h 340"/>
                <a:gd name="txR" fmla="*/ 830 w 830"/>
                <a:gd name="txB" fmla="*/ 340 h 340"/>
              </a:gdLst>
              <a:ahLst/>
              <a:cxnLst>
                <a:cxn ang="0">
                  <a:pos x="0" y="0"/>
                </a:cxn>
                <a:cxn ang="0">
                  <a:pos x="830" y="194"/>
                </a:cxn>
                <a:cxn ang="0">
                  <a:pos x="800" y="226"/>
                </a:cxn>
                <a:cxn ang="0">
                  <a:pos x="758" y="260"/>
                </a:cxn>
                <a:cxn ang="0">
                  <a:pos x="708" y="300"/>
                </a:cxn>
                <a:cxn ang="0">
                  <a:pos x="636" y="340"/>
                </a:cxn>
                <a:cxn ang="0">
                  <a:pos x="0" y="0"/>
                </a:cxn>
              </a:cxnLst>
              <a:rect l="txL" t="txT" r="txR" b="txB"/>
              <a:pathLst>
                <a:path w="830" h="340">
                  <a:moveTo>
                    <a:pt x="0" y="0"/>
                  </a:moveTo>
                  <a:lnTo>
                    <a:pt x="830" y="194"/>
                  </a:lnTo>
                  <a:lnTo>
                    <a:pt x="800" y="226"/>
                  </a:lnTo>
                  <a:lnTo>
                    <a:pt x="758" y="260"/>
                  </a:lnTo>
                  <a:lnTo>
                    <a:pt x="708" y="300"/>
                  </a:lnTo>
                  <a:lnTo>
                    <a:pt x="636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1" name="Freeform 35">
              <a:hlinkClick r:id="" action="ppaction://noaction"/>
            </p:cNvPr>
            <p:cNvSpPr/>
            <p:nvPr/>
          </p:nvSpPr>
          <p:spPr>
            <a:xfrm>
              <a:off x="4560" y="1200"/>
              <a:ext cx="630" cy="436"/>
            </a:xfrm>
            <a:custGeom>
              <a:avLst/>
              <a:gdLst>
                <a:gd name="txL" fmla="*/ 0 w 630"/>
                <a:gd name="txT" fmla="*/ 0 h 436"/>
                <a:gd name="txR" fmla="*/ 630 w 630"/>
                <a:gd name="txB" fmla="*/ 436 h 436"/>
              </a:gdLst>
              <a:ahLst/>
              <a:cxnLst>
                <a:cxn ang="0">
                  <a:pos x="0" y="0"/>
                </a:cxn>
                <a:cxn ang="0">
                  <a:pos x="630" y="340"/>
                </a:cxn>
                <a:cxn ang="0">
                  <a:pos x="570" y="370"/>
                </a:cxn>
                <a:cxn ang="0">
                  <a:pos x="496" y="394"/>
                </a:cxn>
                <a:cxn ang="0">
                  <a:pos x="410" y="422"/>
                </a:cxn>
                <a:cxn ang="0">
                  <a:pos x="340" y="436"/>
                </a:cxn>
                <a:cxn ang="0">
                  <a:pos x="0" y="0"/>
                </a:cxn>
              </a:cxnLst>
              <a:rect l="txL" t="txT" r="txR" b="txB"/>
              <a:pathLst>
                <a:path w="630" h="436">
                  <a:moveTo>
                    <a:pt x="0" y="0"/>
                  </a:moveTo>
                  <a:lnTo>
                    <a:pt x="630" y="340"/>
                  </a:lnTo>
                  <a:lnTo>
                    <a:pt x="570" y="370"/>
                  </a:lnTo>
                  <a:lnTo>
                    <a:pt x="496" y="394"/>
                  </a:lnTo>
                  <a:lnTo>
                    <a:pt x="410" y="422"/>
                  </a:lnTo>
                  <a:lnTo>
                    <a:pt x="34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2" name="Freeform 36">
              <a:hlinkClick r:id="" action="ppaction://noaction"/>
            </p:cNvPr>
            <p:cNvSpPr/>
            <p:nvPr/>
          </p:nvSpPr>
          <p:spPr>
            <a:xfrm>
              <a:off x="4560" y="1200"/>
              <a:ext cx="338" cy="474"/>
            </a:xfrm>
            <a:custGeom>
              <a:avLst/>
              <a:gdLst>
                <a:gd name="txL" fmla="*/ 0 w 338"/>
                <a:gd name="txT" fmla="*/ 0 h 474"/>
                <a:gd name="txR" fmla="*/ 338 w 338"/>
                <a:gd name="txB" fmla="*/ 474 h 474"/>
              </a:gdLst>
              <a:ahLst/>
              <a:cxnLst>
                <a:cxn ang="0">
                  <a:pos x="0" y="0"/>
                </a:cxn>
                <a:cxn ang="0">
                  <a:pos x="6" y="474"/>
                </a:cxn>
                <a:cxn ang="0">
                  <a:pos x="102" y="468"/>
                </a:cxn>
                <a:cxn ang="0">
                  <a:pos x="188" y="462"/>
                </a:cxn>
                <a:cxn ang="0">
                  <a:pos x="278" y="448"/>
                </a:cxn>
                <a:cxn ang="0">
                  <a:pos x="338" y="438"/>
                </a:cxn>
                <a:cxn ang="0">
                  <a:pos x="0" y="0"/>
                </a:cxn>
              </a:cxnLst>
              <a:rect l="txL" t="txT" r="txR" b="txB"/>
              <a:pathLst>
                <a:path w="338" h="473">
                  <a:moveTo>
                    <a:pt x="0" y="0"/>
                  </a:moveTo>
                  <a:lnTo>
                    <a:pt x="6" y="474"/>
                  </a:lnTo>
                  <a:lnTo>
                    <a:pt x="102" y="468"/>
                  </a:lnTo>
                  <a:lnTo>
                    <a:pt x="188" y="462"/>
                  </a:lnTo>
                  <a:lnTo>
                    <a:pt x="278" y="448"/>
                  </a:lnTo>
                  <a:lnTo>
                    <a:pt x="33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3" name="Freeform 37">
              <a:hlinkClick r:id="" action="ppaction://noaction"/>
            </p:cNvPr>
            <p:cNvSpPr/>
            <p:nvPr/>
          </p:nvSpPr>
          <p:spPr>
            <a:xfrm>
              <a:off x="4268" y="1200"/>
              <a:ext cx="294" cy="470"/>
            </a:xfrm>
            <a:custGeom>
              <a:avLst/>
              <a:gdLst>
                <a:gd name="txL" fmla="*/ 0 w 294"/>
                <a:gd name="txT" fmla="*/ 0 h 470"/>
                <a:gd name="txR" fmla="*/ 294 w 294"/>
                <a:gd name="txB" fmla="*/ 470 h 470"/>
              </a:gdLst>
              <a:ahLst/>
              <a:cxnLst>
                <a:cxn ang="0">
                  <a:pos x="292" y="0"/>
                </a:cxn>
                <a:cxn ang="0">
                  <a:pos x="0" y="448"/>
                </a:cxn>
                <a:cxn ang="0">
                  <a:pos x="74" y="460"/>
                </a:cxn>
                <a:cxn ang="0">
                  <a:pos x="144" y="466"/>
                </a:cxn>
                <a:cxn ang="0">
                  <a:pos x="232" y="470"/>
                </a:cxn>
                <a:cxn ang="0">
                  <a:pos x="294" y="468"/>
                </a:cxn>
                <a:cxn ang="0">
                  <a:pos x="292" y="0"/>
                </a:cxn>
              </a:cxnLst>
              <a:rect l="txL" t="txT" r="txR" b="txB"/>
              <a:pathLst>
                <a:path w="294" h="470">
                  <a:moveTo>
                    <a:pt x="292" y="0"/>
                  </a:moveTo>
                  <a:lnTo>
                    <a:pt x="0" y="448"/>
                  </a:lnTo>
                  <a:lnTo>
                    <a:pt x="74" y="460"/>
                  </a:lnTo>
                  <a:lnTo>
                    <a:pt x="144" y="466"/>
                  </a:lnTo>
                  <a:lnTo>
                    <a:pt x="232" y="470"/>
                  </a:lnTo>
                  <a:lnTo>
                    <a:pt x="294" y="468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4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4" name="Line 38"/>
            <p:cNvSpPr/>
            <p:nvPr/>
          </p:nvSpPr>
          <p:spPr>
            <a:xfrm>
              <a:off x="3648" y="1200"/>
              <a:ext cx="1824" cy="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0205" name="Line 39"/>
            <p:cNvSpPr/>
            <p:nvPr/>
          </p:nvSpPr>
          <p:spPr>
            <a:xfrm flipH="1">
              <a:off x="4560" y="720"/>
              <a:ext cx="0" cy="96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0206" name="Line 40"/>
            <p:cNvSpPr/>
            <p:nvPr/>
          </p:nvSpPr>
          <p:spPr>
            <a:xfrm>
              <a:off x="3744" y="1008"/>
              <a:ext cx="1632" cy="38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0207" name="Line 41"/>
            <p:cNvSpPr/>
            <p:nvPr/>
          </p:nvSpPr>
          <p:spPr>
            <a:xfrm>
              <a:off x="3936" y="864"/>
              <a:ext cx="1248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0208" name="Line 42"/>
            <p:cNvSpPr/>
            <p:nvPr/>
          </p:nvSpPr>
          <p:spPr>
            <a:xfrm>
              <a:off x="4224" y="768"/>
              <a:ext cx="672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0209" name="Line 43"/>
            <p:cNvSpPr/>
            <p:nvPr/>
          </p:nvSpPr>
          <p:spPr>
            <a:xfrm flipV="1">
              <a:off x="3744" y="984"/>
              <a:ext cx="1632" cy="43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0210" name="Line 44"/>
            <p:cNvSpPr/>
            <p:nvPr/>
          </p:nvSpPr>
          <p:spPr>
            <a:xfrm flipV="1">
              <a:off x="3984" y="864"/>
              <a:ext cx="1200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0211" name="Line 45"/>
            <p:cNvSpPr/>
            <p:nvPr/>
          </p:nvSpPr>
          <p:spPr>
            <a:xfrm flipV="1">
              <a:off x="4272" y="768"/>
              <a:ext cx="576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50180" name="Group 56"/>
          <p:cNvGrpSpPr/>
          <p:nvPr/>
        </p:nvGrpSpPr>
        <p:grpSpPr>
          <a:xfrm>
            <a:off x="4716463" y="4089400"/>
            <a:ext cx="1728787" cy="928688"/>
            <a:chOff x="3242" y="3187"/>
            <a:chExt cx="1089" cy="779"/>
          </a:xfrm>
        </p:grpSpPr>
        <p:sp>
          <p:nvSpPr>
            <p:cNvPr id="50186" name="Rectangle 57"/>
            <p:cNvSpPr/>
            <p:nvPr/>
          </p:nvSpPr>
          <p:spPr>
            <a:xfrm>
              <a:off x="3242" y="3371"/>
              <a:ext cx="1089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底面积</a:t>
              </a:r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0187" name="AutoShape 58"/>
            <p:cNvSpPr/>
            <p:nvPr/>
          </p:nvSpPr>
          <p:spPr>
            <a:xfrm>
              <a:off x="3608" y="3187"/>
              <a:ext cx="316" cy="28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CC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pPr eaLnBrk="1" hangingPunct="1"/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181" name="Group 59"/>
          <p:cNvGrpSpPr/>
          <p:nvPr/>
        </p:nvGrpSpPr>
        <p:grpSpPr>
          <a:xfrm>
            <a:off x="504825" y="3402013"/>
            <a:ext cx="7629525" cy="955675"/>
            <a:chOff x="-48" y="2592"/>
            <a:chExt cx="5520" cy="703"/>
          </a:xfrm>
        </p:grpSpPr>
        <p:sp>
          <p:nvSpPr>
            <p:cNvPr id="50184" name="Text Box 61"/>
            <p:cNvSpPr txBox="1"/>
            <p:nvPr/>
          </p:nvSpPr>
          <p:spPr>
            <a:xfrm>
              <a:off x="387" y="2592"/>
              <a:ext cx="4644" cy="7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长方体的体积＝底面积</a:t>
              </a:r>
              <a:r>
                <a:rPr lang="en-US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×</a:t>
              </a:r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高</a:t>
              </a:r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0185" name="Rectangle 60">
              <a:hlinkClick r:id="" action="ppaction://noaction"/>
            </p:cNvPr>
            <p:cNvSpPr/>
            <p:nvPr/>
          </p:nvSpPr>
          <p:spPr>
            <a:xfrm>
              <a:off x="-48" y="2640"/>
              <a:ext cx="5520" cy="576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/>
            <a:lstStyle/>
            <a:p>
              <a:pPr eaLnBrk="1" hangingPunct="1"/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4327" name="Line 55"/>
          <p:cNvSpPr/>
          <p:nvPr/>
        </p:nvSpPr>
        <p:spPr>
          <a:xfrm>
            <a:off x="5486400" y="1389063"/>
            <a:ext cx="22225" cy="2478087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headEnd type="triangl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83" name="标题 53"/>
          <p:cNvSpPr>
            <a:spLocks noGrp="1"/>
          </p:cNvSpPr>
          <p:nvPr>
            <p:ph type="title"/>
          </p:nvPr>
        </p:nvSpPr>
        <p:spPr>
          <a:xfrm>
            <a:off x="301625" y="-14287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课堂探索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58"/>
          <p:cNvGrpSpPr/>
          <p:nvPr/>
        </p:nvGrpSpPr>
        <p:grpSpPr>
          <a:xfrm>
            <a:off x="574675" y="1122363"/>
            <a:ext cx="4881563" cy="438150"/>
            <a:chOff x="362" y="381"/>
            <a:chExt cx="3075" cy="368"/>
          </a:xfrm>
        </p:grpSpPr>
        <p:sp>
          <p:nvSpPr>
            <p:cNvPr id="51237" name="Freeform 59">
              <a:hlinkClick r:id="" action="ppaction://noaction"/>
            </p:cNvPr>
            <p:cNvSpPr/>
            <p:nvPr/>
          </p:nvSpPr>
          <p:spPr>
            <a:xfrm>
              <a:off x="442" y="381"/>
              <a:ext cx="338" cy="331"/>
            </a:xfrm>
            <a:custGeom>
              <a:avLst/>
              <a:gdLst>
                <a:gd name="txL" fmla="*/ 0 w 338"/>
                <a:gd name="txT" fmla="*/ 0 h 331"/>
                <a:gd name="txR" fmla="*/ 338 w 338"/>
                <a:gd name="txB" fmla="*/ 331 h 331"/>
              </a:gdLst>
              <a:ahLst/>
              <a:cxnLst>
                <a:cxn ang="0">
                  <a:pos x="147" y="331"/>
                </a:cxn>
                <a:cxn ang="0">
                  <a:pos x="32" y="29"/>
                </a:cxn>
                <a:cxn ang="0">
                  <a:pos x="0" y="16"/>
                </a:cxn>
                <a:cxn ang="0">
                  <a:pos x="35" y="6"/>
                </a:cxn>
                <a:cxn ang="0">
                  <a:pos x="83" y="0"/>
                </a:cxn>
                <a:cxn ang="0">
                  <a:pos x="142" y="0"/>
                </a:cxn>
                <a:cxn ang="0">
                  <a:pos x="198" y="0"/>
                </a:cxn>
                <a:cxn ang="0">
                  <a:pos x="251" y="6"/>
                </a:cxn>
                <a:cxn ang="0">
                  <a:pos x="295" y="14"/>
                </a:cxn>
                <a:cxn ang="0">
                  <a:pos x="338" y="24"/>
                </a:cxn>
                <a:cxn ang="0">
                  <a:pos x="147" y="331"/>
                </a:cxn>
              </a:cxnLst>
              <a:rect l="txL" t="txT" r="txR" b="txB"/>
              <a:pathLst>
                <a:path w="338" h="331">
                  <a:moveTo>
                    <a:pt x="147" y="331"/>
                  </a:moveTo>
                  <a:lnTo>
                    <a:pt x="32" y="29"/>
                  </a:lnTo>
                  <a:lnTo>
                    <a:pt x="0" y="16"/>
                  </a:lnTo>
                  <a:lnTo>
                    <a:pt x="35" y="6"/>
                  </a:lnTo>
                  <a:lnTo>
                    <a:pt x="83" y="0"/>
                  </a:lnTo>
                  <a:lnTo>
                    <a:pt x="142" y="0"/>
                  </a:lnTo>
                  <a:lnTo>
                    <a:pt x="198" y="0"/>
                  </a:lnTo>
                  <a:lnTo>
                    <a:pt x="251" y="6"/>
                  </a:lnTo>
                  <a:lnTo>
                    <a:pt x="295" y="14"/>
                  </a:lnTo>
                  <a:lnTo>
                    <a:pt x="338" y="24"/>
                  </a:lnTo>
                  <a:lnTo>
                    <a:pt x="147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8" name="Freeform 60">
              <a:hlinkClick r:id="" action="ppaction://noaction"/>
            </p:cNvPr>
            <p:cNvSpPr/>
            <p:nvPr/>
          </p:nvSpPr>
          <p:spPr>
            <a:xfrm>
              <a:off x="799" y="381"/>
              <a:ext cx="353" cy="331"/>
            </a:xfrm>
            <a:custGeom>
              <a:avLst/>
              <a:gdLst>
                <a:gd name="txL" fmla="*/ 0 w 353"/>
                <a:gd name="txT" fmla="*/ 0 h 331"/>
                <a:gd name="txR" fmla="*/ 353 w 353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53" y="24"/>
                </a:cxn>
                <a:cxn ang="0">
                  <a:pos x="162" y="331"/>
                </a:cxn>
              </a:cxnLst>
              <a:rect l="txL" t="txT" r="txR" b="txB"/>
              <a:pathLst>
                <a:path w="353" h="331">
                  <a:moveTo>
                    <a:pt x="162" y="331"/>
                  </a:moveTo>
                  <a:lnTo>
                    <a:pt x="1" y="9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53" y="24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9" name="Freeform 61">
              <a:hlinkClick r:id="" action="ppaction://noaction"/>
            </p:cNvPr>
            <p:cNvSpPr/>
            <p:nvPr/>
          </p:nvSpPr>
          <p:spPr>
            <a:xfrm>
              <a:off x="1165" y="381"/>
              <a:ext cx="358" cy="331"/>
            </a:xfrm>
            <a:custGeom>
              <a:avLst/>
              <a:gdLst>
                <a:gd name="txL" fmla="*/ 0 w 358"/>
                <a:gd name="txT" fmla="*/ 0 h 331"/>
                <a:gd name="txR" fmla="*/ 358 w 358"/>
                <a:gd name="txB" fmla="*/ 331 h 331"/>
              </a:gdLst>
              <a:ahLst/>
              <a:cxnLst>
                <a:cxn ang="0">
                  <a:pos x="167" y="331"/>
                </a:cxn>
                <a:cxn ang="0">
                  <a:pos x="0" y="22"/>
                </a:cxn>
                <a:cxn ang="0">
                  <a:pos x="6" y="12"/>
                </a:cxn>
                <a:cxn ang="0">
                  <a:pos x="55" y="6"/>
                </a:cxn>
                <a:cxn ang="0">
                  <a:pos x="103" y="0"/>
                </a:cxn>
                <a:cxn ang="0">
                  <a:pos x="162" y="0"/>
                </a:cxn>
                <a:cxn ang="0">
                  <a:pos x="218" y="0"/>
                </a:cxn>
                <a:cxn ang="0">
                  <a:pos x="271" y="6"/>
                </a:cxn>
                <a:cxn ang="0">
                  <a:pos x="315" y="14"/>
                </a:cxn>
                <a:cxn ang="0">
                  <a:pos x="358" y="24"/>
                </a:cxn>
                <a:cxn ang="0">
                  <a:pos x="167" y="331"/>
                </a:cxn>
              </a:cxnLst>
              <a:rect l="txL" t="txT" r="txR" b="txB"/>
              <a:pathLst>
                <a:path w="358" h="331">
                  <a:moveTo>
                    <a:pt x="167" y="331"/>
                  </a:moveTo>
                  <a:lnTo>
                    <a:pt x="0" y="22"/>
                  </a:lnTo>
                  <a:lnTo>
                    <a:pt x="6" y="12"/>
                  </a:lnTo>
                  <a:lnTo>
                    <a:pt x="55" y="6"/>
                  </a:lnTo>
                  <a:lnTo>
                    <a:pt x="103" y="0"/>
                  </a:lnTo>
                  <a:lnTo>
                    <a:pt x="162" y="0"/>
                  </a:lnTo>
                  <a:lnTo>
                    <a:pt x="218" y="0"/>
                  </a:lnTo>
                  <a:lnTo>
                    <a:pt x="271" y="6"/>
                  </a:lnTo>
                  <a:lnTo>
                    <a:pt x="315" y="14"/>
                  </a:lnTo>
                  <a:lnTo>
                    <a:pt x="358" y="24"/>
                  </a:lnTo>
                  <a:lnTo>
                    <a:pt x="167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0" name="Freeform 62">
              <a:hlinkClick r:id="" action="ppaction://noaction"/>
            </p:cNvPr>
            <p:cNvSpPr/>
            <p:nvPr/>
          </p:nvSpPr>
          <p:spPr>
            <a:xfrm>
              <a:off x="1523" y="381"/>
              <a:ext cx="372" cy="331"/>
            </a:xfrm>
            <a:custGeom>
              <a:avLst/>
              <a:gdLst>
                <a:gd name="txL" fmla="*/ 0 w 372"/>
                <a:gd name="txT" fmla="*/ 0 h 331"/>
                <a:gd name="txR" fmla="*/ 372 w 372"/>
                <a:gd name="txB" fmla="*/ 331 h 331"/>
              </a:gdLst>
              <a:ahLst/>
              <a:cxnLst>
                <a:cxn ang="0">
                  <a:pos x="181" y="331"/>
                </a:cxn>
                <a:cxn ang="0">
                  <a:pos x="0" y="9"/>
                </a:cxn>
                <a:cxn ang="0">
                  <a:pos x="19" y="12"/>
                </a:cxn>
                <a:cxn ang="0">
                  <a:pos x="68" y="6"/>
                </a:cxn>
                <a:cxn ang="0">
                  <a:pos x="116" y="0"/>
                </a:cxn>
                <a:cxn ang="0">
                  <a:pos x="176" y="0"/>
                </a:cxn>
                <a:cxn ang="0">
                  <a:pos x="232" y="0"/>
                </a:cxn>
                <a:cxn ang="0">
                  <a:pos x="285" y="6"/>
                </a:cxn>
                <a:cxn ang="0">
                  <a:pos x="329" y="14"/>
                </a:cxn>
                <a:cxn ang="0">
                  <a:pos x="372" y="24"/>
                </a:cxn>
                <a:cxn ang="0">
                  <a:pos x="181" y="331"/>
                </a:cxn>
              </a:cxnLst>
              <a:rect l="txL" t="txT" r="txR" b="txB"/>
              <a:pathLst>
                <a:path w="372" h="331">
                  <a:moveTo>
                    <a:pt x="181" y="331"/>
                  </a:moveTo>
                  <a:lnTo>
                    <a:pt x="0" y="9"/>
                  </a:lnTo>
                  <a:lnTo>
                    <a:pt x="19" y="12"/>
                  </a:lnTo>
                  <a:lnTo>
                    <a:pt x="68" y="6"/>
                  </a:lnTo>
                  <a:lnTo>
                    <a:pt x="116" y="0"/>
                  </a:lnTo>
                  <a:lnTo>
                    <a:pt x="176" y="0"/>
                  </a:lnTo>
                  <a:lnTo>
                    <a:pt x="232" y="0"/>
                  </a:lnTo>
                  <a:lnTo>
                    <a:pt x="285" y="6"/>
                  </a:lnTo>
                  <a:lnTo>
                    <a:pt x="329" y="14"/>
                  </a:lnTo>
                  <a:lnTo>
                    <a:pt x="372" y="24"/>
                  </a:lnTo>
                  <a:lnTo>
                    <a:pt x="181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1" name="Freeform 63">
              <a:hlinkClick r:id="" action="ppaction://noaction"/>
            </p:cNvPr>
            <p:cNvSpPr/>
            <p:nvPr/>
          </p:nvSpPr>
          <p:spPr>
            <a:xfrm>
              <a:off x="1913" y="381"/>
              <a:ext cx="353" cy="331"/>
            </a:xfrm>
            <a:custGeom>
              <a:avLst/>
              <a:gdLst>
                <a:gd name="txL" fmla="*/ 0 w 353"/>
                <a:gd name="txT" fmla="*/ 0 h 331"/>
                <a:gd name="txR" fmla="*/ 353 w 353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53" y="24"/>
                </a:cxn>
                <a:cxn ang="0">
                  <a:pos x="162" y="331"/>
                </a:cxn>
              </a:cxnLst>
              <a:rect l="txL" t="txT" r="txR" b="txB"/>
              <a:pathLst>
                <a:path w="353" h="331">
                  <a:moveTo>
                    <a:pt x="162" y="331"/>
                  </a:moveTo>
                  <a:lnTo>
                    <a:pt x="1" y="9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53" y="24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2" name="Freeform 64">
              <a:hlinkClick r:id="" action="ppaction://noaction"/>
            </p:cNvPr>
            <p:cNvSpPr/>
            <p:nvPr/>
          </p:nvSpPr>
          <p:spPr>
            <a:xfrm>
              <a:off x="2278" y="381"/>
              <a:ext cx="359" cy="331"/>
            </a:xfrm>
            <a:custGeom>
              <a:avLst/>
              <a:gdLst>
                <a:gd name="txL" fmla="*/ 0 w 359"/>
                <a:gd name="txT" fmla="*/ 0 h 331"/>
                <a:gd name="txR" fmla="*/ 359 w 359"/>
                <a:gd name="txB" fmla="*/ 331 h 331"/>
              </a:gdLst>
              <a:ahLst/>
              <a:cxnLst>
                <a:cxn ang="0">
                  <a:pos x="168" y="331"/>
                </a:cxn>
                <a:cxn ang="0">
                  <a:pos x="0" y="9"/>
                </a:cxn>
                <a:cxn ang="0">
                  <a:pos x="7" y="12"/>
                </a:cxn>
                <a:cxn ang="0">
                  <a:pos x="56" y="6"/>
                </a:cxn>
                <a:cxn ang="0">
                  <a:pos x="104" y="0"/>
                </a:cxn>
                <a:cxn ang="0">
                  <a:pos x="163" y="0"/>
                </a:cxn>
                <a:cxn ang="0">
                  <a:pos x="219" y="0"/>
                </a:cxn>
                <a:cxn ang="0">
                  <a:pos x="272" y="6"/>
                </a:cxn>
                <a:cxn ang="0">
                  <a:pos x="316" y="14"/>
                </a:cxn>
                <a:cxn ang="0">
                  <a:pos x="359" y="24"/>
                </a:cxn>
                <a:cxn ang="0">
                  <a:pos x="168" y="331"/>
                </a:cxn>
              </a:cxnLst>
              <a:rect l="txL" t="txT" r="txR" b="txB"/>
              <a:pathLst>
                <a:path w="359" h="331">
                  <a:moveTo>
                    <a:pt x="168" y="331"/>
                  </a:moveTo>
                  <a:lnTo>
                    <a:pt x="0" y="9"/>
                  </a:lnTo>
                  <a:lnTo>
                    <a:pt x="7" y="12"/>
                  </a:lnTo>
                  <a:lnTo>
                    <a:pt x="56" y="6"/>
                  </a:lnTo>
                  <a:lnTo>
                    <a:pt x="104" y="0"/>
                  </a:lnTo>
                  <a:lnTo>
                    <a:pt x="163" y="0"/>
                  </a:lnTo>
                  <a:lnTo>
                    <a:pt x="219" y="0"/>
                  </a:lnTo>
                  <a:lnTo>
                    <a:pt x="272" y="6"/>
                  </a:lnTo>
                  <a:lnTo>
                    <a:pt x="316" y="14"/>
                  </a:lnTo>
                  <a:lnTo>
                    <a:pt x="359" y="24"/>
                  </a:lnTo>
                  <a:lnTo>
                    <a:pt x="168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3" name="Freeform 65">
              <a:hlinkClick r:id="" action="ppaction://noaction"/>
            </p:cNvPr>
            <p:cNvSpPr/>
            <p:nvPr/>
          </p:nvSpPr>
          <p:spPr>
            <a:xfrm>
              <a:off x="2656" y="381"/>
              <a:ext cx="371" cy="331"/>
            </a:xfrm>
            <a:custGeom>
              <a:avLst/>
              <a:gdLst>
                <a:gd name="txL" fmla="*/ 0 w 371"/>
                <a:gd name="txT" fmla="*/ 0 h 331"/>
                <a:gd name="txR" fmla="*/ 371 w 371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6" y="16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71" y="16"/>
                </a:cxn>
                <a:cxn ang="0">
                  <a:pos x="162" y="331"/>
                </a:cxn>
              </a:cxnLst>
              <a:rect l="txL" t="txT" r="txR" b="txB"/>
              <a:pathLst>
                <a:path w="371" h="331">
                  <a:moveTo>
                    <a:pt x="162" y="331"/>
                  </a:moveTo>
                  <a:lnTo>
                    <a:pt x="6" y="16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71" y="16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4" name="Freeform 66">
              <a:hlinkClick r:id="" action="ppaction://noaction"/>
            </p:cNvPr>
            <p:cNvSpPr/>
            <p:nvPr/>
          </p:nvSpPr>
          <p:spPr>
            <a:xfrm>
              <a:off x="3046" y="389"/>
              <a:ext cx="372" cy="331"/>
            </a:xfrm>
            <a:custGeom>
              <a:avLst/>
              <a:gdLst>
                <a:gd name="txL" fmla="*/ 0 w 372"/>
                <a:gd name="txT" fmla="*/ 0 h 331"/>
                <a:gd name="txR" fmla="*/ 372 w 372"/>
                <a:gd name="txB" fmla="*/ 331 h 331"/>
              </a:gdLst>
              <a:ahLst/>
              <a:cxnLst>
                <a:cxn ang="0">
                  <a:pos x="161" y="331"/>
                </a:cxn>
                <a:cxn ang="0">
                  <a:pos x="7" y="13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6" y="0"/>
                </a:cxn>
                <a:cxn ang="0">
                  <a:pos x="212" y="0"/>
                </a:cxn>
                <a:cxn ang="0">
                  <a:pos x="265" y="6"/>
                </a:cxn>
                <a:cxn ang="0">
                  <a:pos x="309" y="14"/>
                </a:cxn>
                <a:cxn ang="0">
                  <a:pos x="372" y="41"/>
                </a:cxn>
                <a:cxn ang="0">
                  <a:pos x="161" y="331"/>
                </a:cxn>
              </a:cxnLst>
              <a:rect l="txL" t="txT" r="txR" b="txB"/>
              <a:pathLst>
                <a:path w="372" h="331">
                  <a:moveTo>
                    <a:pt x="161" y="331"/>
                  </a:moveTo>
                  <a:lnTo>
                    <a:pt x="7" y="13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6" y="0"/>
                  </a:lnTo>
                  <a:lnTo>
                    <a:pt x="212" y="0"/>
                  </a:lnTo>
                  <a:lnTo>
                    <a:pt x="265" y="6"/>
                  </a:lnTo>
                  <a:lnTo>
                    <a:pt x="309" y="14"/>
                  </a:lnTo>
                  <a:lnTo>
                    <a:pt x="372" y="41"/>
                  </a:lnTo>
                  <a:lnTo>
                    <a:pt x="161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5" name="Freeform 67">
              <a:hlinkClick r:id="" action="ppaction://noaction"/>
            </p:cNvPr>
            <p:cNvSpPr/>
            <p:nvPr/>
          </p:nvSpPr>
          <p:spPr>
            <a:xfrm>
              <a:off x="945" y="390"/>
              <a:ext cx="390" cy="348"/>
            </a:xfrm>
            <a:custGeom>
              <a:avLst/>
              <a:gdLst>
                <a:gd name="txL" fmla="*/ 0 w 390"/>
                <a:gd name="txT" fmla="*/ 0 h 348"/>
                <a:gd name="txR" fmla="*/ 390 w 390"/>
                <a:gd name="txB" fmla="*/ 348 h 348"/>
              </a:gdLst>
              <a:ahLst/>
              <a:cxnLst>
                <a:cxn ang="0">
                  <a:pos x="207" y="0"/>
                </a:cxn>
                <a:cxn ang="0">
                  <a:pos x="0" y="324"/>
                </a:cxn>
                <a:cxn ang="0">
                  <a:pos x="37" y="336"/>
                </a:cxn>
                <a:cxn ang="0">
                  <a:pos x="86" y="342"/>
                </a:cxn>
                <a:cxn ang="0">
                  <a:pos x="134" y="348"/>
                </a:cxn>
                <a:cxn ang="0">
                  <a:pos x="194" y="348"/>
                </a:cxn>
                <a:cxn ang="0">
                  <a:pos x="250" y="348"/>
                </a:cxn>
                <a:cxn ang="0">
                  <a:pos x="303" y="342"/>
                </a:cxn>
                <a:cxn ang="0">
                  <a:pos x="347" y="334"/>
                </a:cxn>
                <a:cxn ang="0">
                  <a:pos x="390" y="324"/>
                </a:cxn>
                <a:cxn ang="0">
                  <a:pos x="207" y="0"/>
                </a:cxn>
              </a:cxnLst>
              <a:rect l="txL" t="txT" r="txR" b="txB"/>
              <a:pathLst>
                <a:path w="390" h="348">
                  <a:moveTo>
                    <a:pt x="207" y="0"/>
                  </a:moveTo>
                  <a:lnTo>
                    <a:pt x="0" y="324"/>
                  </a:lnTo>
                  <a:lnTo>
                    <a:pt x="37" y="336"/>
                  </a:lnTo>
                  <a:lnTo>
                    <a:pt x="86" y="342"/>
                  </a:lnTo>
                  <a:lnTo>
                    <a:pt x="134" y="348"/>
                  </a:lnTo>
                  <a:lnTo>
                    <a:pt x="194" y="348"/>
                  </a:lnTo>
                  <a:lnTo>
                    <a:pt x="250" y="348"/>
                  </a:lnTo>
                  <a:lnTo>
                    <a:pt x="303" y="342"/>
                  </a:lnTo>
                  <a:lnTo>
                    <a:pt x="347" y="334"/>
                  </a:lnTo>
                  <a:lnTo>
                    <a:pt x="390" y="32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6" name="Freeform 68">
              <a:hlinkClick r:id="" action="ppaction://noaction"/>
            </p:cNvPr>
            <p:cNvSpPr/>
            <p:nvPr/>
          </p:nvSpPr>
          <p:spPr>
            <a:xfrm>
              <a:off x="1317" y="397"/>
              <a:ext cx="389" cy="341"/>
            </a:xfrm>
            <a:custGeom>
              <a:avLst/>
              <a:gdLst>
                <a:gd name="txL" fmla="*/ 0 w 389"/>
                <a:gd name="txT" fmla="*/ 0 h 341"/>
                <a:gd name="txR" fmla="*/ 389 w 389"/>
                <a:gd name="txB" fmla="*/ 341 h 341"/>
              </a:gdLst>
              <a:ahLst/>
              <a:cxnLst>
                <a:cxn ang="0">
                  <a:pos x="206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3" y="341"/>
                </a:cxn>
                <a:cxn ang="0">
                  <a:pos x="249" y="341"/>
                </a:cxn>
                <a:cxn ang="0">
                  <a:pos x="302" y="335"/>
                </a:cxn>
                <a:cxn ang="0">
                  <a:pos x="346" y="327"/>
                </a:cxn>
                <a:cxn ang="0">
                  <a:pos x="389" y="317"/>
                </a:cxn>
                <a:cxn ang="0">
                  <a:pos x="206" y="0"/>
                </a:cxn>
              </a:cxnLst>
              <a:rect l="txL" t="txT" r="txR" b="txB"/>
              <a:pathLst>
                <a:path w="389" h="341">
                  <a:moveTo>
                    <a:pt x="206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3" y="341"/>
                  </a:lnTo>
                  <a:lnTo>
                    <a:pt x="249" y="341"/>
                  </a:lnTo>
                  <a:lnTo>
                    <a:pt x="302" y="335"/>
                  </a:lnTo>
                  <a:lnTo>
                    <a:pt x="346" y="327"/>
                  </a:lnTo>
                  <a:lnTo>
                    <a:pt x="389" y="317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7" name="Freeform 69">
              <a:hlinkClick r:id="" action="ppaction://noaction"/>
            </p:cNvPr>
            <p:cNvSpPr/>
            <p:nvPr/>
          </p:nvSpPr>
          <p:spPr>
            <a:xfrm>
              <a:off x="1688" y="397"/>
              <a:ext cx="390" cy="341"/>
            </a:xfrm>
            <a:custGeom>
              <a:avLst/>
              <a:gdLst>
                <a:gd name="txL" fmla="*/ 0 w 390"/>
                <a:gd name="txT" fmla="*/ 0 h 341"/>
                <a:gd name="txR" fmla="*/ 390 w 390"/>
                <a:gd name="txB" fmla="*/ 341 h 341"/>
              </a:gdLst>
              <a:ahLst/>
              <a:cxnLst>
                <a:cxn ang="0">
                  <a:pos x="219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4" y="341"/>
                </a:cxn>
                <a:cxn ang="0">
                  <a:pos x="250" y="341"/>
                </a:cxn>
                <a:cxn ang="0">
                  <a:pos x="303" y="335"/>
                </a:cxn>
                <a:cxn ang="0">
                  <a:pos x="347" y="327"/>
                </a:cxn>
                <a:cxn ang="0">
                  <a:pos x="390" y="317"/>
                </a:cxn>
                <a:cxn ang="0">
                  <a:pos x="219" y="0"/>
                </a:cxn>
              </a:cxnLst>
              <a:rect l="txL" t="txT" r="txR" b="txB"/>
              <a:pathLst>
                <a:path w="390" h="341">
                  <a:moveTo>
                    <a:pt x="219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4" y="341"/>
                  </a:lnTo>
                  <a:lnTo>
                    <a:pt x="250" y="341"/>
                  </a:lnTo>
                  <a:lnTo>
                    <a:pt x="303" y="335"/>
                  </a:lnTo>
                  <a:lnTo>
                    <a:pt x="347" y="327"/>
                  </a:lnTo>
                  <a:lnTo>
                    <a:pt x="390" y="317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8" name="Freeform 70">
              <a:hlinkClick r:id="" action="ppaction://noaction"/>
            </p:cNvPr>
            <p:cNvSpPr/>
            <p:nvPr/>
          </p:nvSpPr>
          <p:spPr>
            <a:xfrm>
              <a:off x="2060" y="397"/>
              <a:ext cx="389" cy="341"/>
            </a:xfrm>
            <a:custGeom>
              <a:avLst/>
              <a:gdLst>
                <a:gd name="txL" fmla="*/ 0 w 389"/>
                <a:gd name="txT" fmla="*/ 0 h 341"/>
                <a:gd name="txR" fmla="*/ 389 w 389"/>
                <a:gd name="txB" fmla="*/ 341 h 341"/>
              </a:gdLst>
              <a:ahLst/>
              <a:cxnLst>
                <a:cxn ang="0">
                  <a:pos x="218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3" y="341"/>
                </a:cxn>
                <a:cxn ang="0">
                  <a:pos x="249" y="341"/>
                </a:cxn>
                <a:cxn ang="0">
                  <a:pos x="302" y="335"/>
                </a:cxn>
                <a:cxn ang="0">
                  <a:pos x="346" y="327"/>
                </a:cxn>
                <a:cxn ang="0">
                  <a:pos x="389" y="317"/>
                </a:cxn>
                <a:cxn ang="0">
                  <a:pos x="218" y="0"/>
                </a:cxn>
              </a:cxnLst>
              <a:rect l="txL" t="txT" r="txR" b="txB"/>
              <a:pathLst>
                <a:path w="389" h="341">
                  <a:moveTo>
                    <a:pt x="218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3" y="341"/>
                  </a:lnTo>
                  <a:lnTo>
                    <a:pt x="249" y="341"/>
                  </a:lnTo>
                  <a:lnTo>
                    <a:pt x="302" y="335"/>
                  </a:lnTo>
                  <a:lnTo>
                    <a:pt x="346" y="327"/>
                  </a:lnTo>
                  <a:lnTo>
                    <a:pt x="389" y="317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9" name="Freeform 71">
              <a:hlinkClick r:id="" action="ppaction://noaction"/>
            </p:cNvPr>
            <p:cNvSpPr/>
            <p:nvPr/>
          </p:nvSpPr>
          <p:spPr>
            <a:xfrm>
              <a:off x="2431" y="384"/>
              <a:ext cx="389" cy="354"/>
            </a:xfrm>
            <a:custGeom>
              <a:avLst/>
              <a:gdLst>
                <a:gd name="txL" fmla="*/ 0 w 389"/>
                <a:gd name="txT" fmla="*/ 0 h 354"/>
                <a:gd name="txR" fmla="*/ 389 w 389"/>
                <a:gd name="txB" fmla="*/ 354 h 354"/>
              </a:gdLst>
              <a:ahLst/>
              <a:cxnLst>
                <a:cxn ang="0">
                  <a:pos x="219" y="0"/>
                </a:cxn>
                <a:cxn ang="0">
                  <a:pos x="0" y="330"/>
                </a:cxn>
                <a:cxn ang="0">
                  <a:pos x="37" y="342"/>
                </a:cxn>
                <a:cxn ang="0">
                  <a:pos x="86" y="348"/>
                </a:cxn>
                <a:cxn ang="0">
                  <a:pos x="134" y="354"/>
                </a:cxn>
                <a:cxn ang="0">
                  <a:pos x="193" y="354"/>
                </a:cxn>
                <a:cxn ang="0">
                  <a:pos x="249" y="354"/>
                </a:cxn>
                <a:cxn ang="0">
                  <a:pos x="302" y="348"/>
                </a:cxn>
                <a:cxn ang="0">
                  <a:pos x="346" y="340"/>
                </a:cxn>
                <a:cxn ang="0">
                  <a:pos x="389" y="330"/>
                </a:cxn>
                <a:cxn ang="0">
                  <a:pos x="219" y="0"/>
                </a:cxn>
              </a:cxnLst>
              <a:rect l="txL" t="txT" r="txR" b="txB"/>
              <a:pathLst>
                <a:path w="389" h="354">
                  <a:moveTo>
                    <a:pt x="219" y="0"/>
                  </a:moveTo>
                  <a:lnTo>
                    <a:pt x="0" y="330"/>
                  </a:lnTo>
                  <a:lnTo>
                    <a:pt x="37" y="342"/>
                  </a:lnTo>
                  <a:lnTo>
                    <a:pt x="86" y="348"/>
                  </a:lnTo>
                  <a:lnTo>
                    <a:pt x="134" y="354"/>
                  </a:lnTo>
                  <a:lnTo>
                    <a:pt x="193" y="354"/>
                  </a:lnTo>
                  <a:lnTo>
                    <a:pt x="249" y="354"/>
                  </a:lnTo>
                  <a:lnTo>
                    <a:pt x="302" y="348"/>
                  </a:lnTo>
                  <a:lnTo>
                    <a:pt x="346" y="340"/>
                  </a:lnTo>
                  <a:lnTo>
                    <a:pt x="389" y="33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0" name="Freeform 72">
              <a:hlinkClick r:id="" action="ppaction://noaction"/>
            </p:cNvPr>
            <p:cNvSpPr/>
            <p:nvPr/>
          </p:nvSpPr>
          <p:spPr>
            <a:xfrm>
              <a:off x="2822" y="390"/>
              <a:ext cx="370" cy="348"/>
            </a:xfrm>
            <a:custGeom>
              <a:avLst/>
              <a:gdLst>
                <a:gd name="txL" fmla="*/ 0 w 370"/>
                <a:gd name="txT" fmla="*/ 0 h 348"/>
                <a:gd name="txR" fmla="*/ 370 w 370"/>
                <a:gd name="txB" fmla="*/ 348 h 348"/>
              </a:gdLst>
              <a:ahLst/>
              <a:cxnLst>
                <a:cxn ang="0">
                  <a:pos x="218" y="0"/>
                </a:cxn>
                <a:cxn ang="0">
                  <a:pos x="0" y="314"/>
                </a:cxn>
                <a:cxn ang="0">
                  <a:pos x="18" y="336"/>
                </a:cxn>
                <a:cxn ang="0">
                  <a:pos x="67" y="342"/>
                </a:cxn>
                <a:cxn ang="0">
                  <a:pos x="115" y="348"/>
                </a:cxn>
                <a:cxn ang="0">
                  <a:pos x="174" y="348"/>
                </a:cxn>
                <a:cxn ang="0">
                  <a:pos x="230" y="348"/>
                </a:cxn>
                <a:cxn ang="0">
                  <a:pos x="283" y="342"/>
                </a:cxn>
                <a:cxn ang="0">
                  <a:pos x="327" y="334"/>
                </a:cxn>
                <a:cxn ang="0">
                  <a:pos x="370" y="324"/>
                </a:cxn>
                <a:cxn ang="0">
                  <a:pos x="218" y="0"/>
                </a:cxn>
              </a:cxnLst>
              <a:rect l="txL" t="txT" r="txR" b="txB"/>
              <a:pathLst>
                <a:path w="370" h="348">
                  <a:moveTo>
                    <a:pt x="218" y="0"/>
                  </a:moveTo>
                  <a:lnTo>
                    <a:pt x="0" y="314"/>
                  </a:lnTo>
                  <a:lnTo>
                    <a:pt x="18" y="336"/>
                  </a:lnTo>
                  <a:lnTo>
                    <a:pt x="67" y="342"/>
                  </a:lnTo>
                  <a:lnTo>
                    <a:pt x="115" y="348"/>
                  </a:lnTo>
                  <a:lnTo>
                    <a:pt x="174" y="348"/>
                  </a:lnTo>
                  <a:lnTo>
                    <a:pt x="230" y="348"/>
                  </a:lnTo>
                  <a:lnTo>
                    <a:pt x="283" y="342"/>
                  </a:lnTo>
                  <a:lnTo>
                    <a:pt x="327" y="334"/>
                  </a:lnTo>
                  <a:lnTo>
                    <a:pt x="370" y="324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1" name="Freeform 73">
              <a:hlinkClick r:id="" action="ppaction://noaction"/>
            </p:cNvPr>
            <p:cNvSpPr/>
            <p:nvPr/>
          </p:nvSpPr>
          <p:spPr>
            <a:xfrm>
              <a:off x="3188" y="413"/>
              <a:ext cx="249" cy="336"/>
            </a:xfrm>
            <a:custGeom>
              <a:avLst/>
              <a:gdLst>
                <a:gd name="txL" fmla="*/ 0 w 249"/>
                <a:gd name="txT" fmla="*/ 0 h 336"/>
                <a:gd name="txR" fmla="*/ 249 w 249"/>
                <a:gd name="txB" fmla="*/ 336 h 336"/>
              </a:gdLst>
              <a:ahLst/>
              <a:cxnLst>
                <a:cxn ang="0">
                  <a:pos x="249" y="0"/>
                </a:cxn>
                <a:cxn ang="0">
                  <a:pos x="0" y="301"/>
                </a:cxn>
                <a:cxn ang="0">
                  <a:pos x="37" y="313"/>
                </a:cxn>
                <a:cxn ang="0">
                  <a:pos x="86" y="319"/>
                </a:cxn>
                <a:cxn ang="0">
                  <a:pos x="134" y="325"/>
                </a:cxn>
                <a:cxn ang="0">
                  <a:pos x="201" y="336"/>
                </a:cxn>
                <a:cxn ang="0">
                  <a:pos x="193" y="333"/>
                </a:cxn>
                <a:cxn ang="0">
                  <a:pos x="198" y="326"/>
                </a:cxn>
                <a:cxn ang="0">
                  <a:pos x="198" y="326"/>
                </a:cxn>
                <a:cxn ang="0">
                  <a:pos x="198" y="330"/>
                </a:cxn>
                <a:cxn ang="0">
                  <a:pos x="249" y="0"/>
                </a:cxn>
              </a:cxnLst>
              <a:rect l="txL" t="txT" r="txR" b="txB"/>
              <a:pathLst>
                <a:path w="249" h="336">
                  <a:moveTo>
                    <a:pt x="249" y="0"/>
                  </a:moveTo>
                  <a:lnTo>
                    <a:pt x="0" y="301"/>
                  </a:lnTo>
                  <a:lnTo>
                    <a:pt x="37" y="313"/>
                  </a:lnTo>
                  <a:lnTo>
                    <a:pt x="86" y="319"/>
                  </a:lnTo>
                  <a:lnTo>
                    <a:pt x="134" y="325"/>
                  </a:lnTo>
                  <a:lnTo>
                    <a:pt x="201" y="336"/>
                  </a:lnTo>
                  <a:lnTo>
                    <a:pt x="193" y="333"/>
                  </a:lnTo>
                  <a:lnTo>
                    <a:pt x="198" y="326"/>
                  </a:lnTo>
                  <a:lnTo>
                    <a:pt x="198" y="33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2" name="Freeform 74">
              <a:hlinkClick r:id="" action="ppaction://noaction"/>
            </p:cNvPr>
            <p:cNvSpPr/>
            <p:nvPr/>
          </p:nvSpPr>
          <p:spPr>
            <a:xfrm>
              <a:off x="362" y="390"/>
              <a:ext cx="214" cy="347"/>
            </a:xfrm>
            <a:custGeom>
              <a:avLst/>
              <a:gdLst>
                <a:gd name="txL" fmla="*/ 0 w 214"/>
                <a:gd name="txT" fmla="*/ 0 h 347"/>
                <a:gd name="txR" fmla="*/ 214 w 214"/>
                <a:gd name="txB" fmla="*/ 347 h 347"/>
              </a:gdLst>
              <a:ahLst/>
              <a:cxnLst>
                <a:cxn ang="0">
                  <a:pos x="92" y="0"/>
                </a:cxn>
                <a:cxn ang="0">
                  <a:pos x="0" y="334"/>
                </a:cxn>
                <a:cxn ang="0">
                  <a:pos x="15" y="340"/>
                </a:cxn>
                <a:cxn ang="0">
                  <a:pos x="31" y="347"/>
                </a:cxn>
                <a:cxn ang="0">
                  <a:pos x="26" y="347"/>
                </a:cxn>
                <a:cxn ang="0">
                  <a:pos x="31" y="337"/>
                </a:cxn>
                <a:cxn ang="0">
                  <a:pos x="75" y="337"/>
                </a:cxn>
                <a:cxn ang="0">
                  <a:pos x="119" y="337"/>
                </a:cxn>
                <a:cxn ang="0">
                  <a:pos x="176" y="329"/>
                </a:cxn>
                <a:cxn ang="0">
                  <a:pos x="214" y="334"/>
                </a:cxn>
                <a:cxn ang="0">
                  <a:pos x="92" y="0"/>
                </a:cxn>
              </a:cxnLst>
              <a:rect l="txL" t="txT" r="txR" b="txB"/>
              <a:pathLst>
                <a:path w="214" h="347">
                  <a:moveTo>
                    <a:pt x="92" y="0"/>
                  </a:moveTo>
                  <a:lnTo>
                    <a:pt x="0" y="334"/>
                  </a:lnTo>
                  <a:lnTo>
                    <a:pt x="15" y="340"/>
                  </a:lnTo>
                  <a:lnTo>
                    <a:pt x="31" y="347"/>
                  </a:lnTo>
                  <a:lnTo>
                    <a:pt x="26" y="347"/>
                  </a:lnTo>
                  <a:lnTo>
                    <a:pt x="31" y="337"/>
                  </a:lnTo>
                  <a:lnTo>
                    <a:pt x="75" y="337"/>
                  </a:lnTo>
                  <a:lnTo>
                    <a:pt x="119" y="337"/>
                  </a:lnTo>
                  <a:lnTo>
                    <a:pt x="176" y="329"/>
                  </a:lnTo>
                  <a:lnTo>
                    <a:pt x="214" y="33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3" name="Freeform 75">
              <a:hlinkClick r:id="" action="ppaction://noaction"/>
            </p:cNvPr>
            <p:cNvSpPr/>
            <p:nvPr/>
          </p:nvSpPr>
          <p:spPr>
            <a:xfrm>
              <a:off x="557" y="397"/>
              <a:ext cx="406" cy="341"/>
            </a:xfrm>
            <a:custGeom>
              <a:avLst/>
              <a:gdLst>
                <a:gd name="txL" fmla="*/ 0 w 406"/>
                <a:gd name="txT" fmla="*/ 0 h 341"/>
                <a:gd name="txR" fmla="*/ 406 w 406"/>
                <a:gd name="txB" fmla="*/ 341 h 341"/>
              </a:gdLst>
              <a:ahLst/>
              <a:cxnLst>
                <a:cxn ang="0">
                  <a:pos x="237" y="0"/>
                </a:cxn>
                <a:cxn ang="0">
                  <a:pos x="0" y="304"/>
                </a:cxn>
                <a:cxn ang="0">
                  <a:pos x="54" y="329"/>
                </a:cxn>
                <a:cxn ang="0">
                  <a:pos x="103" y="335"/>
                </a:cxn>
                <a:cxn ang="0">
                  <a:pos x="151" y="341"/>
                </a:cxn>
                <a:cxn ang="0">
                  <a:pos x="210" y="341"/>
                </a:cxn>
                <a:cxn ang="0">
                  <a:pos x="266" y="341"/>
                </a:cxn>
                <a:cxn ang="0">
                  <a:pos x="319" y="335"/>
                </a:cxn>
                <a:cxn ang="0">
                  <a:pos x="363" y="327"/>
                </a:cxn>
                <a:cxn ang="0">
                  <a:pos x="406" y="317"/>
                </a:cxn>
                <a:cxn ang="0">
                  <a:pos x="237" y="0"/>
                </a:cxn>
              </a:cxnLst>
              <a:rect l="txL" t="txT" r="txR" b="txB"/>
              <a:pathLst>
                <a:path w="406" h="341">
                  <a:moveTo>
                    <a:pt x="237" y="0"/>
                  </a:moveTo>
                  <a:lnTo>
                    <a:pt x="0" y="304"/>
                  </a:lnTo>
                  <a:lnTo>
                    <a:pt x="54" y="329"/>
                  </a:lnTo>
                  <a:lnTo>
                    <a:pt x="103" y="335"/>
                  </a:lnTo>
                  <a:lnTo>
                    <a:pt x="151" y="341"/>
                  </a:lnTo>
                  <a:lnTo>
                    <a:pt x="210" y="341"/>
                  </a:lnTo>
                  <a:lnTo>
                    <a:pt x="266" y="341"/>
                  </a:lnTo>
                  <a:lnTo>
                    <a:pt x="319" y="335"/>
                  </a:lnTo>
                  <a:lnTo>
                    <a:pt x="363" y="327"/>
                  </a:lnTo>
                  <a:lnTo>
                    <a:pt x="406" y="317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03" name="Group 21"/>
          <p:cNvGrpSpPr/>
          <p:nvPr/>
        </p:nvGrpSpPr>
        <p:grpSpPr>
          <a:xfrm>
            <a:off x="5668963" y="898525"/>
            <a:ext cx="2636837" cy="658813"/>
            <a:chOff x="3648" y="720"/>
            <a:chExt cx="1824" cy="960"/>
          </a:xfrm>
        </p:grpSpPr>
        <p:sp>
          <p:nvSpPr>
            <p:cNvPr id="51213" name="Freeform 22">
              <a:hlinkClick r:id="" action="ppaction://noaction"/>
            </p:cNvPr>
            <p:cNvSpPr/>
            <p:nvPr/>
          </p:nvSpPr>
          <p:spPr>
            <a:xfrm>
              <a:off x="4560" y="720"/>
              <a:ext cx="300" cy="480"/>
            </a:xfrm>
            <a:custGeom>
              <a:avLst/>
              <a:gdLst>
                <a:gd name="txL" fmla="*/ 0 w 300"/>
                <a:gd name="txT" fmla="*/ 0 h 480"/>
                <a:gd name="txR" fmla="*/ 300 w 300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480"/>
                </a:cxn>
                <a:cxn ang="0">
                  <a:pos x="300" y="28"/>
                </a:cxn>
                <a:cxn ang="0">
                  <a:pos x="178" y="8"/>
                </a:cxn>
                <a:cxn ang="0">
                  <a:pos x="96" y="2"/>
                </a:cxn>
                <a:cxn ang="0">
                  <a:pos x="0" y="0"/>
                </a:cxn>
              </a:cxnLst>
              <a:rect l="txL" t="txT" r="txR" b="txB"/>
              <a:pathLst>
                <a:path w="300" h="480">
                  <a:moveTo>
                    <a:pt x="0" y="0"/>
                  </a:moveTo>
                  <a:lnTo>
                    <a:pt x="0" y="480"/>
                  </a:lnTo>
                  <a:lnTo>
                    <a:pt x="300" y="28"/>
                  </a:lnTo>
                  <a:lnTo>
                    <a:pt x="178" y="8"/>
                  </a:lnTo>
                  <a:lnTo>
                    <a:pt x="9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4" name="Freeform 23">
              <a:hlinkClick r:id="" action="ppaction://noaction"/>
            </p:cNvPr>
            <p:cNvSpPr/>
            <p:nvPr/>
          </p:nvSpPr>
          <p:spPr>
            <a:xfrm>
              <a:off x="4214" y="720"/>
              <a:ext cx="346" cy="480"/>
            </a:xfrm>
            <a:custGeom>
              <a:avLst/>
              <a:gdLst>
                <a:gd name="txL" fmla="*/ 0 w 346"/>
                <a:gd name="txT" fmla="*/ 0 h 480"/>
                <a:gd name="txR" fmla="*/ 346 w 346"/>
                <a:gd name="txB" fmla="*/ 480 h 480"/>
              </a:gdLst>
              <a:ahLst/>
              <a:cxnLst>
                <a:cxn ang="0">
                  <a:pos x="0" y="38"/>
                </a:cxn>
                <a:cxn ang="0">
                  <a:pos x="346" y="480"/>
                </a:cxn>
                <a:cxn ang="0">
                  <a:pos x="346" y="0"/>
                </a:cxn>
                <a:cxn ang="0">
                  <a:pos x="250" y="0"/>
                </a:cxn>
                <a:cxn ang="0">
                  <a:pos x="164" y="10"/>
                </a:cxn>
                <a:cxn ang="0">
                  <a:pos x="80" y="20"/>
                </a:cxn>
                <a:cxn ang="0">
                  <a:pos x="36" y="28"/>
                </a:cxn>
                <a:cxn ang="0">
                  <a:pos x="0" y="38"/>
                </a:cxn>
              </a:cxnLst>
              <a:rect l="txL" t="txT" r="txR" b="txB"/>
              <a:pathLst>
                <a:path w="346" h="480">
                  <a:moveTo>
                    <a:pt x="0" y="38"/>
                  </a:moveTo>
                  <a:lnTo>
                    <a:pt x="346" y="480"/>
                  </a:lnTo>
                  <a:lnTo>
                    <a:pt x="346" y="0"/>
                  </a:lnTo>
                  <a:lnTo>
                    <a:pt x="250" y="0"/>
                  </a:lnTo>
                  <a:lnTo>
                    <a:pt x="164" y="10"/>
                  </a:lnTo>
                  <a:lnTo>
                    <a:pt x="80" y="20"/>
                  </a:lnTo>
                  <a:lnTo>
                    <a:pt x="36" y="2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5" name="Freeform 24">
              <a:hlinkClick r:id="" action="ppaction://noaction"/>
            </p:cNvPr>
            <p:cNvSpPr/>
            <p:nvPr/>
          </p:nvSpPr>
          <p:spPr>
            <a:xfrm>
              <a:off x="3926" y="756"/>
              <a:ext cx="634" cy="444"/>
            </a:xfrm>
            <a:custGeom>
              <a:avLst/>
              <a:gdLst>
                <a:gd name="txL" fmla="*/ 0 w 634"/>
                <a:gd name="txT" fmla="*/ 0 h 444"/>
                <a:gd name="txR" fmla="*/ 634 w 634"/>
                <a:gd name="txB" fmla="*/ 444 h 444"/>
              </a:gdLst>
              <a:ahLst/>
              <a:cxnLst>
                <a:cxn ang="0">
                  <a:pos x="0" y="102"/>
                </a:cxn>
                <a:cxn ang="0">
                  <a:pos x="634" y="444"/>
                </a:cxn>
                <a:cxn ang="0">
                  <a:pos x="286" y="0"/>
                </a:cxn>
                <a:cxn ang="0">
                  <a:pos x="214" y="20"/>
                </a:cxn>
                <a:cxn ang="0">
                  <a:pos x="132" y="42"/>
                </a:cxn>
                <a:cxn ang="0">
                  <a:pos x="70" y="68"/>
                </a:cxn>
                <a:cxn ang="0">
                  <a:pos x="0" y="102"/>
                </a:cxn>
              </a:cxnLst>
              <a:rect l="txL" t="txT" r="txR" b="txB"/>
              <a:pathLst>
                <a:path w="634" h="443">
                  <a:moveTo>
                    <a:pt x="0" y="102"/>
                  </a:moveTo>
                  <a:lnTo>
                    <a:pt x="634" y="444"/>
                  </a:lnTo>
                  <a:lnTo>
                    <a:pt x="286" y="0"/>
                  </a:lnTo>
                  <a:lnTo>
                    <a:pt x="214" y="20"/>
                  </a:lnTo>
                  <a:lnTo>
                    <a:pt x="132" y="42"/>
                  </a:lnTo>
                  <a:lnTo>
                    <a:pt x="70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6" name="Freeform 25">
              <a:hlinkClick r:id="" action="ppaction://noaction"/>
            </p:cNvPr>
            <p:cNvSpPr/>
            <p:nvPr/>
          </p:nvSpPr>
          <p:spPr>
            <a:xfrm>
              <a:off x="3724" y="860"/>
              <a:ext cx="836" cy="340"/>
            </a:xfrm>
            <a:custGeom>
              <a:avLst/>
              <a:gdLst>
                <a:gd name="txL" fmla="*/ 0 w 836"/>
                <a:gd name="txT" fmla="*/ 0 h 340"/>
                <a:gd name="txR" fmla="*/ 836 w 836"/>
                <a:gd name="txB" fmla="*/ 340 h 340"/>
              </a:gdLst>
              <a:ahLst/>
              <a:cxnLst>
                <a:cxn ang="0">
                  <a:pos x="836" y="340"/>
                </a:cxn>
                <a:cxn ang="0">
                  <a:pos x="0" y="148"/>
                </a:cxn>
                <a:cxn ang="0">
                  <a:pos x="46" y="104"/>
                </a:cxn>
                <a:cxn ang="0">
                  <a:pos x="90" y="62"/>
                </a:cxn>
                <a:cxn ang="0">
                  <a:pos x="142" y="26"/>
                </a:cxn>
                <a:cxn ang="0">
                  <a:pos x="198" y="0"/>
                </a:cxn>
                <a:cxn ang="0">
                  <a:pos x="836" y="340"/>
                </a:cxn>
              </a:cxnLst>
              <a:rect l="txL" t="txT" r="txR" b="txB"/>
              <a:pathLst>
                <a:path w="836" h="340">
                  <a:moveTo>
                    <a:pt x="836" y="340"/>
                  </a:moveTo>
                  <a:lnTo>
                    <a:pt x="0" y="148"/>
                  </a:lnTo>
                  <a:lnTo>
                    <a:pt x="46" y="104"/>
                  </a:lnTo>
                  <a:lnTo>
                    <a:pt x="90" y="62"/>
                  </a:lnTo>
                  <a:lnTo>
                    <a:pt x="142" y="26"/>
                  </a:lnTo>
                  <a:lnTo>
                    <a:pt x="198" y="0"/>
                  </a:lnTo>
                  <a:lnTo>
                    <a:pt x="836" y="34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7" name="Freeform 26">
              <a:hlinkClick r:id="" action="ppaction://noaction"/>
            </p:cNvPr>
            <p:cNvSpPr/>
            <p:nvPr/>
          </p:nvSpPr>
          <p:spPr>
            <a:xfrm>
              <a:off x="3648" y="1014"/>
              <a:ext cx="912" cy="186"/>
            </a:xfrm>
            <a:custGeom>
              <a:avLst/>
              <a:gdLst>
                <a:gd name="txL" fmla="*/ 0 w 912"/>
                <a:gd name="txT" fmla="*/ 0 h 186"/>
                <a:gd name="txR" fmla="*/ 912 w 912"/>
                <a:gd name="txB" fmla="*/ 186 h 186"/>
              </a:gdLst>
              <a:ahLst/>
              <a:cxnLst>
                <a:cxn ang="0">
                  <a:pos x="0" y="186"/>
                </a:cxn>
                <a:cxn ang="0">
                  <a:pos x="912" y="186"/>
                </a:cxn>
                <a:cxn ang="0">
                  <a:pos x="68" y="0"/>
                </a:cxn>
                <a:cxn ang="0">
                  <a:pos x="40" y="46"/>
                </a:cxn>
                <a:cxn ang="0">
                  <a:pos x="18" y="88"/>
                </a:cxn>
                <a:cxn ang="0">
                  <a:pos x="6" y="134"/>
                </a:cxn>
                <a:cxn ang="0">
                  <a:pos x="0" y="186"/>
                </a:cxn>
              </a:cxnLst>
              <a:rect l="txL" t="txT" r="txR" b="txB"/>
              <a:pathLst>
                <a:path w="912" h="186">
                  <a:moveTo>
                    <a:pt x="0" y="186"/>
                  </a:moveTo>
                  <a:lnTo>
                    <a:pt x="912" y="186"/>
                  </a:lnTo>
                  <a:lnTo>
                    <a:pt x="68" y="0"/>
                  </a:lnTo>
                  <a:lnTo>
                    <a:pt x="40" y="46"/>
                  </a:lnTo>
                  <a:lnTo>
                    <a:pt x="18" y="88"/>
                  </a:lnTo>
                  <a:lnTo>
                    <a:pt x="6" y="134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8" name="Freeform 27"/>
            <p:cNvSpPr/>
            <p:nvPr/>
          </p:nvSpPr>
          <p:spPr>
            <a:xfrm>
              <a:off x="3648" y="1200"/>
              <a:ext cx="912" cy="218"/>
            </a:xfrm>
            <a:custGeom>
              <a:avLst/>
              <a:gdLst>
                <a:gd name="txL" fmla="*/ 0 w 912"/>
                <a:gd name="txT" fmla="*/ 0 h 218"/>
                <a:gd name="txR" fmla="*/ 912 w 912"/>
                <a:gd name="txB" fmla="*/ 218 h 218"/>
              </a:gdLst>
              <a:ahLst/>
              <a:cxnLst>
                <a:cxn ang="0">
                  <a:pos x="100" y="218"/>
                </a:cxn>
                <a:cxn ang="0">
                  <a:pos x="912" y="0"/>
                </a:cxn>
                <a:cxn ang="0">
                  <a:pos x="0" y="0"/>
                </a:cxn>
                <a:cxn ang="0">
                  <a:pos x="8" y="58"/>
                </a:cxn>
                <a:cxn ang="0">
                  <a:pos x="32" y="118"/>
                </a:cxn>
                <a:cxn ang="0">
                  <a:pos x="56" y="162"/>
                </a:cxn>
                <a:cxn ang="0">
                  <a:pos x="100" y="218"/>
                </a:cxn>
              </a:cxnLst>
              <a:rect l="txL" t="txT" r="txR" b="txB"/>
              <a:pathLst>
                <a:path w="912" h="218">
                  <a:moveTo>
                    <a:pt x="100" y="218"/>
                  </a:moveTo>
                  <a:lnTo>
                    <a:pt x="912" y="0"/>
                  </a:lnTo>
                  <a:lnTo>
                    <a:pt x="0" y="0"/>
                  </a:lnTo>
                  <a:lnTo>
                    <a:pt x="8" y="58"/>
                  </a:lnTo>
                  <a:lnTo>
                    <a:pt x="32" y="118"/>
                  </a:lnTo>
                  <a:lnTo>
                    <a:pt x="56" y="162"/>
                  </a:lnTo>
                  <a:lnTo>
                    <a:pt x="100" y="218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9" name="Freeform 28">
              <a:hlinkClick r:id="" action="ppaction://noaction"/>
            </p:cNvPr>
            <p:cNvSpPr/>
            <p:nvPr/>
          </p:nvSpPr>
          <p:spPr>
            <a:xfrm>
              <a:off x="3748" y="1200"/>
              <a:ext cx="810" cy="354"/>
            </a:xfrm>
            <a:custGeom>
              <a:avLst/>
              <a:gdLst>
                <a:gd name="txL" fmla="*/ 0 w 810"/>
                <a:gd name="txT" fmla="*/ 0 h 354"/>
                <a:gd name="txR" fmla="*/ 810 w 810"/>
                <a:gd name="txB" fmla="*/ 354 h 354"/>
              </a:gdLst>
              <a:ahLst/>
              <a:cxnLst>
                <a:cxn ang="0">
                  <a:pos x="206" y="354"/>
                </a:cxn>
                <a:cxn ang="0">
                  <a:pos x="810" y="0"/>
                </a:cxn>
                <a:cxn ang="0">
                  <a:pos x="0" y="220"/>
                </a:cxn>
                <a:cxn ang="0">
                  <a:pos x="52" y="258"/>
                </a:cxn>
                <a:cxn ang="0">
                  <a:pos x="92" y="288"/>
                </a:cxn>
                <a:cxn ang="0">
                  <a:pos x="138" y="316"/>
                </a:cxn>
                <a:cxn ang="0">
                  <a:pos x="206" y="354"/>
                </a:cxn>
              </a:cxnLst>
              <a:rect l="txL" t="txT" r="txR" b="txB"/>
              <a:pathLst>
                <a:path w="810" h="354">
                  <a:moveTo>
                    <a:pt x="206" y="354"/>
                  </a:moveTo>
                  <a:lnTo>
                    <a:pt x="810" y="0"/>
                  </a:lnTo>
                  <a:lnTo>
                    <a:pt x="0" y="220"/>
                  </a:lnTo>
                  <a:lnTo>
                    <a:pt x="52" y="258"/>
                  </a:lnTo>
                  <a:lnTo>
                    <a:pt x="92" y="288"/>
                  </a:lnTo>
                  <a:lnTo>
                    <a:pt x="138" y="316"/>
                  </a:lnTo>
                  <a:lnTo>
                    <a:pt x="206" y="354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0" name="Freeform 29">
              <a:hlinkClick r:id="" action="ppaction://noaction"/>
            </p:cNvPr>
            <p:cNvSpPr/>
            <p:nvPr/>
          </p:nvSpPr>
          <p:spPr>
            <a:xfrm>
              <a:off x="3962" y="1200"/>
              <a:ext cx="598" cy="446"/>
            </a:xfrm>
            <a:custGeom>
              <a:avLst/>
              <a:gdLst>
                <a:gd name="txL" fmla="*/ 0 w 598"/>
                <a:gd name="txT" fmla="*/ 0 h 446"/>
                <a:gd name="txR" fmla="*/ 598 w 598"/>
                <a:gd name="txB" fmla="*/ 446 h 446"/>
              </a:gdLst>
              <a:ahLst/>
              <a:cxnLst>
                <a:cxn ang="0">
                  <a:pos x="0" y="356"/>
                </a:cxn>
                <a:cxn ang="0">
                  <a:pos x="598" y="0"/>
                </a:cxn>
                <a:cxn ang="0">
                  <a:pos x="302" y="446"/>
                </a:cxn>
                <a:cxn ang="0">
                  <a:pos x="238" y="434"/>
                </a:cxn>
                <a:cxn ang="0">
                  <a:pos x="160" y="412"/>
                </a:cxn>
                <a:cxn ang="0">
                  <a:pos x="92" y="392"/>
                </a:cxn>
                <a:cxn ang="0">
                  <a:pos x="0" y="356"/>
                </a:cxn>
              </a:cxnLst>
              <a:rect l="txL" t="txT" r="txR" b="txB"/>
              <a:pathLst>
                <a:path w="598" h="446">
                  <a:moveTo>
                    <a:pt x="0" y="356"/>
                  </a:moveTo>
                  <a:lnTo>
                    <a:pt x="598" y="0"/>
                  </a:lnTo>
                  <a:lnTo>
                    <a:pt x="302" y="446"/>
                  </a:lnTo>
                  <a:lnTo>
                    <a:pt x="238" y="434"/>
                  </a:lnTo>
                  <a:lnTo>
                    <a:pt x="160" y="412"/>
                  </a:lnTo>
                  <a:lnTo>
                    <a:pt x="92" y="392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1" name="Freeform 30">
              <a:hlinkClick r:id="" action="ppaction://noaction"/>
            </p:cNvPr>
            <p:cNvSpPr/>
            <p:nvPr/>
          </p:nvSpPr>
          <p:spPr>
            <a:xfrm>
              <a:off x="4560" y="750"/>
              <a:ext cx="606" cy="450"/>
            </a:xfrm>
            <a:custGeom>
              <a:avLst/>
              <a:gdLst>
                <a:gd name="txL" fmla="*/ 0 w 606"/>
                <a:gd name="txT" fmla="*/ 0 h 450"/>
                <a:gd name="txR" fmla="*/ 606 w 606"/>
                <a:gd name="txB" fmla="*/ 450 h 450"/>
              </a:gdLst>
              <a:ahLst/>
              <a:cxnLst>
                <a:cxn ang="0">
                  <a:pos x="0" y="450"/>
                </a:cxn>
                <a:cxn ang="0">
                  <a:pos x="300" y="0"/>
                </a:cxn>
                <a:cxn ang="0">
                  <a:pos x="344" y="8"/>
                </a:cxn>
                <a:cxn ang="0">
                  <a:pos x="447" y="33"/>
                </a:cxn>
                <a:cxn ang="0">
                  <a:pos x="534" y="62"/>
                </a:cxn>
                <a:cxn ang="0">
                  <a:pos x="606" y="96"/>
                </a:cxn>
                <a:cxn ang="0">
                  <a:pos x="0" y="450"/>
                </a:cxn>
              </a:cxnLst>
              <a:rect l="txL" t="txT" r="txR" b="txB"/>
              <a:pathLst>
                <a:path w="606" h="450">
                  <a:moveTo>
                    <a:pt x="0" y="450"/>
                  </a:moveTo>
                  <a:lnTo>
                    <a:pt x="300" y="0"/>
                  </a:lnTo>
                  <a:lnTo>
                    <a:pt x="344" y="8"/>
                  </a:lnTo>
                  <a:lnTo>
                    <a:pt x="447" y="33"/>
                  </a:lnTo>
                  <a:lnTo>
                    <a:pt x="534" y="62"/>
                  </a:lnTo>
                  <a:lnTo>
                    <a:pt x="606" y="9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00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2" name="Freeform 31">
              <a:hlinkClick r:id="" action="ppaction://noaction"/>
            </p:cNvPr>
            <p:cNvSpPr/>
            <p:nvPr/>
          </p:nvSpPr>
          <p:spPr>
            <a:xfrm>
              <a:off x="4560" y="846"/>
              <a:ext cx="816" cy="354"/>
            </a:xfrm>
            <a:custGeom>
              <a:avLst/>
              <a:gdLst>
                <a:gd name="txL" fmla="*/ 0 w 816"/>
                <a:gd name="txT" fmla="*/ 0 h 354"/>
                <a:gd name="txR" fmla="*/ 816 w 816"/>
                <a:gd name="txB" fmla="*/ 354 h 354"/>
              </a:gdLst>
              <a:ahLst/>
              <a:cxnLst>
                <a:cxn ang="0">
                  <a:pos x="0" y="354"/>
                </a:cxn>
                <a:cxn ang="0">
                  <a:pos x="614" y="0"/>
                </a:cxn>
                <a:cxn ang="0">
                  <a:pos x="660" y="26"/>
                </a:cxn>
                <a:cxn ang="0">
                  <a:pos x="720" y="58"/>
                </a:cxn>
                <a:cxn ang="0">
                  <a:pos x="770" y="98"/>
                </a:cxn>
                <a:cxn ang="0">
                  <a:pos x="816" y="142"/>
                </a:cxn>
                <a:cxn ang="0">
                  <a:pos x="0" y="354"/>
                </a:cxn>
              </a:cxnLst>
              <a:rect l="txL" t="txT" r="txR" b="txB"/>
              <a:pathLst>
                <a:path w="816" h="354">
                  <a:moveTo>
                    <a:pt x="0" y="354"/>
                  </a:moveTo>
                  <a:lnTo>
                    <a:pt x="614" y="0"/>
                  </a:lnTo>
                  <a:lnTo>
                    <a:pt x="660" y="26"/>
                  </a:lnTo>
                  <a:lnTo>
                    <a:pt x="720" y="58"/>
                  </a:lnTo>
                  <a:lnTo>
                    <a:pt x="770" y="98"/>
                  </a:lnTo>
                  <a:lnTo>
                    <a:pt x="816" y="142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3" name="Freeform 32">
              <a:hlinkClick r:id="" action="ppaction://noaction"/>
            </p:cNvPr>
            <p:cNvSpPr/>
            <p:nvPr/>
          </p:nvSpPr>
          <p:spPr>
            <a:xfrm>
              <a:off x="4560" y="992"/>
              <a:ext cx="908" cy="208"/>
            </a:xfrm>
            <a:custGeom>
              <a:avLst/>
              <a:gdLst>
                <a:gd name="txL" fmla="*/ 0 w 908"/>
                <a:gd name="txT" fmla="*/ 0 h 208"/>
                <a:gd name="txR" fmla="*/ 908 w 908"/>
                <a:gd name="txB" fmla="*/ 208 h 208"/>
              </a:gdLst>
              <a:ahLst/>
              <a:cxnLst>
                <a:cxn ang="0">
                  <a:pos x="0" y="208"/>
                </a:cxn>
                <a:cxn ang="0">
                  <a:pos x="822" y="0"/>
                </a:cxn>
                <a:cxn ang="0">
                  <a:pos x="850" y="36"/>
                </a:cxn>
                <a:cxn ang="0">
                  <a:pos x="886" y="94"/>
                </a:cxn>
                <a:cxn ang="0">
                  <a:pos x="906" y="158"/>
                </a:cxn>
                <a:cxn ang="0">
                  <a:pos x="908" y="202"/>
                </a:cxn>
                <a:cxn ang="0">
                  <a:pos x="0" y="208"/>
                </a:cxn>
              </a:cxnLst>
              <a:rect l="txL" t="txT" r="txR" b="txB"/>
              <a:pathLst>
                <a:path w="907" h="208">
                  <a:moveTo>
                    <a:pt x="0" y="208"/>
                  </a:moveTo>
                  <a:lnTo>
                    <a:pt x="822" y="0"/>
                  </a:lnTo>
                  <a:lnTo>
                    <a:pt x="850" y="36"/>
                  </a:lnTo>
                  <a:lnTo>
                    <a:pt x="886" y="94"/>
                  </a:lnTo>
                  <a:lnTo>
                    <a:pt x="906" y="158"/>
                  </a:lnTo>
                  <a:lnTo>
                    <a:pt x="908" y="202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4" name="Freeform 33">
              <a:hlinkClick r:id="" action="ppaction://noaction"/>
            </p:cNvPr>
            <p:cNvSpPr/>
            <p:nvPr/>
          </p:nvSpPr>
          <p:spPr>
            <a:xfrm>
              <a:off x="4560" y="1200"/>
              <a:ext cx="912" cy="190"/>
            </a:xfrm>
            <a:custGeom>
              <a:avLst/>
              <a:gdLst>
                <a:gd name="txL" fmla="*/ 0 w 912"/>
                <a:gd name="txT" fmla="*/ 0 h 190"/>
                <a:gd name="txR" fmla="*/ 912 w 912"/>
                <a:gd name="txB" fmla="*/ 190 h 190"/>
              </a:gdLst>
              <a:ahLst/>
              <a:cxnLst>
                <a:cxn ang="0">
                  <a:pos x="0" y="0"/>
                </a:cxn>
                <a:cxn ang="0">
                  <a:pos x="912" y="0"/>
                </a:cxn>
                <a:cxn ang="0">
                  <a:pos x="906" y="44"/>
                </a:cxn>
                <a:cxn ang="0">
                  <a:pos x="890" y="96"/>
                </a:cxn>
                <a:cxn ang="0">
                  <a:pos x="864" y="146"/>
                </a:cxn>
                <a:cxn ang="0">
                  <a:pos x="830" y="190"/>
                </a:cxn>
                <a:cxn ang="0">
                  <a:pos x="0" y="0"/>
                </a:cxn>
              </a:cxnLst>
              <a:rect l="txL" t="txT" r="txR" b="txB"/>
              <a:pathLst>
                <a:path w="912" h="190">
                  <a:moveTo>
                    <a:pt x="0" y="0"/>
                  </a:moveTo>
                  <a:lnTo>
                    <a:pt x="912" y="0"/>
                  </a:lnTo>
                  <a:lnTo>
                    <a:pt x="906" y="44"/>
                  </a:lnTo>
                  <a:lnTo>
                    <a:pt x="890" y="96"/>
                  </a:lnTo>
                  <a:lnTo>
                    <a:pt x="864" y="146"/>
                  </a:lnTo>
                  <a:lnTo>
                    <a:pt x="830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34">
              <a:hlinkClick r:id="" action="ppaction://noaction"/>
            </p:cNvPr>
            <p:cNvSpPr/>
            <p:nvPr/>
          </p:nvSpPr>
          <p:spPr>
            <a:xfrm>
              <a:off x="4560" y="1200"/>
              <a:ext cx="830" cy="340"/>
            </a:xfrm>
            <a:custGeom>
              <a:avLst/>
              <a:gdLst>
                <a:gd name="txL" fmla="*/ 0 w 830"/>
                <a:gd name="txT" fmla="*/ 0 h 340"/>
                <a:gd name="txR" fmla="*/ 830 w 830"/>
                <a:gd name="txB" fmla="*/ 340 h 340"/>
              </a:gdLst>
              <a:ahLst/>
              <a:cxnLst>
                <a:cxn ang="0">
                  <a:pos x="0" y="0"/>
                </a:cxn>
                <a:cxn ang="0">
                  <a:pos x="830" y="194"/>
                </a:cxn>
                <a:cxn ang="0">
                  <a:pos x="800" y="226"/>
                </a:cxn>
                <a:cxn ang="0">
                  <a:pos x="758" y="260"/>
                </a:cxn>
                <a:cxn ang="0">
                  <a:pos x="708" y="300"/>
                </a:cxn>
                <a:cxn ang="0">
                  <a:pos x="636" y="340"/>
                </a:cxn>
                <a:cxn ang="0">
                  <a:pos x="0" y="0"/>
                </a:cxn>
              </a:cxnLst>
              <a:rect l="txL" t="txT" r="txR" b="txB"/>
              <a:pathLst>
                <a:path w="830" h="340">
                  <a:moveTo>
                    <a:pt x="0" y="0"/>
                  </a:moveTo>
                  <a:lnTo>
                    <a:pt x="830" y="194"/>
                  </a:lnTo>
                  <a:lnTo>
                    <a:pt x="800" y="226"/>
                  </a:lnTo>
                  <a:lnTo>
                    <a:pt x="758" y="260"/>
                  </a:lnTo>
                  <a:lnTo>
                    <a:pt x="708" y="300"/>
                  </a:lnTo>
                  <a:lnTo>
                    <a:pt x="636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6" name="Freeform 35">
              <a:hlinkClick r:id="" action="ppaction://noaction"/>
            </p:cNvPr>
            <p:cNvSpPr/>
            <p:nvPr/>
          </p:nvSpPr>
          <p:spPr>
            <a:xfrm>
              <a:off x="4560" y="1200"/>
              <a:ext cx="630" cy="436"/>
            </a:xfrm>
            <a:custGeom>
              <a:avLst/>
              <a:gdLst>
                <a:gd name="txL" fmla="*/ 0 w 630"/>
                <a:gd name="txT" fmla="*/ 0 h 436"/>
                <a:gd name="txR" fmla="*/ 630 w 630"/>
                <a:gd name="txB" fmla="*/ 436 h 436"/>
              </a:gdLst>
              <a:ahLst/>
              <a:cxnLst>
                <a:cxn ang="0">
                  <a:pos x="0" y="0"/>
                </a:cxn>
                <a:cxn ang="0">
                  <a:pos x="630" y="340"/>
                </a:cxn>
                <a:cxn ang="0">
                  <a:pos x="570" y="370"/>
                </a:cxn>
                <a:cxn ang="0">
                  <a:pos x="496" y="394"/>
                </a:cxn>
                <a:cxn ang="0">
                  <a:pos x="410" y="422"/>
                </a:cxn>
                <a:cxn ang="0">
                  <a:pos x="340" y="436"/>
                </a:cxn>
                <a:cxn ang="0">
                  <a:pos x="0" y="0"/>
                </a:cxn>
              </a:cxnLst>
              <a:rect l="txL" t="txT" r="txR" b="txB"/>
              <a:pathLst>
                <a:path w="630" h="436">
                  <a:moveTo>
                    <a:pt x="0" y="0"/>
                  </a:moveTo>
                  <a:lnTo>
                    <a:pt x="630" y="340"/>
                  </a:lnTo>
                  <a:lnTo>
                    <a:pt x="570" y="370"/>
                  </a:lnTo>
                  <a:lnTo>
                    <a:pt x="496" y="394"/>
                  </a:lnTo>
                  <a:lnTo>
                    <a:pt x="410" y="422"/>
                  </a:lnTo>
                  <a:lnTo>
                    <a:pt x="34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7" name="Freeform 36">
              <a:hlinkClick r:id="" action="ppaction://noaction"/>
            </p:cNvPr>
            <p:cNvSpPr/>
            <p:nvPr/>
          </p:nvSpPr>
          <p:spPr>
            <a:xfrm>
              <a:off x="4560" y="1200"/>
              <a:ext cx="338" cy="474"/>
            </a:xfrm>
            <a:custGeom>
              <a:avLst/>
              <a:gdLst>
                <a:gd name="txL" fmla="*/ 0 w 338"/>
                <a:gd name="txT" fmla="*/ 0 h 474"/>
                <a:gd name="txR" fmla="*/ 338 w 338"/>
                <a:gd name="txB" fmla="*/ 474 h 474"/>
              </a:gdLst>
              <a:ahLst/>
              <a:cxnLst>
                <a:cxn ang="0">
                  <a:pos x="0" y="0"/>
                </a:cxn>
                <a:cxn ang="0">
                  <a:pos x="6" y="474"/>
                </a:cxn>
                <a:cxn ang="0">
                  <a:pos x="102" y="468"/>
                </a:cxn>
                <a:cxn ang="0">
                  <a:pos x="188" y="462"/>
                </a:cxn>
                <a:cxn ang="0">
                  <a:pos x="278" y="448"/>
                </a:cxn>
                <a:cxn ang="0">
                  <a:pos x="338" y="438"/>
                </a:cxn>
                <a:cxn ang="0">
                  <a:pos x="0" y="0"/>
                </a:cxn>
              </a:cxnLst>
              <a:rect l="txL" t="txT" r="txR" b="txB"/>
              <a:pathLst>
                <a:path w="338" h="473">
                  <a:moveTo>
                    <a:pt x="0" y="0"/>
                  </a:moveTo>
                  <a:lnTo>
                    <a:pt x="6" y="474"/>
                  </a:lnTo>
                  <a:lnTo>
                    <a:pt x="102" y="468"/>
                  </a:lnTo>
                  <a:lnTo>
                    <a:pt x="188" y="462"/>
                  </a:lnTo>
                  <a:lnTo>
                    <a:pt x="278" y="448"/>
                  </a:lnTo>
                  <a:lnTo>
                    <a:pt x="33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8" name="Freeform 37">
              <a:hlinkClick r:id="" action="ppaction://noaction"/>
            </p:cNvPr>
            <p:cNvSpPr/>
            <p:nvPr/>
          </p:nvSpPr>
          <p:spPr>
            <a:xfrm>
              <a:off x="4268" y="1200"/>
              <a:ext cx="294" cy="470"/>
            </a:xfrm>
            <a:custGeom>
              <a:avLst/>
              <a:gdLst>
                <a:gd name="txL" fmla="*/ 0 w 294"/>
                <a:gd name="txT" fmla="*/ 0 h 470"/>
                <a:gd name="txR" fmla="*/ 294 w 294"/>
                <a:gd name="txB" fmla="*/ 470 h 470"/>
              </a:gdLst>
              <a:ahLst/>
              <a:cxnLst>
                <a:cxn ang="0">
                  <a:pos x="292" y="0"/>
                </a:cxn>
                <a:cxn ang="0">
                  <a:pos x="0" y="448"/>
                </a:cxn>
                <a:cxn ang="0">
                  <a:pos x="74" y="460"/>
                </a:cxn>
                <a:cxn ang="0">
                  <a:pos x="144" y="466"/>
                </a:cxn>
                <a:cxn ang="0">
                  <a:pos x="232" y="470"/>
                </a:cxn>
                <a:cxn ang="0">
                  <a:pos x="294" y="468"/>
                </a:cxn>
                <a:cxn ang="0">
                  <a:pos x="292" y="0"/>
                </a:cxn>
              </a:cxnLst>
              <a:rect l="txL" t="txT" r="txR" b="txB"/>
              <a:pathLst>
                <a:path w="294" h="470">
                  <a:moveTo>
                    <a:pt x="292" y="0"/>
                  </a:moveTo>
                  <a:lnTo>
                    <a:pt x="0" y="448"/>
                  </a:lnTo>
                  <a:lnTo>
                    <a:pt x="74" y="460"/>
                  </a:lnTo>
                  <a:lnTo>
                    <a:pt x="144" y="466"/>
                  </a:lnTo>
                  <a:lnTo>
                    <a:pt x="232" y="470"/>
                  </a:lnTo>
                  <a:lnTo>
                    <a:pt x="294" y="468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4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9" name="Line 38"/>
            <p:cNvSpPr/>
            <p:nvPr/>
          </p:nvSpPr>
          <p:spPr>
            <a:xfrm>
              <a:off x="3648" y="1200"/>
              <a:ext cx="1824" cy="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1230" name="Line 39"/>
            <p:cNvSpPr/>
            <p:nvPr/>
          </p:nvSpPr>
          <p:spPr>
            <a:xfrm flipH="1">
              <a:off x="4560" y="720"/>
              <a:ext cx="0" cy="96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1231" name="Line 40"/>
            <p:cNvSpPr/>
            <p:nvPr/>
          </p:nvSpPr>
          <p:spPr>
            <a:xfrm>
              <a:off x="3744" y="1008"/>
              <a:ext cx="1632" cy="38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1232" name="Line 41"/>
            <p:cNvSpPr/>
            <p:nvPr/>
          </p:nvSpPr>
          <p:spPr>
            <a:xfrm>
              <a:off x="3936" y="864"/>
              <a:ext cx="1248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1233" name="Line 42"/>
            <p:cNvSpPr/>
            <p:nvPr/>
          </p:nvSpPr>
          <p:spPr>
            <a:xfrm>
              <a:off x="4224" y="768"/>
              <a:ext cx="672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1234" name="Line 43"/>
            <p:cNvSpPr/>
            <p:nvPr/>
          </p:nvSpPr>
          <p:spPr>
            <a:xfrm flipV="1">
              <a:off x="3744" y="984"/>
              <a:ext cx="1632" cy="43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1235" name="Line 44"/>
            <p:cNvSpPr/>
            <p:nvPr/>
          </p:nvSpPr>
          <p:spPr>
            <a:xfrm flipV="1">
              <a:off x="3984" y="864"/>
              <a:ext cx="1200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1236" name="Line 45"/>
            <p:cNvSpPr/>
            <p:nvPr/>
          </p:nvSpPr>
          <p:spPr>
            <a:xfrm flipV="1">
              <a:off x="4272" y="768"/>
              <a:ext cx="576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57395" name="Line 51"/>
          <p:cNvSpPr/>
          <p:nvPr/>
        </p:nvSpPr>
        <p:spPr>
          <a:xfrm>
            <a:off x="6934200" y="1525588"/>
            <a:ext cx="14288" cy="2486025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headEnd type="triangle" w="med" len="med"/>
            <a:tailEnd type="triangle" w="med" len="med"/>
          </a:ln>
        </p:spPr>
        <p:txBody>
          <a:bodyPr/>
          <a:lstStyle/>
          <a:p/>
        </p:txBody>
      </p:sp>
      <p:grpSp>
        <p:nvGrpSpPr>
          <p:cNvPr id="51205" name="Group 52"/>
          <p:cNvGrpSpPr/>
          <p:nvPr/>
        </p:nvGrpSpPr>
        <p:grpSpPr>
          <a:xfrm>
            <a:off x="4932363" y="4248150"/>
            <a:ext cx="1728787" cy="822325"/>
            <a:chOff x="3242" y="3216"/>
            <a:chExt cx="1089" cy="691"/>
          </a:xfrm>
        </p:grpSpPr>
        <p:sp>
          <p:nvSpPr>
            <p:cNvPr id="51211" name="Rectangle 53"/>
            <p:cNvSpPr/>
            <p:nvPr/>
          </p:nvSpPr>
          <p:spPr>
            <a:xfrm>
              <a:off x="3242" y="3312"/>
              <a:ext cx="1089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底面积</a:t>
              </a:r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212" name="AutoShape 54"/>
            <p:cNvSpPr/>
            <p:nvPr/>
          </p:nvSpPr>
          <p:spPr>
            <a:xfrm>
              <a:off x="3600" y="3216"/>
              <a:ext cx="316" cy="192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CC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pPr eaLnBrk="1" hangingPunct="1"/>
              <a:endParaRPr lang="zh-CN" altLang="en-US" sz="4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1206" name="Group 55"/>
          <p:cNvGrpSpPr/>
          <p:nvPr/>
        </p:nvGrpSpPr>
        <p:grpSpPr>
          <a:xfrm>
            <a:off x="590550" y="3594100"/>
            <a:ext cx="7821613" cy="706438"/>
            <a:chOff x="-48" y="2620"/>
            <a:chExt cx="5520" cy="644"/>
          </a:xfrm>
        </p:grpSpPr>
        <p:sp>
          <p:nvSpPr>
            <p:cNvPr id="51209" name="Rectangle 56">
              <a:hlinkClick r:id="" action="ppaction://noaction"/>
            </p:cNvPr>
            <p:cNvSpPr/>
            <p:nvPr/>
          </p:nvSpPr>
          <p:spPr>
            <a:xfrm>
              <a:off x="-48" y="2640"/>
              <a:ext cx="5520" cy="576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/>
            <a:lstStyle/>
            <a:p>
              <a:pPr eaLnBrk="1" hangingPunct="1"/>
              <a:endParaRPr lang="zh-CN" altLang="en-US" sz="4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210" name="Text Box 57"/>
            <p:cNvSpPr txBox="1"/>
            <p:nvPr/>
          </p:nvSpPr>
          <p:spPr>
            <a:xfrm>
              <a:off x="456" y="2620"/>
              <a:ext cx="4491" cy="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长方体的体积＝底面积</a:t>
              </a:r>
              <a:r>
                <a:rPr lang="en-US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×</a:t>
              </a:r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高</a:t>
              </a:r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207" name="Line 50"/>
          <p:cNvSpPr/>
          <p:nvPr/>
        </p:nvSpPr>
        <p:spPr>
          <a:xfrm>
            <a:off x="5435600" y="1492250"/>
            <a:ext cx="22225" cy="2486025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headEnd type="triangl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08" name="标题 54"/>
          <p:cNvSpPr>
            <a:spLocks noGrp="1"/>
          </p:cNvSpPr>
          <p:nvPr>
            <p:ph type="title"/>
          </p:nvPr>
        </p:nvSpPr>
        <p:spPr>
          <a:xfrm>
            <a:off x="301625" y="-14287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课堂探索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85"/>
          <p:cNvGrpSpPr/>
          <p:nvPr/>
        </p:nvGrpSpPr>
        <p:grpSpPr>
          <a:xfrm>
            <a:off x="574675" y="930275"/>
            <a:ext cx="4881563" cy="438150"/>
            <a:chOff x="362" y="381"/>
            <a:chExt cx="3075" cy="368"/>
          </a:xfrm>
        </p:grpSpPr>
        <p:sp>
          <p:nvSpPr>
            <p:cNvPr id="52269" name="Freeform 86">
              <a:hlinkClick r:id="" action="ppaction://noaction"/>
            </p:cNvPr>
            <p:cNvSpPr/>
            <p:nvPr/>
          </p:nvSpPr>
          <p:spPr>
            <a:xfrm>
              <a:off x="442" y="381"/>
              <a:ext cx="338" cy="331"/>
            </a:xfrm>
            <a:custGeom>
              <a:avLst/>
              <a:gdLst>
                <a:gd name="txL" fmla="*/ 0 w 338"/>
                <a:gd name="txT" fmla="*/ 0 h 331"/>
                <a:gd name="txR" fmla="*/ 338 w 338"/>
                <a:gd name="txB" fmla="*/ 331 h 331"/>
              </a:gdLst>
              <a:ahLst/>
              <a:cxnLst>
                <a:cxn ang="0">
                  <a:pos x="147" y="331"/>
                </a:cxn>
                <a:cxn ang="0">
                  <a:pos x="32" y="29"/>
                </a:cxn>
                <a:cxn ang="0">
                  <a:pos x="0" y="16"/>
                </a:cxn>
                <a:cxn ang="0">
                  <a:pos x="35" y="6"/>
                </a:cxn>
                <a:cxn ang="0">
                  <a:pos x="83" y="0"/>
                </a:cxn>
                <a:cxn ang="0">
                  <a:pos x="142" y="0"/>
                </a:cxn>
                <a:cxn ang="0">
                  <a:pos x="198" y="0"/>
                </a:cxn>
                <a:cxn ang="0">
                  <a:pos x="251" y="6"/>
                </a:cxn>
                <a:cxn ang="0">
                  <a:pos x="295" y="14"/>
                </a:cxn>
                <a:cxn ang="0">
                  <a:pos x="338" y="24"/>
                </a:cxn>
                <a:cxn ang="0">
                  <a:pos x="147" y="331"/>
                </a:cxn>
              </a:cxnLst>
              <a:rect l="txL" t="txT" r="txR" b="txB"/>
              <a:pathLst>
                <a:path w="338" h="331">
                  <a:moveTo>
                    <a:pt x="147" y="331"/>
                  </a:moveTo>
                  <a:lnTo>
                    <a:pt x="32" y="29"/>
                  </a:lnTo>
                  <a:lnTo>
                    <a:pt x="0" y="16"/>
                  </a:lnTo>
                  <a:lnTo>
                    <a:pt x="35" y="6"/>
                  </a:lnTo>
                  <a:lnTo>
                    <a:pt x="83" y="0"/>
                  </a:lnTo>
                  <a:lnTo>
                    <a:pt x="142" y="0"/>
                  </a:lnTo>
                  <a:lnTo>
                    <a:pt x="198" y="0"/>
                  </a:lnTo>
                  <a:lnTo>
                    <a:pt x="251" y="6"/>
                  </a:lnTo>
                  <a:lnTo>
                    <a:pt x="295" y="14"/>
                  </a:lnTo>
                  <a:lnTo>
                    <a:pt x="338" y="24"/>
                  </a:lnTo>
                  <a:lnTo>
                    <a:pt x="147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0" name="Freeform 87">
              <a:hlinkClick r:id="" action="ppaction://noaction"/>
            </p:cNvPr>
            <p:cNvSpPr/>
            <p:nvPr/>
          </p:nvSpPr>
          <p:spPr>
            <a:xfrm>
              <a:off x="799" y="381"/>
              <a:ext cx="353" cy="331"/>
            </a:xfrm>
            <a:custGeom>
              <a:avLst/>
              <a:gdLst>
                <a:gd name="txL" fmla="*/ 0 w 353"/>
                <a:gd name="txT" fmla="*/ 0 h 331"/>
                <a:gd name="txR" fmla="*/ 353 w 353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53" y="24"/>
                </a:cxn>
                <a:cxn ang="0">
                  <a:pos x="162" y="331"/>
                </a:cxn>
              </a:cxnLst>
              <a:rect l="txL" t="txT" r="txR" b="txB"/>
              <a:pathLst>
                <a:path w="353" h="331">
                  <a:moveTo>
                    <a:pt x="162" y="331"/>
                  </a:moveTo>
                  <a:lnTo>
                    <a:pt x="1" y="9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53" y="24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1" name="Freeform 88">
              <a:hlinkClick r:id="" action="ppaction://noaction"/>
            </p:cNvPr>
            <p:cNvSpPr/>
            <p:nvPr/>
          </p:nvSpPr>
          <p:spPr>
            <a:xfrm>
              <a:off x="1165" y="381"/>
              <a:ext cx="358" cy="331"/>
            </a:xfrm>
            <a:custGeom>
              <a:avLst/>
              <a:gdLst>
                <a:gd name="txL" fmla="*/ 0 w 358"/>
                <a:gd name="txT" fmla="*/ 0 h 331"/>
                <a:gd name="txR" fmla="*/ 358 w 358"/>
                <a:gd name="txB" fmla="*/ 331 h 331"/>
              </a:gdLst>
              <a:ahLst/>
              <a:cxnLst>
                <a:cxn ang="0">
                  <a:pos x="167" y="331"/>
                </a:cxn>
                <a:cxn ang="0">
                  <a:pos x="0" y="22"/>
                </a:cxn>
                <a:cxn ang="0">
                  <a:pos x="6" y="12"/>
                </a:cxn>
                <a:cxn ang="0">
                  <a:pos x="55" y="6"/>
                </a:cxn>
                <a:cxn ang="0">
                  <a:pos x="103" y="0"/>
                </a:cxn>
                <a:cxn ang="0">
                  <a:pos x="162" y="0"/>
                </a:cxn>
                <a:cxn ang="0">
                  <a:pos x="218" y="0"/>
                </a:cxn>
                <a:cxn ang="0">
                  <a:pos x="271" y="6"/>
                </a:cxn>
                <a:cxn ang="0">
                  <a:pos x="315" y="14"/>
                </a:cxn>
                <a:cxn ang="0">
                  <a:pos x="358" y="24"/>
                </a:cxn>
                <a:cxn ang="0">
                  <a:pos x="167" y="331"/>
                </a:cxn>
              </a:cxnLst>
              <a:rect l="txL" t="txT" r="txR" b="txB"/>
              <a:pathLst>
                <a:path w="358" h="331">
                  <a:moveTo>
                    <a:pt x="167" y="331"/>
                  </a:moveTo>
                  <a:lnTo>
                    <a:pt x="0" y="22"/>
                  </a:lnTo>
                  <a:lnTo>
                    <a:pt x="6" y="12"/>
                  </a:lnTo>
                  <a:lnTo>
                    <a:pt x="55" y="6"/>
                  </a:lnTo>
                  <a:lnTo>
                    <a:pt x="103" y="0"/>
                  </a:lnTo>
                  <a:lnTo>
                    <a:pt x="162" y="0"/>
                  </a:lnTo>
                  <a:lnTo>
                    <a:pt x="218" y="0"/>
                  </a:lnTo>
                  <a:lnTo>
                    <a:pt x="271" y="6"/>
                  </a:lnTo>
                  <a:lnTo>
                    <a:pt x="315" y="14"/>
                  </a:lnTo>
                  <a:lnTo>
                    <a:pt x="358" y="24"/>
                  </a:lnTo>
                  <a:lnTo>
                    <a:pt x="167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2" name="Freeform 89">
              <a:hlinkClick r:id="" action="ppaction://noaction"/>
            </p:cNvPr>
            <p:cNvSpPr/>
            <p:nvPr/>
          </p:nvSpPr>
          <p:spPr>
            <a:xfrm>
              <a:off x="1523" y="381"/>
              <a:ext cx="372" cy="331"/>
            </a:xfrm>
            <a:custGeom>
              <a:avLst/>
              <a:gdLst>
                <a:gd name="txL" fmla="*/ 0 w 372"/>
                <a:gd name="txT" fmla="*/ 0 h 331"/>
                <a:gd name="txR" fmla="*/ 372 w 372"/>
                <a:gd name="txB" fmla="*/ 331 h 331"/>
              </a:gdLst>
              <a:ahLst/>
              <a:cxnLst>
                <a:cxn ang="0">
                  <a:pos x="181" y="331"/>
                </a:cxn>
                <a:cxn ang="0">
                  <a:pos x="0" y="9"/>
                </a:cxn>
                <a:cxn ang="0">
                  <a:pos x="19" y="12"/>
                </a:cxn>
                <a:cxn ang="0">
                  <a:pos x="68" y="6"/>
                </a:cxn>
                <a:cxn ang="0">
                  <a:pos x="116" y="0"/>
                </a:cxn>
                <a:cxn ang="0">
                  <a:pos x="176" y="0"/>
                </a:cxn>
                <a:cxn ang="0">
                  <a:pos x="232" y="0"/>
                </a:cxn>
                <a:cxn ang="0">
                  <a:pos x="285" y="6"/>
                </a:cxn>
                <a:cxn ang="0">
                  <a:pos x="329" y="14"/>
                </a:cxn>
                <a:cxn ang="0">
                  <a:pos x="372" y="24"/>
                </a:cxn>
                <a:cxn ang="0">
                  <a:pos x="181" y="331"/>
                </a:cxn>
              </a:cxnLst>
              <a:rect l="txL" t="txT" r="txR" b="txB"/>
              <a:pathLst>
                <a:path w="372" h="331">
                  <a:moveTo>
                    <a:pt x="181" y="331"/>
                  </a:moveTo>
                  <a:lnTo>
                    <a:pt x="0" y="9"/>
                  </a:lnTo>
                  <a:lnTo>
                    <a:pt x="19" y="12"/>
                  </a:lnTo>
                  <a:lnTo>
                    <a:pt x="68" y="6"/>
                  </a:lnTo>
                  <a:lnTo>
                    <a:pt x="116" y="0"/>
                  </a:lnTo>
                  <a:lnTo>
                    <a:pt x="176" y="0"/>
                  </a:lnTo>
                  <a:lnTo>
                    <a:pt x="232" y="0"/>
                  </a:lnTo>
                  <a:lnTo>
                    <a:pt x="285" y="6"/>
                  </a:lnTo>
                  <a:lnTo>
                    <a:pt x="329" y="14"/>
                  </a:lnTo>
                  <a:lnTo>
                    <a:pt x="372" y="24"/>
                  </a:lnTo>
                  <a:lnTo>
                    <a:pt x="181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3" name="Freeform 90">
              <a:hlinkClick r:id="" action="ppaction://noaction"/>
            </p:cNvPr>
            <p:cNvSpPr/>
            <p:nvPr/>
          </p:nvSpPr>
          <p:spPr>
            <a:xfrm>
              <a:off x="1913" y="381"/>
              <a:ext cx="353" cy="331"/>
            </a:xfrm>
            <a:custGeom>
              <a:avLst/>
              <a:gdLst>
                <a:gd name="txL" fmla="*/ 0 w 353"/>
                <a:gd name="txT" fmla="*/ 0 h 331"/>
                <a:gd name="txR" fmla="*/ 353 w 353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1" y="9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53" y="24"/>
                </a:cxn>
                <a:cxn ang="0">
                  <a:pos x="162" y="331"/>
                </a:cxn>
              </a:cxnLst>
              <a:rect l="txL" t="txT" r="txR" b="txB"/>
              <a:pathLst>
                <a:path w="353" h="331">
                  <a:moveTo>
                    <a:pt x="162" y="331"/>
                  </a:moveTo>
                  <a:lnTo>
                    <a:pt x="1" y="9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53" y="24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4" name="Freeform 91">
              <a:hlinkClick r:id="" action="ppaction://noaction"/>
            </p:cNvPr>
            <p:cNvSpPr/>
            <p:nvPr/>
          </p:nvSpPr>
          <p:spPr>
            <a:xfrm>
              <a:off x="2278" y="381"/>
              <a:ext cx="359" cy="331"/>
            </a:xfrm>
            <a:custGeom>
              <a:avLst/>
              <a:gdLst>
                <a:gd name="txL" fmla="*/ 0 w 359"/>
                <a:gd name="txT" fmla="*/ 0 h 331"/>
                <a:gd name="txR" fmla="*/ 359 w 359"/>
                <a:gd name="txB" fmla="*/ 331 h 331"/>
              </a:gdLst>
              <a:ahLst/>
              <a:cxnLst>
                <a:cxn ang="0">
                  <a:pos x="168" y="331"/>
                </a:cxn>
                <a:cxn ang="0">
                  <a:pos x="0" y="9"/>
                </a:cxn>
                <a:cxn ang="0">
                  <a:pos x="7" y="12"/>
                </a:cxn>
                <a:cxn ang="0">
                  <a:pos x="56" y="6"/>
                </a:cxn>
                <a:cxn ang="0">
                  <a:pos x="104" y="0"/>
                </a:cxn>
                <a:cxn ang="0">
                  <a:pos x="163" y="0"/>
                </a:cxn>
                <a:cxn ang="0">
                  <a:pos x="219" y="0"/>
                </a:cxn>
                <a:cxn ang="0">
                  <a:pos x="272" y="6"/>
                </a:cxn>
                <a:cxn ang="0">
                  <a:pos x="316" y="14"/>
                </a:cxn>
                <a:cxn ang="0">
                  <a:pos x="359" y="24"/>
                </a:cxn>
                <a:cxn ang="0">
                  <a:pos x="168" y="331"/>
                </a:cxn>
              </a:cxnLst>
              <a:rect l="txL" t="txT" r="txR" b="txB"/>
              <a:pathLst>
                <a:path w="359" h="331">
                  <a:moveTo>
                    <a:pt x="168" y="331"/>
                  </a:moveTo>
                  <a:lnTo>
                    <a:pt x="0" y="9"/>
                  </a:lnTo>
                  <a:lnTo>
                    <a:pt x="7" y="12"/>
                  </a:lnTo>
                  <a:lnTo>
                    <a:pt x="56" y="6"/>
                  </a:lnTo>
                  <a:lnTo>
                    <a:pt x="104" y="0"/>
                  </a:lnTo>
                  <a:lnTo>
                    <a:pt x="163" y="0"/>
                  </a:lnTo>
                  <a:lnTo>
                    <a:pt x="219" y="0"/>
                  </a:lnTo>
                  <a:lnTo>
                    <a:pt x="272" y="6"/>
                  </a:lnTo>
                  <a:lnTo>
                    <a:pt x="316" y="14"/>
                  </a:lnTo>
                  <a:lnTo>
                    <a:pt x="359" y="24"/>
                  </a:lnTo>
                  <a:lnTo>
                    <a:pt x="168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5" name="Freeform 92">
              <a:hlinkClick r:id="" action="ppaction://noaction"/>
            </p:cNvPr>
            <p:cNvSpPr/>
            <p:nvPr/>
          </p:nvSpPr>
          <p:spPr>
            <a:xfrm>
              <a:off x="2656" y="381"/>
              <a:ext cx="371" cy="331"/>
            </a:xfrm>
            <a:custGeom>
              <a:avLst/>
              <a:gdLst>
                <a:gd name="txL" fmla="*/ 0 w 371"/>
                <a:gd name="txT" fmla="*/ 0 h 331"/>
                <a:gd name="txR" fmla="*/ 371 w 371"/>
                <a:gd name="txB" fmla="*/ 331 h 331"/>
              </a:gdLst>
              <a:ahLst/>
              <a:cxnLst>
                <a:cxn ang="0">
                  <a:pos x="162" y="331"/>
                </a:cxn>
                <a:cxn ang="0">
                  <a:pos x="6" y="16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7" y="0"/>
                </a:cxn>
                <a:cxn ang="0">
                  <a:pos x="213" y="0"/>
                </a:cxn>
                <a:cxn ang="0">
                  <a:pos x="266" y="6"/>
                </a:cxn>
                <a:cxn ang="0">
                  <a:pos x="310" y="14"/>
                </a:cxn>
                <a:cxn ang="0">
                  <a:pos x="371" y="16"/>
                </a:cxn>
                <a:cxn ang="0">
                  <a:pos x="162" y="331"/>
                </a:cxn>
              </a:cxnLst>
              <a:rect l="txL" t="txT" r="txR" b="txB"/>
              <a:pathLst>
                <a:path w="371" h="331">
                  <a:moveTo>
                    <a:pt x="162" y="331"/>
                  </a:moveTo>
                  <a:lnTo>
                    <a:pt x="6" y="16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7" y="0"/>
                  </a:lnTo>
                  <a:lnTo>
                    <a:pt x="213" y="0"/>
                  </a:lnTo>
                  <a:lnTo>
                    <a:pt x="266" y="6"/>
                  </a:lnTo>
                  <a:lnTo>
                    <a:pt x="310" y="14"/>
                  </a:lnTo>
                  <a:lnTo>
                    <a:pt x="371" y="16"/>
                  </a:lnTo>
                  <a:lnTo>
                    <a:pt x="162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6" name="Freeform 93">
              <a:hlinkClick r:id="" action="ppaction://noaction"/>
            </p:cNvPr>
            <p:cNvSpPr/>
            <p:nvPr/>
          </p:nvSpPr>
          <p:spPr>
            <a:xfrm>
              <a:off x="3046" y="389"/>
              <a:ext cx="372" cy="331"/>
            </a:xfrm>
            <a:custGeom>
              <a:avLst/>
              <a:gdLst>
                <a:gd name="txL" fmla="*/ 0 w 372"/>
                <a:gd name="txT" fmla="*/ 0 h 331"/>
                <a:gd name="txR" fmla="*/ 372 w 372"/>
                <a:gd name="txB" fmla="*/ 331 h 331"/>
              </a:gdLst>
              <a:ahLst/>
              <a:cxnLst>
                <a:cxn ang="0">
                  <a:pos x="161" y="331"/>
                </a:cxn>
                <a:cxn ang="0">
                  <a:pos x="7" y="13"/>
                </a:cxn>
                <a:cxn ang="0">
                  <a:pos x="0" y="12"/>
                </a:cxn>
                <a:cxn ang="0">
                  <a:pos x="49" y="6"/>
                </a:cxn>
                <a:cxn ang="0">
                  <a:pos x="97" y="0"/>
                </a:cxn>
                <a:cxn ang="0">
                  <a:pos x="156" y="0"/>
                </a:cxn>
                <a:cxn ang="0">
                  <a:pos x="212" y="0"/>
                </a:cxn>
                <a:cxn ang="0">
                  <a:pos x="265" y="6"/>
                </a:cxn>
                <a:cxn ang="0">
                  <a:pos x="309" y="14"/>
                </a:cxn>
                <a:cxn ang="0">
                  <a:pos x="372" y="41"/>
                </a:cxn>
                <a:cxn ang="0">
                  <a:pos x="161" y="331"/>
                </a:cxn>
              </a:cxnLst>
              <a:rect l="txL" t="txT" r="txR" b="txB"/>
              <a:pathLst>
                <a:path w="372" h="331">
                  <a:moveTo>
                    <a:pt x="161" y="331"/>
                  </a:moveTo>
                  <a:lnTo>
                    <a:pt x="7" y="13"/>
                  </a:lnTo>
                  <a:lnTo>
                    <a:pt x="0" y="12"/>
                  </a:lnTo>
                  <a:lnTo>
                    <a:pt x="49" y="6"/>
                  </a:lnTo>
                  <a:lnTo>
                    <a:pt x="97" y="0"/>
                  </a:lnTo>
                  <a:lnTo>
                    <a:pt x="156" y="0"/>
                  </a:lnTo>
                  <a:lnTo>
                    <a:pt x="212" y="0"/>
                  </a:lnTo>
                  <a:lnTo>
                    <a:pt x="265" y="6"/>
                  </a:lnTo>
                  <a:lnTo>
                    <a:pt x="309" y="14"/>
                  </a:lnTo>
                  <a:lnTo>
                    <a:pt x="372" y="41"/>
                  </a:lnTo>
                  <a:lnTo>
                    <a:pt x="161" y="33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7" name="Freeform 94">
              <a:hlinkClick r:id="" action="ppaction://noaction"/>
            </p:cNvPr>
            <p:cNvSpPr/>
            <p:nvPr/>
          </p:nvSpPr>
          <p:spPr>
            <a:xfrm>
              <a:off x="945" y="390"/>
              <a:ext cx="390" cy="348"/>
            </a:xfrm>
            <a:custGeom>
              <a:avLst/>
              <a:gdLst>
                <a:gd name="txL" fmla="*/ 0 w 390"/>
                <a:gd name="txT" fmla="*/ 0 h 348"/>
                <a:gd name="txR" fmla="*/ 390 w 390"/>
                <a:gd name="txB" fmla="*/ 348 h 348"/>
              </a:gdLst>
              <a:ahLst/>
              <a:cxnLst>
                <a:cxn ang="0">
                  <a:pos x="207" y="0"/>
                </a:cxn>
                <a:cxn ang="0">
                  <a:pos x="0" y="324"/>
                </a:cxn>
                <a:cxn ang="0">
                  <a:pos x="37" y="336"/>
                </a:cxn>
                <a:cxn ang="0">
                  <a:pos x="86" y="342"/>
                </a:cxn>
                <a:cxn ang="0">
                  <a:pos x="134" y="348"/>
                </a:cxn>
                <a:cxn ang="0">
                  <a:pos x="194" y="348"/>
                </a:cxn>
                <a:cxn ang="0">
                  <a:pos x="250" y="348"/>
                </a:cxn>
                <a:cxn ang="0">
                  <a:pos x="303" y="342"/>
                </a:cxn>
                <a:cxn ang="0">
                  <a:pos x="347" y="334"/>
                </a:cxn>
                <a:cxn ang="0">
                  <a:pos x="390" y="324"/>
                </a:cxn>
                <a:cxn ang="0">
                  <a:pos x="207" y="0"/>
                </a:cxn>
              </a:cxnLst>
              <a:rect l="txL" t="txT" r="txR" b="txB"/>
              <a:pathLst>
                <a:path w="390" h="348">
                  <a:moveTo>
                    <a:pt x="207" y="0"/>
                  </a:moveTo>
                  <a:lnTo>
                    <a:pt x="0" y="324"/>
                  </a:lnTo>
                  <a:lnTo>
                    <a:pt x="37" y="336"/>
                  </a:lnTo>
                  <a:lnTo>
                    <a:pt x="86" y="342"/>
                  </a:lnTo>
                  <a:lnTo>
                    <a:pt x="134" y="348"/>
                  </a:lnTo>
                  <a:lnTo>
                    <a:pt x="194" y="348"/>
                  </a:lnTo>
                  <a:lnTo>
                    <a:pt x="250" y="348"/>
                  </a:lnTo>
                  <a:lnTo>
                    <a:pt x="303" y="342"/>
                  </a:lnTo>
                  <a:lnTo>
                    <a:pt x="347" y="334"/>
                  </a:lnTo>
                  <a:lnTo>
                    <a:pt x="390" y="32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8" name="Freeform 95">
              <a:hlinkClick r:id="" action="ppaction://noaction"/>
            </p:cNvPr>
            <p:cNvSpPr/>
            <p:nvPr/>
          </p:nvSpPr>
          <p:spPr>
            <a:xfrm>
              <a:off x="1317" y="397"/>
              <a:ext cx="389" cy="341"/>
            </a:xfrm>
            <a:custGeom>
              <a:avLst/>
              <a:gdLst>
                <a:gd name="txL" fmla="*/ 0 w 389"/>
                <a:gd name="txT" fmla="*/ 0 h 341"/>
                <a:gd name="txR" fmla="*/ 389 w 389"/>
                <a:gd name="txB" fmla="*/ 341 h 341"/>
              </a:gdLst>
              <a:ahLst/>
              <a:cxnLst>
                <a:cxn ang="0">
                  <a:pos x="206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3" y="341"/>
                </a:cxn>
                <a:cxn ang="0">
                  <a:pos x="249" y="341"/>
                </a:cxn>
                <a:cxn ang="0">
                  <a:pos x="302" y="335"/>
                </a:cxn>
                <a:cxn ang="0">
                  <a:pos x="346" y="327"/>
                </a:cxn>
                <a:cxn ang="0">
                  <a:pos x="389" y="317"/>
                </a:cxn>
                <a:cxn ang="0">
                  <a:pos x="206" y="0"/>
                </a:cxn>
              </a:cxnLst>
              <a:rect l="txL" t="txT" r="txR" b="txB"/>
              <a:pathLst>
                <a:path w="389" h="341">
                  <a:moveTo>
                    <a:pt x="206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3" y="341"/>
                  </a:lnTo>
                  <a:lnTo>
                    <a:pt x="249" y="341"/>
                  </a:lnTo>
                  <a:lnTo>
                    <a:pt x="302" y="335"/>
                  </a:lnTo>
                  <a:lnTo>
                    <a:pt x="346" y="327"/>
                  </a:lnTo>
                  <a:lnTo>
                    <a:pt x="389" y="317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9" name="Freeform 96">
              <a:hlinkClick r:id="" action="ppaction://noaction"/>
            </p:cNvPr>
            <p:cNvSpPr/>
            <p:nvPr/>
          </p:nvSpPr>
          <p:spPr>
            <a:xfrm>
              <a:off x="1688" y="397"/>
              <a:ext cx="390" cy="341"/>
            </a:xfrm>
            <a:custGeom>
              <a:avLst/>
              <a:gdLst>
                <a:gd name="txL" fmla="*/ 0 w 390"/>
                <a:gd name="txT" fmla="*/ 0 h 341"/>
                <a:gd name="txR" fmla="*/ 390 w 390"/>
                <a:gd name="txB" fmla="*/ 341 h 341"/>
              </a:gdLst>
              <a:ahLst/>
              <a:cxnLst>
                <a:cxn ang="0">
                  <a:pos x="219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4" y="341"/>
                </a:cxn>
                <a:cxn ang="0">
                  <a:pos x="250" y="341"/>
                </a:cxn>
                <a:cxn ang="0">
                  <a:pos x="303" y="335"/>
                </a:cxn>
                <a:cxn ang="0">
                  <a:pos x="347" y="327"/>
                </a:cxn>
                <a:cxn ang="0">
                  <a:pos x="390" y="317"/>
                </a:cxn>
                <a:cxn ang="0">
                  <a:pos x="219" y="0"/>
                </a:cxn>
              </a:cxnLst>
              <a:rect l="txL" t="txT" r="txR" b="txB"/>
              <a:pathLst>
                <a:path w="390" h="341">
                  <a:moveTo>
                    <a:pt x="219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4" y="341"/>
                  </a:lnTo>
                  <a:lnTo>
                    <a:pt x="250" y="341"/>
                  </a:lnTo>
                  <a:lnTo>
                    <a:pt x="303" y="335"/>
                  </a:lnTo>
                  <a:lnTo>
                    <a:pt x="347" y="327"/>
                  </a:lnTo>
                  <a:lnTo>
                    <a:pt x="390" y="317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0" name="Freeform 97">
              <a:hlinkClick r:id="" action="ppaction://noaction"/>
            </p:cNvPr>
            <p:cNvSpPr/>
            <p:nvPr/>
          </p:nvSpPr>
          <p:spPr>
            <a:xfrm>
              <a:off x="2060" y="397"/>
              <a:ext cx="389" cy="341"/>
            </a:xfrm>
            <a:custGeom>
              <a:avLst/>
              <a:gdLst>
                <a:gd name="txL" fmla="*/ 0 w 389"/>
                <a:gd name="txT" fmla="*/ 0 h 341"/>
                <a:gd name="txR" fmla="*/ 389 w 389"/>
                <a:gd name="txB" fmla="*/ 341 h 341"/>
              </a:gdLst>
              <a:ahLst/>
              <a:cxnLst>
                <a:cxn ang="0">
                  <a:pos x="218" y="0"/>
                </a:cxn>
                <a:cxn ang="0">
                  <a:pos x="0" y="317"/>
                </a:cxn>
                <a:cxn ang="0">
                  <a:pos x="37" y="329"/>
                </a:cxn>
                <a:cxn ang="0">
                  <a:pos x="86" y="335"/>
                </a:cxn>
                <a:cxn ang="0">
                  <a:pos x="134" y="341"/>
                </a:cxn>
                <a:cxn ang="0">
                  <a:pos x="193" y="341"/>
                </a:cxn>
                <a:cxn ang="0">
                  <a:pos x="249" y="341"/>
                </a:cxn>
                <a:cxn ang="0">
                  <a:pos x="302" y="335"/>
                </a:cxn>
                <a:cxn ang="0">
                  <a:pos x="346" y="327"/>
                </a:cxn>
                <a:cxn ang="0">
                  <a:pos x="389" y="317"/>
                </a:cxn>
                <a:cxn ang="0">
                  <a:pos x="218" y="0"/>
                </a:cxn>
              </a:cxnLst>
              <a:rect l="txL" t="txT" r="txR" b="txB"/>
              <a:pathLst>
                <a:path w="389" h="341">
                  <a:moveTo>
                    <a:pt x="218" y="0"/>
                  </a:moveTo>
                  <a:lnTo>
                    <a:pt x="0" y="317"/>
                  </a:lnTo>
                  <a:lnTo>
                    <a:pt x="37" y="329"/>
                  </a:lnTo>
                  <a:lnTo>
                    <a:pt x="86" y="335"/>
                  </a:lnTo>
                  <a:lnTo>
                    <a:pt x="134" y="341"/>
                  </a:lnTo>
                  <a:lnTo>
                    <a:pt x="193" y="341"/>
                  </a:lnTo>
                  <a:lnTo>
                    <a:pt x="249" y="341"/>
                  </a:lnTo>
                  <a:lnTo>
                    <a:pt x="302" y="335"/>
                  </a:lnTo>
                  <a:lnTo>
                    <a:pt x="346" y="327"/>
                  </a:lnTo>
                  <a:lnTo>
                    <a:pt x="389" y="317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1" name="Freeform 98">
              <a:hlinkClick r:id="" action="ppaction://noaction"/>
            </p:cNvPr>
            <p:cNvSpPr/>
            <p:nvPr/>
          </p:nvSpPr>
          <p:spPr>
            <a:xfrm>
              <a:off x="2431" y="384"/>
              <a:ext cx="389" cy="354"/>
            </a:xfrm>
            <a:custGeom>
              <a:avLst/>
              <a:gdLst>
                <a:gd name="txL" fmla="*/ 0 w 389"/>
                <a:gd name="txT" fmla="*/ 0 h 354"/>
                <a:gd name="txR" fmla="*/ 389 w 389"/>
                <a:gd name="txB" fmla="*/ 354 h 354"/>
              </a:gdLst>
              <a:ahLst/>
              <a:cxnLst>
                <a:cxn ang="0">
                  <a:pos x="219" y="0"/>
                </a:cxn>
                <a:cxn ang="0">
                  <a:pos x="0" y="330"/>
                </a:cxn>
                <a:cxn ang="0">
                  <a:pos x="37" y="342"/>
                </a:cxn>
                <a:cxn ang="0">
                  <a:pos x="86" y="348"/>
                </a:cxn>
                <a:cxn ang="0">
                  <a:pos x="134" y="354"/>
                </a:cxn>
                <a:cxn ang="0">
                  <a:pos x="193" y="354"/>
                </a:cxn>
                <a:cxn ang="0">
                  <a:pos x="249" y="354"/>
                </a:cxn>
                <a:cxn ang="0">
                  <a:pos x="302" y="348"/>
                </a:cxn>
                <a:cxn ang="0">
                  <a:pos x="346" y="340"/>
                </a:cxn>
                <a:cxn ang="0">
                  <a:pos x="389" y="330"/>
                </a:cxn>
                <a:cxn ang="0">
                  <a:pos x="219" y="0"/>
                </a:cxn>
              </a:cxnLst>
              <a:rect l="txL" t="txT" r="txR" b="txB"/>
              <a:pathLst>
                <a:path w="389" h="354">
                  <a:moveTo>
                    <a:pt x="219" y="0"/>
                  </a:moveTo>
                  <a:lnTo>
                    <a:pt x="0" y="330"/>
                  </a:lnTo>
                  <a:lnTo>
                    <a:pt x="37" y="342"/>
                  </a:lnTo>
                  <a:lnTo>
                    <a:pt x="86" y="348"/>
                  </a:lnTo>
                  <a:lnTo>
                    <a:pt x="134" y="354"/>
                  </a:lnTo>
                  <a:lnTo>
                    <a:pt x="193" y="354"/>
                  </a:lnTo>
                  <a:lnTo>
                    <a:pt x="249" y="354"/>
                  </a:lnTo>
                  <a:lnTo>
                    <a:pt x="302" y="348"/>
                  </a:lnTo>
                  <a:lnTo>
                    <a:pt x="346" y="340"/>
                  </a:lnTo>
                  <a:lnTo>
                    <a:pt x="389" y="33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2" name="Freeform 99">
              <a:hlinkClick r:id="" action="ppaction://noaction"/>
            </p:cNvPr>
            <p:cNvSpPr/>
            <p:nvPr/>
          </p:nvSpPr>
          <p:spPr>
            <a:xfrm>
              <a:off x="2822" y="390"/>
              <a:ext cx="370" cy="348"/>
            </a:xfrm>
            <a:custGeom>
              <a:avLst/>
              <a:gdLst>
                <a:gd name="txL" fmla="*/ 0 w 370"/>
                <a:gd name="txT" fmla="*/ 0 h 348"/>
                <a:gd name="txR" fmla="*/ 370 w 370"/>
                <a:gd name="txB" fmla="*/ 348 h 348"/>
              </a:gdLst>
              <a:ahLst/>
              <a:cxnLst>
                <a:cxn ang="0">
                  <a:pos x="218" y="0"/>
                </a:cxn>
                <a:cxn ang="0">
                  <a:pos x="0" y="314"/>
                </a:cxn>
                <a:cxn ang="0">
                  <a:pos x="18" y="336"/>
                </a:cxn>
                <a:cxn ang="0">
                  <a:pos x="67" y="342"/>
                </a:cxn>
                <a:cxn ang="0">
                  <a:pos x="115" y="348"/>
                </a:cxn>
                <a:cxn ang="0">
                  <a:pos x="174" y="348"/>
                </a:cxn>
                <a:cxn ang="0">
                  <a:pos x="230" y="348"/>
                </a:cxn>
                <a:cxn ang="0">
                  <a:pos x="283" y="342"/>
                </a:cxn>
                <a:cxn ang="0">
                  <a:pos x="327" y="334"/>
                </a:cxn>
                <a:cxn ang="0">
                  <a:pos x="370" y="324"/>
                </a:cxn>
                <a:cxn ang="0">
                  <a:pos x="218" y="0"/>
                </a:cxn>
              </a:cxnLst>
              <a:rect l="txL" t="txT" r="txR" b="txB"/>
              <a:pathLst>
                <a:path w="370" h="348">
                  <a:moveTo>
                    <a:pt x="218" y="0"/>
                  </a:moveTo>
                  <a:lnTo>
                    <a:pt x="0" y="314"/>
                  </a:lnTo>
                  <a:lnTo>
                    <a:pt x="18" y="336"/>
                  </a:lnTo>
                  <a:lnTo>
                    <a:pt x="67" y="342"/>
                  </a:lnTo>
                  <a:lnTo>
                    <a:pt x="115" y="348"/>
                  </a:lnTo>
                  <a:lnTo>
                    <a:pt x="174" y="348"/>
                  </a:lnTo>
                  <a:lnTo>
                    <a:pt x="230" y="348"/>
                  </a:lnTo>
                  <a:lnTo>
                    <a:pt x="283" y="342"/>
                  </a:lnTo>
                  <a:lnTo>
                    <a:pt x="327" y="334"/>
                  </a:lnTo>
                  <a:lnTo>
                    <a:pt x="370" y="324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3" name="Freeform 100">
              <a:hlinkClick r:id="" action="ppaction://noaction"/>
            </p:cNvPr>
            <p:cNvSpPr/>
            <p:nvPr/>
          </p:nvSpPr>
          <p:spPr>
            <a:xfrm>
              <a:off x="3188" y="413"/>
              <a:ext cx="249" cy="336"/>
            </a:xfrm>
            <a:custGeom>
              <a:avLst/>
              <a:gdLst>
                <a:gd name="txL" fmla="*/ 0 w 249"/>
                <a:gd name="txT" fmla="*/ 0 h 336"/>
                <a:gd name="txR" fmla="*/ 249 w 249"/>
                <a:gd name="txB" fmla="*/ 336 h 336"/>
              </a:gdLst>
              <a:ahLst/>
              <a:cxnLst>
                <a:cxn ang="0">
                  <a:pos x="249" y="0"/>
                </a:cxn>
                <a:cxn ang="0">
                  <a:pos x="0" y="301"/>
                </a:cxn>
                <a:cxn ang="0">
                  <a:pos x="37" y="313"/>
                </a:cxn>
                <a:cxn ang="0">
                  <a:pos x="86" y="319"/>
                </a:cxn>
                <a:cxn ang="0">
                  <a:pos x="134" y="325"/>
                </a:cxn>
                <a:cxn ang="0">
                  <a:pos x="201" y="336"/>
                </a:cxn>
                <a:cxn ang="0">
                  <a:pos x="193" y="333"/>
                </a:cxn>
                <a:cxn ang="0">
                  <a:pos x="198" y="326"/>
                </a:cxn>
                <a:cxn ang="0">
                  <a:pos x="198" y="326"/>
                </a:cxn>
                <a:cxn ang="0">
                  <a:pos x="198" y="330"/>
                </a:cxn>
                <a:cxn ang="0">
                  <a:pos x="249" y="0"/>
                </a:cxn>
              </a:cxnLst>
              <a:rect l="txL" t="txT" r="txR" b="txB"/>
              <a:pathLst>
                <a:path w="249" h="336">
                  <a:moveTo>
                    <a:pt x="249" y="0"/>
                  </a:moveTo>
                  <a:lnTo>
                    <a:pt x="0" y="301"/>
                  </a:lnTo>
                  <a:lnTo>
                    <a:pt x="37" y="313"/>
                  </a:lnTo>
                  <a:lnTo>
                    <a:pt x="86" y="319"/>
                  </a:lnTo>
                  <a:lnTo>
                    <a:pt x="134" y="325"/>
                  </a:lnTo>
                  <a:lnTo>
                    <a:pt x="201" y="336"/>
                  </a:lnTo>
                  <a:lnTo>
                    <a:pt x="193" y="333"/>
                  </a:lnTo>
                  <a:lnTo>
                    <a:pt x="198" y="326"/>
                  </a:lnTo>
                  <a:lnTo>
                    <a:pt x="198" y="33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4" name="Freeform 101">
              <a:hlinkClick r:id="" action="ppaction://noaction"/>
            </p:cNvPr>
            <p:cNvSpPr/>
            <p:nvPr/>
          </p:nvSpPr>
          <p:spPr>
            <a:xfrm>
              <a:off x="362" y="390"/>
              <a:ext cx="214" cy="347"/>
            </a:xfrm>
            <a:custGeom>
              <a:avLst/>
              <a:gdLst>
                <a:gd name="txL" fmla="*/ 0 w 214"/>
                <a:gd name="txT" fmla="*/ 0 h 347"/>
                <a:gd name="txR" fmla="*/ 214 w 214"/>
                <a:gd name="txB" fmla="*/ 347 h 347"/>
              </a:gdLst>
              <a:ahLst/>
              <a:cxnLst>
                <a:cxn ang="0">
                  <a:pos x="92" y="0"/>
                </a:cxn>
                <a:cxn ang="0">
                  <a:pos x="0" y="334"/>
                </a:cxn>
                <a:cxn ang="0">
                  <a:pos x="15" y="340"/>
                </a:cxn>
                <a:cxn ang="0">
                  <a:pos x="31" y="347"/>
                </a:cxn>
                <a:cxn ang="0">
                  <a:pos x="26" y="347"/>
                </a:cxn>
                <a:cxn ang="0">
                  <a:pos x="31" y="337"/>
                </a:cxn>
                <a:cxn ang="0">
                  <a:pos x="75" y="337"/>
                </a:cxn>
                <a:cxn ang="0">
                  <a:pos x="119" y="337"/>
                </a:cxn>
                <a:cxn ang="0">
                  <a:pos x="176" y="329"/>
                </a:cxn>
                <a:cxn ang="0">
                  <a:pos x="214" y="334"/>
                </a:cxn>
                <a:cxn ang="0">
                  <a:pos x="92" y="0"/>
                </a:cxn>
              </a:cxnLst>
              <a:rect l="txL" t="txT" r="txR" b="txB"/>
              <a:pathLst>
                <a:path w="214" h="347">
                  <a:moveTo>
                    <a:pt x="92" y="0"/>
                  </a:moveTo>
                  <a:lnTo>
                    <a:pt x="0" y="334"/>
                  </a:lnTo>
                  <a:lnTo>
                    <a:pt x="15" y="340"/>
                  </a:lnTo>
                  <a:lnTo>
                    <a:pt x="31" y="347"/>
                  </a:lnTo>
                  <a:lnTo>
                    <a:pt x="26" y="347"/>
                  </a:lnTo>
                  <a:lnTo>
                    <a:pt x="31" y="337"/>
                  </a:lnTo>
                  <a:lnTo>
                    <a:pt x="75" y="337"/>
                  </a:lnTo>
                  <a:lnTo>
                    <a:pt x="119" y="337"/>
                  </a:lnTo>
                  <a:lnTo>
                    <a:pt x="176" y="329"/>
                  </a:lnTo>
                  <a:lnTo>
                    <a:pt x="214" y="33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5" name="Freeform 102">
              <a:hlinkClick r:id="" action="ppaction://noaction"/>
            </p:cNvPr>
            <p:cNvSpPr/>
            <p:nvPr/>
          </p:nvSpPr>
          <p:spPr>
            <a:xfrm>
              <a:off x="557" y="397"/>
              <a:ext cx="406" cy="341"/>
            </a:xfrm>
            <a:custGeom>
              <a:avLst/>
              <a:gdLst>
                <a:gd name="txL" fmla="*/ 0 w 406"/>
                <a:gd name="txT" fmla="*/ 0 h 341"/>
                <a:gd name="txR" fmla="*/ 406 w 406"/>
                <a:gd name="txB" fmla="*/ 341 h 341"/>
              </a:gdLst>
              <a:ahLst/>
              <a:cxnLst>
                <a:cxn ang="0">
                  <a:pos x="237" y="0"/>
                </a:cxn>
                <a:cxn ang="0">
                  <a:pos x="0" y="304"/>
                </a:cxn>
                <a:cxn ang="0">
                  <a:pos x="54" y="329"/>
                </a:cxn>
                <a:cxn ang="0">
                  <a:pos x="103" y="335"/>
                </a:cxn>
                <a:cxn ang="0">
                  <a:pos x="151" y="341"/>
                </a:cxn>
                <a:cxn ang="0">
                  <a:pos x="210" y="341"/>
                </a:cxn>
                <a:cxn ang="0">
                  <a:pos x="266" y="341"/>
                </a:cxn>
                <a:cxn ang="0">
                  <a:pos x="319" y="335"/>
                </a:cxn>
                <a:cxn ang="0">
                  <a:pos x="363" y="327"/>
                </a:cxn>
                <a:cxn ang="0">
                  <a:pos x="406" y="317"/>
                </a:cxn>
                <a:cxn ang="0">
                  <a:pos x="237" y="0"/>
                </a:cxn>
              </a:cxnLst>
              <a:rect l="txL" t="txT" r="txR" b="txB"/>
              <a:pathLst>
                <a:path w="406" h="341">
                  <a:moveTo>
                    <a:pt x="237" y="0"/>
                  </a:moveTo>
                  <a:lnTo>
                    <a:pt x="0" y="304"/>
                  </a:lnTo>
                  <a:lnTo>
                    <a:pt x="54" y="329"/>
                  </a:lnTo>
                  <a:lnTo>
                    <a:pt x="103" y="335"/>
                  </a:lnTo>
                  <a:lnTo>
                    <a:pt x="151" y="341"/>
                  </a:lnTo>
                  <a:lnTo>
                    <a:pt x="210" y="341"/>
                  </a:lnTo>
                  <a:lnTo>
                    <a:pt x="266" y="341"/>
                  </a:lnTo>
                  <a:lnTo>
                    <a:pt x="319" y="335"/>
                  </a:lnTo>
                  <a:lnTo>
                    <a:pt x="363" y="327"/>
                  </a:lnTo>
                  <a:lnTo>
                    <a:pt x="406" y="317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27" name="Oval 80"/>
          <p:cNvSpPr/>
          <p:nvPr/>
        </p:nvSpPr>
        <p:spPr>
          <a:xfrm>
            <a:off x="306388" y="4268788"/>
            <a:ext cx="284162" cy="415925"/>
          </a:xfrm>
          <a:prstGeom prst="ellipse">
            <a:avLst/>
          </a:prstGeom>
          <a:solidFill>
            <a:srgbClr val="FFCC99"/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Right">
              <a:rot lat="0" lon="5100000" rev="0"/>
            </a:camera>
            <a:lightRig rig="legacyFlat3" dir="r"/>
          </a:scene3d>
          <a:sp3d extrusionH="83550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 wrap="none" anchor="ctr"/>
          <a:lstStyle/>
          <a:p>
            <a:pPr eaLnBrk="1" hangingPunct="1"/>
            <a:endParaRPr lang="zh-CN" altLang="en-US" sz="4000" b="1">
              <a:solidFill>
                <a:srgbClr val="CA8F7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28" name="Oval 81" descr="编织物"/>
          <p:cNvSpPr/>
          <p:nvPr/>
        </p:nvSpPr>
        <p:spPr>
          <a:xfrm flipH="1">
            <a:off x="9056688" y="4297363"/>
            <a:ext cx="174625" cy="396875"/>
          </a:xfrm>
          <a:prstGeom prst="ellipse">
            <a:avLst/>
          </a:prstGeom>
          <a:blipFill rotWithShape="0">
            <a:blip r:embed="rId1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2229" name="Group 21"/>
          <p:cNvGrpSpPr/>
          <p:nvPr/>
        </p:nvGrpSpPr>
        <p:grpSpPr>
          <a:xfrm>
            <a:off x="5668963" y="704850"/>
            <a:ext cx="2636837" cy="660400"/>
            <a:chOff x="3648" y="720"/>
            <a:chExt cx="1824" cy="960"/>
          </a:xfrm>
        </p:grpSpPr>
        <p:sp>
          <p:nvSpPr>
            <p:cNvPr id="52245" name="Freeform 22">
              <a:hlinkClick r:id="" action="ppaction://noaction"/>
            </p:cNvPr>
            <p:cNvSpPr/>
            <p:nvPr/>
          </p:nvSpPr>
          <p:spPr>
            <a:xfrm>
              <a:off x="4560" y="720"/>
              <a:ext cx="300" cy="480"/>
            </a:xfrm>
            <a:custGeom>
              <a:avLst/>
              <a:gdLst>
                <a:gd name="txL" fmla="*/ 0 w 300"/>
                <a:gd name="txT" fmla="*/ 0 h 480"/>
                <a:gd name="txR" fmla="*/ 300 w 300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480"/>
                </a:cxn>
                <a:cxn ang="0">
                  <a:pos x="300" y="28"/>
                </a:cxn>
                <a:cxn ang="0">
                  <a:pos x="178" y="8"/>
                </a:cxn>
                <a:cxn ang="0">
                  <a:pos x="96" y="2"/>
                </a:cxn>
                <a:cxn ang="0">
                  <a:pos x="0" y="0"/>
                </a:cxn>
              </a:cxnLst>
              <a:rect l="txL" t="txT" r="txR" b="txB"/>
              <a:pathLst>
                <a:path w="300" h="480">
                  <a:moveTo>
                    <a:pt x="0" y="0"/>
                  </a:moveTo>
                  <a:lnTo>
                    <a:pt x="0" y="480"/>
                  </a:lnTo>
                  <a:lnTo>
                    <a:pt x="300" y="28"/>
                  </a:lnTo>
                  <a:lnTo>
                    <a:pt x="178" y="8"/>
                  </a:lnTo>
                  <a:lnTo>
                    <a:pt x="9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6" name="Freeform 23">
              <a:hlinkClick r:id="" action="ppaction://noaction"/>
            </p:cNvPr>
            <p:cNvSpPr/>
            <p:nvPr/>
          </p:nvSpPr>
          <p:spPr>
            <a:xfrm>
              <a:off x="4214" y="720"/>
              <a:ext cx="346" cy="480"/>
            </a:xfrm>
            <a:custGeom>
              <a:avLst/>
              <a:gdLst>
                <a:gd name="txL" fmla="*/ 0 w 346"/>
                <a:gd name="txT" fmla="*/ 0 h 480"/>
                <a:gd name="txR" fmla="*/ 346 w 346"/>
                <a:gd name="txB" fmla="*/ 480 h 480"/>
              </a:gdLst>
              <a:ahLst/>
              <a:cxnLst>
                <a:cxn ang="0">
                  <a:pos x="0" y="38"/>
                </a:cxn>
                <a:cxn ang="0">
                  <a:pos x="346" y="480"/>
                </a:cxn>
                <a:cxn ang="0">
                  <a:pos x="346" y="0"/>
                </a:cxn>
                <a:cxn ang="0">
                  <a:pos x="250" y="0"/>
                </a:cxn>
                <a:cxn ang="0">
                  <a:pos x="164" y="10"/>
                </a:cxn>
                <a:cxn ang="0">
                  <a:pos x="80" y="20"/>
                </a:cxn>
                <a:cxn ang="0">
                  <a:pos x="36" y="28"/>
                </a:cxn>
                <a:cxn ang="0">
                  <a:pos x="0" y="38"/>
                </a:cxn>
              </a:cxnLst>
              <a:rect l="txL" t="txT" r="txR" b="txB"/>
              <a:pathLst>
                <a:path w="346" h="480">
                  <a:moveTo>
                    <a:pt x="0" y="38"/>
                  </a:moveTo>
                  <a:lnTo>
                    <a:pt x="346" y="480"/>
                  </a:lnTo>
                  <a:lnTo>
                    <a:pt x="346" y="0"/>
                  </a:lnTo>
                  <a:lnTo>
                    <a:pt x="250" y="0"/>
                  </a:lnTo>
                  <a:lnTo>
                    <a:pt x="164" y="10"/>
                  </a:lnTo>
                  <a:lnTo>
                    <a:pt x="80" y="20"/>
                  </a:lnTo>
                  <a:lnTo>
                    <a:pt x="36" y="2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7" name="Freeform 24">
              <a:hlinkClick r:id="" action="ppaction://noaction"/>
            </p:cNvPr>
            <p:cNvSpPr/>
            <p:nvPr/>
          </p:nvSpPr>
          <p:spPr>
            <a:xfrm>
              <a:off x="3926" y="756"/>
              <a:ext cx="634" cy="444"/>
            </a:xfrm>
            <a:custGeom>
              <a:avLst/>
              <a:gdLst>
                <a:gd name="txL" fmla="*/ 0 w 634"/>
                <a:gd name="txT" fmla="*/ 0 h 444"/>
                <a:gd name="txR" fmla="*/ 634 w 634"/>
                <a:gd name="txB" fmla="*/ 444 h 444"/>
              </a:gdLst>
              <a:ahLst/>
              <a:cxnLst>
                <a:cxn ang="0">
                  <a:pos x="0" y="102"/>
                </a:cxn>
                <a:cxn ang="0">
                  <a:pos x="634" y="444"/>
                </a:cxn>
                <a:cxn ang="0">
                  <a:pos x="286" y="0"/>
                </a:cxn>
                <a:cxn ang="0">
                  <a:pos x="214" y="20"/>
                </a:cxn>
                <a:cxn ang="0">
                  <a:pos x="132" y="42"/>
                </a:cxn>
                <a:cxn ang="0">
                  <a:pos x="70" y="68"/>
                </a:cxn>
                <a:cxn ang="0">
                  <a:pos x="0" y="102"/>
                </a:cxn>
              </a:cxnLst>
              <a:rect l="txL" t="txT" r="txR" b="txB"/>
              <a:pathLst>
                <a:path w="634" h="443">
                  <a:moveTo>
                    <a:pt x="0" y="102"/>
                  </a:moveTo>
                  <a:lnTo>
                    <a:pt x="634" y="444"/>
                  </a:lnTo>
                  <a:lnTo>
                    <a:pt x="286" y="0"/>
                  </a:lnTo>
                  <a:lnTo>
                    <a:pt x="214" y="20"/>
                  </a:lnTo>
                  <a:lnTo>
                    <a:pt x="132" y="42"/>
                  </a:lnTo>
                  <a:lnTo>
                    <a:pt x="70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8" name="Freeform 25">
              <a:hlinkClick r:id="" action="ppaction://noaction"/>
            </p:cNvPr>
            <p:cNvSpPr/>
            <p:nvPr/>
          </p:nvSpPr>
          <p:spPr>
            <a:xfrm>
              <a:off x="3724" y="860"/>
              <a:ext cx="836" cy="340"/>
            </a:xfrm>
            <a:custGeom>
              <a:avLst/>
              <a:gdLst>
                <a:gd name="txL" fmla="*/ 0 w 836"/>
                <a:gd name="txT" fmla="*/ 0 h 340"/>
                <a:gd name="txR" fmla="*/ 836 w 836"/>
                <a:gd name="txB" fmla="*/ 340 h 340"/>
              </a:gdLst>
              <a:ahLst/>
              <a:cxnLst>
                <a:cxn ang="0">
                  <a:pos x="836" y="340"/>
                </a:cxn>
                <a:cxn ang="0">
                  <a:pos x="0" y="148"/>
                </a:cxn>
                <a:cxn ang="0">
                  <a:pos x="46" y="104"/>
                </a:cxn>
                <a:cxn ang="0">
                  <a:pos x="90" y="62"/>
                </a:cxn>
                <a:cxn ang="0">
                  <a:pos x="142" y="26"/>
                </a:cxn>
                <a:cxn ang="0">
                  <a:pos x="198" y="0"/>
                </a:cxn>
                <a:cxn ang="0">
                  <a:pos x="836" y="340"/>
                </a:cxn>
              </a:cxnLst>
              <a:rect l="txL" t="txT" r="txR" b="txB"/>
              <a:pathLst>
                <a:path w="836" h="340">
                  <a:moveTo>
                    <a:pt x="836" y="340"/>
                  </a:moveTo>
                  <a:lnTo>
                    <a:pt x="0" y="148"/>
                  </a:lnTo>
                  <a:lnTo>
                    <a:pt x="46" y="104"/>
                  </a:lnTo>
                  <a:lnTo>
                    <a:pt x="90" y="62"/>
                  </a:lnTo>
                  <a:lnTo>
                    <a:pt x="142" y="26"/>
                  </a:lnTo>
                  <a:lnTo>
                    <a:pt x="198" y="0"/>
                  </a:lnTo>
                  <a:lnTo>
                    <a:pt x="836" y="34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9" name="Freeform 26">
              <a:hlinkClick r:id="" action="ppaction://noaction"/>
            </p:cNvPr>
            <p:cNvSpPr/>
            <p:nvPr/>
          </p:nvSpPr>
          <p:spPr>
            <a:xfrm>
              <a:off x="3648" y="1014"/>
              <a:ext cx="912" cy="186"/>
            </a:xfrm>
            <a:custGeom>
              <a:avLst/>
              <a:gdLst>
                <a:gd name="txL" fmla="*/ 0 w 912"/>
                <a:gd name="txT" fmla="*/ 0 h 186"/>
                <a:gd name="txR" fmla="*/ 912 w 912"/>
                <a:gd name="txB" fmla="*/ 186 h 186"/>
              </a:gdLst>
              <a:ahLst/>
              <a:cxnLst>
                <a:cxn ang="0">
                  <a:pos x="0" y="186"/>
                </a:cxn>
                <a:cxn ang="0">
                  <a:pos x="912" y="186"/>
                </a:cxn>
                <a:cxn ang="0">
                  <a:pos x="68" y="0"/>
                </a:cxn>
                <a:cxn ang="0">
                  <a:pos x="40" y="46"/>
                </a:cxn>
                <a:cxn ang="0">
                  <a:pos x="18" y="88"/>
                </a:cxn>
                <a:cxn ang="0">
                  <a:pos x="6" y="134"/>
                </a:cxn>
                <a:cxn ang="0">
                  <a:pos x="0" y="186"/>
                </a:cxn>
              </a:cxnLst>
              <a:rect l="txL" t="txT" r="txR" b="txB"/>
              <a:pathLst>
                <a:path w="912" h="186">
                  <a:moveTo>
                    <a:pt x="0" y="186"/>
                  </a:moveTo>
                  <a:lnTo>
                    <a:pt x="912" y="186"/>
                  </a:lnTo>
                  <a:lnTo>
                    <a:pt x="68" y="0"/>
                  </a:lnTo>
                  <a:lnTo>
                    <a:pt x="40" y="46"/>
                  </a:lnTo>
                  <a:lnTo>
                    <a:pt x="18" y="88"/>
                  </a:lnTo>
                  <a:lnTo>
                    <a:pt x="6" y="134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0" name="Freeform 27"/>
            <p:cNvSpPr/>
            <p:nvPr/>
          </p:nvSpPr>
          <p:spPr>
            <a:xfrm>
              <a:off x="3648" y="1200"/>
              <a:ext cx="912" cy="218"/>
            </a:xfrm>
            <a:custGeom>
              <a:avLst/>
              <a:gdLst>
                <a:gd name="txL" fmla="*/ 0 w 912"/>
                <a:gd name="txT" fmla="*/ 0 h 218"/>
                <a:gd name="txR" fmla="*/ 912 w 912"/>
                <a:gd name="txB" fmla="*/ 218 h 218"/>
              </a:gdLst>
              <a:ahLst/>
              <a:cxnLst>
                <a:cxn ang="0">
                  <a:pos x="100" y="218"/>
                </a:cxn>
                <a:cxn ang="0">
                  <a:pos x="912" y="0"/>
                </a:cxn>
                <a:cxn ang="0">
                  <a:pos x="0" y="0"/>
                </a:cxn>
                <a:cxn ang="0">
                  <a:pos x="8" y="58"/>
                </a:cxn>
                <a:cxn ang="0">
                  <a:pos x="32" y="118"/>
                </a:cxn>
                <a:cxn ang="0">
                  <a:pos x="56" y="162"/>
                </a:cxn>
                <a:cxn ang="0">
                  <a:pos x="100" y="218"/>
                </a:cxn>
              </a:cxnLst>
              <a:rect l="txL" t="txT" r="txR" b="txB"/>
              <a:pathLst>
                <a:path w="912" h="218">
                  <a:moveTo>
                    <a:pt x="100" y="218"/>
                  </a:moveTo>
                  <a:lnTo>
                    <a:pt x="912" y="0"/>
                  </a:lnTo>
                  <a:lnTo>
                    <a:pt x="0" y="0"/>
                  </a:lnTo>
                  <a:lnTo>
                    <a:pt x="8" y="58"/>
                  </a:lnTo>
                  <a:lnTo>
                    <a:pt x="32" y="118"/>
                  </a:lnTo>
                  <a:lnTo>
                    <a:pt x="56" y="162"/>
                  </a:lnTo>
                  <a:lnTo>
                    <a:pt x="100" y="218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1" name="Freeform 28">
              <a:hlinkClick r:id="" action="ppaction://noaction"/>
            </p:cNvPr>
            <p:cNvSpPr/>
            <p:nvPr/>
          </p:nvSpPr>
          <p:spPr>
            <a:xfrm>
              <a:off x="3748" y="1200"/>
              <a:ext cx="810" cy="354"/>
            </a:xfrm>
            <a:custGeom>
              <a:avLst/>
              <a:gdLst>
                <a:gd name="txL" fmla="*/ 0 w 810"/>
                <a:gd name="txT" fmla="*/ 0 h 354"/>
                <a:gd name="txR" fmla="*/ 810 w 810"/>
                <a:gd name="txB" fmla="*/ 354 h 354"/>
              </a:gdLst>
              <a:ahLst/>
              <a:cxnLst>
                <a:cxn ang="0">
                  <a:pos x="206" y="354"/>
                </a:cxn>
                <a:cxn ang="0">
                  <a:pos x="810" y="0"/>
                </a:cxn>
                <a:cxn ang="0">
                  <a:pos x="0" y="220"/>
                </a:cxn>
                <a:cxn ang="0">
                  <a:pos x="52" y="258"/>
                </a:cxn>
                <a:cxn ang="0">
                  <a:pos x="92" y="288"/>
                </a:cxn>
                <a:cxn ang="0">
                  <a:pos x="138" y="316"/>
                </a:cxn>
                <a:cxn ang="0">
                  <a:pos x="206" y="354"/>
                </a:cxn>
              </a:cxnLst>
              <a:rect l="txL" t="txT" r="txR" b="txB"/>
              <a:pathLst>
                <a:path w="810" h="354">
                  <a:moveTo>
                    <a:pt x="206" y="354"/>
                  </a:moveTo>
                  <a:lnTo>
                    <a:pt x="810" y="0"/>
                  </a:lnTo>
                  <a:lnTo>
                    <a:pt x="0" y="220"/>
                  </a:lnTo>
                  <a:lnTo>
                    <a:pt x="52" y="258"/>
                  </a:lnTo>
                  <a:lnTo>
                    <a:pt x="92" y="288"/>
                  </a:lnTo>
                  <a:lnTo>
                    <a:pt x="138" y="316"/>
                  </a:lnTo>
                  <a:lnTo>
                    <a:pt x="206" y="354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2" name="Freeform 29">
              <a:hlinkClick r:id="" action="ppaction://noaction"/>
            </p:cNvPr>
            <p:cNvSpPr/>
            <p:nvPr/>
          </p:nvSpPr>
          <p:spPr>
            <a:xfrm>
              <a:off x="3962" y="1200"/>
              <a:ext cx="598" cy="446"/>
            </a:xfrm>
            <a:custGeom>
              <a:avLst/>
              <a:gdLst>
                <a:gd name="txL" fmla="*/ 0 w 598"/>
                <a:gd name="txT" fmla="*/ 0 h 446"/>
                <a:gd name="txR" fmla="*/ 598 w 598"/>
                <a:gd name="txB" fmla="*/ 446 h 446"/>
              </a:gdLst>
              <a:ahLst/>
              <a:cxnLst>
                <a:cxn ang="0">
                  <a:pos x="0" y="356"/>
                </a:cxn>
                <a:cxn ang="0">
                  <a:pos x="598" y="0"/>
                </a:cxn>
                <a:cxn ang="0">
                  <a:pos x="302" y="446"/>
                </a:cxn>
                <a:cxn ang="0">
                  <a:pos x="238" y="434"/>
                </a:cxn>
                <a:cxn ang="0">
                  <a:pos x="160" y="412"/>
                </a:cxn>
                <a:cxn ang="0">
                  <a:pos x="92" y="392"/>
                </a:cxn>
                <a:cxn ang="0">
                  <a:pos x="0" y="356"/>
                </a:cxn>
              </a:cxnLst>
              <a:rect l="txL" t="txT" r="txR" b="txB"/>
              <a:pathLst>
                <a:path w="598" h="446">
                  <a:moveTo>
                    <a:pt x="0" y="356"/>
                  </a:moveTo>
                  <a:lnTo>
                    <a:pt x="598" y="0"/>
                  </a:lnTo>
                  <a:lnTo>
                    <a:pt x="302" y="446"/>
                  </a:lnTo>
                  <a:lnTo>
                    <a:pt x="238" y="434"/>
                  </a:lnTo>
                  <a:lnTo>
                    <a:pt x="160" y="412"/>
                  </a:lnTo>
                  <a:lnTo>
                    <a:pt x="92" y="392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3" name="Freeform 30">
              <a:hlinkClick r:id="" action="ppaction://noaction"/>
            </p:cNvPr>
            <p:cNvSpPr/>
            <p:nvPr/>
          </p:nvSpPr>
          <p:spPr>
            <a:xfrm>
              <a:off x="4560" y="750"/>
              <a:ext cx="606" cy="450"/>
            </a:xfrm>
            <a:custGeom>
              <a:avLst/>
              <a:gdLst>
                <a:gd name="txL" fmla="*/ 0 w 606"/>
                <a:gd name="txT" fmla="*/ 0 h 450"/>
                <a:gd name="txR" fmla="*/ 606 w 606"/>
                <a:gd name="txB" fmla="*/ 450 h 450"/>
              </a:gdLst>
              <a:ahLst/>
              <a:cxnLst>
                <a:cxn ang="0">
                  <a:pos x="0" y="450"/>
                </a:cxn>
                <a:cxn ang="0">
                  <a:pos x="300" y="0"/>
                </a:cxn>
                <a:cxn ang="0">
                  <a:pos x="344" y="8"/>
                </a:cxn>
                <a:cxn ang="0">
                  <a:pos x="447" y="33"/>
                </a:cxn>
                <a:cxn ang="0">
                  <a:pos x="534" y="62"/>
                </a:cxn>
                <a:cxn ang="0">
                  <a:pos x="606" y="96"/>
                </a:cxn>
                <a:cxn ang="0">
                  <a:pos x="0" y="450"/>
                </a:cxn>
              </a:cxnLst>
              <a:rect l="txL" t="txT" r="txR" b="txB"/>
              <a:pathLst>
                <a:path w="606" h="450">
                  <a:moveTo>
                    <a:pt x="0" y="450"/>
                  </a:moveTo>
                  <a:lnTo>
                    <a:pt x="300" y="0"/>
                  </a:lnTo>
                  <a:lnTo>
                    <a:pt x="344" y="8"/>
                  </a:lnTo>
                  <a:lnTo>
                    <a:pt x="447" y="33"/>
                  </a:lnTo>
                  <a:lnTo>
                    <a:pt x="534" y="62"/>
                  </a:lnTo>
                  <a:lnTo>
                    <a:pt x="606" y="9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00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4" name="Freeform 31">
              <a:hlinkClick r:id="" action="ppaction://noaction"/>
            </p:cNvPr>
            <p:cNvSpPr/>
            <p:nvPr/>
          </p:nvSpPr>
          <p:spPr>
            <a:xfrm>
              <a:off x="4560" y="846"/>
              <a:ext cx="816" cy="354"/>
            </a:xfrm>
            <a:custGeom>
              <a:avLst/>
              <a:gdLst>
                <a:gd name="txL" fmla="*/ 0 w 816"/>
                <a:gd name="txT" fmla="*/ 0 h 354"/>
                <a:gd name="txR" fmla="*/ 816 w 816"/>
                <a:gd name="txB" fmla="*/ 354 h 354"/>
              </a:gdLst>
              <a:ahLst/>
              <a:cxnLst>
                <a:cxn ang="0">
                  <a:pos x="0" y="354"/>
                </a:cxn>
                <a:cxn ang="0">
                  <a:pos x="614" y="0"/>
                </a:cxn>
                <a:cxn ang="0">
                  <a:pos x="660" y="26"/>
                </a:cxn>
                <a:cxn ang="0">
                  <a:pos x="720" y="58"/>
                </a:cxn>
                <a:cxn ang="0">
                  <a:pos x="770" y="98"/>
                </a:cxn>
                <a:cxn ang="0">
                  <a:pos x="816" y="142"/>
                </a:cxn>
                <a:cxn ang="0">
                  <a:pos x="0" y="354"/>
                </a:cxn>
              </a:cxnLst>
              <a:rect l="txL" t="txT" r="txR" b="txB"/>
              <a:pathLst>
                <a:path w="816" h="354">
                  <a:moveTo>
                    <a:pt x="0" y="354"/>
                  </a:moveTo>
                  <a:lnTo>
                    <a:pt x="614" y="0"/>
                  </a:lnTo>
                  <a:lnTo>
                    <a:pt x="660" y="26"/>
                  </a:lnTo>
                  <a:lnTo>
                    <a:pt x="720" y="58"/>
                  </a:lnTo>
                  <a:lnTo>
                    <a:pt x="770" y="98"/>
                  </a:lnTo>
                  <a:lnTo>
                    <a:pt x="816" y="142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5" name="Freeform 32">
              <a:hlinkClick r:id="" action="ppaction://noaction"/>
            </p:cNvPr>
            <p:cNvSpPr/>
            <p:nvPr/>
          </p:nvSpPr>
          <p:spPr>
            <a:xfrm>
              <a:off x="4560" y="992"/>
              <a:ext cx="908" cy="208"/>
            </a:xfrm>
            <a:custGeom>
              <a:avLst/>
              <a:gdLst>
                <a:gd name="txL" fmla="*/ 0 w 908"/>
                <a:gd name="txT" fmla="*/ 0 h 208"/>
                <a:gd name="txR" fmla="*/ 908 w 908"/>
                <a:gd name="txB" fmla="*/ 208 h 208"/>
              </a:gdLst>
              <a:ahLst/>
              <a:cxnLst>
                <a:cxn ang="0">
                  <a:pos x="0" y="208"/>
                </a:cxn>
                <a:cxn ang="0">
                  <a:pos x="822" y="0"/>
                </a:cxn>
                <a:cxn ang="0">
                  <a:pos x="850" y="36"/>
                </a:cxn>
                <a:cxn ang="0">
                  <a:pos x="886" y="94"/>
                </a:cxn>
                <a:cxn ang="0">
                  <a:pos x="906" y="158"/>
                </a:cxn>
                <a:cxn ang="0">
                  <a:pos x="908" y="202"/>
                </a:cxn>
                <a:cxn ang="0">
                  <a:pos x="0" y="208"/>
                </a:cxn>
              </a:cxnLst>
              <a:rect l="txL" t="txT" r="txR" b="txB"/>
              <a:pathLst>
                <a:path w="907" h="208">
                  <a:moveTo>
                    <a:pt x="0" y="208"/>
                  </a:moveTo>
                  <a:lnTo>
                    <a:pt x="822" y="0"/>
                  </a:lnTo>
                  <a:lnTo>
                    <a:pt x="850" y="36"/>
                  </a:lnTo>
                  <a:lnTo>
                    <a:pt x="886" y="94"/>
                  </a:lnTo>
                  <a:lnTo>
                    <a:pt x="906" y="158"/>
                  </a:lnTo>
                  <a:lnTo>
                    <a:pt x="908" y="202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6" name="Freeform 33">
              <a:hlinkClick r:id="" action="ppaction://noaction"/>
            </p:cNvPr>
            <p:cNvSpPr/>
            <p:nvPr/>
          </p:nvSpPr>
          <p:spPr>
            <a:xfrm>
              <a:off x="4560" y="1200"/>
              <a:ext cx="912" cy="190"/>
            </a:xfrm>
            <a:custGeom>
              <a:avLst/>
              <a:gdLst>
                <a:gd name="txL" fmla="*/ 0 w 912"/>
                <a:gd name="txT" fmla="*/ 0 h 190"/>
                <a:gd name="txR" fmla="*/ 912 w 912"/>
                <a:gd name="txB" fmla="*/ 190 h 190"/>
              </a:gdLst>
              <a:ahLst/>
              <a:cxnLst>
                <a:cxn ang="0">
                  <a:pos x="0" y="0"/>
                </a:cxn>
                <a:cxn ang="0">
                  <a:pos x="912" y="0"/>
                </a:cxn>
                <a:cxn ang="0">
                  <a:pos x="906" y="44"/>
                </a:cxn>
                <a:cxn ang="0">
                  <a:pos x="890" y="96"/>
                </a:cxn>
                <a:cxn ang="0">
                  <a:pos x="864" y="146"/>
                </a:cxn>
                <a:cxn ang="0">
                  <a:pos x="830" y="190"/>
                </a:cxn>
                <a:cxn ang="0">
                  <a:pos x="0" y="0"/>
                </a:cxn>
              </a:cxnLst>
              <a:rect l="txL" t="txT" r="txR" b="txB"/>
              <a:pathLst>
                <a:path w="912" h="190">
                  <a:moveTo>
                    <a:pt x="0" y="0"/>
                  </a:moveTo>
                  <a:lnTo>
                    <a:pt x="912" y="0"/>
                  </a:lnTo>
                  <a:lnTo>
                    <a:pt x="906" y="44"/>
                  </a:lnTo>
                  <a:lnTo>
                    <a:pt x="890" y="96"/>
                  </a:lnTo>
                  <a:lnTo>
                    <a:pt x="864" y="146"/>
                  </a:lnTo>
                  <a:lnTo>
                    <a:pt x="830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7" name="Freeform 34">
              <a:hlinkClick r:id="" action="ppaction://noaction"/>
            </p:cNvPr>
            <p:cNvSpPr/>
            <p:nvPr/>
          </p:nvSpPr>
          <p:spPr>
            <a:xfrm>
              <a:off x="4560" y="1200"/>
              <a:ext cx="830" cy="340"/>
            </a:xfrm>
            <a:custGeom>
              <a:avLst/>
              <a:gdLst>
                <a:gd name="txL" fmla="*/ 0 w 830"/>
                <a:gd name="txT" fmla="*/ 0 h 340"/>
                <a:gd name="txR" fmla="*/ 830 w 830"/>
                <a:gd name="txB" fmla="*/ 340 h 340"/>
              </a:gdLst>
              <a:ahLst/>
              <a:cxnLst>
                <a:cxn ang="0">
                  <a:pos x="0" y="0"/>
                </a:cxn>
                <a:cxn ang="0">
                  <a:pos x="830" y="194"/>
                </a:cxn>
                <a:cxn ang="0">
                  <a:pos x="800" y="226"/>
                </a:cxn>
                <a:cxn ang="0">
                  <a:pos x="758" y="260"/>
                </a:cxn>
                <a:cxn ang="0">
                  <a:pos x="708" y="300"/>
                </a:cxn>
                <a:cxn ang="0">
                  <a:pos x="636" y="340"/>
                </a:cxn>
                <a:cxn ang="0">
                  <a:pos x="0" y="0"/>
                </a:cxn>
              </a:cxnLst>
              <a:rect l="txL" t="txT" r="txR" b="txB"/>
              <a:pathLst>
                <a:path w="830" h="340">
                  <a:moveTo>
                    <a:pt x="0" y="0"/>
                  </a:moveTo>
                  <a:lnTo>
                    <a:pt x="830" y="194"/>
                  </a:lnTo>
                  <a:lnTo>
                    <a:pt x="800" y="226"/>
                  </a:lnTo>
                  <a:lnTo>
                    <a:pt x="758" y="260"/>
                  </a:lnTo>
                  <a:lnTo>
                    <a:pt x="708" y="300"/>
                  </a:lnTo>
                  <a:lnTo>
                    <a:pt x="636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8" name="Freeform 35">
              <a:hlinkClick r:id="" action="ppaction://noaction"/>
            </p:cNvPr>
            <p:cNvSpPr/>
            <p:nvPr/>
          </p:nvSpPr>
          <p:spPr>
            <a:xfrm>
              <a:off x="4560" y="1200"/>
              <a:ext cx="630" cy="436"/>
            </a:xfrm>
            <a:custGeom>
              <a:avLst/>
              <a:gdLst>
                <a:gd name="txL" fmla="*/ 0 w 630"/>
                <a:gd name="txT" fmla="*/ 0 h 436"/>
                <a:gd name="txR" fmla="*/ 630 w 630"/>
                <a:gd name="txB" fmla="*/ 436 h 436"/>
              </a:gdLst>
              <a:ahLst/>
              <a:cxnLst>
                <a:cxn ang="0">
                  <a:pos x="0" y="0"/>
                </a:cxn>
                <a:cxn ang="0">
                  <a:pos x="630" y="340"/>
                </a:cxn>
                <a:cxn ang="0">
                  <a:pos x="570" y="370"/>
                </a:cxn>
                <a:cxn ang="0">
                  <a:pos x="496" y="394"/>
                </a:cxn>
                <a:cxn ang="0">
                  <a:pos x="410" y="422"/>
                </a:cxn>
                <a:cxn ang="0">
                  <a:pos x="340" y="436"/>
                </a:cxn>
                <a:cxn ang="0">
                  <a:pos x="0" y="0"/>
                </a:cxn>
              </a:cxnLst>
              <a:rect l="txL" t="txT" r="txR" b="txB"/>
              <a:pathLst>
                <a:path w="630" h="436">
                  <a:moveTo>
                    <a:pt x="0" y="0"/>
                  </a:moveTo>
                  <a:lnTo>
                    <a:pt x="630" y="340"/>
                  </a:lnTo>
                  <a:lnTo>
                    <a:pt x="570" y="370"/>
                  </a:lnTo>
                  <a:lnTo>
                    <a:pt x="496" y="394"/>
                  </a:lnTo>
                  <a:lnTo>
                    <a:pt x="410" y="422"/>
                  </a:lnTo>
                  <a:lnTo>
                    <a:pt x="34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9" name="Freeform 36">
              <a:hlinkClick r:id="" action="ppaction://noaction"/>
            </p:cNvPr>
            <p:cNvSpPr/>
            <p:nvPr/>
          </p:nvSpPr>
          <p:spPr>
            <a:xfrm>
              <a:off x="4560" y="1200"/>
              <a:ext cx="338" cy="474"/>
            </a:xfrm>
            <a:custGeom>
              <a:avLst/>
              <a:gdLst>
                <a:gd name="txL" fmla="*/ 0 w 338"/>
                <a:gd name="txT" fmla="*/ 0 h 474"/>
                <a:gd name="txR" fmla="*/ 338 w 338"/>
                <a:gd name="txB" fmla="*/ 474 h 474"/>
              </a:gdLst>
              <a:ahLst/>
              <a:cxnLst>
                <a:cxn ang="0">
                  <a:pos x="0" y="0"/>
                </a:cxn>
                <a:cxn ang="0">
                  <a:pos x="6" y="474"/>
                </a:cxn>
                <a:cxn ang="0">
                  <a:pos x="102" y="468"/>
                </a:cxn>
                <a:cxn ang="0">
                  <a:pos x="188" y="462"/>
                </a:cxn>
                <a:cxn ang="0">
                  <a:pos x="278" y="448"/>
                </a:cxn>
                <a:cxn ang="0">
                  <a:pos x="338" y="438"/>
                </a:cxn>
                <a:cxn ang="0">
                  <a:pos x="0" y="0"/>
                </a:cxn>
              </a:cxnLst>
              <a:rect l="txL" t="txT" r="txR" b="txB"/>
              <a:pathLst>
                <a:path w="338" h="473">
                  <a:moveTo>
                    <a:pt x="0" y="0"/>
                  </a:moveTo>
                  <a:lnTo>
                    <a:pt x="6" y="474"/>
                  </a:lnTo>
                  <a:lnTo>
                    <a:pt x="102" y="468"/>
                  </a:lnTo>
                  <a:lnTo>
                    <a:pt x="188" y="462"/>
                  </a:lnTo>
                  <a:lnTo>
                    <a:pt x="278" y="448"/>
                  </a:lnTo>
                  <a:lnTo>
                    <a:pt x="33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0" name="Freeform 37">
              <a:hlinkClick r:id="" action="ppaction://noaction"/>
            </p:cNvPr>
            <p:cNvSpPr/>
            <p:nvPr/>
          </p:nvSpPr>
          <p:spPr>
            <a:xfrm>
              <a:off x="4268" y="1200"/>
              <a:ext cx="294" cy="470"/>
            </a:xfrm>
            <a:custGeom>
              <a:avLst/>
              <a:gdLst>
                <a:gd name="txL" fmla="*/ 0 w 294"/>
                <a:gd name="txT" fmla="*/ 0 h 470"/>
                <a:gd name="txR" fmla="*/ 294 w 294"/>
                <a:gd name="txB" fmla="*/ 470 h 470"/>
              </a:gdLst>
              <a:ahLst/>
              <a:cxnLst>
                <a:cxn ang="0">
                  <a:pos x="292" y="0"/>
                </a:cxn>
                <a:cxn ang="0">
                  <a:pos x="0" y="448"/>
                </a:cxn>
                <a:cxn ang="0">
                  <a:pos x="74" y="460"/>
                </a:cxn>
                <a:cxn ang="0">
                  <a:pos x="144" y="466"/>
                </a:cxn>
                <a:cxn ang="0">
                  <a:pos x="232" y="470"/>
                </a:cxn>
                <a:cxn ang="0">
                  <a:pos x="294" y="468"/>
                </a:cxn>
                <a:cxn ang="0">
                  <a:pos x="292" y="0"/>
                </a:cxn>
              </a:cxnLst>
              <a:rect l="txL" t="txT" r="txR" b="txB"/>
              <a:pathLst>
                <a:path w="294" h="470">
                  <a:moveTo>
                    <a:pt x="292" y="0"/>
                  </a:moveTo>
                  <a:lnTo>
                    <a:pt x="0" y="448"/>
                  </a:lnTo>
                  <a:lnTo>
                    <a:pt x="74" y="460"/>
                  </a:lnTo>
                  <a:lnTo>
                    <a:pt x="144" y="466"/>
                  </a:lnTo>
                  <a:lnTo>
                    <a:pt x="232" y="470"/>
                  </a:lnTo>
                  <a:lnTo>
                    <a:pt x="294" y="468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4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1" name="Line 38"/>
            <p:cNvSpPr/>
            <p:nvPr/>
          </p:nvSpPr>
          <p:spPr>
            <a:xfrm>
              <a:off x="3648" y="1200"/>
              <a:ext cx="1824" cy="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2262" name="Line 39"/>
            <p:cNvSpPr/>
            <p:nvPr/>
          </p:nvSpPr>
          <p:spPr>
            <a:xfrm flipH="1">
              <a:off x="4560" y="720"/>
              <a:ext cx="0" cy="960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2263" name="Line 40"/>
            <p:cNvSpPr/>
            <p:nvPr/>
          </p:nvSpPr>
          <p:spPr>
            <a:xfrm>
              <a:off x="3744" y="1008"/>
              <a:ext cx="1632" cy="38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2264" name="Line 41"/>
            <p:cNvSpPr/>
            <p:nvPr/>
          </p:nvSpPr>
          <p:spPr>
            <a:xfrm>
              <a:off x="3936" y="864"/>
              <a:ext cx="1248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2265" name="Line 42"/>
            <p:cNvSpPr/>
            <p:nvPr/>
          </p:nvSpPr>
          <p:spPr>
            <a:xfrm>
              <a:off x="4224" y="768"/>
              <a:ext cx="672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2266" name="Line 43"/>
            <p:cNvSpPr/>
            <p:nvPr/>
          </p:nvSpPr>
          <p:spPr>
            <a:xfrm flipV="1">
              <a:off x="3744" y="984"/>
              <a:ext cx="1632" cy="43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2267" name="Line 44"/>
            <p:cNvSpPr/>
            <p:nvPr/>
          </p:nvSpPr>
          <p:spPr>
            <a:xfrm flipV="1">
              <a:off x="3984" y="864"/>
              <a:ext cx="1200" cy="672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2268" name="Line 45"/>
            <p:cNvSpPr/>
            <p:nvPr/>
          </p:nvSpPr>
          <p:spPr>
            <a:xfrm flipV="1">
              <a:off x="4272" y="768"/>
              <a:ext cx="576" cy="864"/>
            </a:xfrm>
            <a:prstGeom prst="line">
              <a:avLst/>
            </a:prstGeom>
            <a:ln w="19050" cap="flat" cmpd="sng">
              <a:solidFill>
                <a:srgbClr val="FFFF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52230" name="Line 51"/>
          <p:cNvSpPr/>
          <p:nvPr/>
        </p:nvSpPr>
        <p:spPr>
          <a:xfrm>
            <a:off x="7005638" y="1333500"/>
            <a:ext cx="14287" cy="2462213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headEnd type="triangl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444" name="Rectangle 52"/>
          <p:cNvSpPr/>
          <p:nvPr/>
        </p:nvSpPr>
        <p:spPr>
          <a:xfrm>
            <a:off x="6084888" y="4189413"/>
            <a:ext cx="6477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Group 57"/>
          <p:cNvGrpSpPr/>
          <p:nvPr/>
        </p:nvGrpSpPr>
        <p:grpSpPr>
          <a:xfrm>
            <a:off x="1403350" y="3933825"/>
            <a:ext cx="2963863" cy="884238"/>
            <a:chOff x="715" y="3120"/>
            <a:chExt cx="1867" cy="742"/>
          </a:xfrm>
        </p:grpSpPr>
        <p:sp>
          <p:nvSpPr>
            <p:cNvPr id="52243" name="Rectangle 55"/>
            <p:cNvSpPr/>
            <p:nvPr/>
          </p:nvSpPr>
          <p:spPr>
            <a:xfrm>
              <a:off x="715" y="3319"/>
              <a:ext cx="1867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圆柱的体积＝</a:t>
              </a:r>
              <a:endPara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244" name="AutoShape 56"/>
            <p:cNvSpPr/>
            <p:nvPr/>
          </p:nvSpPr>
          <p:spPr>
            <a:xfrm>
              <a:off x="1200" y="3120"/>
              <a:ext cx="288" cy="28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CC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pPr eaLnBrk="1" hangingPunct="1"/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2233" name="AutoShape 53"/>
          <p:cNvSpPr/>
          <p:nvPr/>
        </p:nvSpPr>
        <p:spPr>
          <a:xfrm>
            <a:off x="6207125" y="3957638"/>
            <a:ext cx="381000" cy="342900"/>
          </a:xfrm>
          <a:prstGeom prst="downArrow">
            <a:avLst>
              <a:gd name="adj1" fmla="val 50000"/>
              <a:gd name="adj2" fmla="val 30000"/>
            </a:avLst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eaLnBrk="1" hangingPunct="1"/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470" name="Rectangle 78"/>
          <p:cNvSpPr/>
          <p:nvPr/>
        </p:nvSpPr>
        <p:spPr>
          <a:xfrm>
            <a:off x="5653088" y="418782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en-US" altLang="zh-CN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2235" name="Group 82"/>
          <p:cNvGrpSpPr/>
          <p:nvPr/>
        </p:nvGrpSpPr>
        <p:grpSpPr>
          <a:xfrm>
            <a:off x="4211638" y="3989388"/>
            <a:ext cx="1574800" cy="828675"/>
            <a:chOff x="3072" y="3160"/>
            <a:chExt cx="992" cy="695"/>
          </a:xfrm>
        </p:grpSpPr>
        <p:sp>
          <p:nvSpPr>
            <p:cNvPr id="52241" name="Rectangle 83"/>
            <p:cNvSpPr/>
            <p:nvPr/>
          </p:nvSpPr>
          <p:spPr>
            <a:xfrm>
              <a:off x="3072" y="3312"/>
              <a:ext cx="992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底面积</a:t>
              </a:r>
              <a:endPara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242" name="AutoShape 84"/>
            <p:cNvSpPr/>
            <p:nvPr/>
          </p:nvSpPr>
          <p:spPr>
            <a:xfrm>
              <a:off x="3475" y="3160"/>
              <a:ext cx="232" cy="260"/>
            </a:xfrm>
            <a:prstGeom prst="downArrow">
              <a:avLst>
                <a:gd name="adj1" fmla="val 50000"/>
                <a:gd name="adj2" fmla="val 24997"/>
              </a:avLst>
            </a:prstGeom>
            <a:solidFill>
              <a:srgbClr val="CC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pPr eaLnBrk="1" hangingPunct="1"/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2236" name="标题 61"/>
          <p:cNvSpPr>
            <a:spLocks noGrp="1"/>
          </p:cNvSpPr>
          <p:nvPr>
            <p:ph type="title"/>
          </p:nvPr>
        </p:nvSpPr>
        <p:spPr>
          <a:xfrm>
            <a:off x="107950" y="-20637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课堂探索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7" name="Line 50"/>
          <p:cNvSpPr/>
          <p:nvPr/>
        </p:nvSpPr>
        <p:spPr>
          <a:xfrm flipH="1">
            <a:off x="5364163" y="1333500"/>
            <a:ext cx="0" cy="2462213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headEnd type="triangle" w="med" len="med"/>
            <a:tailEnd type="triangle" w="med" len="med"/>
          </a:ln>
        </p:spPr>
        <p:txBody>
          <a:bodyPr/>
          <a:lstStyle/>
          <a:p/>
        </p:txBody>
      </p:sp>
      <p:grpSp>
        <p:nvGrpSpPr>
          <p:cNvPr id="52238" name="Group 74"/>
          <p:cNvGrpSpPr/>
          <p:nvPr/>
        </p:nvGrpSpPr>
        <p:grpSpPr>
          <a:xfrm>
            <a:off x="395288" y="3429000"/>
            <a:ext cx="7748587" cy="646113"/>
            <a:chOff x="-48" y="2592"/>
            <a:chExt cx="5520" cy="718"/>
          </a:xfrm>
        </p:grpSpPr>
        <p:sp>
          <p:nvSpPr>
            <p:cNvPr id="52239" name="Rectangle 75">
              <a:hlinkClick r:id="" action="ppaction://noaction"/>
            </p:cNvPr>
            <p:cNvSpPr/>
            <p:nvPr/>
          </p:nvSpPr>
          <p:spPr>
            <a:xfrm>
              <a:off x="-48" y="2640"/>
              <a:ext cx="5520" cy="576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 cap="flat" cmpd="sng"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/>
            <a:lstStyle/>
            <a:p>
              <a:pPr eaLnBrk="1" hangingPunct="1"/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240" name="Text Box 76"/>
            <p:cNvSpPr txBox="1"/>
            <p:nvPr/>
          </p:nvSpPr>
          <p:spPr>
            <a:xfrm>
              <a:off x="361" y="2592"/>
              <a:ext cx="4179" cy="7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长方体的体积＝底面积</a:t>
              </a:r>
              <a:r>
                <a:rPr lang="en-US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×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高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44" grpId="0"/>
      <p:bldP spid="5947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228600" y="714375"/>
            <a:ext cx="8736013" cy="4229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把圆柱切割拼成近似（     ），它们的（    ）相等。长方体的高就是圆柱的（ 　），长方体的底面积就是圆柱的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 )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，因为长方体的体积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=(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),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所以圆柱的体积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=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         ）。</a:t>
            </a:r>
            <a:r>
              <a:rPr kumimoji="1" lang="zh-CN" altLang="en-US" sz="3200" b="1" i="0" u="none" strike="noStrike" kern="1200" cap="none" spc="-1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用字母</a:t>
            </a:r>
            <a:r>
              <a:rPr kumimoji="1" lang="zh-CN" altLang="en-US" sz="3200" b="1" i="0" u="none" strike="noStrike" kern="1200" cap="none" spc="-1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1" lang="en-US" altLang="zh-CN" sz="3200" b="1" i="1" u="none" strike="noStrike" kern="1200" cap="none" spc="-1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V </a:t>
            </a:r>
            <a:r>
              <a:rPr kumimoji="1" lang="en-US" altLang="zh-CN" sz="3200" b="1" i="0" u="none" strike="noStrike" kern="1200" cap="none" spc="-1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3200" b="1" i="0" u="none" strike="noStrike" kern="1200" cap="none" spc="-1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表示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　　），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1" lang="en-US" altLang="zh-CN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 </a:t>
            </a:r>
            <a:r>
              <a:rPr kumimoji="1" lang="en-US" altLang="zh-CN" sz="3200" b="1" i="0" u="none" strike="noStrike" kern="1200" cap="none" spc="-1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表示（　  　），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1" lang="en-US" altLang="zh-CN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h</a:t>
            </a:r>
            <a:r>
              <a:rPr kumimoji="1" lang="en-US" altLang="zh-CN" sz="3200" b="1" i="0" u="none" strike="noStrike" kern="1200" cap="none" spc="-1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表示（　），那么，圆柱的体积用字母表示为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（　　）。</a:t>
            </a:r>
            <a:r>
              <a:rPr kumimoji="1" lang="zh-CN" altLang="en-US" sz="3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</a:t>
            </a:r>
            <a:endParaRPr kumimoji="1" lang="zh-CN" altLang="en-US" sz="3200" b="0" i="0" u="sng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WordArt 15"/>
          <p:cNvSpPr>
            <a:spLocks noTextEdit="1"/>
          </p:cNvSpPr>
          <p:nvPr/>
        </p:nvSpPr>
        <p:spPr>
          <a:xfrm>
            <a:off x="5148263" y="857250"/>
            <a:ext cx="1177925" cy="366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 lnSpcReduction="20000"/>
          </a:bodyPr>
          <a:lstStyle/>
          <a:p>
            <a:pPr algn="ctr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</a:t>
            </a:r>
            <a:endParaRPr lang="zh-CN" altLang="en-US" sz="32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2" name="WordArt 16"/>
          <p:cNvSpPr>
            <a:spLocks noTextEdit="1"/>
          </p:cNvSpPr>
          <p:nvPr/>
        </p:nvSpPr>
        <p:spPr>
          <a:xfrm>
            <a:off x="714375" y="1428750"/>
            <a:ext cx="814388" cy="357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体积</a:t>
            </a:r>
            <a:endParaRPr lang="zh-CN" altLang="en-US" sz="32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3" name="WordArt 17"/>
          <p:cNvSpPr>
            <a:spLocks noTextEdit="1"/>
          </p:cNvSpPr>
          <p:nvPr/>
        </p:nvSpPr>
        <p:spPr>
          <a:xfrm>
            <a:off x="7786688" y="1428750"/>
            <a:ext cx="409575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 lnSpcReduction="20000"/>
          </a:bodyPr>
          <a:lstStyle/>
          <a:p>
            <a:pPr algn="ctr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2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4" name="WordArt 18"/>
          <p:cNvSpPr>
            <a:spLocks noTextEdit="1"/>
          </p:cNvSpPr>
          <p:nvPr/>
        </p:nvSpPr>
        <p:spPr>
          <a:xfrm>
            <a:off x="5435600" y="2071688"/>
            <a:ext cx="12287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 lnSpcReduction="20000"/>
          </a:bodyPr>
          <a:lstStyle/>
          <a:p>
            <a:pPr algn="ctr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底面积</a:t>
            </a:r>
            <a:endParaRPr lang="zh-CN" altLang="en-US" sz="32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229" name="Text Box 21"/>
          <p:cNvSpPr txBox="1"/>
          <p:nvPr/>
        </p:nvSpPr>
        <p:spPr>
          <a:xfrm>
            <a:off x="2771775" y="2511425"/>
            <a:ext cx="3887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底面积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4230" name="Text Box 22"/>
          <p:cNvSpPr txBox="1"/>
          <p:nvPr/>
        </p:nvSpPr>
        <p:spPr>
          <a:xfrm>
            <a:off x="539750" y="3059113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底面积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257" name="WordArt 23"/>
          <p:cNvSpPr>
            <a:spLocks noTextEdit="1"/>
          </p:cNvSpPr>
          <p:nvPr/>
        </p:nvSpPr>
        <p:spPr>
          <a:xfrm>
            <a:off x="6948488" y="3214688"/>
            <a:ext cx="819150" cy="357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体积</a:t>
            </a:r>
            <a:endParaRPr lang="zh-CN" altLang="en-US" sz="32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8" name="WordArt 24"/>
          <p:cNvSpPr>
            <a:spLocks noTextEdit="1"/>
          </p:cNvSpPr>
          <p:nvPr/>
        </p:nvSpPr>
        <p:spPr>
          <a:xfrm>
            <a:off x="2733675" y="3786188"/>
            <a:ext cx="1228725" cy="357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底面积</a:t>
            </a:r>
            <a:endParaRPr lang="zh-CN" altLang="en-US" sz="32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9" name="WordArt 25"/>
          <p:cNvSpPr>
            <a:spLocks noTextEdit="1"/>
          </p:cNvSpPr>
          <p:nvPr/>
        </p:nvSpPr>
        <p:spPr>
          <a:xfrm>
            <a:off x="7042150" y="3786188"/>
            <a:ext cx="409575" cy="357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zh-CN" altLang="en-US" sz="32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2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234" name="WordArt 26"/>
          <p:cNvSpPr>
            <a:spLocks noChangeArrowheads="1" noChangeShapeType="1" noTextEdit="1"/>
          </p:cNvSpPr>
          <p:nvPr/>
        </p:nvSpPr>
        <p:spPr bwMode="auto">
          <a:xfrm>
            <a:off x="6037262" y="4357700"/>
            <a:ext cx="1055017" cy="378619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0" i="1" u="none" strike="noStrike" kern="10" cap="none" spc="0" normalizeH="0" baseline="0" noProof="0">
                <a:ln w="9525">
                  <a:solidFill>
                    <a:srgbClr val="FF0000"/>
                  </a:solidFill>
                  <a:round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v </a:t>
            </a:r>
            <a:r>
              <a:rPr kumimoji="1" lang="en-US" altLang="zh-CN" sz="3200" b="0" i="0" u="none" strike="noStrike" kern="10" cap="none" spc="0" normalizeH="0" baseline="0" noProof="0">
                <a:ln w="9525">
                  <a:solidFill>
                    <a:srgbClr val="FF0000"/>
                  </a:solidFill>
                  <a:round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=</a:t>
            </a:r>
            <a:r>
              <a:rPr kumimoji="1" lang="en-US" altLang="zh-CN" sz="3200" b="0" i="1" u="none" strike="noStrike" kern="10" cap="none" spc="0" normalizeH="0" baseline="0" noProof="0" err="1">
                <a:ln w="9525">
                  <a:solidFill>
                    <a:srgbClr val="FF0000"/>
                  </a:solidFill>
                  <a:round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sh</a:t>
            </a:r>
            <a:endParaRPr kumimoji="1" lang="zh-CN" altLang="en-US" sz="3200" b="0" i="1" u="none" strike="noStrike" kern="10" cap="none" spc="0" normalizeH="0" baseline="0" noProof="0">
              <a:ln w="9525">
                <a:solidFill>
                  <a:srgbClr val="FF0000"/>
                </a:solidFill>
                <a:round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3261" name="标题 13"/>
          <p:cNvSpPr>
            <a:spLocks noGrp="1"/>
          </p:cNvSpPr>
          <p:nvPr>
            <p:ph type="title"/>
          </p:nvPr>
        </p:nvSpPr>
        <p:spPr>
          <a:xfrm>
            <a:off x="301625" y="-20637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填一填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4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4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4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9" grpId="0"/>
      <p:bldP spid="9423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/>
          <p:nvPr/>
        </p:nvSpPr>
        <p:spPr>
          <a:xfrm>
            <a:off x="685800" y="4221163"/>
            <a:ext cx="11430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Text Box 3"/>
          <p:cNvSpPr txBox="1"/>
          <p:nvPr/>
        </p:nvSpPr>
        <p:spPr>
          <a:xfrm>
            <a:off x="3581400" y="4229100"/>
            <a:ext cx="990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6" name="Text Box 4"/>
          <p:cNvSpPr txBox="1"/>
          <p:nvPr/>
        </p:nvSpPr>
        <p:spPr>
          <a:xfrm>
            <a:off x="6781800" y="4286250"/>
            <a:ext cx="838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1621" name="Text Box 5"/>
          <p:cNvSpPr txBox="1"/>
          <p:nvPr/>
        </p:nvSpPr>
        <p:spPr>
          <a:xfrm>
            <a:off x="1116013" y="906463"/>
            <a:ext cx="54102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看图列式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并写出相应的公式。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22" name="Rectangle 6"/>
          <p:cNvSpPr/>
          <p:nvPr/>
        </p:nvSpPr>
        <p:spPr>
          <a:xfrm>
            <a:off x="838200" y="3760788"/>
            <a:ext cx="1219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pitchFamily="18" charset="0"/>
              </a:rPr>
              <a:t>v=</a:t>
            </a:r>
            <a:r>
              <a: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pitchFamily="18" charset="0"/>
              </a:rPr>
              <a:t> h</a:t>
            </a:r>
            <a:endParaRPr lang="en-US" altLang="zh-CN" sz="2800" b="1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9" name="Text Box 7"/>
          <p:cNvSpPr txBox="1"/>
          <p:nvPr/>
        </p:nvSpPr>
        <p:spPr>
          <a:xfrm>
            <a:off x="7010400" y="3760788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zh-CN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1624" name="Text Box 8"/>
          <p:cNvSpPr txBox="1"/>
          <p:nvPr/>
        </p:nvSpPr>
        <p:spPr>
          <a:xfrm>
            <a:off x="533400" y="3382963"/>
            <a:ext cx="16002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12×6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3200400" y="3268663"/>
            <a:ext cx="2209800" cy="579437"/>
            <a:chOff x="2016" y="2736"/>
            <a:chExt cx="1392" cy="487"/>
          </a:xfrm>
        </p:grpSpPr>
        <p:sp>
          <p:nvSpPr>
            <p:cNvPr id="54313" name="Text Box 10"/>
            <p:cNvSpPr txBox="1"/>
            <p:nvPr/>
          </p:nvSpPr>
          <p:spPr>
            <a:xfrm>
              <a:off x="2016" y="2784"/>
              <a:ext cx="1392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3.14 ×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3 </a:t>
              </a: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 ×7</a:t>
              </a:r>
              <a:endParaRPr lang="en-US" altLang="zh-CN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314" name="Text Box 11"/>
            <p:cNvSpPr txBox="1"/>
            <p:nvPr/>
          </p:nvSpPr>
          <p:spPr>
            <a:xfrm>
              <a:off x="2755" y="2736"/>
              <a:ext cx="250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1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8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5562600" y="3219450"/>
            <a:ext cx="3276600" cy="568325"/>
            <a:chOff x="3504" y="2791"/>
            <a:chExt cx="2064" cy="477"/>
          </a:xfrm>
        </p:grpSpPr>
        <p:sp>
          <p:nvSpPr>
            <p:cNvPr id="54311" name="Text Box 13"/>
            <p:cNvSpPr txBox="1"/>
            <p:nvPr/>
          </p:nvSpPr>
          <p:spPr>
            <a:xfrm>
              <a:off x="3504" y="2880"/>
              <a:ext cx="206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3.14 ×</a:t>
              </a:r>
              <a:r>
                <a:rPr lang="zh-CN" altLang="en-US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（</a:t>
              </a: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6÷2</a:t>
              </a:r>
              <a:r>
                <a:rPr lang="zh-CN" altLang="en-US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） </a:t>
              </a:r>
              <a:r>
                <a: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×8 </a:t>
              </a:r>
              <a:endParaRPr lang="en-US" altLang="zh-CN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312" name="Text Box 14"/>
            <p:cNvSpPr txBox="1"/>
            <p:nvPr/>
          </p:nvSpPr>
          <p:spPr>
            <a:xfrm>
              <a:off x="4896" y="2791"/>
              <a:ext cx="144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1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8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4283" name="Group 15"/>
          <p:cNvGrpSpPr/>
          <p:nvPr/>
        </p:nvGrpSpPr>
        <p:grpSpPr>
          <a:xfrm>
            <a:off x="449263" y="1330325"/>
            <a:ext cx="8299450" cy="2159000"/>
            <a:chOff x="170" y="642"/>
            <a:chExt cx="5228" cy="1813"/>
          </a:xfrm>
        </p:grpSpPr>
        <p:sp>
          <p:nvSpPr>
            <p:cNvPr id="54290" name="Line 16"/>
            <p:cNvSpPr/>
            <p:nvPr/>
          </p:nvSpPr>
          <p:spPr>
            <a:xfrm flipH="1">
              <a:off x="2160" y="1728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4291" name="Line 17"/>
            <p:cNvSpPr/>
            <p:nvPr/>
          </p:nvSpPr>
          <p:spPr>
            <a:xfrm flipH="1">
              <a:off x="2112" y="1728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4292" name="Line 18"/>
            <p:cNvSpPr/>
            <p:nvPr/>
          </p:nvSpPr>
          <p:spPr>
            <a:xfrm flipH="1">
              <a:off x="2112" y="1680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4293" name="Text Box 19"/>
            <p:cNvSpPr txBox="1"/>
            <p:nvPr/>
          </p:nvSpPr>
          <p:spPr>
            <a:xfrm>
              <a:off x="2064" y="1680"/>
              <a:ext cx="14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zh-CN" altLang="zh-CN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54294" name="Group 20"/>
            <p:cNvGrpSpPr/>
            <p:nvPr/>
          </p:nvGrpSpPr>
          <p:grpSpPr>
            <a:xfrm>
              <a:off x="170" y="642"/>
              <a:ext cx="5228" cy="1813"/>
              <a:chOff x="170" y="642"/>
              <a:chExt cx="5228" cy="1813"/>
            </a:xfrm>
          </p:grpSpPr>
          <p:grpSp>
            <p:nvGrpSpPr>
              <p:cNvPr id="54295" name="Group 21"/>
              <p:cNvGrpSpPr/>
              <p:nvPr/>
            </p:nvGrpSpPr>
            <p:grpSpPr>
              <a:xfrm>
                <a:off x="170" y="720"/>
                <a:ext cx="4936" cy="1735"/>
                <a:chOff x="170" y="720"/>
                <a:chExt cx="4936" cy="1735"/>
              </a:xfrm>
            </p:grpSpPr>
            <p:sp>
              <p:nvSpPr>
                <p:cNvPr id="54299" name="AutoShape 22"/>
                <p:cNvSpPr/>
                <p:nvPr/>
              </p:nvSpPr>
              <p:spPr>
                <a:xfrm rot="-5400000">
                  <a:off x="2328" y="984"/>
                  <a:ext cx="768" cy="1488"/>
                </a:xfrm>
                <a:prstGeom prst="can">
                  <a:avLst>
                    <a:gd name="adj" fmla="val 48435"/>
                  </a:avLst>
                </a:prstGeom>
                <a:solidFill>
                  <a:srgbClr val="CC9900"/>
                </a:solidFill>
                <a:ln w="28575" cap="flat" cmpd="sng">
                  <a:solidFill>
                    <a:srgbClr val="FF7C8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algn="ctr" eaLnBrk="1" hangingPunct="1"/>
                  <a:endParaRPr lang="zh-CN" altLang="en-US" b="1">
                    <a:solidFill>
                      <a:srgbClr val="000000"/>
                    </a:solidFill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54300" name="Group 23"/>
                <p:cNvGrpSpPr/>
                <p:nvPr/>
              </p:nvGrpSpPr>
              <p:grpSpPr>
                <a:xfrm>
                  <a:off x="170" y="720"/>
                  <a:ext cx="4936" cy="1440"/>
                  <a:chOff x="170" y="720"/>
                  <a:chExt cx="4936" cy="1440"/>
                </a:xfrm>
              </p:grpSpPr>
              <p:sp>
                <p:nvSpPr>
                  <p:cNvPr id="54307" name="AutoShape 24"/>
                  <p:cNvSpPr/>
                  <p:nvPr/>
                </p:nvSpPr>
                <p:spPr>
                  <a:xfrm>
                    <a:off x="4128" y="720"/>
                    <a:ext cx="978" cy="1440"/>
                  </a:xfrm>
                  <a:prstGeom prst="can">
                    <a:avLst>
                      <a:gd name="adj" fmla="val 36806"/>
                    </a:avLst>
                  </a:prstGeom>
                  <a:solidFill>
                    <a:srgbClr val="25DB6F"/>
                  </a:solidFill>
                  <a:ln w="3175" cap="flat" cmpd="sng">
                    <a:solidFill>
                      <a:srgbClr val="FF99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lang="zh-CN" altLang="en-US" b="1">
                      <a:solidFill>
                        <a:srgbClr val="000000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4308" name="Text Box 25"/>
                  <p:cNvSpPr txBox="1"/>
                  <p:nvPr/>
                </p:nvSpPr>
                <p:spPr>
                  <a:xfrm>
                    <a:off x="170" y="1296"/>
                    <a:ext cx="310" cy="7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vert="eaVert"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zh-CN" sz="14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rPr>
                      <a:t> </a:t>
                    </a:r>
                    <a:r>
                      <a:rPr lang="en-US" altLang="zh-CN" sz="2000" b="1">
                        <a:solidFill>
                          <a:srgbClr val="3333CC"/>
                        </a:solidFill>
                        <a:latin typeface="Times New Roman" panose="02020603050405020304" pitchFamily="18" charset="0"/>
                      </a:rPr>
                      <a:t>6dm</a:t>
                    </a:r>
                    <a:endParaRPr lang="zh-CN" altLang="en-US" sz="2000" b="1">
                      <a:solidFill>
                        <a:srgbClr val="3333CC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4309" name="AutoShape 26"/>
                  <p:cNvSpPr/>
                  <p:nvPr/>
                </p:nvSpPr>
                <p:spPr>
                  <a:xfrm>
                    <a:off x="432" y="912"/>
                    <a:ext cx="816" cy="1248"/>
                  </a:xfrm>
                  <a:prstGeom prst="can">
                    <a:avLst>
                      <a:gd name="adj" fmla="val 39329"/>
                    </a:avLst>
                  </a:prstGeom>
                  <a:solidFill>
                    <a:srgbClr val="006600"/>
                  </a:solidFill>
                  <a:ln w="28575" cap="flat" cmpd="sng">
                    <a:solidFill>
                      <a:srgbClr val="FF505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algn="ctr" eaLnBrk="1" hangingPunct="1"/>
                    <a:endParaRPr lang="zh-CN" altLang="zh-CN">
                      <a:solidFill>
                        <a:srgbClr val="FF5050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4310" name="Text Box 27"/>
                  <p:cNvSpPr txBox="1"/>
                  <p:nvPr/>
                </p:nvSpPr>
                <p:spPr>
                  <a:xfrm>
                    <a:off x="546" y="926"/>
                    <a:ext cx="1087" cy="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zh-CN" sz="2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rPr>
                      <a:t>12dm</a:t>
                    </a:r>
                    <a:r>
                      <a:rPr lang="en-US" altLang="zh-CN" sz="2000" b="1" baseline="30000">
                        <a:solidFill>
                          <a:srgbClr val="FFFFFF"/>
                        </a:solidFill>
                        <a:latin typeface="Times New Roman" panose="02020603050405020304" pitchFamily="18" charset="0"/>
                      </a:rPr>
                      <a:t>2</a:t>
                    </a:r>
                    <a:endParaRPr lang="zh-CN" altLang="en-US" sz="2000" b="1" baseline="30000">
                      <a:solidFill>
                        <a:srgbClr val="FFFF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54301" name="Text Box 28"/>
                <p:cNvSpPr txBox="1"/>
                <p:nvPr/>
              </p:nvSpPr>
              <p:spPr>
                <a:xfrm>
                  <a:off x="2304" y="1104"/>
                  <a:ext cx="960" cy="3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000" b="1">
                      <a:solidFill>
                        <a:srgbClr val="3333CC"/>
                      </a:solidFill>
                      <a:latin typeface="Times New Roman" panose="02020603050405020304" pitchFamily="18" charset="0"/>
                    </a:rPr>
                    <a:t>    7dm</a:t>
                  </a:r>
                  <a:endParaRPr lang="zh-CN" altLang="en-US" sz="2000" b="1">
                    <a:solidFill>
                      <a:srgbClr val="3333CC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4302" name="Line 29"/>
                <p:cNvSpPr/>
                <p:nvPr/>
              </p:nvSpPr>
              <p:spPr>
                <a:xfrm flipH="1">
                  <a:off x="1824" y="1728"/>
                  <a:ext cx="288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54303" name="Line 30"/>
                <p:cNvSpPr/>
                <p:nvPr/>
              </p:nvSpPr>
              <p:spPr>
                <a:xfrm flipH="1">
                  <a:off x="1824" y="2112"/>
                  <a:ext cx="33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54304" name="Line 31"/>
                <p:cNvSpPr/>
                <p:nvPr/>
              </p:nvSpPr>
              <p:spPr>
                <a:xfrm flipH="1">
                  <a:off x="1920" y="1728"/>
                  <a:ext cx="0" cy="38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triangle" w="med" len="med"/>
                  <a:tailEnd type="triangl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54305" name="Text Box 32"/>
                <p:cNvSpPr txBox="1"/>
                <p:nvPr/>
              </p:nvSpPr>
              <p:spPr>
                <a:xfrm>
                  <a:off x="2041" y="1443"/>
                  <a:ext cx="116" cy="3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.</a:t>
                  </a:r>
                  <a:endParaRPr lang="en-US" altLang="zh-CN">
                    <a:solidFill>
                      <a:srgbClr val="00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4306" name="Text Box 33"/>
                <p:cNvSpPr txBox="1"/>
                <p:nvPr/>
              </p:nvSpPr>
              <p:spPr>
                <a:xfrm>
                  <a:off x="1562" y="1680"/>
                  <a:ext cx="310" cy="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vert="eaVert"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40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altLang="zh-CN" sz="2000" b="1">
                      <a:solidFill>
                        <a:srgbClr val="3333CC"/>
                      </a:solidFill>
                      <a:latin typeface="Times New Roman" panose="02020603050405020304" pitchFamily="18" charset="0"/>
                    </a:rPr>
                    <a:t>3dm</a:t>
                  </a:r>
                  <a:endParaRPr lang="zh-CN" altLang="en-US" sz="2000" b="1">
                    <a:solidFill>
                      <a:srgbClr val="3333CC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4296" name="Text Box 34"/>
              <p:cNvSpPr txBox="1"/>
              <p:nvPr/>
            </p:nvSpPr>
            <p:spPr>
              <a:xfrm rot="93376">
                <a:off x="4320" y="642"/>
                <a:ext cx="864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3333CC"/>
                    </a:solidFill>
                    <a:latin typeface="Times New Roman" panose="02020603050405020304" pitchFamily="18" charset="0"/>
                  </a:rPr>
                  <a:t>6dm</a:t>
                </a:r>
                <a:endParaRPr lang="zh-CN" altLang="en-US" b="1">
                  <a:solidFill>
                    <a:srgbClr val="3333CC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4297" name="Text Box 35"/>
              <p:cNvSpPr txBox="1"/>
              <p:nvPr/>
            </p:nvSpPr>
            <p:spPr>
              <a:xfrm>
                <a:off x="5049" y="1152"/>
                <a:ext cx="349" cy="7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3333CC"/>
                    </a:solidFill>
                    <a:latin typeface="Times New Roman" panose="02020603050405020304" pitchFamily="18" charset="0"/>
                  </a:rPr>
                  <a:t>8dm</a:t>
                </a:r>
                <a:endParaRPr lang="zh-CN" altLang="en-US" b="1">
                  <a:solidFill>
                    <a:srgbClr val="3333CC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4298" name="Line 36"/>
              <p:cNvSpPr/>
              <p:nvPr/>
            </p:nvSpPr>
            <p:spPr>
              <a:xfrm>
                <a:off x="4128" y="959"/>
                <a:ext cx="9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</p:grpSp>
      <p:sp>
        <p:nvSpPr>
          <p:cNvPr id="51212" name="AutoShape 3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0" y="4800600"/>
            <a:ext cx="381000" cy="342900"/>
          </a:xfrm>
          <a:prstGeom prst="actionButtonForwardNext">
            <a:avLst/>
          </a:prstGeom>
          <a:solidFill>
            <a:srgbClr val="FF66CC"/>
          </a:solidFill>
          <a:ln w="9525">
            <a:solidFill>
              <a:srgbClr val="339933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" name="Group 38"/>
          <p:cNvGrpSpPr/>
          <p:nvPr/>
        </p:nvGrpSpPr>
        <p:grpSpPr>
          <a:xfrm>
            <a:off x="5867400" y="3860800"/>
            <a:ext cx="2743200" cy="533400"/>
            <a:chOff x="3696" y="2964"/>
            <a:chExt cx="1728" cy="448"/>
          </a:xfrm>
        </p:grpSpPr>
        <p:sp>
          <p:nvSpPr>
            <p:cNvPr id="54288" name="Rectangle 39"/>
            <p:cNvSpPr/>
            <p:nvPr/>
          </p:nvSpPr>
          <p:spPr>
            <a:xfrm>
              <a:off x="3696" y="3024"/>
              <a:ext cx="1728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b="1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兀（</a:t>
              </a:r>
              <a:r>
                <a:rPr lang="en-US" altLang="zh-CN" b="1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÷2</a:t>
              </a:r>
              <a:r>
                <a:rPr lang="zh-CN" altLang="en-US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）</a:t>
              </a: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×</a:t>
              </a:r>
              <a:r>
                <a:rPr lang="en-US" altLang="zh-CN" b="1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h</a:t>
              </a:r>
              <a:endParaRPr lang="en-US" altLang="zh-CN" b="1" i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289" name="Text Box 40"/>
            <p:cNvSpPr txBox="1"/>
            <p:nvPr/>
          </p:nvSpPr>
          <p:spPr>
            <a:xfrm>
              <a:off x="4830" y="2964"/>
              <a:ext cx="240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18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8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1214" name="Rectangle 42"/>
          <p:cNvSpPr/>
          <p:nvPr/>
        </p:nvSpPr>
        <p:spPr>
          <a:xfrm>
            <a:off x="3359150" y="3875088"/>
            <a:ext cx="19367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b="1" i="1">
                <a:solidFill>
                  <a:srgbClr val="0000FF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</a:rPr>
              <a:t>= 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</a:rPr>
              <a:t>兀</a:t>
            </a:r>
            <a:r>
              <a:rPr lang="en-US" altLang="zh-CN" b="1" i="1">
                <a:solidFill>
                  <a:srgbClr val="0000FF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30000">
                <a:solidFill>
                  <a:srgbClr val="0000FF"/>
                </a:solidFill>
                <a:latin typeface="Times New Roman" panose="02020603050405020304" pitchFamily="18" charset="0"/>
              </a:rPr>
              <a:t>2 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</a:rPr>
              <a:t> × </a:t>
            </a:r>
            <a:r>
              <a:rPr lang="en-US" altLang="zh-CN" b="1" i="1">
                <a:solidFill>
                  <a:srgbClr val="0000FF"/>
                </a:solidFill>
                <a:latin typeface="Times New Roman" panose="02020603050405020304" pitchFamily="18" charset="0"/>
              </a:rPr>
              <a:t>h</a:t>
            </a:r>
            <a:endParaRPr lang="en-US" altLang="zh-CN" b="1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87" name="标题 42"/>
          <p:cNvSpPr>
            <a:spLocks noGrp="1"/>
          </p:cNvSpPr>
          <p:nvPr>
            <p:ph type="title"/>
          </p:nvPr>
        </p:nvSpPr>
        <p:spPr>
          <a:xfrm>
            <a:off x="107950" y="58738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课堂探索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  <p:bldP spid="111622" grpId="0"/>
      <p:bldP spid="111624" grpId="0"/>
      <p:bldP spid="512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7" name="Text Box 5"/>
          <p:cNvSpPr txBox="1"/>
          <p:nvPr/>
        </p:nvSpPr>
        <p:spPr>
          <a:xfrm>
            <a:off x="323850" y="1706563"/>
            <a:ext cx="91440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）已知底面半径和高，怎样求圆柱的体积？</a:t>
            </a:r>
            <a:endParaRPr lang="zh-CN" altLang="en-US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478" name="Text Box 6"/>
          <p:cNvSpPr txBox="1"/>
          <p:nvPr/>
        </p:nvSpPr>
        <p:spPr>
          <a:xfrm>
            <a:off x="323850" y="2463800"/>
            <a:ext cx="9144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）已知底面直径和高，怎样求圆柱的体积？</a:t>
            </a:r>
            <a:endParaRPr lang="zh-CN" altLang="en-US" sz="3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300" name="Text Box 7"/>
          <p:cNvSpPr txBox="1"/>
          <p:nvPr/>
        </p:nvSpPr>
        <p:spPr>
          <a:xfrm>
            <a:off x="0" y="3665538"/>
            <a:ext cx="8915400" cy="569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 sz="3100" u="sng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5480" name="Text Box 8"/>
          <p:cNvSpPr txBox="1"/>
          <p:nvPr/>
        </p:nvSpPr>
        <p:spPr>
          <a:xfrm>
            <a:off x="323850" y="3219450"/>
            <a:ext cx="9144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）已知底面周长和高，怎样求圆柱的体积？</a:t>
            </a:r>
            <a:endParaRPr lang="zh-CN" altLang="en-US" sz="3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302" name="标题 6"/>
          <p:cNvSpPr>
            <a:spLocks noGrp="1"/>
          </p:cNvSpPr>
          <p:nvPr>
            <p:ph type="title"/>
          </p:nvPr>
        </p:nvSpPr>
        <p:spPr>
          <a:xfrm>
            <a:off x="207963" y="514350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课堂探索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/>
      <p:bldP spid="105478" grpId="0"/>
      <p:bldP spid="10548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5"/>
          <p:cNvSpPr txBox="1"/>
          <p:nvPr/>
        </p:nvSpPr>
        <p:spPr>
          <a:xfrm>
            <a:off x="323850" y="1706563"/>
            <a:ext cx="91440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）已知底面半径和高：</a:t>
            </a:r>
            <a:endParaRPr lang="zh-CN" altLang="en-US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3" name="Text Box 6"/>
          <p:cNvSpPr txBox="1"/>
          <p:nvPr/>
        </p:nvSpPr>
        <p:spPr>
          <a:xfrm>
            <a:off x="323850" y="2463800"/>
            <a:ext cx="45354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）已知底面直径和高：</a:t>
            </a:r>
            <a:endParaRPr lang="en-US" altLang="zh-CN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4" name="Text Box 7"/>
          <p:cNvSpPr txBox="1"/>
          <p:nvPr/>
        </p:nvSpPr>
        <p:spPr>
          <a:xfrm>
            <a:off x="0" y="3665538"/>
            <a:ext cx="89154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 sz="30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5" name="Text Box 8"/>
          <p:cNvSpPr txBox="1"/>
          <p:nvPr/>
        </p:nvSpPr>
        <p:spPr>
          <a:xfrm>
            <a:off x="323850" y="3219450"/>
            <a:ext cx="45354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）已知底面周长和高：</a:t>
            </a:r>
            <a:endParaRPr lang="en-US" altLang="zh-CN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904" name="Text Box 9"/>
          <p:cNvSpPr txBox="1">
            <a:spLocks noChangeArrowheads="1"/>
          </p:cNvSpPr>
          <p:nvPr/>
        </p:nvSpPr>
        <p:spPr bwMode="auto">
          <a:xfrm>
            <a:off x="5451475" y="1708150"/>
            <a:ext cx="1625600" cy="555625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V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π</a:t>
            </a: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r</a:t>
            </a:r>
            <a:r>
              <a:rPr kumimoji="0" lang="en-US" altLang="zh-CN" sz="3000" b="1" i="0" u="none" strike="noStrike" kern="1200" cap="none" spc="0" normalizeH="0" baseline="4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h</a:t>
            </a:r>
            <a:endParaRPr kumimoji="0" lang="en-US" altLang="zh-CN" sz="30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0905" name="Text Box 10"/>
          <p:cNvSpPr txBox="1">
            <a:spLocks noChangeArrowheads="1"/>
          </p:cNvSpPr>
          <p:nvPr/>
        </p:nvSpPr>
        <p:spPr bwMode="auto">
          <a:xfrm>
            <a:off x="5476875" y="2401888"/>
            <a:ext cx="2420938" cy="555625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V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π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（  ）</a:t>
            </a:r>
            <a:r>
              <a:rPr kumimoji="0" lang="en-US" altLang="zh-CN" sz="3000" b="1" i="0" u="none" strike="noStrike" kern="1200" cap="none" spc="0" normalizeH="0" baseline="4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h</a:t>
            </a:r>
            <a:endParaRPr kumimoji="0" lang="en-US" altLang="zh-CN" sz="30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6328" name="Group 11"/>
          <p:cNvGrpSpPr/>
          <p:nvPr/>
        </p:nvGrpSpPr>
        <p:grpSpPr>
          <a:xfrm>
            <a:off x="6732588" y="2193925"/>
            <a:ext cx="431800" cy="933450"/>
            <a:chOff x="2744" y="-652"/>
            <a:chExt cx="272" cy="784"/>
          </a:xfrm>
        </p:grpSpPr>
        <p:sp>
          <p:nvSpPr>
            <p:cNvPr id="56331" name="Rectangle 12"/>
            <p:cNvSpPr/>
            <p:nvPr/>
          </p:nvSpPr>
          <p:spPr>
            <a:xfrm>
              <a:off x="2763" y="-652"/>
              <a:ext cx="236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/>
              <a:r>
                <a:rPr lang="en-US" altLang="zh-CN" sz="30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d</a:t>
              </a:r>
              <a:endPara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6332" name="Rectangle 13"/>
            <p:cNvSpPr/>
            <p:nvPr/>
          </p:nvSpPr>
          <p:spPr>
            <a:xfrm>
              <a:off x="2772" y="-335"/>
              <a:ext cx="236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/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80911" name="Line 14"/>
            <p:cNvSpPr>
              <a:spLocks noChangeShapeType="1"/>
            </p:cNvSpPr>
            <p:nvPr/>
          </p:nvSpPr>
          <p:spPr bwMode="auto">
            <a:xfrm>
              <a:off x="2744" y="-289"/>
              <a:ext cx="27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80907" name="Text Box 15"/>
          <p:cNvSpPr txBox="1">
            <a:spLocks noChangeArrowheads="1"/>
          </p:cNvSpPr>
          <p:nvPr/>
        </p:nvSpPr>
        <p:spPr bwMode="auto">
          <a:xfrm>
            <a:off x="4572000" y="3219450"/>
            <a:ext cx="4397375" cy="555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V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π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（</a:t>
            </a: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C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÷</a:t>
            </a: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d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÷2 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）</a:t>
            </a:r>
            <a:r>
              <a:rPr kumimoji="0" lang="en-US" altLang="zh-CN" sz="3000" b="1" i="0" u="none" strike="noStrike" kern="1200" cap="none" spc="0" normalizeH="0" baseline="4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en-US" altLang="zh-CN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h</a:t>
            </a:r>
            <a:endParaRPr kumimoji="0" lang="en-US" altLang="zh-CN" sz="30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330" name="标题 13"/>
          <p:cNvSpPr>
            <a:spLocks noGrp="1"/>
          </p:cNvSpPr>
          <p:nvPr>
            <p:ph type="title"/>
          </p:nvPr>
        </p:nvSpPr>
        <p:spPr>
          <a:xfrm>
            <a:off x="34925" y="514350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课堂探索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Text Box 3"/>
          <p:cNvSpPr txBox="1"/>
          <p:nvPr/>
        </p:nvSpPr>
        <p:spPr>
          <a:xfrm>
            <a:off x="500063" y="1643063"/>
            <a:ext cx="5429250" cy="178911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一根圆柱形钢材，底面积是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28.6cm</a:t>
            </a:r>
            <a:r>
              <a:rPr lang="en-US" altLang="zh-CN" sz="3200" b="1" baseline="30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，高是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15cm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。它的体积是多少？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885" name="AutoShape 5"/>
          <p:cNvSpPr>
            <a:spLocks noChangeArrowheads="1"/>
          </p:cNvSpPr>
          <p:nvPr/>
        </p:nvSpPr>
        <p:spPr bwMode="auto">
          <a:xfrm rot="3672358">
            <a:off x="6757988" y="887413"/>
            <a:ext cx="574675" cy="2232025"/>
          </a:xfrm>
          <a:prstGeom prst="can">
            <a:avLst>
              <a:gd name="adj" fmla="val 42530"/>
            </a:avLst>
          </a:prstGeom>
          <a:gradFill rotWithShape="1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0" scaled="1"/>
          </a:gra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887" name="Text Box 7"/>
          <p:cNvSpPr txBox="1"/>
          <p:nvPr/>
        </p:nvSpPr>
        <p:spPr>
          <a:xfrm>
            <a:off x="2627313" y="3003550"/>
            <a:ext cx="4857750" cy="587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圆柱体积＝底面积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×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高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22889" name="Text Box 9"/>
          <p:cNvSpPr txBox="1"/>
          <p:nvPr/>
        </p:nvSpPr>
        <p:spPr>
          <a:xfrm>
            <a:off x="2952750" y="3452813"/>
            <a:ext cx="4787900" cy="127158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28.6×15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429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cm</a:t>
            </a:r>
            <a:r>
              <a:rPr lang="en-US" altLang="zh-CN" sz="3600" b="1" baseline="300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答：它的体积是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429cm</a:t>
            </a:r>
            <a:r>
              <a:rPr lang="en-US" altLang="zh-CN" sz="3200" b="1" baseline="30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0" y="-66675"/>
            <a:ext cx="822960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endParaRPr kumimoji="0" lang="zh-CN" altLang="zh-CN" sz="3600" b="1" kern="0" cap="none" spc="0" normalizeH="0" baseline="0" noProof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57351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750" y="782638"/>
            <a:ext cx="2727325" cy="709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2" name="Text Box 4"/>
          <p:cNvSpPr txBox="1"/>
          <p:nvPr/>
        </p:nvSpPr>
        <p:spPr>
          <a:xfrm>
            <a:off x="684213" y="842963"/>
            <a:ext cx="431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试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7353" name="Text Box 5"/>
          <p:cNvSpPr txBox="1"/>
          <p:nvPr/>
        </p:nvSpPr>
        <p:spPr>
          <a:xfrm>
            <a:off x="1619250" y="842963"/>
            <a:ext cx="431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7354" name="Text Box 6"/>
          <p:cNvSpPr txBox="1"/>
          <p:nvPr/>
        </p:nvSpPr>
        <p:spPr>
          <a:xfrm>
            <a:off x="2484438" y="842963"/>
            <a:ext cx="431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试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7355" name="标题 10"/>
          <p:cNvSpPr>
            <a:spLocks noGrp="1"/>
          </p:cNvSpPr>
          <p:nvPr>
            <p:ph type="title"/>
          </p:nvPr>
        </p:nvSpPr>
        <p:spPr>
          <a:xfrm>
            <a:off x="250825" y="50800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/>
      <p:bldP spid="122887" grpId="0"/>
      <p:bldP spid="12288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4"/>
          <p:cNvSpPr txBox="1"/>
          <p:nvPr/>
        </p:nvSpPr>
        <p:spPr>
          <a:xfrm>
            <a:off x="250825" y="844550"/>
            <a:ext cx="856932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一个压路机的前轮是圆柱，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轮宽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2.5m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，半径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1m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，它的体积是多少立方米？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1" name="Text Box 5"/>
          <p:cNvSpPr txBox="1"/>
          <p:nvPr/>
        </p:nvSpPr>
        <p:spPr>
          <a:xfrm>
            <a:off x="1331913" y="2517775"/>
            <a:ext cx="43195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zh-CN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886" name="Text Box 6"/>
          <p:cNvSpPr txBox="1"/>
          <p:nvPr/>
        </p:nvSpPr>
        <p:spPr>
          <a:xfrm>
            <a:off x="1114425" y="2428875"/>
            <a:ext cx="6084888" cy="290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3.14×1</a:t>
            </a:r>
            <a:r>
              <a:rPr lang="en-US" altLang="zh-CN" sz="3200" b="1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×2.5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=3.14×2.5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=7.85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3200" b="1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答：它的体积是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7.85m</a:t>
            </a:r>
            <a:r>
              <a:rPr lang="en-US" altLang="zh-CN" sz="3600" b="1" baseline="30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3" name="AutoShape 11"/>
          <p:cNvSpPr/>
          <p:nvPr/>
        </p:nvSpPr>
        <p:spPr>
          <a:xfrm rot="-5400000">
            <a:off x="6270625" y="1668463"/>
            <a:ext cx="917575" cy="3030537"/>
          </a:xfrm>
          <a:prstGeom prst="can">
            <a:avLst>
              <a:gd name="adj" fmla="val 51481"/>
            </a:avLst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4" name="标题 6"/>
          <p:cNvSpPr>
            <a:spLocks noGrp="1"/>
          </p:cNvSpPr>
          <p:nvPr>
            <p:ph type="title"/>
          </p:nvPr>
        </p:nvSpPr>
        <p:spPr>
          <a:xfrm>
            <a:off x="179388" y="50800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拓展训练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32588" y="1851025"/>
            <a:ext cx="1404937" cy="3024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5"/>
          <p:cNvGrpSpPr/>
          <p:nvPr/>
        </p:nvGrpSpPr>
        <p:grpSpPr>
          <a:xfrm>
            <a:off x="1042988" y="1179513"/>
            <a:ext cx="4171950" cy="2098675"/>
            <a:chOff x="1042988" y="1773238"/>
            <a:chExt cx="4171953" cy="2481262"/>
          </a:xfrm>
        </p:grpSpPr>
        <p:sp>
          <p:nvSpPr>
            <p:cNvPr id="59397" name="AutoShape 4"/>
            <p:cNvSpPr/>
            <p:nvPr/>
          </p:nvSpPr>
          <p:spPr>
            <a:xfrm rot="-10566378">
              <a:off x="1042988" y="1773238"/>
              <a:ext cx="3959228" cy="2481262"/>
            </a:xfrm>
            <a:prstGeom prst="cloudCallout">
              <a:avLst>
                <a:gd name="adj1" fmla="val -92727"/>
                <a:gd name="adj2" fmla="val -12880"/>
              </a:avLst>
            </a:prstGeom>
            <a:solidFill>
              <a:srgbClr val="D6EB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9398" name="Text Box 5"/>
            <p:cNvSpPr txBox="1"/>
            <p:nvPr/>
          </p:nvSpPr>
          <p:spPr>
            <a:xfrm>
              <a:off x="1071537" y="2354489"/>
              <a:ext cx="4143404" cy="14188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</a:rPr>
                <a:t>通过这节课的学习，你学到了什么？</a:t>
              </a:r>
              <a:endParaRPr lang="zh-CN" altLang="en-US" sz="3600" b="1">
                <a:solidFill>
                  <a:srgbClr val="000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59396" name="标题 6"/>
          <p:cNvSpPr>
            <a:spLocks noGrp="1"/>
          </p:cNvSpPr>
          <p:nvPr>
            <p:ph type="title"/>
          </p:nvPr>
        </p:nvSpPr>
        <p:spPr>
          <a:xfrm>
            <a:off x="179388" y="195263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817813" y="2944813"/>
            <a:ext cx="2895600" cy="1135062"/>
            <a:chOff x="1776" y="912"/>
            <a:chExt cx="1824" cy="954"/>
          </a:xfrm>
        </p:grpSpPr>
        <p:sp>
          <p:nvSpPr>
            <p:cNvPr id="14340" name="Freeform 3"/>
            <p:cNvSpPr/>
            <p:nvPr/>
          </p:nvSpPr>
          <p:spPr>
            <a:xfrm>
              <a:off x="2688" y="912"/>
              <a:ext cx="300" cy="480"/>
            </a:xfrm>
            <a:custGeom>
              <a:avLst/>
              <a:gdLst>
                <a:gd name="txL" fmla="*/ 0 w 300"/>
                <a:gd name="txT" fmla="*/ 0 h 480"/>
                <a:gd name="txR" fmla="*/ 300 w 300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480"/>
                </a:cxn>
                <a:cxn ang="0">
                  <a:pos x="300" y="28"/>
                </a:cxn>
                <a:cxn ang="0">
                  <a:pos x="178" y="8"/>
                </a:cxn>
                <a:cxn ang="0">
                  <a:pos x="96" y="2"/>
                </a:cxn>
                <a:cxn ang="0">
                  <a:pos x="0" y="0"/>
                </a:cxn>
              </a:cxnLst>
              <a:rect l="txL" t="txT" r="txR" b="txB"/>
              <a:pathLst>
                <a:path w="300" h="480">
                  <a:moveTo>
                    <a:pt x="0" y="0"/>
                  </a:moveTo>
                  <a:lnTo>
                    <a:pt x="0" y="480"/>
                  </a:lnTo>
                  <a:lnTo>
                    <a:pt x="300" y="28"/>
                  </a:lnTo>
                  <a:lnTo>
                    <a:pt x="178" y="8"/>
                  </a:lnTo>
                  <a:lnTo>
                    <a:pt x="9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1" name="Freeform 4"/>
            <p:cNvSpPr/>
            <p:nvPr/>
          </p:nvSpPr>
          <p:spPr>
            <a:xfrm>
              <a:off x="2342" y="912"/>
              <a:ext cx="346" cy="480"/>
            </a:xfrm>
            <a:custGeom>
              <a:avLst/>
              <a:gdLst>
                <a:gd name="txL" fmla="*/ 0 w 346"/>
                <a:gd name="txT" fmla="*/ 0 h 480"/>
                <a:gd name="txR" fmla="*/ 346 w 346"/>
                <a:gd name="txB" fmla="*/ 480 h 480"/>
              </a:gdLst>
              <a:ahLst/>
              <a:cxnLst>
                <a:cxn ang="0">
                  <a:pos x="0" y="38"/>
                </a:cxn>
                <a:cxn ang="0">
                  <a:pos x="346" y="480"/>
                </a:cxn>
                <a:cxn ang="0">
                  <a:pos x="346" y="0"/>
                </a:cxn>
                <a:cxn ang="0">
                  <a:pos x="250" y="0"/>
                </a:cxn>
                <a:cxn ang="0">
                  <a:pos x="164" y="10"/>
                </a:cxn>
                <a:cxn ang="0">
                  <a:pos x="80" y="20"/>
                </a:cxn>
                <a:cxn ang="0">
                  <a:pos x="36" y="28"/>
                </a:cxn>
                <a:cxn ang="0">
                  <a:pos x="0" y="38"/>
                </a:cxn>
              </a:cxnLst>
              <a:rect l="txL" t="txT" r="txR" b="txB"/>
              <a:pathLst>
                <a:path w="346" h="480">
                  <a:moveTo>
                    <a:pt x="0" y="38"/>
                  </a:moveTo>
                  <a:lnTo>
                    <a:pt x="346" y="480"/>
                  </a:lnTo>
                  <a:lnTo>
                    <a:pt x="346" y="0"/>
                  </a:lnTo>
                  <a:lnTo>
                    <a:pt x="250" y="0"/>
                  </a:lnTo>
                  <a:lnTo>
                    <a:pt x="164" y="10"/>
                  </a:lnTo>
                  <a:lnTo>
                    <a:pt x="80" y="20"/>
                  </a:lnTo>
                  <a:lnTo>
                    <a:pt x="36" y="2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2" name="Freeform 5"/>
            <p:cNvSpPr/>
            <p:nvPr/>
          </p:nvSpPr>
          <p:spPr>
            <a:xfrm>
              <a:off x="2054" y="948"/>
              <a:ext cx="634" cy="444"/>
            </a:xfrm>
            <a:custGeom>
              <a:avLst/>
              <a:gdLst>
                <a:gd name="txL" fmla="*/ 0 w 634"/>
                <a:gd name="txT" fmla="*/ 0 h 444"/>
                <a:gd name="txR" fmla="*/ 634 w 634"/>
                <a:gd name="txB" fmla="*/ 444 h 444"/>
              </a:gdLst>
              <a:ahLst/>
              <a:cxnLst>
                <a:cxn ang="0">
                  <a:pos x="0" y="102"/>
                </a:cxn>
                <a:cxn ang="0">
                  <a:pos x="634" y="444"/>
                </a:cxn>
                <a:cxn ang="0">
                  <a:pos x="286" y="0"/>
                </a:cxn>
                <a:cxn ang="0">
                  <a:pos x="214" y="20"/>
                </a:cxn>
                <a:cxn ang="0">
                  <a:pos x="132" y="42"/>
                </a:cxn>
                <a:cxn ang="0">
                  <a:pos x="70" y="68"/>
                </a:cxn>
                <a:cxn ang="0">
                  <a:pos x="0" y="102"/>
                </a:cxn>
              </a:cxnLst>
              <a:rect l="txL" t="txT" r="txR" b="txB"/>
              <a:pathLst>
                <a:path w="634" h="443">
                  <a:moveTo>
                    <a:pt x="0" y="102"/>
                  </a:moveTo>
                  <a:lnTo>
                    <a:pt x="634" y="444"/>
                  </a:lnTo>
                  <a:lnTo>
                    <a:pt x="286" y="0"/>
                  </a:lnTo>
                  <a:lnTo>
                    <a:pt x="214" y="20"/>
                  </a:lnTo>
                  <a:lnTo>
                    <a:pt x="132" y="42"/>
                  </a:lnTo>
                  <a:lnTo>
                    <a:pt x="70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Freeform 6"/>
            <p:cNvSpPr/>
            <p:nvPr/>
          </p:nvSpPr>
          <p:spPr>
            <a:xfrm>
              <a:off x="1852" y="1052"/>
              <a:ext cx="836" cy="340"/>
            </a:xfrm>
            <a:custGeom>
              <a:avLst/>
              <a:gdLst>
                <a:gd name="txL" fmla="*/ 0 w 836"/>
                <a:gd name="txT" fmla="*/ 0 h 340"/>
                <a:gd name="txR" fmla="*/ 836 w 836"/>
                <a:gd name="txB" fmla="*/ 340 h 340"/>
              </a:gdLst>
              <a:ahLst/>
              <a:cxnLst>
                <a:cxn ang="0">
                  <a:pos x="836" y="340"/>
                </a:cxn>
                <a:cxn ang="0">
                  <a:pos x="0" y="148"/>
                </a:cxn>
                <a:cxn ang="0">
                  <a:pos x="46" y="104"/>
                </a:cxn>
                <a:cxn ang="0">
                  <a:pos x="90" y="62"/>
                </a:cxn>
                <a:cxn ang="0">
                  <a:pos x="142" y="26"/>
                </a:cxn>
                <a:cxn ang="0">
                  <a:pos x="198" y="0"/>
                </a:cxn>
                <a:cxn ang="0">
                  <a:pos x="836" y="340"/>
                </a:cxn>
              </a:cxnLst>
              <a:rect l="txL" t="txT" r="txR" b="txB"/>
              <a:pathLst>
                <a:path w="836" h="340">
                  <a:moveTo>
                    <a:pt x="836" y="340"/>
                  </a:moveTo>
                  <a:lnTo>
                    <a:pt x="0" y="148"/>
                  </a:lnTo>
                  <a:lnTo>
                    <a:pt x="46" y="104"/>
                  </a:lnTo>
                  <a:lnTo>
                    <a:pt x="90" y="62"/>
                  </a:lnTo>
                  <a:lnTo>
                    <a:pt x="142" y="26"/>
                  </a:lnTo>
                  <a:lnTo>
                    <a:pt x="198" y="0"/>
                  </a:lnTo>
                  <a:lnTo>
                    <a:pt x="836" y="34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Freeform 7"/>
            <p:cNvSpPr/>
            <p:nvPr/>
          </p:nvSpPr>
          <p:spPr>
            <a:xfrm>
              <a:off x="1776" y="1206"/>
              <a:ext cx="912" cy="186"/>
            </a:xfrm>
            <a:custGeom>
              <a:avLst/>
              <a:gdLst>
                <a:gd name="txL" fmla="*/ 0 w 912"/>
                <a:gd name="txT" fmla="*/ 0 h 186"/>
                <a:gd name="txR" fmla="*/ 912 w 912"/>
                <a:gd name="txB" fmla="*/ 186 h 186"/>
              </a:gdLst>
              <a:ahLst/>
              <a:cxnLst>
                <a:cxn ang="0">
                  <a:pos x="0" y="186"/>
                </a:cxn>
                <a:cxn ang="0">
                  <a:pos x="912" y="186"/>
                </a:cxn>
                <a:cxn ang="0">
                  <a:pos x="68" y="0"/>
                </a:cxn>
                <a:cxn ang="0">
                  <a:pos x="40" y="46"/>
                </a:cxn>
                <a:cxn ang="0">
                  <a:pos x="18" y="88"/>
                </a:cxn>
                <a:cxn ang="0">
                  <a:pos x="6" y="134"/>
                </a:cxn>
                <a:cxn ang="0">
                  <a:pos x="0" y="186"/>
                </a:cxn>
              </a:cxnLst>
              <a:rect l="txL" t="txT" r="txR" b="txB"/>
              <a:pathLst>
                <a:path w="912" h="186">
                  <a:moveTo>
                    <a:pt x="0" y="186"/>
                  </a:moveTo>
                  <a:lnTo>
                    <a:pt x="912" y="186"/>
                  </a:lnTo>
                  <a:lnTo>
                    <a:pt x="68" y="0"/>
                  </a:lnTo>
                  <a:lnTo>
                    <a:pt x="40" y="46"/>
                  </a:lnTo>
                  <a:lnTo>
                    <a:pt x="18" y="88"/>
                  </a:lnTo>
                  <a:lnTo>
                    <a:pt x="6" y="134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5" name="Freeform 8"/>
            <p:cNvSpPr/>
            <p:nvPr/>
          </p:nvSpPr>
          <p:spPr>
            <a:xfrm>
              <a:off x="1776" y="1392"/>
              <a:ext cx="912" cy="218"/>
            </a:xfrm>
            <a:custGeom>
              <a:avLst/>
              <a:gdLst>
                <a:gd name="txL" fmla="*/ 0 w 912"/>
                <a:gd name="txT" fmla="*/ 0 h 218"/>
                <a:gd name="txR" fmla="*/ 912 w 912"/>
                <a:gd name="txB" fmla="*/ 218 h 218"/>
              </a:gdLst>
              <a:ahLst/>
              <a:cxnLst>
                <a:cxn ang="0">
                  <a:pos x="100" y="218"/>
                </a:cxn>
                <a:cxn ang="0">
                  <a:pos x="912" y="0"/>
                </a:cxn>
                <a:cxn ang="0">
                  <a:pos x="0" y="0"/>
                </a:cxn>
                <a:cxn ang="0">
                  <a:pos x="8" y="58"/>
                </a:cxn>
                <a:cxn ang="0">
                  <a:pos x="32" y="118"/>
                </a:cxn>
                <a:cxn ang="0">
                  <a:pos x="56" y="162"/>
                </a:cxn>
                <a:cxn ang="0">
                  <a:pos x="100" y="218"/>
                </a:cxn>
              </a:cxnLst>
              <a:rect l="txL" t="txT" r="txR" b="txB"/>
              <a:pathLst>
                <a:path w="912" h="218">
                  <a:moveTo>
                    <a:pt x="100" y="218"/>
                  </a:moveTo>
                  <a:lnTo>
                    <a:pt x="912" y="0"/>
                  </a:lnTo>
                  <a:lnTo>
                    <a:pt x="0" y="0"/>
                  </a:lnTo>
                  <a:lnTo>
                    <a:pt x="8" y="58"/>
                  </a:lnTo>
                  <a:lnTo>
                    <a:pt x="32" y="118"/>
                  </a:lnTo>
                  <a:lnTo>
                    <a:pt x="56" y="162"/>
                  </a:lnTo>
                  <a:lnTo>
                    <a:pt x="100" y="21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Freeform 9"/>
            <p:cNvSpPr/>
            <p:nvPr/>
          </p:nvSpPr>
          <p:spPr>
            <a:xfrm>
              <a:off x="1876" y="1392"/>
              <a:ext cx="810" cy="354"/>
            </a:xfrm>
            <a:custGeom>
              <a:avLst/>
              <a:gdLst>
                <a:gd name="txL" fmla="*/ 0 w 810"/>
                <a:gd name="txT" fmla="*/ 0 h 354"/>
                <a:gd name="txR" fmla="*/ 810 w 810"/>
                <a:gd name="txB" fmla="*/ 354 h 354"/>
              </a:gdLst>
              <a:ahLst/>
              <a:cxnLst>
                <a:cxn ang="0">
                  <a:pos x="206" y="354"/>
                </a:cxn>
                <a:cxn ang="0">
                  <a:pos x="810" y="0"/>
                </a:cxn>
                <a:cxn ang="0">
                  <a:pos x="0" y="220"/>
                </a:cxn>
                <a:cxn ang="0">
                  <a:pos x="52" y="258"/>
                </a:cxn>
                <a:cxn ang="0">
                  <a:pos x="92" y="288"/>
                </a:cxn>
                <a:cxn ang="0">
                  <a:pos x="138" y="316"/>
                </a:cxn>
                <a:cxn ang="0">
                  <a:pos x="206" y="354"/>
                </a:cxn>
              </a:cxnLst>
              <a:rect l="txL" t="txT" r="txR" b="txB"/>
              <a:pathLst>
                <a:path w="810" h="354">
                  <a:moveTo>
                    <a:pt x="206" y="354"/>
                  </a:moveTo>
                  <a:lnTo>
                    <a:pt x="810" y="0"/>
                  </a:lnTo>
                  <a:lnTo>
                    <a:pt x="0" y="220"/>
                  </a:lnTo>
                  <a:lnTo>
                    <a:pt x="52" y="258"/>
                  </a:lnTo>
                  <a:lnTo>
                    <a:pt x="92" y="288"/>
                  </a:lnTo>
                  <a:lnTo>
                    <a:pt x="138" y="316"/>
                  </a:lnTo>
                  <a:lnTo>
                    <a:pt x="206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7" name="Freeform 10"/>
            <p:cNvSpPr/>
            <p:nvPr/>
          </p:nvSpPr>
          <p:spPr>
            <a:xfrm>
              <a:off x="2090" y="1392"/>
              <a:ext cx="598" cy="446"/>
            </a:xfrm>
            <a:custGeom>
              <a:avLst/>
              <a:gdLst>
                <a:gd name="txL" fmla="*/ 0 w 598"/>
                <a:gd name="txT" fmla="*/ 0 h 446"/>
                <a:gd name="txR" fmla="*/ 598 w 598"/>
                <a:gd name="txB" fmla="*/ 446 h 446"/>
              </a:gdLst>
              <a:ahLst/>
              <a:cxnLst>
                <a:cxn ang="0">
                  <a:pos x="0" y="356"/>
                </a:cxn>
                <a:cxn ang="0">
                  <a:pos x="598" y="0"/>
                </a:cxn>
                <a:cxn ang="0">
                  <a:pos x="302" y="446"/>
                </a:cxn>
                <a:cxn ang="0">
                  <a:pos x="238" y="434"/>
                </a:cxn>
                <a:cxn ang="0">
                  <a:pos x="160" y="412"/>
                </a:cxn>
                <a:cxn ang="0">
                  <a:pos x="92" y="392"/>
                </a:cxn>
                <a:cxn ang="0">
                  <a:pos x="0" y="356"/>
                </a:cxn>
              </a:cxnLst>
              <a:rect l="txL" t="txT" r="txR" b="txB"/>
              <a:pathLst>
                <a:path w="598" h="446">
                  <a:moveTo>
                    <a:pt x="0" y="356"/>
                  </a:moveTo>
                  <a:lnTo>
                    <a:pt x="598" y="0"/>
                  </a:lnTo>
                  <a:lnTo>
                    <a:pt x="302" y="446"/>
                  </a:lnTo>
                  <a:lnTo>
                    <a:pt x="238" y="434"/>
                  </a:lnTo>
                  <a:lnTo>
                    <a:pt x="160" y="412"/>
                  </a:lnTo>
                  <a:lnTo>
                    <a:pt x="92" y="392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Freeform 11"/>
            <p:cNvSpPr/>
            <p:nvPr/>
          </p:nvSpPr>
          <p:spPr>
            <a:xfrm>
              <a:off x="2688" y="942"/>
              <a:ext cx="606" cy="450"/>
            </a:xfrm>
            <a:custGeom>
              <a:avLst/>
              <a:gdLst>
                <a:gd name="txL" fmla="*/ 0 w 606"/>
                <a:gd name="txT" fmla="*/ 0 h 450"/>
                <a:gd name="txR" fmla="*/ 606 w 606"/>
                <a:gd name="txB" fmla="*/ 450 h 450"/>
              </a:gdLst>
              <a:ahLst/>
              <a:cxnLst>
                <a:cxn ang="0">
                  <a:pos x="0" y="450"/>
                </a:cxn>
                <a:cxn ang="0">
                  <a:pos x="300" y="0"/>
                </a:cxn>
                <a:cxn ang="0">
                  <a:pos x="344" y="8"/>
                </a:cxn>
                <a:cxn ang="0">
                  <a:pos x="447" y="33"/>
                </a:cxn>
                <a:cxn ang="0">
                  <a:pos x="534" y="62"/>
                </a:cxn>
                <a:cxn ang="0">
                  <a:pos x="606" y="96"/>
                </a:cxn>
                <a:cxn ang="0">
                  <a:pos x="0" y="450"/>
                </a:cxn>
              </a:cxnLst>
              <a:rect l="txL" t="txT" r="txR" b="txB"/>
              <a:pathLst>
                <a:path w="606" h="450">
                  <a:moveTo>
                    <a:pt x="0" y="450"/>
                  </a:moveTo>
                  <a:lnTo>
                    <a:pt x="300" y="0"/>
                  </a:lnTo>
                  <a:lnTo>
                    <a:pt x="344" y="8"/>
                  </a:lnTo>
                  <a:lnTo>
                    <a:pt x="447" y="33"/>
                  </a:lnTo>
                  <a:lnTo>
                    <a:pt x="534" y="62"/>
                  </a:lnTo>
                  <a:lnTo>
                    <a:pt x="606" y="9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00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Freeform 12"/>
            <p:cNvSpPr/>
            <p:nvPr/>
          </p:nvSpPr>
          <p:spPr>
            <a:xfrm>
              <a:off x="2688" y="1038"/>
              <a:ext cx="816" cy="354"/>
            </a:xfrm>
            <a:custGeom>
              <a:avLst/>
              <a:gdLst>
                <a:gd name="txL" fmla="*/ 0 w 816"/>
                <a:gd name="txT" fmla="*/ 0 h 354"/>
                <a:gd name="txR" fmla="*/ 816 w 816"/>
                <a:gd name="txB" fmla="*/ 354 h 354"/>
              </a:gdLst>
              <a:ahLst/>
              <a:cxnLst>
                <a:cxn ang="0">
                  <a:pos x="0" y="354"/>
                </a:cxn>
                <a:cxn ang="0">
                  <a:pos x="614" y="0"/>
                </a:cxn>
                <a:cxn ang="0">
                  <a:pos x="660" y="26"/>
                </a:cxn>
                <a:cxn ang="0">
                  <a:pos x="720" y="58"/>
                </a:cxn>
                <a:cxn ang="0">
                  <a:pos x="770" y="98"/>
                </a:cxn>
                <a:cxn ang="0">
                  <a:pos x="816" y="142"/>
                </a:cxn>
                <a:cxn ang="0">
                  <a:pos x="0" y="354"/>
                </a:cxn>
              </a:cxnLst>
              <a:rect l="txL" t="txT" r="txR" b="txB"/>
              <a:pathLst>
                <a:path w="816" h="354">
                  <a:moveTo>
                    <a:pt x="0" y="354"/>
                  </a:moveTo>
                  <a:lnTo>
                    <a:pt x="614" y="0"/>
                  </a:lnTo>
                  <a:lnTo>
                    <a:pt x="660" y="26"/>
                  </a:lnTo>
                  <a:lnTo>
                    <a:pt x="720" y="58"/>
                  </a:lnTo>
                  <a:lnTo>
                    <a:pt x="770" y="98"/>
                  </a:lnTo>
                  <a:lnTo>
                    <a:pt x="816" y="142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3"/>
            <p:cNvSpPr/>
            <p:nvPr/>
          </p:nvSpPr>
          <p:spPr>
            <a:xfrm>
              <a:off x="2688" y="1184"/>
              <a:ext cx="908" cy="208"/>
            </a:xfrm>
            <a:custGeom>
              <a:avLst/>
              <a:gdLst>
                <a:gd name="txL" fmla="*/ 0 w 908"/>
                <a:gd name="txT" fmla="*/ 0 h 208"/>
                <a:gd name="txR" fmla="*/ 908 w 908"/>
                <a:gd name="txB" fmla="*/ 208 h 208"/>
              </a:gdLst>
              <a:ahLst/>
              <a:cxnLst>
                <a:cxn ang="0">
                  <a:pos x="0" y="208"/>
                </a:cxn>
                <a:cxn ang="0">
                  <a:pos x="822" y="0"/>
                </a:cxn>
                <a:cxn ang="0">
                  <a:pos x="850" y="36"/>
                </a:cxn>
                <a:cxn ang="0">
                  <a:pos x="886" y="94"/>
                </a:cxn>
                <a:cxn ang="0">
                  <a:pos x="906" y="158"/>
                </a:cxn>
                <a:cxn ang="0">
                  <a:pos x="908" y="202"/>
                </a:cxn>
                <a:cxn ang="0">
                  <a:pos x="0" y="208"/>
                </a:cxn>
              </a:cxnLst>
              <a:rect l="txL" t="txT" r="txR" b="txB"/>
              <a:pathLst>
                <a:path w="907" h="208">
                  <a:moveTo>
                    <a:pt x="0" y="208"/>
                  </a:moveTo>
                  <a:lnTo>
                    <a:pt x="822" y="0"/>
                  </a:lnTo>
                  <a:lnTo>
                    <a:pt x="850" y="36"/>
                  </a:lnTo>
                  <a:lnTo>
                    <a:pt x="886" y="94"/>
                  </a:lnTo>
                  <a:lnTo>
                    <a:pt x="906" y="158"/>
                  </a:lnTo>
                  <a:lnTo>
                    <a:pt x="908" y="202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14"/>
            <p:cNvSpPr/>
            <p:nvPr/>
          </p:nvSpPr>
          <p:spPr>
            <a:xfrm>
              <a:off x="2688" y="1392"/>
              <a:ext cx="912" cy="190"/>
            </a:xfrm>
            <a:custGeom>
              <a:avLst/>
              <a:gdLst>
                <a:gd name="txL" fmla="*/ 0 w 912"/>
                <a:gd name="txT" fmla="*/ 0 h 190"/>
                <a:gd name="txR" fmla="*/ 912 w 912"/>
                <a:gd name="txB" fmla="*/ 190 h 190"/>
              </a:gdLst>
              <a:ahLst/>
              <a:cxnLst>
                <a:cxn ang="0">
                  <a:pos x="0" y="0"/>
                </a:cxn>
                <a:cxn ang="0">
                  <a:pos x="912" y="0"/>
                </a:cxn>
                <a:cxn ang="0">
                  <a:pos x="906" y="44"/>
                </a:cxn>
                <a:cxn ang="0">
                  <a:pos x="890" y="96"/>
                </a:cxn>
                <a:cxn ang="0">
                  <a:pos x="864" y="146"/>
                </a:cxn>
                <a:cxn ang="0">
                  <a:pos x="830" y="190"/>
                </a:cxn>
                <a:cxn ang="0">
                  <a:pos x="0" y="0"/>
                </a:cxn>
              </a:cxnLst>
              <a:rect l="txL" t="txT" r="txR" b="txB"/>
              <a:pathLst>
                <a:path w="912" h="190">
                  <a:moveTo>
                    <a:pt x="0" y="0"/>
                  </a:moveTo>
                  <a:lnTo>
                    <a:pt x="912" y="0"/>
                  </a:lnTo>
                  <a:lnTo>
                    <a:pt x="906" y="44"/>
                  </a:lnTo>
                  <a:lnTo>
                    <a:pt x="890" y="96"/>
                  </a:lnTo>
                  <a:lnTo>
                    <a:pt x="864" y="146"/>
                  </a:lnTo>
                  <a:lnTo>
                    <a:pt x="830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15"/>
            <p:cNvSpPr/>
            <p:nvPr/>
          </p:nvSpPr>
          <p:spPr>
            <a:xfrm>
              <a:off x="2688" y="1392"/>
              <a:ext cx="830" cy="340"/>
            </a:xfrm>
            <a:custGeom>
              <a:avLst/>
              <a:gdLst>
                <a:gd name="txL" fmla="*/ 0 w 830"/>
                <a:gd name="txT" fmla="*/ 0 h 340"/>
                <a:gd name="txR" fmla="*/ 830 w 830"/>
                <a:gd name="txB" fmla="*/ 340 h 340"/>
              </a:gdLst>
              <a:ahLst/>
              <a:cxnLst>
                <a:cxn ang="0">
                  <a:pos x="0" y="0"/>
                </a:cxn>
                <a:cxn ang="0">
                  <a:pos x="830" y="194"/>
                </a:cxn>
                <a:cxn ang="0">
                  <a:pos x="800" y="226"/>
                </a:cxn>
                <a:cxn ang="0">
                  <a:pos x="758" y="260"/>
                </a:cxn>
                <a:cxn ang="0">
                  <a:pos x="708" y="300"/>
                </a:cxn>
                <a:cxn ang="0">
                  <a:pos x="636" y="340"/>
                </a:cxn>
                <a:cxn ang="0">
                  <a:pos x="0" y="0"/>
                </a:cxn>
              </a:cxnLst>
              <a:rect l="txL" t="txT" r="txR" b="txB"/>
              <a:pathLst>
                <a:path w="830" h="340">
                  <a:moveTo>
                    <a:pt x="0" y="0"/>
                  </a:moveTo>
                  <a:lnTo>
                    <a:pt x="830" y="194"/>
                  </a:lnTo>
                  <a:lnTo>
                    <a:pt x="800" y="226"/>
                  </a:lnTo>
                  <a:lnTo>
                    <a:pt x="758" y="260"/>
                  </a:lnTo>
                  <a:lnTo>
                    <a:pt x="708" y="300"/>
                  </a:lnTo>
                  <a:lnTo>
                    <a:pt x="636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16"/>
            <p:cNvSpPr/>
            <p:nvPr/>
          </p:nvSpPr>
          <p:spPr>
            <a:xfrm>
              <a:off x="2688" y="1392"/>
              <a:ext cx="630" cy="436"/>
            </a:xfrm>
            <a:custGeom>
              <a:avLst/>
              <a:gdLst>
                <a:gd name="txL" fmla="*/ 0 w 630"/>
                <a:gd name="txT" fmla="*/ 0 h 436"/>
                <a:gd name="txR" fmla="*/ 630 w 630"/>
                <a:gd name="txB" fmla="*/ 436 h 436"/>
              </a:gdLst>
              <a:ahLst/>
              <a:cxnLst>
                <a:cxn ang="0">
                  <a:pos x="0" y="0"/>
                </a:cxn>
                <a:cxn ang="0">
                  <a:pos x="630" y="340"/>
                </a:cxn>
                <a:cxn ang="0">
                  <a:pos x="570" y="370"/>
                </a:cxn>
                <a:cxn ang="0">
                  <a:pos x="496" y="394"/>
                </a:cxn>
                <a:cxn ang="0">
                  <a:pos x="410" y="422"/>
                </a:cxn>
                <a:cxn ang="0">
                  <a:pos x="340" y="436"/>
                </a:cxn>
                <a:cxn ang="0">
                  <a:pos x="0" y="0"/>
                </a:cxn>
              </a:cxnLst>
              <a:rect l="txL" t="txT" r="txR" b="txB"/>
              <a:pathLst>
                <a:path w="630" h="436">
                  <a:moveTo>
                    <a:pt x="0" y="0"/>
                  </a:moveTo>
                  <a:lnTo>
                    <a:pt x="630" y="340"/>
                  </a:lnTo>
                  <a:lnTo>
                    <a:pt x="570" y="370"/>
                  </a:lnTo>
                  <a:lnTo>
                    <a:pt x="496" y="394"/>
                  </a:lnTo>
                  <a:lnTo>
                    <a:pt x="410" y="422"/>
                  </a:lnTo>
                  <a:lnTo>
                    <a:pt x="34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Freeform 17"/>
            <p:cNvSpPr/>
            <p:nvPr/>
          </p:nvSpPr>
          <p:spPr>
            <a:xfrm>
              <a:off x="2688" y="1392"/>
              <a:ext cx="338" cy="474"/>
            </a:xfrm>
            <a:custGeom>
              <a:avLst/>
              <a:gdLst>
                <a:gd name="txL" fmla="*/ 0 w 338"/>
                <a:gd name="txT" fmla="*/ 0 h 474"/>
                <a:gd name="txR" fmla="*/ 338 w 338"/>
                <a:gd name="txB" fmla="*/ 474 h 474"/>
              </a:gdLst>
              <a:ahLst/>
              <a:cxnLst>
                <a:cxn ang="0">
                  <a:pos x="0" y="0"/>
                </a:cxn>
                <a:cxn ang="0">
                  <a:pos x="6" y="474"/>
                </a:cxn>
                <a:cxn ang="0">
                  <a:pos x="102" y="468"/>
                </a:cxn>
                <a:cxn ang="0">
                  <a:pos x="188" y="462"/>
                </a:cxn>
                <a:cxn ang="0">
                  <a:pos x="278" y="448"/>
                </a:cxn>
                <a:cxn ang="0">
                  <a:pos x="338" y="438"/>
                </a:cxn>
                <a:cxn ang="0">
                  <a:pos x="0" y="0"/>
                </a:cxn>
              </a:cxnLst>
              <a:rect l="txL" t="txT" r="txR" b="txB"/>
              <a:pathLst>
                <a:path w="338" h="473">
                  <a:moveTo>
                    <a:pt x="0" y="0"/>
                  </a:moveTo>
                  <a:lnTo>
                    <a:pt x="6" y="474"/>
                  </a:lnTo>
                  <a:lnTo>
                    <a:pt x="102" y="468"/>
                  </a:lnTo>
                  <a:lnTo>
                    <a:pt x="188" y="462"/>
                  </a:lnTo>
                  <a:lnTo>
                    <a:pt x="278" y="448"/>
                  </a:lnTo>
                  <a:lnTo>
                    <a:pt x="33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Freeform 18"/>
            <p:cNvSpPr/>
            <p:nvPr/>
          </p:nvSpPr>
          <p:spPr>
            <a:xfrm>
              <a:off x="2396" y="1392"/>
              <a:ext cx="294" cy="470"/>
            </a:xfrm>
            <a:custGeom>
              <a:avLst/>
              <a:gdLst>
                <a:gd name="txL" fmla="*/ 0 w 294"/>
                <a:gd name="txT" fmla="*/ 0 h 470"/>
                <a:gd name="txR" fmla="*/ 294 w 294"/>
                <a:gd name="txB" fmla="*/ 470 h 470"/>
              </a:gdLst>
              <a:ahLst/>
              <a:cxnLst>
                <a:cxn ang="0">
                  <a:pos x="292" y="0"/>
                </a:cxn>
                <a:cxn ang="0">
                  <a:pos x="0" y="448"/>
                </a:cxn>
                <a:cxn ang="0">
                  <a:pos x="74" y="460"/>
                </a:cxn>
                <a:cxn ang="0">
                  <a:pos x="144" y="466"/>
                </a:cxn>
                <a:cxn ang="0">
                  <a:pos x="232" y="470"/>
                </a:cxn>
                <a:cxn ang="0">
                  <a:pos x="294" y="468"/>
                </a:cxn>
                <a:cxn ang="0">
                  <a:pos x="292" y="0"/>
                </a:cxn>
              </a:cxnLst>
              <a:rect l="txL" t="txT" r="txR" b="txB"/>
              <a:pathLst>
                <a:path w="294" h="470">
                  <a:moveTo>
                    <a:pt x="292" y="0"/>
                  </a:moveTo>
                  <a:lnTo>
                    <a:pt x="0" y="448"/>
                  </a:lnTo>
                  <a:lnTo>
                    <a:pt x="74" y="460"/>
                  </a:lnTo>
                  <a:lnTo>
                    <a:pt x="144" y="466"/>
                  </a:lnTo>
                  <a:lnTo>
                    <a:pt x="232" y="470"/>
                  </a:lnTo>
                  <a:lnTo>
                    <a:pt x="294" y="468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标题 1"/>
          <p:cNvSpPr txBox="1"/>
          <p:nvPr/>
        </p:nvSpPr>
        <p:spPr bwMode="auto">
          <a:xfrm>
            <a:off x="3049588" y="-19050"/>
            <a:ext cx="4691063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/>
          <p:nvPr/>
        </p:nvSpPr>
        <p:spPr>
          <a:xfrm>
            <a:off x="323850" y="885825"/>
            <a:ext cx="8496300" cy="39004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algn="ctr" eaLnBrk="1" hangingPunct="1">
              <a:spcBef>
                <a:spcPct val="50000"/>
              </a:spcBef>
            </a:pPr>
            <a:endParaRPr lang="en-US" altLang="zh-CN" sz="6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19" name="Rectangle 4"/>
          <p:cNvSpPr/>
          <p:nvPr/>
        </p:nvSpPr>
        <p:spPr>
          <a:xfrm>
            <a:off x="685800" y="731838"/>
            <a:ext cx="77724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6600" u="sng">
                <a:solidFill>
                  <a:srgbClr val="FFFFFF"/>
                </a:solidFill>
                <a:latin typeface="Times New Roman" panose="02020603050405020304" pitchFamily="18" charset="0"/>
                <a:ea typeface="华文新魏" pitchFamily="2" charset="-122"/>
              </a:rPr>
              <a:t>讨论</a:t>
            </a:r>
            <a:endParaRPr lang="zh-CN" altLang="en-US" sz="6600" u="sng">
              <a:solidFill>
                <a:srgbClr val="FFFF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3733" name="Text Box 5"/>
          <p:cNvSpPr txBox="1"/>
          <p:nvPr/>
        </p:nvSpPr>
        <p:spPr>
          <a:xfrm>
            <a:off x="250825" y="2732088"/>
            <a:ext cx="9144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）已知底面半径和高：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3734" name="Text Box 6"/>
          <p:cNvSpPr txBox="1"/>
          <p:nvPr/>
        </p:nvSpPr>
        <p:spPr>
          <a:xfrm>
            <a:off x="250825" y="3430588"/>
            <a:ext cx="45354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）已知底面直径和高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2" name="Text Box 7"/>
          <p:cNvSpPr txBox="1"/>
          <p:nvPr/>
        </p:nvSpPr>
        <p:spPr>
          <a:xfrm>
            <a:off x="1258888" y="5143500"/>
            <a:ext cx="8915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 sz="4000" u="sng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3736" name="Text Box 8"/>
          <p:cNvSpPr txBox="1"/>
          <p:nvPr/>
        </p:nvSpPr>
        <p:spPr>
          <a:xfrm>
            <a:off x="252413" y="4084638"/>
            <a:ext cx="45354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）已知底面周长和高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3737" name="Text Box 9"/>
          <p:cNvSpPr txBox="1"/>
          <p:nvPr/>
        </p:nvSpPr>
        <p:spPr>
          <a:xfrm>
            <a:off x="5202238" y="2665413"/>
            <a:ext cx="1889125" cy="7096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 eaLnBrk="1" hangingPunct="1"/>
            <a:r>
              <a:rPr lang="en-US" altLang="zh-CN" sz="40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π</a:t>
            </a:r>
            <a:r>
              <a:rPr lang="en-US" altLang="zh-CN" sz="40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</a:t>
            </a:r>
            <a:r>
              <a:rPr lang="en-US" altLang="zh-CN" sz="3200" b="1" baseline="4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40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endParaRPr lang="en-US" altLang="zh-CN" sz="4000" b="1" i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738" name="Text Box 10"/>
          <p:cNvSpPr txBox="1"/>
          <p:nvPr/>
        </p:nvSpPr>
        <p:spPr>
          <a:xfrm>
            <a:off x="5316538" y="3363913"/>
            <a:ext cx="2635250" cy="7096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algn="ctr" eaLnBrk="1" hangingPunct="1"/>
            <a:r>
              <a:rPr lang="en-US" altLang="zh-CN" sz="40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π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en-US" altLang="zh-CN" sz="3200" b="1" baseline="4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40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endParaRPr lang="en-US" altLang="zh-CN" sz="4000" b="1" i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Group 11"/>
          <p:cNvGrpSpPr/>
          <p:nvPr/>
        </p:nvGrpSpPr>
        <p:grpSpPr>
          <a:xfrm>
            <a:off x="6769100" y="3148013"/>
            <a:ext cx="438150" cy="1162050"/>
            <a:chOff x="2744" y="-767"/>
            <a:chExt cx="275" cy="977"/>
          </a:xfrm>
        </p:grpSpPr>
        <p:sp>
          <p:nvSpPr>
            <p:cNvPr id="60431" name="Rectangle 12"/>
            <p:cNvSpPr/>
            <p:nvPr/>
          </p:nvSpPr>
          <p:spPr>
            <a:xfrm>
              <a:off x="2749" y="-767"/>
              <a:ext cx="260" cy="5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/>
              <a:r>
                <a:rPr lang="en-US" altLang="zh-CN" sz="3600" b="1" i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d</a:t>
              </a:r>
              <a:endParaRPr lang="en-US" altLang="zh-CN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0432" name="Rectangle 13"/>
            <p:cNvSpPr/>
            <p:nvPr/>
          </p:nvSpPr>
          <p:spPr>
            <a:xfrm>
              <a:off x="2759" y="-335"/>
              <a:ext cx="260" cy="5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0433" name="Line 14"/>
            <p:cNvSpPr/>
            <p:nvPr/>
          </p:nvSpPr>
          <p:spPr>
            <a:xfrm>
              <a:off x="2744" y="-277"/>
              <a:ext cx="272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73740" name="Text Box 15"/>
          <p:cNvSpPr txBox="1"/>
          <p:nvPr/>
        </p:nvSpPr>
        <p:spPr>
          <a:xfrm>
            <a:off x="4572000" y="4084638"/>
            <a:ext cx="4397375" cy="70961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 eaLnBrk="1" hangingPunct="1"/>
            <a:r>
              <a:rPr lang="en-US" altLang="zh-CN" sz="40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π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π 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÷2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 baseline="4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40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endParaRPr lang="en-US" altLang="zh-CN" sz="4000" b="1" i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Rectangle 55"/>
          <p:cNvSpPr/>
          <p:nvPr/>
        </p:nvSpPr>
        <p:spPr>
          <a:xfrm>
            <a:off x="1208088" y="1036638"/>
            <a:ext cx="64135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圆柱的体积＝底面积</a:t>
            </a:r>
            <a:r>
              <a:rPr lang="en-US" altLang="en-US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4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79613" y="1763713"/>
            <a:ext cx="4078288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V </a:t>
            </a:r>
            <a:r>
              <a:rPr kumimoji="1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</a:t>
            </a:r>
            <a:r>
              <a:rPr kumimoji="1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h</a:t>
            </a:r>
            <a:endParaRPr kumimoji="0" lang="en-US" altLang="zh-CN" sz="4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0430" name="标题 17"/>
          <p:cNvSpPr>
            <a:spLocks noGrp="1"/>
          </p:cNvSpPr>
          <p:nvPr>
            <p:ph type="title"/>
          </p:nvPr>
        </p:nvSpPr>
        <p:spPr>
          <a:xfrm>
            <a:off x="34925" y="123825"/>
            <a:ext cx="854075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  <p:bldP spid="73734" grpId="0"/>
      <p:bldP spid="73736" grpId="0"/>
      <p:bldP spid="73737" grpId="0"/>
      <p:bldP spid="73738" grpId="0"/>
      <p:bldP spid="73740" grpId="0"/>
      <p:bldP spid="20" grpId="0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2627314" y="1500187"/>
            <a:ext cx="3889375" cy="1290638"/>
          </a:xfrm>
          <a:prstGeom prst="rect">
            <a:avLst/>
          </a:prstGeom>
        </p:spPr>
        <p:txBody>
          <a:bodyPr wrap="none" numCol="1" fromWordArt="1">
            <a:prstTxWarp prst="textStop">
              <a:avLst>
                <a:gd name="adj" fmla="val 22222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再见！</a:t>
            </a:r>
            <a:r>
              <a:rPr kumimoji="1" lang="zh-CN" altLang="en-US" sz="3600" b="0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！！</a:t>
            </a:r>
            <a:endParaRPr kumimoji="1" lang="zh-CN" altLang="en-US" sz="3600" b="0" i="0" u="none" strike="noStrike" kern="10" cap="none" spc="0" normalizeH="0" baseline="0" noProof="0" smtClean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8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820400" y="121666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3"/>
          <p:cNvGrpSpPr/>
          <p:nvPr/>
        </p:nvGrpSpPr>
        <p:grpSpPr>
          <a:xfrm>
            <a:off x="2817813" y="2465388"/>
            <a:ext cx="2895600" cy="1135062"/>
            <a:chOff x="1776" y="912"/>
            <a:chExt cx="1824" cy="954"/>
          </a:xfrm>
        </p:grpSpPr>
        <p:sp>
          <p:nvSpPr>
            <p:cNvPr id="15364" name="Freeform 4"/>
            <p:cNvSpPr/>
            <p:nvPr/>
          </p:nvSpPr>
          <p:spPr>
            <a:xfrm>
              <a:off x="2688" y="912"/>
              <a:ext cx="300" cy="480"/>
            </a:xfrm>
            <a:custGeom>
              <a:avLst/>
              <a:gdLst>
                <a:gd name="txL" fmla="*/ 0 w 300"/>
                <a:gd name="txT" fmla="*/ 0 h 480"/>
                <a:gd name="txR" fmla="*/ 300 w 300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480"/>
                </a:cxn>
                <a:cxn ang="0">
                  <a:pos x="300" y="28"/>
                </a:cxn>
                <a:cxn ang="0">
                  <a:pos x="178" y="8"/>
                </a:cxn>
                <a:cxn ang="0">
                  <a:pos x="96" y="2"/>
                </a:cxn>
                <a:cxn ang="0">
                  <a:pos x="0" y="0"/>
                </a:cxn>
              </a:cxnLst>
              <a:rect l="txL" t="txT" r="txR" b="txB"/>
              <a:pathLst>
                <a:path w="300" h="480">
                  <a:moveTo>
                    <a:pt x="0" y="0"/>
                  </a:moveTo>
                  <a:lnTo>
                    <a:pt x="0" y="480"/>
                  </a:lnTo>
                  <a:lnTo>
                    <a:pt x="300" y="28"/>
                  </a:lnTo>
                  <a:lnTo>
                    <a:pt x="178" y="8"/>
                  </a:lnTo>
                  <a:lnTo>
                    <a:pt x="9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5" name="Freeform 5"/>
            <p:cNvSpPr/>
            <p:nvPr/>
          </p:nvSpPr>
          <p:spPr>
            <a:xfrm>
              <a:off x="2342" y="912"/>
              <a:ext cx="346" cy="480"/>
            </a:xfrm>
            <a:custGeom>
              <a:avLst/>
              <a:gdLst>
                <a:gd name="txL" fmla="*/ 0 w 346"/>
                <a:gd name="txT" fmla="*/ 0 h 480"/>
                <a:gd name="txR" fmla="*/ 346 w 346"/>
                <a:gd name="txB" fmla="*/ 480 h 480"/>
              </a:gdLst>
              <a:ahLst/>
              <a:cxnLst>
                <a:cxn ang="0">
                  <a:pos x="0" y="38"/>
                </a:cxn>
                <a:cxn ang="0">
                  <a:pos x="346" y="480"/>
                </a:cxn>
                <a:cxn ang="0">
                  <a:pos x="346" y="0"/>
                </a:cxn>
                <a:cxn ang="0">
                  <a:pos x="250" y="0"/>
                </a:cxn>
                <a:cxn ang="0">
                  <a:pos x="164" y="10"/>
                </a:cxn>
                <a:cxn ang="0">
                  <a:pos x="80" y="20"/>
                </a:cxn>
                <a:cxn ang="0">
                  <a:pos x="36" y="28"/>
                </a:cxn>
                <a:cxn ang="0">
                  <a:pos x="0" y="38"/>
                </a:cxn>
              </a:cxnLst>
              <a:rect l="txL" t="txT" r="txR" b="txB"/>
              <a:pathLst>
                <a:path w="346" h="480">
                  <a:moveTo>
                    <a:pt x="0" y="38"/>
                  </a:moveTo>
                  <a:lnTo>
                    <a:pt x="346" y="480"/>
                  </a:lnTo>
                  <a:lnTo>
                    <a:pt x="346" y="0"/>
                  </a:lnTo>
                  <a:lnTo>
                    <a:pt x="250" y="0"/>
                  </a:lnTo>
                  <a:lnTo>
                    <a:pt x="164" y="10"/>
                  </a:lnTo>
                  <a:lnTo>
                    <a:pt x="80" y="20"/>
                  </a:lnTo>
                  <a:lnTo>
                    <a:pt x="36" y="2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6" name="Freeform 6"/>
            <p:cNvSpPr/>
            <p:nvPr/>
          </p:nvSpPr>
          <p:spPr>
            <a:xfrm>
              <a:off x="2054" y="948"/>
              <a:ext cx="634" cy="444"/>
            </a:xfrm>
            <a:custGeom>
              <a:avLst/>
              <a:gdLst>
                <a:gd name="txL" fmla="*/ 0 w 634"/>
                <a:gd name="txT" fmla="*/ 0 h 444"/>
                <a:gd name="txR" fmla="*/ 634 w 634"/>
                <a:gd name="txB" fmla="*/ 444 h 444"/>
              </a:gdLst>
              <a:ahLst/>
              <a:cxnLst>
                <a:cxn ang="0">
                  <a:pos x="0" y="102"/>
                </a:cxn>
                <a:cxn ang="0">
                  <a:pos x="634" y="444"/>
                </a:cxn>
                <a:cxn ang="0">
                  <a:pos x="286" y="0"/>
                </a:cxn>
                <a:cxn ang="0">
                  <a:pos x="214" y="20"/>
                </a:cxn>
                <a:cxn ang="0">
                  <a:pos x="132" y="42"/>
                </a:cxn>
                <a:cxn ang="0">
                  <a:pos x="70" y="68"/>
                </a:cxn>
                <a:cxn ang="0">
                  <a:pos x="0" y="102"/>
                </a:cxn>
              </a:cxnLst>
              <a:rect l="txL" t="txT" r="txR" b="txB"/>
              <a:pathLst>
                <a:path w="634" h="443">
                  <a:moveTo>
                    <a:pt x="0" y="102"/>
                  </a:moveTo>
                  <a:lnTo>
                    <a:pt x="634" y="444"/>
                  </a:lnTo>
                  <a:lnTo>
                    <a:pt x="286" y="0"/>
                  </a:lnTo>
                  <a:lnTo>
                    <a:pt x="214" y="20"/>
                  </a:lnTo>
                  <a:lnTo>
                    <a:pt x="132" y="42"/>
                  </a:lnTo>
                  <a:lnTo>
                    <a:pt x="70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7" name="Freeform 7"/>
            <p:cNvSpPr/>
            <p:nvPr/>
          </p:nvSpPr>
          <p:spPr>
            <a:xfrm>
              <a:off x="1852" y="1052"/>
              <a:ext cx="836" cy="340"/>
            </a:xfrm>
            <a:custGeom>
              <a:avLst/>
              <a:gdLst>
                <a:gd name="txL" fmla="*/ 0 w 836"/>
                <a:gd name="txT" fmla="*/ 0 h 340"/>
                <a:gd name="txR" fmla="*/ 836 w 836"/>
                <a:gd name="txB" fmla="*/ 340 h 340"/>
              </a:gdLst>
              <a:ahLst/>
              <a:cxnLst>
                <a:cxn ang="0">
                  <a:pos x="836" y="340"/>
                </a:cxn>
                <a:cxn ang="0">
                  <a:pos x="0" y="148"/>
                </a:cxn>
                <a:cxn ang="0">
                  <a:pos x="46" y="104"/>
                </a:cxn>
                <a:cxn ang="0">
                  <a:pos x="90" y="62"/>
                </a:cxn>
                <a:cxn ang="0">
                  <a:pos x="142" y="26"/>
                </a:cxn>
                <a:cxn ang="0">
                  <a:pos x="198" y="0"/>
                </a:cxn>
                <a:cxn ang="0">
                  <a:pos x="836" y="340"/>
                </a:cxn>
              </a:cxnLst>
              <a:rect l="txL" t="txT" r="txR" b="txB"/>
              <a:pathLst>
                <a:path w="836" h="340">
                  <a:moveTo>
                    <a:pt x="836" y="340"/>
                  </a:moveTo>
                  <a:lnTo>
                    <a:pt x="0" y="148"/>
                  </a:lnTo>
                  <a:lnTo>
                    <a:pt x="46" y="104"/>
                  </a:lnTo>
                  <a:lnTo>
                    <a:pt x="90" y="62"/>
                  </a:lnTo>
                  <a:lnTo>
                    <a:pt x="142" y="26"/>
                  </a:lnTo>
                  <a:lnTo>
                    <a:pt x="198" y="0"/>
                  </a:lnTo>
                  <a:lnTo>
                    <a:pt x="836" y="34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Freeform 8"/>
            <p:cNvSpPr/>
            <p:nvPr/>
          </p:nvSpPr>
          <p:spPr>
            <a:xfrm>
              <a:off x="1776" y="1206"/>
              <a:ext cx="912" cy="186"/>
            </a:xfrm>
            <a:custGeom>
              <a:avLst/>
              <a:gdLst>
                <a:gd name="txL" fmla="*/ 0 w 912"/>
                <a:gd name="txT" fmla="*/ 0 h 186"/>
                <a:gd name="txR" fmla="*/ 912 w 912"/>
                <a:gd name="txB" fmla="*/ 186 h 186"/>
              </a:gdLst>
              <a:ahLst/>
              <a:cxnLst>
                <a:cxn ang="0">
                  <a:pos x="0" y="186"/>
                </a:cxn>
                <a:cxn ang="0">
                  <a:pos x="912" y="186"/>
                </a:cxn>
                <a:cxn ang="0">
                  <a:pos x="68" y="0"/>
                </a:cxn>
                <a:cxn ang="0">
                  <a:pos x="40" y="46"/>
                </a:cxn>
                <a:cxn ang="0">
                  <a:pos x="18" y="88"/>
                </a:cxn>
                <a:cxn ang="0">
                  <a:pos x="6" y="134"/>
                </a:cxn>
                <a:cxn ang="0">
                  <a:pos x="0" y="186"/>
                </a:cxn>
              </a:cxnLst>
              <a:rect l="txL" t="txT" r="txR" b="txB"/>
              <a:pathLst>
                <a:path w="912" h="186">
                  <a:moveTo>
                    <a:pt x="0" y="186"/>
                  </a:moveTo>
                  <a:lnTo>
                    <a:pt x="912" y="186"/>
                  </a:lnTo>
                  <a:lnTo>
                    <a:pt x="68" y="0"/>
                  </a:lnTo>
                  <a:lnTo>
                    <a:pt x="40" y="46"/>
                  </a:lnTo>
                  <a:lnTo>
                    <a:pt x="18" y="88"/>
                  </a:lnTo>
                  <a:lnTo>
                    <a:pt x="6" y="134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Freeform 9"/>
            <p:cNvSpPr/>
            <p:nvPr/>
          </p:nvSpPr>
          <p:spPr>
            <a:xfrm>
              <a:off x="1776" y="1392"/>
              <a:ext cx="912" cy="218"/>
            </a:xfrm>
            <a:custGeom>
              <a:avLst/>
              <a:gdLst>
                <a:gd name="txL" fmla="*/ 0 w 912"/>
                <a:gd name="txT" fmla="*/ 0 h 218"/>
                <a:gd name="txR" fmla="*/ 912 w 912"/>
                <a:gd name="txB" fmla="*/ 218 h 218"/>
              </a:gdLst>
              <a:ahLst/>
              <a:cxnLst>
                <a:cxn ang="0">
                  <a:pos x="100" y="218"/>
                </a:cxn>
                <a:cxn ang="0">
                  <a:pos x="912" y="0"/>
                </a:cxn>
                <a:cxn ang="0">
                  <a:pos x="0" y="0"/>
                </a:cxn>
                <a:cxn ang="0">
                  <a:pos x="8" y="58"/>
                </a:cxn>
                <a:cxn ang="0">
                  <a:pos x="32" y="118"/>
                </a:cxn>
                <a:cxn ang="0">
                  <a:pos x="56" y="162"/>
                </a:cxn>
                <a:cxn ang="0">
                  <a:pos x="100" y="218"/>
                </a:cxn>
              </a:cxnLst>
              <a:rect l="txL" t="txT" r="txR" b="txB"/>
              <a:pathLst>
                <a:path w="912" h="218">
                  <a:moveTo>
                    <a:pt x="100" y="218"/>
                  </a:moveTo>
                  <a:lnTo>
                    <a:pt x="912" y="0"/>
                  </a:lnTo>
                  <a:lnTo>
                    <a:pt x="0" y="0"/>
                  </a:lnTo>
                  <a:lnTo>
                    <a:pt x="8" y="58"/>
                  </a:lnTo>
                  <a:lnTo>
                    <a:pt x="32" y="118"/>
                  </a:lnTo>
                  <a:lnTo>
                    <a:pt x="56" y="162"/>
                  </a:lnTo>
                  <a:lnTo>
                    <a:pt x="100" y="21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Freeform 10"/>
            <p:cNvSpPr/>
            <p:nvPr/>
          </p:nvSpPr>
          <p:spPr>
            <a:xfrm>
              <a:off x="1876" y="1392"/>
              <a:ext cx="810" cy="354"/>
            </a:xfrm>
            <a:custGeom>
              <a:avLst/>
              <a:gdLst>
                <a:gd name="txL" fmla="*/ 0 w 810"/>
                <a:gd name="txT" fmla="*/ 0 h 354"/>
                <a:gd name="txR" fmla="*/ 810 w 810"/>
                <a:gd name="txB" fmla="*/ 354 h 354"/>
              </a:gdLst>
              <a:ahLst/>
              <a:cxnLst>
                <a:cxn ang="0">
                  <a:pos x="206" y="354"/>
                </a:cxn>
                <a:cxn ang="0">
                  <a:pos x="810" y="0"/>
                </a:cxn>
                <a:cxn ang="0">
                  <a:pos x="0" y="220"/>
                </a:cxn>
                <a:cxn ang="0">
                  <a:pos x="52" y="258"/>
                </a:cxn>
                <a:cxn ang="0">
                  <a:pos x="92" y="288"/>
                </a:cxn>
                <a:cxn ang="0">
                  <a:pos x="138" y="316"/>
                </a:cxn>
                <a:cxn ang="0">
                  <a:pos x="206" y="354"/>
                </a:cxn>
              </a:cxnLst>
              <a:rect l="txL" t="txT" r="txR" b="txB"/>
              <a:pathLst>
                <a:path w="810" h="354">
                  <a:moveTo>
                    <a:pt x="206" y="354"/>
                  </a:moveTo>
                  <a:lnTo>
                    <a:pt x="810" y="0"/>
                  </a:lnTo>
                  <a:lnTo>
                    <a:pt x="0" y="220"/>
                  </a:lnTo>
                  <a:lnTo>
                    <a:pt x="52" y="258"/>
                  </a:lnTo>
                  <a:lnTo>
                    <a:pt x="92" y="288"/>
                  </a:lnTo>
                  <a:lnTo>
                    <a:pt x="138" y="316"/>
                  </a:lnTo>
                  <a:lnTo>
                    <a:pt x="206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Freeform 11"/>
            <p:cNvSpPr/>
            <p:nvPr/>
          </p:nvSpPr>
          <p:spPr>
            <a:xfrm>
              <a:off x="2090" y="1392"/>
              <a:ext cx="598" cy="446"/>
            </a:xfrm>
            <a:custGeom>
              <a:avLst/>
              <a:gdLst>
                <a:gd name="txL" fmla="*/ 0 w 598"/>
                <a:gd name="txT" fmla="*/ 0 h 446"/>
                <a:gd name="txR" fmla="*/ 598 w 598"/>
                <a:gd name="txB" fmla="*/ 446 h 446"/>
              </a:gdLst>
              <a:ahLst/>
              <a:cxnLst>
                <a:cxn ang="0">
                  <a:pos x="0" y="356"/>
                </a:cxn>
                <a:cxn ang="0">
                  <a:pos x="598" y="0"/>
                </a:cxn>
                <a:cxn ang="0">
                  <a:pos x="302" y="446"/>
                </a:cxn>
                <a:cxn ang="0">
                  <a:pos x="238" y="434"/>
                </a:cxn>
                <a:cxn ang="0">
                  <a:pos x="160" y="412"/>
                </a:cxn>
                <a:cxn ang="0">
                  <a:pos x="92" y="392"/>
                </a:cxn>
                <a:cxn ang="0">
                  <a:pos x="0" y="356"/>
                </a:cxn>
              </a:cxnLst>
              <a:rect l="txL" t="txT" r="txR" b="txB"/>
              <a:pathLst>
                <a:path w="598" h="446">
                  <a:moveTo>
                    <a:pt x="0" y="356"/>
                  </a:moveTo>
                  <a:lnTo>
                    <a:pt x="598" y="0"/>
                  </a:lnTo>
                  <a:lnTo>
                    <a:pt x="302" y="446"/>
                  </a:lnTo>
                  <a:lnTo>
                    <a:pt x="238" y="434"/>
                  </a:lnTo>
                  <a:lnTo>
                    <a:pt x="160" y="412"/>
                  </a:lnTo>
                  <a:lnTo>
                    <a:pt x="92" y="392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2" name="Freeform 12"/>
            <p:cNvSpPr/>
            <p:nvPr/>
          </p:nvSpPr>
          <p:spPr>
            <a:xfrm>
              <a:off x="2688" y="942"/>
              <a:ext cx="606" cy="450"/>
            </a:xfrm>
            <a:custGeom>
              <a:avLst/>
              <a:gdLst>
                <a:gd name="txL" fmla="*/ 0 w 606"/>
                <a:gd name="txT" fmla="*/ 0 h 450"/>
                <a:gd name="txR" fmla="*/ 606 w 606"/>
                <a:gd name="txB" fmla="*/ 450 h 450"/>
              </a:gdLst>
              <a:ahLst/>
              <a:cxnLst>
                <a:cxn ang="0">
                  <a:pos x="0" y="450"/>
                </a:cxn>
                <a:cxn ang="0">
                  <a:pos x="300" y="0"/>
                </a:cxn>
                <a:cxn ang="0">
                  <a:pos x="344" y="8"/>
                </a:cxn>
                <a:cxn ang="0">
                  <a:pos x="447" y="33"/>
                </a:cxn>
                <a:cxn ang="0">
                  <a:pos x="534" y="62"/>
                </a:cxn>
                <a:cxn ang="0">
                  <a:pos x="606" y="96"/>
                </a:cxn>
                <a:cxn ang="0">
                  <a:pos x="0" y="450"/>
                </a:cxn>
              </a:cxnLst>
              <a:rect l="txL" t="txT" r="txR" b="txB"/>
              <a:pathLst>
                <a:path w="606" h="450">
                  <a:moveTo>
                    <a:pt x="0" y="450"/>
                  </a:moveTo>
                  <a:lnTo>
                    <a:pt x="300" y="0"/>
                  </a:lnTo>
                  <a:lnTo>
                    <a:pt x="344" y="8"/>
                  </a:lnTo>
                  <a:lnTo>
                    <a:pt x="447" y="33"/>
                  </a:lnTo>
                  <a:lnTo>
                    <a:pt x="534" y="62"/>
                  </a:lnTo>
                  <a:lnTo>
                    <a:pt x="606" y="9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00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Freeform 13"/>
            <p:cNvSpPr/>
            <p:nvPr/>
          </p:nvSpPr>
          <p:spPr>
            <a:xfrm>
              <a:off x="2688" y="1038"/>
              <a:ext cx="816" cy="354"/>
            </a:xfrm>
            <a:custGeom>
              <a:avLst/>
              <a:gdLst>
                <a:gd name="txL" fmla="*/ 0 w 816"/>
                <a:gd name="txT" fmla="*/ 0 h 354"/>
                <a:gd name="txR" fmla="*/ 816 w 816"/>
                <a:gd name="txB" fmla="*/ 354 h 354"/>
              </a:gdLst>
              <a:ahLst/>
              <a:cxnLst>
                <a:cxn ang="0">
                  <a:pos x="0" y="354"/>
                </a:cxn>
                <a:cxn ang="0">
                  <a:pos x="614" y="0"/>
                </a:cxn>
                <a:cxn ang="0">
                  <a:pos x="660" y="26"/>
                </a:cxn>
                <a:cxn ang="0">
                  <a:pos x="720" y="58"/>
                </a:cxn>
                <a:cxn ang="0">
                  <a:pos x="770" y="98"/>
                </a:cxn>
                <a:cxn ang="0">
                  <a:pos x="816" y="142"/>
                </a:cxn>
                <a:cxn ang="0">
                  <a:pos x="0" y="354"/>
                </a:cxn>
              </a:cxnLst>
              <a:rect l="txL" t="txT" r="txR" b="txB"/>
              <a:pathLst>
                <a:path w="816" h="354">
                  <a:moveTo>
                    <a:pt x="0" y="354"/>
                  </a:moveTo>
                  <a:lnTo>
                    <a:pt x="614" y="0"/>
                  </a:lnTo>
                  <a:lnTo>
                    <a:pt x="660" y="26"/>
                  </a:lnTo>
                  <a:lnTo>
                    <a:pt x="720" y="58"/>
                  </a:lnTo>
                  <a:lnTo>
                    <a:pt x="770" y="98"/>
                  </a:lnTo>
                  <a:lnTo>
                    <a:pt x="816" y="142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Freeform 14"/>
            <p:cNvSpPr/>
            <p:nvPr/>
          </p:nvSpPr>
          <p:spPr>
            <a:xfrm>
              <a:off x="2688" y="1184"/>
              <a:ext cx="908" cy="208"/>
            </a:xfrm>
            <a:custGeom>
              <a:avLst/>
              <a:gdLst>
                <a:gd name="txL" fmla="*/ 0 w 908"/>
                <a:gd name="txT" fmla="*/ 0 h 208"/>
                <a:gd name="txR" fmla="*/ 908 w 908"/>
                <a:gd name="txB" fmla="*/ 208 h 208"/>
              </a:gdLst>
              <a:ahLst/>
              <a:cxnLst>
                <a:cxn ang="0">
                  <a:pos x="0" y="208"/>
                </a:cxn>
                <a:cxn ang="0">
                  <a:pos x="822" y="0"/>
                </a:cxn>
                <a:cxn ang="0">
                  <a:pos x="850" y="36"/>
                </a:cxn>
                <a:cxn ang="0">
                  <a:pos x="886" y="94"/>
                </a:cxn>
                <a:cxn ang="0">
                  <a:pos x="906" y="158"/>
                </a:cxn>
                <a:cxn ang="0">
                  <a:pos x="908" y="202"/>
                </a:cxn>
                <a:cxn ang="0">
                  <a:pos x="0" y="208"/>
                </a:cxn>
              </a:cxnLst>
              <a:rect l="txL" t="txT" r="txR" b="txB"/>
              <a:pathLst>
                <a:path w="907" h="208">
                  <a:moveTo>
                    <a:pt x="0" y="208"/>
                  </a:moveTo>
                  <a:lnTo>
                    <a:pt x="822" y="0"/>
                  </a:lnTo>
                  <a:lnTo>
                    <a:pt x="850" y="36"/>
                  </a:lnTo>
                  <a:lnTo>
                    <a:pt x="886" y="94"/>
                  </a:lnTo>
                  <a:lnTo>
                    <a:pt x="906" y="158"/>
                  </a:lnTo>
                  <a:lnTo>
                    <a:pt x="908" y="202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Freeform 15"/>
            <p:cNvSpPr/>
            <p:nvPr/>
          </p:nvSpPr>
          <p:spPr>
            <a:xfrm>
              <a:off x="2688" y="1392"/>
              <a:ext cx="912" cy="190"/>
            </a:xfrm>
            <a:custGeom>
              <a:avLst/>
              <a:gdLst>
                <a:gd name="txL" fmla="*/ 0 w 912"/>
                <a:gd name="txT" fmla="*/ 0 h 190"/>
                <a:gd name="txR" fmla="*/ 912 w 912"/>
                <a:gd name="txB" fmla="*/ 190 h 190"/>
              </a:gdLst>
              <a:ahLst/>
              <a:cxnLst>
                <a:cxn ang="0">
                  <a:pos x="0" y="0"/>
                </a:cxn>
                <a:cxn ang="0">
                  <a:pos x="912" y="0"/>
                </a:cxn>
                <a:cxn ang="0">
                  <a:pos x="906" y="44"/>
                </a:cxn>
                <a:cxn ang="0">
                  <a:pos x="890" y="96"/>
                </a:cxn>
                <a:cxn ang="0">
                  <a:pos x="864" y="146"/>
                </a:cxn>
                <a:cxn ang="0">
                  <a:pos x="830" y="190"/>
                </a:cxn>
                <a:cxn ang="0">
                  <a:pos x="0" y="0"/>
                </a:cxn>
              </a:cxnLst>
              <a:rect l="txL" t="txT" r="txR" b="txB"/>
              <a:pathLst>
                <a:path w="912" h="190">
                  <a:moveTo>
                    <a:pt x="0" y="0"/>
                  </a:moveTo>
                  <a:lnTo>
                    <a:pt x="912" y="0"/>
                  </a:lnTo>
                  <a:lnTo>
                    <a:pt x="906" y="44"/>
                  </a:lnTo>
                  <a:lnTo>
                    <a:pt x="890" y="96"/>
                  </a:lnTo>
                  <a:lnTo>
                    <a:pt x="864" y="146"/>
                  </a:lnTo>
                  <a:lnTo>
                    <a:pt x="830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Freeform 16"/>
            <p:cNvSpPr/>
            <p:nvPr/>
          </p:nvSpPr>
          <p:spPr>
            <a:xfrm>
              <a:off x="2688" y="1392"/>
              <a:ext cx="830" cy="340"/>
            </a:xfrm>
            <a:custGeom>
              <a:avLst/>
              <a:gdLst>
                <a:gd name="txL" fmla="*/ 0 w 830"/>
                <a:gd name="txT" fmla="*/ 0 h 340"/>
                <a:gd name="txR" fmla="*/ 830 w 830"/>
                <a:gd name="txB" fmla="*/ 340 h 340"/>
              </a:gdLst>
              <a:ahLst/>
              <a:cxnLst>
                <a:cxn ang="0">
                  <a:pos x="0" y="0"/>
                </a:cxn>
                <a:cxn ang="0">
                  <a:pos x="830" y="194"/>
                </a:cxn>
                <a:cxn ang="0">
                  <a:pos x="800" y="226"/>
                </a:cxn>
                <a:cxn ang="0">
                  <a:pos x="758" y="260"/>
                </a:cxn>
                <a:cxn ang="0">
                  <a:pos x="708" y="300"/>
                </a:cxn>
                <a:cxn ang="0">
                  <a:pos x="636" y="340"/>
                </a:cxn>
                <a:cxn ang="0">
                  <a:pos x="0" y="0"/>
                </a:cxn>
              </a:cxnLst>
              <a:rect l="txL" t="txT" r="txR" b="txB"/>
              <a:pathLst>
                <a:path w="830" h="340">
                  <a:moveTo>
                    <a:pt x="0" y="0"/>
                  </a:moveTo>
                  <a:lnTo>
                    <a:pt x="830" y="194"/>
                  </a:lnTo>
                  <a:lnTo>
                    <a:pt x="800" y="226"/>
                  </a:lnTo>
                  <a:lnTo>
                    <a:pt x="758" y="260"/>
                  </a:lnTo>
                  <a:lnTo>
                    <a:pt x="708" y="300"/>
                  </a:lnTo>
                  <a:lnTo>
                    <a:pt x="636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Freeform 17"/>
            <p:cNvSpPr/>
            <p:nvPr/>
          </p:nvSpPr>
          <p:spPr>
            <a:xfrm>
              <a:off x="2688" y="1392"/>
              <a:ext cx="630" cy="436"/>
            </a:xfrm>
            <a:custGeom>
              <a:avLst/>
              <a:gdLst>
                <a:gd name="txL" fmla="*/ 0 w 630"/>
                <a:gd name="txT" fmla="*/ 0 h 436"/>
                <a:gd name="txR" fmla="*/ 630 w 630"/>
                <a:gd name="txB" fmla="*/ 436 h 436"/>
              </a:gdLst>
              <a:ahLst/>
              <a:cxnLst>
                <a:cxn ang="0">
                  <a:pos x="0" y="0"/>
                </a:cxn>
                <a:cxn ang="0">
                  <a:pos x="630" y="340"/>
                </a:cxn>
                <a:cxn ang="0">
                  <a:pos x="570" y="370"/>
                </a:cxn>
                <a:cxn ang="0">
                  <a:pos x="496" y="394"/>
                </a:cxn>
                <a:cxn ang="0">
                  <a:pos x="410" y="422"/>
                </a:cxn>
                <a:cxn ang="0">
                  <a:pos x="340" y="436"/>
                </a:cxn>
                <a:cxn ang="0">
                  <a:pos x="0" y="0"/>
                </a:cxn>
              </a:cxnLst>
              <a:rect l="txL" t="txT" r="txR" b="txB"/>
              <a:pathLst>
                <a:path w="630" h="436">
                  <a:moveTo>
                    <a:pt x="0" y="0"/>
                  </a:moveTo>
                  <a:lnTo>
                    <a:pt x="630" y="340"/>
                  </a:lnTo>
                  <a:lnTo>
                    <a:pt x="570" y="370"/>
                  </a:lnTo>
                  <a:lnTo>
                    <a:pt x="496" y="394"/>
                  </a:lnTo>
                  <a:lnTo>
                    <a:pt x="410" y="422"/>
                  </a:lnTo>
                  <a:lnTo>
                    <a:pt x="34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8" name="Freeform 18"/>
            <p:cNvSpPr/>
            <p:nvPr/>
          </p:nvSpPr>
          <p:spPr>
            <a:xfrm>
              <a:off x="2688" y="1392"/>
              <a:ext cx="338" cy="474"/>
            </a:xfrm>
            <a:custGeom>
              <a:avLst/>
              <a:gdLst>
                <a:gd name="txL" fmla="*/ 0 w 338"/>
                <a:gd name="txT" fmla="*/ 0 h 474"/>
                <a:gd name="txR" fmla="*/ 338 w 338"/>
                <a:gd name="txB" fmla="*/ 474 h 474"/>
              </a:gdLst>
              <a:ahLst/>
              <a:cxnLst>
                <a:cxn ang="0">
                  <a:pos x="0" y="0"/>
                </a:cxn>
                <a:cxn ang="0">
                  <a:pos x="6" y="474"/>
                </a:cxn>
                <a:cxn ang="0">
                  <a:pos x="102" y="468"/>
                </a:cxn>
                <a:cxn ang="0">
                  <a:pos x="188" y="462"/>
                </a:cxn>
                <a:cxn ang="0">
                  <a:pos x="278" y="448"/>
                </a:cxn>
                <a:cxn ang="0">
                  <a:pos x="338" y="438"/>
                </a:cxn>
                <a:cxn ang="0">
                  <a:pos x="0" y="0"/>
                </a:cxn>
              </a:cxnLst>
              <a:rect l="txL" t="txT" r="txR" b="txB"/>
              <a:pathLst>
                <a:path w="338" h="473">
                  <a:moveTo>
                    <a:pt x="0" y="0"/>
                  </a:moveTo>
                  <a:lnTo>
                    <a:pt x="6" y="474"/>
                  </a:lnTo>
                  <a:lnTo>
                    <a:pt x="102" y="468"/>
                  </a:lnTo>
                  <a:lnTo>
                    <a:pt x="188" y="462"/>
                  </a:lnTo>
                  <a:lnTo>
                    <a:pt x="278" y="448"/>
                  </a:lnTo>
                  <a:lnTo>
                    <a:pt x="33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9" name="Freeform 19"/>
            <p:cNvSpPr/>
            <p:nvPr/>
          </p:nvSpPr>
          <p:spPr>
            <a:xfrm>
              <a:off x="2396" y="1392"/>
              <a:ext cx="294" cy="470"/>
            </a:xfrm>
            <a:custGeom>
              <a:avLst/>
              <a:gdLst>
                <a:gd name="txL" fmla="*/ 0 w 294"/>
                <a:gd name="txT" fmla="*/ 0 h 470"/>
                <a:gd name="txR" fmla="*/ 294 w 294"/>
                <a:gd name="txB" fmla="*/ 470 h 470"/>
              </a:gdLst>
              <a:ahLst/>
              <a:cxnLst>
                <a:cxn ang="0">
                  <a:pos x="292" y="0"/>
                </a:cxn>
                <a:cxn ang="0">
                  <a:pos x="0" y="448"/>
                </a:cxn>
                <a:cxn ang="0">
                  <a:pos x="74" y="460"/>
                </a:cxn>
                <a:cxn ang="0">
                  <a:pos x="144" y="466"/>
                </a:cxn>
                <a:cxn ang="0">
                  <a:pos x="232" y="470"/>
                </a:cxn>
                <a:cxn ang="0">
                  <a:pos x="294" y="468"/>
                </a:cxn>
                <a:cxn ang="0">
                  <a:pos x="292" y="0"/>
                </a:cxn>
              </a:cxnLst>
              <a:rect l="txL" t="txT" r="txR" b="txB"/>
              <a:pathLst>
                <a:path w="294" h="470">
                  <a:moveTo>
                    <a:pt x="292" y="0"/>
                  </a:moveTo>
                  <a:lnTo>
                    <a:pt x="0" y="448"/>
                  </a:lnTo>
                  <a:lnTo>
                    <a:pt x="74" y="460"/>
                  </a:lnTo>
                  <a:lnTo>
                    <a:pt x="144" y="466"/>
                  </a:lnTo>
                  <a:lnTo>
                    <a:pt x="232" y="470"/>
                  </a:lnTo>
                  <a:lnTo>
                    <a:pt x="294" y="468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1344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标题 1"/>
          <p:cNvSpPr txBox="1"/>
          <p:nvPr/>
        </p:nvSpPr>
        <p:spPr bwMode="auto">
          <a:xfrm>
            <a:off x="2833688" y="-19050"/>
            <a:ext cx="433070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/>
          <p:nvPr/>
        </p:nvGrpSpPr>
        <p:grpSpPr>
          <a:xfrm>
            <a:off x="2817813" y="1257300"/>
            <a:ext cx="2895600" cy="1136650"/>
            <a:chOff x="1776" y="912"/>
            <a:chExt cx="1824" cy="954"/>
          </a:xfrm>
        </p:grpSpPr>
        <p:sp>
          <p:nvSpPr>
            <p:cNvPr id="16388" name="Freeform 3"/>
            <p:cNvSpPr/>
            <p:nvPr/>
          </p:nvSpPr>
          <p:spPr>
            <a:xfrm>
              <a:off x="2688" y="912"/>
              <a:ext cx="300" cy="480"/>
            </a:xfrm>
            <a:custGeom>
              <a:avLst/>
              <a:gdLst>
                <a:gd name="txL" fmla="*/ 0 w 300"/>
                <a:gd name="txT" fmla="*/ 0 h 480"/>
                <a:gd name="txR" fmla="*/ 300 w 300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480"/>
                </a:cxn>
                <a:cxn ang="0">
                  <a:pos x="300" y="28"/>
                </a:cxn>
                <a:cxn ang="0">
                  <a:pos x="178" y="8"/>
                </a:cxn>
                <a:cxn ang="0">
                  <a:pos x="96" y="2"/>
                </a:cxn>
                <a:cxn ang="0">
                  <a:pos x="0" y="0"/>
                </a:cxn>
              </a:cxnLst>
              <a:rect l="txL" t="txT" r="txR" b="txB"/>
              <a:pathLst>
                <a:path w="300" h="480">
                  <a:moveTo>
                    <a:pt x="0" y="0"/>
                  </a:moveTo>
                  <a:lnTo>
                    <a:pt x="0" y="480"/>
                  </a:lnTo>
                  <a:lnTo>
                    <a:pt x="300" y="28"/>
                  </a:lnTo>
                  <a:lnTo>
                    <a:pt x="178" y="8"/>
                  </a:lnTo>
                  <a:lnTo>
                    <a:pt x="9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Freeform 4"/>
            <p:cNvSpPr/>
            <p:nvPr/>
          </p:nvSpPr>
          <p:spPr>
            <a:xfrm>
              <a:off x="2342" y="912"/>
              <a:ext cx="346" cy="480"/>
            </a:xfrm>
            <a:custGeom>
              <a:avLst/>
              <a:gdLst>
                <a:gd name="txL" fmla="*/ 0 w 346"/>
                <a:gd name="txT" fmla="*/ 0 h 480"/>
                <a:gd name="txR" fmla="*/ 346 w 346"/>
                <a:gd name="txB" fmla="*/ 480 h 480"/>
              </a:gdLst>
              <a:ahLst/>
              <a:cxnLst>
                <a:cxn ang="0">
                  <a:pos x="0" y="38"/>
                </a:cxn>
                <a:cxn ang="0">
                  <a:pos x="346" y="480"/>
                </a:cxn>
                <a:cxn ang="0">
                  <a:pos x="346" y="0"/>
                </a:cxn>
                <a:cxn ang="0">
                  <a:pos x="250" y="0"/>
                </a:cxn>
                <a:cxn ang="0">
                  <a:pos x="164" y="10"/>
                </a:cxn>
                <a:cxn ang="0">
                  <a:pos x="80" y="20"/>
                </a:cxn>
                <a:cxn ang="0">
                  <a:pos x="36" y="28"/>
                </a:cxn>
                <a:cxn ang="0">
                  <a:pos x="0" y="38"/>
                </a:cxn>
              </a:cxnLst>
              <a:rect l="txL" t="txT" r="txR" b="txB"/>
              <a:pathLst>
                <a:path w="346" h="480">
                  <a:moveTo>
                    <a:pt x="0" y="38"/>
                  </a:moveTo>
                  <a:lnTo>
                    <a:pt x="346" y="480"/>
                  </a:lnTo>
                  <a:lnTo>
                    <a:pt x="346" y="0"/>
                  </a:lnTo>
                  <a:lnTo>
                    <a:pt x="250" y="0"/>
                  </a:lnTo>
                  <a:lnTo>
                    <a:pt x="164" y="10"/>
                  </a:lnTo>
                  <a:lnTo>
                    <a:pt x="80" y="20"/>
                  </a:lnTo>
                  <a:lnTo>
                    <a:pt x="36" y="2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0" name="Freeform 5"/>
            <p:cNvSpPr/>
            <p:nvPr/>
          </p:nvSpPr>
          <p:spPr>
            <a:xfrm>
              <a:off x="2054" y="948"/>
              <a:ext cx="634" cy="444"/>
            </a:xfrm>
            <a:custGeom>
              <a:avLst/>
              <a:gdLst>
                <a:gd name="txL" fmla="*/ 0 w 634"/>
                <a:gd name="txT" fmla="*/ 0 h 444"/>
                <a:gd name="txR" fmla="*/ 634 w 634"/>
                <a:gd name="txB" fmla="*/ 444 h 444"/>
              </a:gdLst>
              <a:ahLst/>
              <a:cxnLst>
                <a:cxn ang="0">
                  <a:pos x="0" y="102"/>
                </a:cxn>
                <a:cxn ang="0">
                  <a:pos x="634" y="444"/>
                </a:cxn>
                <a:cxn ang="0">
                  <a:pos x="286" y="0"/>
                </a:cxn>
                <a:cxn ang="0">
                  <a:pos x="214" y="20"/>
                </a:cxn>
                <a:cxn ang="0">
                  <a:pos x="132" y="42"/>
                </a:cxn>
                <a:cxn ang="0">
                  <a:pos x="70" y="68"/>
                </a:cxn>
                <a:cxn ang="0">
                  <a:pos x="0" y="102"/>
                </a:cxn>
              </a:cxnLst>
              <a:rect l="txL" t="txT" r="txR" b="txB"/>
              <a:pathLst>
                <a:path w="634" h="443">
                  <a:moveTo>
                    <a:pt x="0" y="102"/>
                  </a:moveTo>
                  <a:lnTo>
                    <a:pt x="634" y="444"/>
                  </a:lnTo>
                  <a:lnTo>
                    <a:pt x="286" y="0"/>
                  </a:lnTo>
                  <a:lnTo>
                    <a:pt x="214" y="20"/>
                  </a:lnTo>
                  <a:lnTo>
                    <a:pt x="132" y="42"/>
                  </a:lnTo>
                  <a:lnTo>
                    <a:pt x="70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1" name="Freeform 6"/>
            <p:cNvSpPr/>
            <p:nvPr/>
          </p:nvSpPr>
          <p:spPr>
            <a:xfrm>
              <a:off x="1852" y="1052"/>
              <a:ext cx="836" cy="340"/>
            </a:xfrm>
            <a:custGeom>
              <a:avLst/>
              <a:gdLst>
                <a:gd name="txL" fmla="*/ 0 w 836"/>
                <a:gd name="txT" fmla="*/ 0 h 340"/>
                <a:gd name="txR" fmla="*/ 836 w 836"/>
                <a:gd name="txB" fmla="*/ 340 h 340"/>
              </a:gdLst>
              <a:ahLst/>
              <a:cxnLst>
                <a:cxn ang="0">
                  <a:pos x="836" y="340"/>
                </a:cxn>
                <a:cxn ang="0">
                  <a:pos x="0" y="148"/>
                </a:cxn>
                <a:cxn ang="0">
                  <a:pos x="46" y="104"/>
                </a:cxn>
                <a:cxn ang="0">
                  <a:pos x="90" y="62"/>
                </a:cxn>
                <a:cxn ang="0">
                  <a:pos x="142" y="26"/>
                </a:cxn>
                <a:cxn ang="0">
                  <a:pos x="198" y="0"/>
                </a:cxn>
                <a:cxn ang="0">
                  <a:pos x="836" y="340"/>
                </a:cxn>
              </a:cxnLst>
              <a:rect l="txL" t="txT" r="txR" b="txB"/>
              <a:pathLst>
                <a:path w="836" h="340">
                  <a:moveTo>
                    <a:pt x="836" y="340"/>
                  </a:moveTo>
                  <a:lnTo>
                    <a:pt x="0" y="148"/>
                  </a:lnTo>
                  <a:lnTo>
                    <a:pt x="46" y="104"/>
                  </a:lnTo>
                  <a:lnTo>
                    <a:pt x="90" y="62"/>
                  </a:lnTo>
                  <a:lnTo>
                    <a:pt x="142" y="26"/>
                  </a:lnTo>
                  <a:lnTo>
                    <a:pt x="198" y="0"/>
                  </a:lnTo>
                  <a:lnTo>
                    <a:pt x="836" y="34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Freeform 7"/>
            <p:cNvSpPr/>
            <p:nvPr/>
          </p:nvSpPr>
          <p:spPr>
            <a:xfrm>
              <a:off x="1776" y="1206"/>
              <a:ext cx="912" cy="186"/>
            </a:xfrm>
            <a:custGeom>
              <a:avLst/>
              <a:gdLst>
                <a:gd name="txL" fmla="*/ 0 w 912"/>
                <a:gd name="txT" fmla="*/ 0 h 186"/>
                <a:gd name="txR" fmla="*/ 912 w 912"/>
                <a:gd name="txB" fmla="*/ 186 h 186"/>
              </a:gdLst>
              <a:ahLst/>
              <a:cxnLst>
                <a:cxn ang="0">
                  <a:pos x="0" y="186"/>
                </a:cxn>
                <a:cxn ang="0">
                  <a:pos x="912" y="186"/>
                </a:cxn>
                <a:cxn ang="0">
                  <a:pos x="68" y="0"/>
                </a:cxn>
                <a:cxn ang="0">
                  <a:pos x="40" y="46"/>
                </a:cxn>
                <a:cxn ang="0">
                  <a:pos x="18" y="88"/>
                </a:cxn>
                <a:cxn ang="0">
                  <a:pos x="6" y="134"/>
                </a:cxn>
                <a:cxn ang="0">
                  <a:pos x="0" y="186"/>
                </a:cxn>
              </a:cxnLst>
              <a:rect l="txL" t="txT" r="txR" b="txB"/>
              <a:pathLst>
                <a:path w="912" h="186">
                  <a:moveTo>
                    <a:pt x="0" y="186"/>
                  </a:moveTo>
                  <a:lnTo>
                    <a:pt x="912" y="186"/>
                  </a:lnTo>
                  <a:lnTo>
                    <a:pt x="68" y="0"/>
                  </a:lnTo>
                  <a:lnTo>
                    <a:pt x="40" y="46"/>
                  </a:lnTo>
                  <a:lnTo>
                    <a:pt x="18" y="88"/>
                  </a:lnTo>
                  <a:lnTo>
                    <a:pt x="6" y="134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Freeform 8"/>
            <p:cNvSpPr/>
            <p:nvPr/>
          </p:nvSpPr>
          <p:spPr>
            <a:xfrm>
              <a:off x="1776" y="1392"/>
              <a:ext cx="912" cy="218"/>
            </a:xfrm>
            <a:custGeom>
              <a:avLst/>
              <a:gdLst>
                <a:gd name="txL" fmla="*/ 0 w 912"/>
                <a:gd name="txT" fmla="*/ 0 h 218"/>
                <a:gd name="txR" fmla="*/ 912 w 912"/>
                <a:gd name="txB" fmla="*/ 218 h 218"/>
              </a:gdLst>
              <a:ahLst/>
              <a:cxnLst>
                <a:cxn ang="0">
                  <a:pos x="100" y="218"/>
                </a:cxn>
                <a:cxn ang="0">
                  <a:pos x="912" y="0"/>
                </a:cxn>
                <a:cxn ang="0">
                  <a:pos x="0" y="0"/>
                </a:cxn>
                <a:cxn ang="0">
                  <a:pos x="8" y="58"/>
                </a:cxn>
                <a:cxn ang="0">
                  <a:pos x="32" y="118"/>
                </a:cxn>
                <a:cxn ang="0">
                  <a:pos x="56" y="162"/>
                </a:cxn>
                <a:cxn ang="0">
                  <a:pos x="100" y="218"/>
                </a:cxn>
              </a:cxnLst>
              <a:rect l="txL" t="txT" r="txR" b="txB"/>
              <a:pathLst>
                <a:path w="912" h="218">
                  <a:moveTo>
                    <a:pt x="100" y="218"/>
                  </a:moveTo>
                  <a:lnTo>
                    <a:pt x="912" y="0"/>
                  </a:lnTo>
                  <a:lnTo>
                    <a:pt x="0" y="0"/>
                  </a:lnTo>
                  <a:lnTo>
                    <a:pt x="8" y="58"/>
                  </a:lnTo>
                  <a:lnTo>
                    <a:pt x="32" y="118"/>
                  </a:lnTo>
                  <a:lnTo>
                    <a:pt x="56" y="162"/>
                  </a:lnTo>
                  <a:lnTo>
                    <a:pt x="100" y="21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Freeform 9"/>
            <p:cNvSpPr/>
            <p:nvPr/>
          </p:nvSpPr>
          <p:spPr>
            <a:xfrm>
              <a:off x="1876" y="1392"/>
              <a:ext cx="810" cy="354"/>
            </a:xfrm>
            <a:custGeom>
              <a:avLst/>
              <a:gdLst>
                <a:gd name="txL" fmla="*/ 0 w 810"/>
                <a:gd name="txT" fmla="*/ 0 h 354"/>
                <a:gd name="txR" fmla="*/ 810 w 810"/>
                <a:gd name="txB" fmla="*/ 354 h 354"/>
              </a:gdLst>
              <a:ahLst/>
              <a:cxnLst>
                <a:cxn ang="0">
                  <a:pos x="206" y="354"/>
                </a:cxn>
                <a:cxn ang="0">
                  <a:pos x="810" y="0"/>
                </a:cxn>
                <a:cxn ang="0">
                  <a:pos x="0" y="220"/>
                </a:cxn>
                <a:cxn ang="0">
                  <a:pos x="52" y="258"/>
                </a:cxn>
                <a:cxn ang="0">
                  <a:pos x="92" y="288"/>
                </a:cxn>
                <a:cxn ang="0">
                  <a:pos x="138" y="316"/>
                </a:cxn>
                <a:cxn ang="0">
                  <a:pos x="206" y="354"/>
                </a:cxn>
              </a:cxnLst>
              <a:rect l="txL" t="txT" r="txR" b="txB"/>
              <a:pathLst>
                <a:path w="810" h="354">
                  <a:moveTo>
                    <a:pt x="206" y="354"/>
                  </a:moveTo>
                  <a:lnTo>
                    <a:pt x="810" y="0"/>
                  </a:lnTo>
                  <a:lnTo>
                    <a:pt x="0" y="220"/>
                  </a:lnTo>
                  <a:lnTo>
                    <a:pt x="52" y="258"/>
                  </a:lnTo>
                  <a:lnTo>
                    <a:pt x="92" y="288"/>
                  </a:lnTo>
                  <a:lnTo>
                    <a:pt x="138" y="316"/>
                  </a:lnTo>
                  <a:lnTo>
                    <a:pt x="206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Freeform 10"/>
            <p:cNvSpPr/>
            <p:nvPr/>
          </p:nvSpPr>
          <p:spPr>
            <a:xfrm>
              <a:off x="2090" y="1392"/>
              <a:ext cx="598" cy="446"/>
            </a:xfrm>
            <a:custGeom>
              <a:avLst/>
              <a:gdLst>
                <a:gd name="txL" fmla="*/ 0 w 598"/>
                <a:gd name="txT" fmla="*/ 0 h 446"/>
                <a:gd name="txR" fmla="*/ 598 w 598"/>
                <a:gd name="txB" fmla="*/ 446 h 446"/>
              </a:gdLst>
              <a:ahLst/>
              <a:cxnLst>
                <a:cxn ang="0">
                  <a:pos x="0" y="356"/>
                </a:cxn>
                <a:cxn ang="0">
                  <a:pos x="598" y="0"/>
                </a:cxn>
                <a:cxn ang="0">
                  <a:pos x="302" y="446"/>
                </a:cxn>
                <a:cxn ang="0">
                  <a:pos x="238" y="434"/>
                </a:cxn>
                <a:cxn ang="0">
                  <a:pos x="160" y="412"/>
                </a:cxn>
                <a:cxn ang="0">
                  <a:pos x="92" y="392"/>
                </a:cxn>
                <a:cxn ang="0">
                  <a:pos x="0" y="356"/>
                </a:cxn>
              </a:cxnLst>
              <a:rect l="txL" t="txT" r="txR" b="txB"/>
              <a:pathLst>
                <a:path w="598" h="446">
                  <a:moveTo>
                    <a:pt x="0" y="356"/>
                  </a:moveTo>
                  <a:lnTo>
                    <a:pt x="598" y="0"/>
                  </a:lnTo>
                  <a:lnTo>
                    <a:pt x="302" y="446"/>
                  </a:lnTo>
                  <a:lnTo>
                    <a:pt x="238" y="434"/>
                  </a:lnTo>
                  <a:lnTo>
                    <a:pt x="160" y="412"/>
                  </a:lnTo>
                  <a:lnTo>
                    <a:pt x="92" y="392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Freeform 11"/>
            <p:cNvSpPr/>
            <p:nvPr/>
          </p:nvSpPr>
          <p:spPr>
            <a:xfrm>
              <a:off x="2688" y="942"/>
              <a:ext cx="606" cy="450"/>
            </a:xfrm>
            <a:custGeom>
              <a:avLst/>
              <a:gdLst>
                <a:gd name="txL" fmla="*/ 0 w 606"/>
                <a:gd name="txT" fmla="*/ 0 h 450"/>
                <a:gd name="txR" fmla="*/ 606 w 606"/>
                <a:gd name="txB" fmla="*/ 450 h 450"/>
              </a:gdLst>
              <a:ahLst/>
              <a:cxnLst>
                <a:cxn ang="0">
                  <a:pos x="0" y="450"/>
                </a:cxn>
                <a:cxn ang="0">
                  <a:pos x="300" y="0"/>
                </a:cxn>
                <a:cxn ang="0">
                  <a:pos x="344" y="8"/>
                </a:cxn>
                <a:cxn ang="0">
                  <a:pos x="447" y="33"/>
                </a:cxn>
                <a:cxn ang="0">
                  <a:pos x="534" y="62"/>
                </a:cxn>
                <a:cxn ang="0">
                  <a:pos x="606" y="96"/>
                </a:cxn>
                <a:cxn ang="0">
                  <a:pos x="0" y="450"/>
                </a:cxn>
              </a:cxnLst>
              <a:rect l="txL" t="txT" r="txR" b="txB"/>
              <a:pathLst>
                <a:path w="606" h="450">
                  <a:moveTo>
                    <a:pt x="0" y="450"/>
                  </a:moveTo>
                  <a:lnTo>
                    <a:pt x="300" y="0"/>
                  </a:lnTo>
                  <a:lnTo>
                    <a:pt x="344" y="8"/>
                  </a:lnTo>
                  <a:lnTo>
                    <a:pt x="447" y="33"/>
                  </a:lnTo>
                  <a:lnTo>
                    <a:pt x="534" y="62"/>
                  </a:lnTo>
                  <a:lnTo>
                    <a:pt x="606" y="9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00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12"/>
            <p:cNvSpPr/>
            <p:nvPr/>
          </p:nvSpPr>
          <p:spPr>
            <a:xfrm>
              <a:off x="2688" y="1038"/>
              <a:ext cx="816" cy="354"/>
            </a:xfrm>
            <a:custGeom>
              <a:avLst/>
              <a:gdLst>
                <a:gd name="txL" fmla="*/ 0 w 816"/>
                <a:gd name="txT" fmla="*/ 0 h 354"/>
                <a:gd name="txR" fmla="*/ 816 w 816"/>
                <a:gd name="txB" fmla="*/ 354 h 354"/>
              </a:gdLst>
              <a:ahLst/>
              <a:cxnLst>
                <a:cxn ang="0">
                  <a:pos x="0" y="354"/>
                </a:cxn>
                <a:cxn ang="0">
                  <a:pos x="614" y="0"/>
                </a:cxn>
                <a:cxn ang="0">
                  <a:pos x="660" y="26"/>
                </a:cxn>
                <a:cxn ang="0">
                  <a:pos x="720" y="58"/>
                </a:cxn>
                <a:cxn ang="0">
                  <a:pos x="770" y="98"/>
                </a:cxn>
                <a:cxn ang="0">
                  <a:pos x="816" y="142"/>
                </a:cxn>
                <a:cxn ang="0">
                  <a:pos x="0" y="354"/>
                </a:cxn>
              </a:cxnLst>
              <a:rect l="txL" t="txT" r="txR" b="txB"/>
              <a:pathLst>
                <a:path w="816" h="354">
                  <a:moveTo>
                    <a:pt x="0" y="354"/>
                  </a:moveTo>
                  <a:lnTo>
                    <a:pt x="614" y="0"/>
                  </a:lnTo>
                  <a:lnTo>
                    <a:pt x="660" y="26"/>
                  </a:lnTo>
                  <a:lnTo>
                    <a:pt x="720" y="58"/>
                  </a:lnTo>
                  <a:lnTo>
                    <a:pt x="770" y="98"/>
                  </a:lnTo>
                  <a:lnTo>
                    <a:pt x="816" y="142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Freeform 13"/>
            <p:cNvSpPr/>
            <p:nvPr/>
          </p:nvSpPr>
          <p:spPr>
            <a:xfrm>
              <a:off x="2688" y="1184"/>
              <a:ext cx="908" cy="208"/>
            </a:xfrm>
            <a:custGeom>
              <a:avLst/>
              <a:gdLst>
                <a:gd name="txL" fmla="*/ 0 w 908"/>
                <a:gd name="txT" fmla="*/ 0 h 208"/>
                <a:gd name="txR" fmla="*/ 908 w 908"/>
                <a:gd name="txB" fmla="*/ 208 h 208"/>
              </a:gdLst>
              <a:ahLst/>
              <a:cxnLst>
                <a:cxn ang="0">
                  <a:pos x="0" y="208"/>
                </a:cxn>
                <a:cxn ang="0">
                  <a:pos x="822" y="0"/>
                </a:cxn>
                <a:cxn ang="0">
                  <a:pos x="850" y="36"/>
                </a:cxn>
                <a:cxn ang="0">
                  <a:pos x="886" y="94"/>
                </a:cxn>
                <a:cxn ang="0">
                  <a:pos x="906" y="158"/>
                </a:cxn>
                <a:cxn ang="0">
                  <a:pos x="908" y="202"/>
                </a:cxn>
                <a:cxn ang="0">
                  <a:pos x="0" y="208"/>
                </a:cxn>
              </a:cxnLst>
              <a:rect l="txL" t="txT" r="txR" b="txB"/>
              <a:pathLst>
                <a:path w="907" h="208">
                  <a:moveTo>
                    <a:pt x="0" y="208"/>
                  </a:moveTo>
                  <a:lnTo>
                    <a:pt x="822" y="0"/>
                  </a:lnTo>
                  <a:lnTo>
                    <a:pt x="850" y="36"/>
                  </a:lnTo>
                  <a:lnTo>
                    <a:pt x="886" y="94"/>
                  </a:lnTo>
                  <a:lnTo>
                    <a:pt x="906" y="158"/>
                  </a:lnTo>
                  <a:lnTo>
                    <a:pt x="908" y="202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14"/>
            <p:cNvSpPr/>
            <p:nvPr/>
          </p:nvSpPr>
          <p:spPr>
            <a:xfrm>
              <a:off x="2688" y="1392"/>
              <a:ext cx="912" cy="190"/>
            </a:xfrm>
            <a:custGeom>
              <a:avLst/>
              <a:gdLst>
                <a:gd name="txL" fmla="*/ 0 w 912"/>
                <a:gd name="txT" fmla="*/ 0 h 190"/>
                <a:gd name="txR" fmla="*/ 912 w 912"/>
                <a:gd name="txB" fmla="*/ 190 h 190"/>
              </a:gdLst>
              <a:ahLst/>
              <a:cxnLst>
                <a:cxn ang="0">
                  <a:pos x="0" y="0"/>
                </a:cxn>
                <a:cxn ang="0">
                  <a:pos x="912" y="0"/>
                </a:cxn>
                <a:cxn ang="0">
                  <a:pos x="906" y="44"/>
                </a:cxn>
                <a:cxn ang="0">
                  <a:pos x="890" y="96"/>
                </a:cxn>
                <a:cxn ang="0">
                  <a:pos x="864" y="146"/>
                </a:cxn>
                <a:cxn ang="0">
                  <a:pos x="830" y="190"/>
                </a:cxn>
                <a:cxn ang="0">
                  <a:pos x="0" y="0"/>
                </a:cxn>
              </a:cxnLst>
              <a:rect l="txL" t="txT" r="txR" b="txB"/>
              <a:pathLst>
                <a:path w="912" h="190">
                  <a:moveTo>
                    <a:pt x="0" y="0"/>
                  </a:moveTo>
                  <a:lnTo>
                    <a:pt x="912" y="0"/>
                  </a:lnTo>
                  <a:lnTo>
                    <a:pt x="906" y="44"/>
                  </a:lnTo>
                  <a:lnTo>
                    <a:pt x="890" y="96"/>
                  </a:lnTo>
                  <a:lnTo>
                    <a:pt x="864" y="146"/>
                  </a:lnTo>
                  <a:lnTo>
                    <a:pt x="830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15"/>
            <p:cNvSpPr/>
            <p:nvPr/>
          </p:nvSpPr>
          <p:spPr>
            <a:xfrm>
              <a:off x="2688" y="1392"/>
              <a:ext cx="830" cy="340"/>
            </a:xfrm>
            <a:custGeom>
              <a:avLst/>
              <a:gdLst>
                <a:gd name="txL" fmla="*/ 0 w 830"/>
                <a:gd name="txT" fmla="*/ 0 h 340"/>
                <a:gd name="txR" fmla="*/ 830 w 830"/>
                <a:gd name="txB" fmla="*/ 340 h 340"/>
              </a:gdLst>
              <a:ahLst/>
              <a:cxnLst>
                <a:cxn ang="0">
                  <a:pos x="0" y="0"/>
                </a:cxn>
                <a:cxn ang="0">
                  <a:pos x="830" y="194"/>
                </a:cxn>
                <a:cxn ang="0">
                  <a:pos x="800" y="226"/>
                </a:cxn>
                <a:cxn ang="0">
                  <a:pos x="758" y="260"/>
                </a:cxn>
                <a:cxn ang="0">
                  <a:pos x="708" y="300"/>
                </a:cxn>
                <a:cxn ang="0">
                  <a:pos x="636" y="340"/>
                </a:cxn>
                <a:cxn ang="0">
                  <a:pos x="0" y="0"/>
                </a:cxn>
              </a:cxnLst>
              <a:rect l="txL" t="txT" r="txR" b="txB"/>
              <a:pathLst>
                <a:path w="830" h="340">
                  <a:moveTo>
                    <a:pt x="0" y="0"/>
                  </a:moveTo>
                  <a:lnTo>
                    <a:pt x="830" y="194"/>
                  </a:lnTo>
                  <a:lnTo>
                    <a:pt x="800" y="226"/>
                  </a:lnTo>
                  <a:lnTo>
                    <a:pt x="758" y="260"/>
                  </a:lnTo>
                  <a:lnTo>
                    <a:pt x="708" y="300"/>
                  </a:lnTo>
                  <a:lnTo>
                    <a:pt x="636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16"/>
            <p:cNvSpPr/>
            <p:nvPr/>
          </p:nvSpPr>
          <p:spPr>
            <a:xfrm>
              <a:off x="2688" y="1392"/>
              <a:ext cx="630" cy="436"/>
            </a:xfrm>
            <a:custGeom>
              <a:avLst/>
              <a:gdLst>
                <a:gd name="txL" fmla="*/ 0 w 630"/>
                <a:gd name="txT" fmla="*/ 0 h 436"/>
                <a:gd name="txR" fmla="*/ 630 w 630"/>
                <a:gd name="txB" fmla="*/ 436 h 436"/>
              </a:gdLst>
              <a:ahLst/>
              <a:cxnLst>
                <a:cxn ang="0">
                  <a:pos x="0" y="0"/>
                </a:cxn>
                <a:cxn ang="0">
                  <a:pos x="630" y="340"/>
                </a:cxn>
                <a:cxn ang="0">
                  <a:pos x="570" y="370"/>
                </a:cxn>
                <a:cxn ang="0">
                  <a:pos x="496" y="394"/>
                </a:cxn>
                <a:cxn ang="0">
                  <a:pos x="410" y="422"/>
                </a:cxn>
                <a:cxn ang="0">
                  <a:pos x="340" y="436"/>
                </a:cxn>
                <a:cxn ang="0">
                  <a:pos x="0" y="0"/>
                </a:cxn>
              </a:cxnLst>
              <a:rect l="txL" t="txT" r="txR" b="txB"/>
              <a:pathLst>
                <a:path w="630" h="436">
                  <a:moveTo>
                    <a:pt x="0" y="0"/>
                  </a:moveTo>
                  <a:lnTo>
                    <a:pt x="630" y="340"/>
                  </a:lnTo>
                  <a:lnTo>
                    <a:pt x="570" y="370"/>
                  </a:lnTo>
                  <a:lnTo>
                    <a:pt x="496" y="394"/>
                  </a:lnTo>
                  <a:lnTo>
                    <a:pt x="410" y="422"/>
                  </a:lnTo>
                  <a:lnTo>
                    <a:pt x="34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Freeform 17"/>
            <p:cNvSpPr/>
            <p:nvPr/>
          </p:nvSpPr>
          <p:spPr>
            <a:xfrm>
              <a:off x="2688" y="1392"/>
              <a:ext cx="338" cy="474"/>
            </a:xfrm>
            <a:custGeom>
              <a:avLst/>
              <a:gdLst>
                <a:gd name="txL" fmla="*/ 0 w 338"/>
                <a:gd name="txT" fmla="*/ 0 h 474"/>
                <a:gd name="txR" fmla="*/ 338 w 338"/>
                <a:gd name="txB" fmla="*/ 474 h 474"/>
              </a:gdLst>
              <a:ahLst/>
              <a:cxnLst>
                <a:cxn ang="0">
                  <a:pos x="0" y="0"/>
                </a:cxn>
                <a:cxn ang="0">
                  <a:pos x="6" y="474"/>
                </a:cxn>
                <a:cxn ang="0">
                  <a:pos x="102" y="468"/>
                </a:cxn>
                <a:cxn ang="0">
                  <a:pos x="188" y="462"/>
                </a:cxn>
                <a:cxn ang="0">
                  <a:pos x="278" y="448"/>
                </a:cxn>
                <a:cxn ang="0">
                  <a:pos x="338" y="438"/>
                </a:cxn>
                <a:cxn ang="0">
                  <a:pos x="0" y="0"/>
                </a:cxn>
              </a:cxnLst>
              <a:rect l="txL" t="txT" r="txR" b="txB"/>
              <a:pathLst>
                <a:path w="338" h="473">
                  <a:moveTo>
                    <a:pt x="0" y="0"/>
                  </a:moveTo>
                  <a:lnTo>
                    <a:pt x="6" y="474"/>
                  </a:lnTo>
                  <a:lnTo>
                    <a:pt x="102" y="468"/>
                  </a:lnTo>
                  <a:lnTo>
                    <a:pt x="188" y="462"/>
                  </a:lnTo>
                  <a:lnTo>
                    <a:pt x="278" y="448"/>
                  </a:lnTo>
                  <a:lnTo>
                    <a:pt x="33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Freeform 18"/>
            <p:cNvSpPr/>
            <p:nvPr/>
          </p:nvSpPr>
          <p:spPr>
            <a:xfrm>
              <a:off x="2396" y="1392"/>
              <a:ext cx="294" cy="470"/>
            </a:xfrm>
            <a:custGeom>
              <a:avLst/>
              <a:gdLst>
                <a:gd name="txL" fmla="*/ 0 w 294"/>
                <a:gd name="txT" fmla="*/ 0 h 470"/>
                <a:gd name="txR" fmla="*/ 294 w 294"/>
                <a:gd name="txB" fmla="*/ 470 h 470"/>
              </a:gdLst>
              <a:ahLst/>
              <a:cxnLst>
                <a:cxn ang="0">
                  <a:pos x="292" y="0"/>
                </a:cxn>
                <a:cxn ang="0">
                  <a:pos x="0" y="448"/>
                </a:cxn>
                <a:cxn ang="0">
                  <a:pos x="74" y="460"/>
                </a:cxn>
                <a:cxn ang="0">
                  <a:pos x="144" y="466"/>
                </a:cxn>
                <a:cxn ang="0">
                  <a:pos x="232" y="470"/>
                </a:cxn>
                <a:cxn ang="0">
                  <a:pos x="294" y="468"/>
                </a:cxn>
                <a:cxn ang="0">
                  <a:pos x="292" y="0"/>
                </a:cxn>
              </a:cxnLst>
              <a:rect l="txL" t="txT" r="txR" b="txB"/>
              <a:pathLst>
                <a:path w="294" h="470">
                  <a:moveTo>
                    <a:pt x="292" y="0"/>
                  </a:moveTo>
                  <a:lnTo>
                    <a:pt x="0" y="448"/>
                  </a:lnTo>
                  <a:lnTo>
                    <a:pt x="74" y="460"/>
                  </a:lnTo>
                  <a:lnTo>
                    <a:pt x="144" y="466"/>
                  </a:lnTo>
                  <a:lnTo>
                    <a:pt x="232" y="470"/>
                  </a:lnTo>
                  <a:lnTo>
                    <a:pt x="294" y="468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标题 1"/>
          <p:cNvSpPr txBox="1"/>
          <p:nvPr/>
        </p:nvSpPr>
        <p:spPr bwMode="auto">
          <a:xfrm>
            <a:off x="2760663" y="-19050"/>
            <a:ext cx="4619625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/>
          <p:nvPr/>
        </p:nvGrpSpPr>
        <p:grpSpPr>
          <a:xfrm>
            <a:off x="2819400" y="1085850"/>
            <a:ext cx="2895600" cy="1136650"/>
            <a:chOff x="1776" y="912"/>
            <a:chExt cx="1824" cy="954"/>
          </a:xfrm>
        </p:grpSpPr>
        <p:sp>
          <p:nvSpPr>
            <p:cNvPr id="17412" name="Freeform 3"/>
            <p:cNvSpPr/>
            <p:nvPr/>
          </p:nvSpPr>
          <p:spPr>
            <a:xfrm>
              <a:off x="2688" y="912"/>
              <a:ext cx="300" cy="480"/>
            </a:xfrm>
            <a:custGeom>
              <a:avLst/>
              <a:gdLst>
                <a:gd name="txL" fmla="*/ 0 w 300"/>
                <a:gd name="txT" fmla="*/ 0 h 480"/>
                <a:gd name="txR" fmla="*/ 300 w 300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480"/>
                </a:cxn>
                <a:cxn ang="0">
                  <a:pos x="300" y="28"/>
                </a:cxn>
                <a:cxn ang="0">
                  <a:pos x="178" y="8"/>
                </a:cxn>
                <a:cxn ang="0">
                  <a:pos x="96" y="2"/>
                </a:cxn>
                <a:cxn ang="0">
                  <a:pos x="0" y="0"/>
                </a:cxn>
              </a:cxnLst>
              <a:rect l="txL" t="txT" r="txR" b="txB"/>
              <a:pathLst>
                <a:path w="300" h="480">
                  <a:moveTo>
                    <a:pt x="0" y="0"/>
                  </a:moveTo>
                  <a:lnTo>
                    <a:pt x="0" y="480"/>
                  </a:lnTo>
                  <a:lnTo>
                    <a:pt x="300" y="28"/>
                  </a:lnTo>
                  <a:lnTo>
                    <a:pt x="178" y="8"/>
                  </a:lnTo>
                  <a:lnTo>
                    <a:pt x="9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3" name="Freeform 4"/>
            <p:cNvSpPr/>
            <p:nvPr/>
          </p:nvSpPr>
          <p:spPr>
            <a:xfrm>
              <a:off x="2342" y="912"/>
              <a:ext cx="346" cy="480"/>
            </a:xfrm>
            <a:custGeom>
              <a:avLst/>
              <a:gdLst>
                <a:gd name="txL" fmla="*/ 0 w 346"/>
                <a:gd name="txT" fmla="*/ 0 h 480"/>
                <a:gd name="txR" fmla="*/ 346 w 346"/>
                <a:gd name="txB" fmla="*/ 480 h 480"/>
              </a:gdLst>
              <a:ahLst/>
              <a:cxnLst>
                <a:cxn ang="0">
                  <a:pos x="0" y="38"/>
                </a:cxn>
                <a:cxn ang="0">
                  <a:pos x="346" y="480"/>
                </a:cxn>
                <a:cxn ang="0">
                  <a:pos x="346" y="0"/>
                </a:cxn>
                <a:cxn ang="0">
                  <a:pos x="250" y="0"/>
                </a:cxn>
                <a:cxn ang="0">
                  <a:pos x="164" y="10"/>
                </a:cxn>
                <a:cxn ang="0">
                  <a:pos x="80" y="20"/>
                </a:cxn>
                <a:cxn ang="0">
                  <a:pos x="36" y="28"/>
                </a:cxn>
                <a:cxn ang="0">
                  <a:pos x="0" y="38"/>
                </a:cxn>
              </a:cxnLst>
              <a:rect l="txL" t="txT" r="txR" b="txB"/>
              <a:pathLst>
                <a:path w="346" h="480">
                  <a:moveTo>
                    <a:pt x="0" y="38"/>
                  </a:moveTo>
                  <a:lnTo>
                    <a:pt x="346" y="480"/>
                  </a:lnTo>
                  <a:lnTo>
                    <a:pt x="346" y="0"/>
                  </a:lnTo>
                  <a:lnTo>
                    <a:pt x="250" y="0"/>
                  </a:lnTo>
                  <a:lnTo>
                    <a:pt x="164" y="10"/>
                  </a:lnTo>
                  <a:lnTo>
                    <a:pt x="80" y="20"/>
                  </a:lnTo>
                  <a:lnTo>
                    <a:pt x="36" y="2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4" name="Freeform 5"/>
            <p:cNvSpPr/>
            <p:nvPr/>
          </p:nvSpPr>
          <p:spPr>
            <a:xfrm>
              <a:off x="2054" y="948"/>
              <a:ext cx="634" cy="444"/>
            </a:xfrm>
            <a:custGeom>
              <a:avLst/>
              <a:gdLst>
                <a:gd name="txL" fmla="*/ 0 w 634"/>
                <a:gd name="txT" fmla="*/ 0 h 444"/>
                <a:gd name="txR" fmla="*/ 634 w 634"/>
                <a:gd name="txB" fmla="*/ 444 h 444"/>
              </a:gdLst>
              <a:ahLst/>
              <a:cxnLst>
                <a:cxn ang="0">
                  <a:pos x="0" y="102"/>
                </a:cxn>
                <a:cxn ang="0">
                  <a:pos x="634" y="444"/>
                </a:cxn>
                <a:cxn ang="0">
                  <a:pos x="286" y="0"/>
                </a:cxn>
                <a:cxn ang="0">
                  <a:pos x="214" y="20"/>
                </a:cxn>
                <a:cxn ang="0">
                  <a:pos x="132" y="42"/>
                </a:cxn>
                <a:cxn ang="0">
                  <a:pos x="70" y="68"/>
                </a:cxn>
                <a:cxn ang="0">
                  <a:pos x="0" y="102"/>
                </a:cxn>
              </a:cxnLst>
              <a:rect l="txL" t="txT" r="txR" b="txB"/>
              <a:pathLst>
                <a:path w="634" h="443">
                  <a:moveTo>
                    <a:pt x="0" y="102"/>
                  </a:moveTo>
                  <a:lnTo>
                    <a:pt x="634" y="444"/>
                  </a:lnTo>
                  <a:lnTo>
                    <a:pt x="286" y="0"/>
                  </a:lnTo>
                  <a:lnTo>
                    <a:pt x="214" y="20"/>
                  </a:lnTo>
                  <a:lnTo>
                    <a:pt x="132" y="42"/>
                  </a:lnTo>
                  <a:lnTo>
                    <a:pt x="70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5" name="Freeform 6"/>
            <p:cNvSpPr/>
            <p:nvPr/>
          </p:nvSpPr>
          <p:spPr>
            <a:xfrm>
              <a:off x="1852" y="1052"/>
              <a:ext cx="836" cy="340"/>
            </a:xfrm>
            <a:custGeom>
              <a:avLst/>
              <a:gdLst>
                <a:gd name="txL" fmla="*/ 0 w 836"/>
                <a:gd name="txT" fmla="*/ 0 h 340"/>
                <a:gd name="txR" fmla="*/ 836 w 836"/>
                <a:gd name="txB" fmla="*/ 340 h 340"/>
              </a:gdLst>
              <a:ahLst/>
              <a:cxnLst>
                <a:cxn ang="0">
                  <a:pos x="836" y="340"/>
                </a:cxn>
                <a:cxn ang="0">
                  <a:pos x="0" y="148"/>
                </a:cxn>
                <a:cxn ang="0">
                  <a:pos x="46" y="104"/>
                </a:cxn>
                <a:cxn ang="0">
                  <a:pos x="90" y="62"/>
                </a:cxn>
                <a:cxn ang="0">
                  <a:pos x="142" y="26"/>
                </a:cxn>
                <a:cxn ang="0">
                  <a:pos x="198" y="0"/>
                </a:cxn>
                <a:cxn ang="0">
                  <a:pos x="836" y="340"/>
                </a:cxn>
              </a:cxnLst>
              <a:rect l="txL" t="txT" r="txR" b="txB"/>
              <a:pathLst>
                <a:path w="836" h="340">
                  <a:moveTo>
                    <a:pt x="836" y="340"/>
                  </a:moveTo>
                  <a:lnTo>
                    <a:pt x="0" y="148"/>
                  </a:lnTo>
                  <a:lnTo>
                    <a:pt x="46" y="104"/>
                  </a:lnTo>
                  <a:lnTo>
                    <a:pt x="90" y="62"/>
                  </a:lnTo>
                  <a:lnTo>
                    <a:pt x="142" y="26"/>
                  </a:lnTo>
                  <a:lnTo>
                    <a:pt x="198" y="0"/>
                  </a:lnTo>
                  <a:lnTo>
                    <a:pt x="836" y="34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6" name="Freeform 7"/>
            <p:cNvSpPr/>
            <p:nvPr/>
          </p:nvSpPr>
          <p:spPr>
            <a:xfrm>
              <a:off x="1776" y="1206"/>
              <a:ext cx="912" cy="186"/>
            </a:xfrm>
            <a:custGeom>
              <a:avLst/>
              <a:gdLst>
                <a:gd name="txL" fmla="*/ 0 w 912"/>
                <a:gd name="txT" fmla="*/ 0 h 186"/>
                <a:gd name="txR" fmla="*/ 912 w 912"/>
                <a:gd name="txB" fmla="*/ 186 h 186"/>
              </a:gdLst>
              <a:ahLst/>
              <a:cxnLst>
                <a:cxn ang="0">
                  <a:pos x="0" y="186"/>
                </a:cxn>
                <a:cxn ang="0">
                  <a:pos x="912" y="186"/>
                </a:cxn>
                <a:cxn ang="0">
                  <a:pos x="68" y="0"/>
                </a:cxn>
                <a:cxn ang="0">
                  <a:pos x="40" y="46"/>
                </a:cxn>
                <a:cxn ang="0">
                  <a:pos x="18" y="88"/>
                </a:cxn>
                <a:cxn ang="0">
                  <a:pos x="6" y="134"/>
                </a:cxn>
                <a:cxn ang="0">
                  <a:pos x="0" y="186"/>
                </a:cxn>
              </a:cxnLst>
              <a:rect l="txL" t="txT" r="txR" b="txB"/>
              <a:pathLst>
                <a:path w="912" h="186">
                  <a:moveTo>
                    <a:pt x="0" y="186"/>
                  </a:moveTo>
                  <a:lnTo>
                    <a:pt x="912" y="186"/>
                  </a:lnTo>
                  <a:lnTo>
                    <a:pt x="68" y="0"/>
                  </a:lnTo>
                  <a:lnTo>
                    <a:pt x="40" y="46"/>
                  </a:lnTo>
                  <a:lnTo>
                    <a:pt x="18" y="88"/>
                  </a:lnTo>
                  <a:lnTo>
                    <a:pt x="6" y="134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Freeform 8"/>
            <p:cNvSpPr/>
            <p:nvPr/>
          </p:nvSpPr>
          <p:spPr>
            <a:xfrm>
              <a:off x="1776" y="1392"/>
              <a:ext cx="912" cy="218"/>
            </a:xfrm>
            <a:custGeom>
              <a:avLst/>
              <a:gdLst>
                <a:gd name="txL" fmla="*/ 0 w 912"/>
                <a:gd name="txT" fmla="*/ 0 h 218"/>
                <a:gd name="txR" fmla="*/ 912 w 912"/>
                <a:gd name="txB" fmla="*/ 218 h 218"/>
              </a:gdLst>
              <a:ahLst/>
              <a:cxnLst>
                <a:cxn ang="0">
                  <a:pos x="100" y="218"/>
                </a:cxn>
                <a:cxn ang="0">
                  <a:pos x="912" y="0"/>
                </a:cxn>
                <a:cxn ang="0">
                  <a:pos x="0" y="0"/>
                </a:cxn>
                <a:cxn ang="0">
                  <a:pos x="8" y="58"/>
                </a:cxn>
                <a:cxn ang="0">
                  <a:pos x="32" y="118"/>
                </a:cxn>
                <a:cxn ang="0">
                  <a:pos x="56" y="162"/>
                </a:cxn>
                <a:cxn ang="0">
                  <a:pos x="100" y="218"/>
                </a:cxn>
              </a:cxnLst>
              <a:rect l="txL" t="txT" r="txR" b="txB"/>
              <a:pathLst>
                <a:path w="912" h="218">
                  <a:moveTo>
                    <a:pt x="100" y="218"/>
                  </a:moveTo>
                  <a:lnTo>
                    <a:pt x="912" y="0"/>
                  </a:lnTo>
                  <a:lnTo>
                    <a:pt x="0" y="0"/>
                  </a:lnTo>
                  <a:lnTo>
                    <a:pt x="8" y="58"/>
                  </a:lnTo>
                  <a:lnTo>
                    <a:pt x="32" y="118"/>
                  </a:lnTo>
                  <a:lnTo>
                    <a:pt x="56" y="162"/>
                  </a:lnTo>
                  <a:lnTo>
                    <a:pt x="100" y="21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Freeform 9"/>
            <p:cNvSpPr/>
            <p:nvPr/>
          </p:nvSpPr>
          <p:spPr>
            <a:xfrm>
              <a:off x="1876" y="1392"/>
              <a:ext cx="810" cy="354"/>
            </a:xfrm>
            <a:custGeom>
              <a:avLst/>
              <a:gdLst>
                <a:gd name="txL" fmla="*/ 0 w 810"/>
                <a:gd name="txT" fmla="*/ 0 h 354"/>
                <a:gd name="txR" fmla="*/ 810 w 810"/>
                <a:gd name="txB" fmla="*/ 354 h 354"/>
              </a:gdLst>
              <a:ahLst/>
              <a:cxnLst>
                <a:cxn ang="0">
                  <a:pos x="206" y="354"/>
                </a:cxn>
                <a:cxn ang="0">
                  <a:pos x="810" y="0"/>
                </a:cxn>
                <a:cxn ang="0">
                  <a:pos x="0" y="220"/>
                </a:cxn>
                <a:cxn ang="0">
                  <a:pos x="52" y="258"/>
                </a:cxn>
                <a:cxn ang="0">
                  <a:pos x="92" y="288"/>
                </a:cxn>
                <a:cxn ang="0">
                  <a:pos x="138" y="316"/>
                </a:cxn>
                <a:cxn ang="0">
                  <a:pos x="206" y="354"/>
                </a:cxn>
              </a:cxnLst>
              <a:rect l="txL" t="txT" r="txR" b="txB"/>
              <a:pathLst>
                <a:path w="810" h="354">
                  <a:moveTo>
                    <a:pt x="206" y="354"/>
                  </a:moveTo>
                  <a:lnTo>
                    <a:pt x="810" y="0"/>
                  </a:lnTo>
                  <a:lnTo>
                    <a:pt x="0" y="220"/>
                  </a:lnTo>
                  <a:lnTo>
                    <a:pt x="52" y="258"/>
                  </a:lnTo>
                  <a:lnTo>
                    <a:pt x="92" y="288"/>
                  </a:lnTo>
                  <a:lnTo>
                    <a:pt x="138" y="316"/>
                  </a:lnTo>
                  <a:lnTo>
                    <a:pt x="206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Freeform 10"/>
            <p:cNvSpPr/>
            <p:nvPr/>
          </p:nvSpPr>
          <p:spPr>
            <a:xfrm>
              <a:off x="2090" y="1392"/>
              <a:ext cx="598" cy="446"/>
            </a:xfrm>
            <a:custGeom>
              <a:avLst/>
              <a:gdLst>
                <a:gd name="txL" fmla="*/ 0 w 598"/>
                <a:gd name="txT" fmla="*/ 0 h 446"/>
                <a:gd name="txR" fmla="*/ 598 w 598"/>
                <a:gd name="txB" fmla="*/ 446 h 446"/>
              </a:gdLst>
              <a:ahLst/>
              <a:cxnLst>
                <a:cxn ang="0">
                  <a:pos x="0" y="356"/>
                </a:cxn>
                <a:cxn ang="0">
                  <a:pos x="598" y="0"/>
                </a:cxn>
                <a:cxn ang="0">
                  <a:pos x="302" y="446"/>
                </a:cxn>
                <a:cxn ang="0">
                  <a:pos x="238" y="434"/>
                </a:cxn>
                <a:cxn ang="0">
                  <a:pos x="160" y="412"/>
                </a:cxn>
                <a:cxn ang="0">
                  <a:pos x="92" y="392"/>
                </a:cxn>
                <a:cxn ang="0">
                  <a:pos x="0" y="356"/>
                </a:cxn>
              </a:cxnLst>
              <a:rect l="txL" t="txT" r="txR" b="txB"/>
              <a:pathLst>
                <a:path w="598" h="446">
                  <a:moveTo>
                    <a:pt x="0" y="356"/>
                  </a:moveTo>
                  <a:lnTo>
                    <a:pt x="598" y="0"/>
                  </a:lnTo>
                  <a:lnTo>
                    <a:pt x="302" y="446"/>
                  </a:lnTo>
                  <a:lnTo>
                    <a:pt x="238" y="434"/>
                  </a:lnTo>
                  <a:lnTo>
                    <a:pt x="160" y="412"/>
                  </a:lnTo>
                  <a:lnTo>
                    <a:pt x="92" y="392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1"/>
            <p:cNvSpPr/>
            <p:nvPr/>
          </p:nvSpPr>
          <p:spPr>
            <a:xfrm>
              <a:off x="2688" y="942"/>
              <a:ext cx="606" cy="450"/>
            </a:xfrm>
            <a:custGeom>
              <a:avLst/>
              <a:gdLst>
                <a:gd name="txL" fmla="*/ 0 w 606"/>
                <a:gd name="txT" fmla="*/ 0 h 450"/>
                <a:gd name="txR" fmla="*/ 606 w 606"/>
                <a:gd name="txB" fmla="*/ 450 h 450"/>
              </a:gdLst>
              <a:ahLst/>
              <a:cxnLst>
                <a:cxn ang="0">
                  <a:pos x="0" y="450"/>
                </a:cxn>
                <a:cxn ang="0">
                  <a:pos x="300" y="0"/>
                </a:cxn>
                <a:cxn ang="0">
                  <a:pos x="344" y="8"/>
                </a:cxn>
                <a:cxn ang="0">
                  <a:pos x="447" y="33"/>
                </a:cxn>
                <a:cxn ang="0">
                  <a:pos x="534" y="62"/>
                </a:cxn>
                <a:cxn ang="0">
                  <a:pos x="606" y="96"/>
                </a:cxn>
                <a:cxn ang="0">
                  <a:pos x="0" y="450"/>
                </a:cxn>
              </a:cxnLst>
              <a:rect l="txL" t="txT" r="txR" b="txB"/>
              <a:pathLst>
                <a:path w="606" h="450">
                  <a:moveTo>
                    <a:pt x="0" y="450"/>
                  </a:moveTo>
                  <a:lnTo>
                    <a:pt x="300" y="0"/>
                  </a:lnTo>
                  <a:lnTo>
                    <a:pt x="344" y="8"/>
                  </a:lnTo>
                  <a:lnTo>
                    <a:pt x="447" y="33"/>
                  </a:lnTo>
                  <a:lnTo>
                    <a:pt x="534" y="62"/>
                  </a:lnTo>
                  <a:lnTo>
                    <a:pt x="606" y="9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00CC99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Freeform 12"/>
            <p:cNvSpPr/>
            <p:nvPr/>
          </p:nvSpPr>
          <p:spPr>
            <a:xfrm>
              <a:off x="2688" y="1038"/>
              <a:ext cx="816" cy="354"/>
            </a:xfrm>
            <a:custGeom>
              <a:avLst/>
              <a:gdLst>
                <a:gd name="txL" fmla="*/ 0 w 816"/>
                <a:gd name="txT" fmla="*/ 0 h 354"/>
                <a:gd name="txR" fmla="*/ 816 w 816"/>
                <a:gd name="txB" fmla="*/ 354 h 354"/>
              </a:gdLst>
              <a:ahLst/>
              <a:cxnLst>
                <a:cxn ang="0">
                  <a:pos x="0" y="354"/>
                </a:cxn>
                <a:cxn ang="0">
                  <a:pos x="614" y="0"/>
                </a:cxn>
                <a:cxn ang="0">
                  <a:pos x="660" y="26"/>
                </a:cxn>
                <a:cxn ang="0">
                  <a:pos x="720" y="58"/>
                </a:cxn>
                <a:cxn ang="0">
                  <a:pos x="770" y="98"/>
                </a:cxn>
                <a:cxn ang="0">
                  <a:pos x="816" y="142"/>
                </a:cxn>
                <a:cxn ang="0">
                  <a:pos x="0" y="354"/>
                </a:cxn>
              </a:cxnLst>
              <a:rect l="txL" t="txT" r="txR" b="txB"/>
              <a:pathLst>
                <a:path w="816" h="354">
                  <a:moveTo>
                    <a:pt x="0" y="354"/>
                  </a:moveTo>
                  <a:lnTo>
                    <a:pt x="614" y="0"/>
                  </a:lnTo>
                  <a:lnTo>
                    <a:pt x="660" y="26"/>
                  </a:lnTo>
                  <a:lnTo>
                    <a:pt x="720" y="58"/>
                  </a:lnTo>
                  <a:lnTo>
                    <a:pt x="770" y="98"/>
                  </a:lnTo>
                  <a:lnTo>
                    <a:pt x="816" y="142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Freeform 13"/>
            <p:cNvSpPr/>
            <p:nvPr/>
          </p:nvSpPr>
          <p:spPr>
            <a:xfrm>
              <a:off x="2688" y="1184"/>
              <a:ext cx="908" cy="208"/>
            </a:xfrm>
            <a:custGeom>
              <a:avLst/>
              <a:gdLst>
                <a:gd name="txL" fmla="*/ 0 w 908"/>
                <a:gd name="txT" fmla="*/ 0 h 208"/>
                <a:gd name="txR" fmla="*/ 908 w 908"/>
                <a:gd name="txB" fmla="*/ 208 h 208"/>
              </a:gdLst>
              <a:ahLst/>
              <a:cxnLst>
                <a:cxn ang="0">
                  <a:pos x="0" y="208"/>
                </a:cxn>
                <a:cxn ang="0">
                  <a:pos x="822" y="0"/>
                </a:cxn>
                <a:cxn ang="0">
                  <a:pos x="850" y="36"/>
                </a:cxn>
                <a:cxn ang="0">
                  <a:pos x="886" y="94"/>
                </a:cxn>
                <a:cxn ang="0">
                  <a:pos x="906" y="158"/>
                </a:cxn>
                <a:cxn ang="0">
                  <a:pos x="908" y="202"/>
                </a:cxn>
                <a:cxn ang="0">
                  <a:pos x="0" y="208"/>
                </a:cxn>
              </a:cxnLst>
              <a:rect l="txL" t="txT" r="txR" b="txB"/>
              <a:pathLst>
                <a:path w="907" h="208">
                  <a:moveTo>
                    <a:pt x="0" y="208"/>
                  </a:moveTo>
                  <a:lnTo>
                    <a:pt x="822" y="0"/>
                  </a:lnTo>
                  <a:lnTo>
                    <a:pt x="850" y="36"/>
                  </a:lnTo>
                  <a:lnTo>
                    <a:pt x="886" y="94"/>
                  </a:lnTo>
                  <a:lnTo>
                    <a:pt x="906" y="158"/>
                  </a:lnTo>
                  <a:lnTo>
                    <a:pt x="908" y="202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Freeform 14"/>
            <p:cNvSpPr/>
            <p:nvPr/>
          </p:nvSpPr>
          <p:spPr>
            <a:xfrm>
              <a:off x="2688" y="1392"/>
              <a:ext cx="912" cy="190"/>
            </a:xfrm>
            <a:custGeom>
              <a:avLst/>
              <a:gdLst>
                <a:gd name="txL" fmla="*/ 0 w 912"/>
                <a:gd name="txT" fmla="*/ 0 h 190"/>
                <a:gd name="txR" fmla="*/ 912 w 912"/>
                <a:gd name="txB" fmla="*/ 190 h 190"/>
              </a:gdLst>
              <a:ahLst/>
              <a:cxnLst>
                <a:cxn ang="0">
                  <a:pos x="0" y="0"/>
                </a:cxn>
                <a:cxn ang="0">
                  <a:pos x="912" y="0"/>
                </a:cxn>
                <a:cxn ang="0">
                  <a:pos x="906" y="44"/>
                </a:cxn>
                <a:cxn ang="0">
                  <a:pos x="890" y="96"/>
                </a:cxn>
                <a:cxn ang="0">
                  <a:pos x="864" y="146"/>
                </a:cxn>
                <a:cxn ang="0">
                  <a:pos x="830" y="190"/>
                </a:cxn>
                <a:cxn ang="0">
                  <a:pos x="0" y="0"/>
                </a:cxn>
              </a:cxnLst>
              <a:rect l="txL" t="txT" r="txR" b="txB"/>
              <a:pathLst>
                <a:path w="912" h="190">
                  <a:moveTo>
                    <a:pt x="0" y="0"/>
                  </a:moveTo>
                  <a:lnTo>
                    <a:pt x="912" y="0"/>
                  </a:lnTo>
                  <a:lnTo>
                    <a:pt x="906" y="44"/>
                  </a:lnTo>
                  <a:lnTo>
                    <a:pt x="890" y="96"/>
                  </a:lnTo>
                  <a:lnTo>
                    <a:pt x="864" y="146"/>
                  </a:lnTo>
                  <a:lnTo>
                    <a:pt x="830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Freeform 15"/>
            <p:cNvSpPr/>
            <p:nvPr/>
          </p:nvSpPr>
          <p:spPr>
            <a:xfrm>
              <a:off x="2688" y="1392"/>
              <a:ext cx="830" cy="340"/>
            </a:xfrm>
            <a:custGeom>
              <a:avLst/>
              <a:gdLst>
                <a:gd name="txL" fmla="*/ 0 w 830"/>
                <a:gd name="txT" fmla="*/ 0 h 340"/>
                <a:gd name="txR" fmla="*/ 830 w 830"/>
                <a:gd name="txB" fmla="*/ 340 h 340"/>
              </a:gdLst>
              <a:ahLst/>
              <a:cxnLst>
                <a:cxn ang="0">
                  <a:pos x="0" y="0"/>
                </a:cxn>
                <a:cxn ang="0">
                  <a:pos x="830" y="194"/>
                </a:cxn>
                <a:cxn ang="0">
                  <a:pos x="800" y="226"/>
                </a:cxn>
                <a:cxn ang="0">
                  <a:pos x="758" y="260"/>
                </a:cxn>
                <a:cxn ang="0">
                  <a:pos x="708" y="300"/>
                </a:cxn>
                <a:cxn ang="0">
                  <a:pos x="636" y="340"/>
                </a:cxn>
                <a:cxn ang="0">
                  <a:pos x="0" y="0"/>
                </a:cxn>
              </a:cxnLst>
              <a:rect l="txL" t="txT" r="txR" b="txB"/>
              <a:pathLst>
                <a:path w="830" h="340">
                  <a:moveTo>
                    <a:pt x="0" y="0"/>
                  </a:moveTo>
                  <a:lnTo>
                    <a:pt x="830" y="194"/>
                  </a:lnTo>
                  <a:lnTo>
                    <a:pt x="800" y="226"/>
                  </a:lnTo>
                  <a:lnTo>
                    <a:pt x="758" y="260"/>
                  </a:lnTo>
                  <a:lnTo>
                    <a:pt x="708" y="300"/>
                  </a:lnTo>
                  <a:lnTo>
                    <a:pt x="636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Freeform 16"/>
            <p:cNvSpPr/>
            <p:nvPr/>
          </p:nvSpPr>
          <p:spPr>
            <a:xfrm>
              <a:off x="2688" y="1392"/>
              <a:ext cx="630" cy="436"/>
            </a:xfrm>
            <a:custGeom>
              <a:avLst/>
              <a:gdLst>
                <a:gd name="txL" fmla="*/ 0 w 630"/>
                <a:gd name="txT" fmla="*/ 0 h 436"/>
                <a:gd name="txR" fmla="*/ 630 w 630"/>
                <a:gd name="txB" fmla="*/ 436 h 436"/>
              </a:gdLst>
              <a:ahLst/>
              <a:cxnLst>
                <a:cxn ang="0">
                  <a:pos x="0" y="0"/>
                </a:cxn>
                <a:cxn ang="0">
                  <a:pos x="630" y="340"/>
                </a:cxn>
                <a:cxn ang="0">
                  <a:pos x="570" y="370"/>
                </a:cxn>
                <a:cxn ang="0">
                  <a:pos x="496" y="394"/>
                </a:cxn>
                <a:cxn ang="0">
                  <a:pos x="410" y="422"/>
                </a:cxn>
                <a:cxn ang="0">
                  <a:pos x="340" y="436"/>
                </a:cxn>
                <a:cxn ang="0">
                  <a:pos x="0" y="0"/>
                </a:cxn>
              </a:cxnLst>
              <a:rect l="txL" t="txT" r="txR" b="txB"/>
              <a:pathLst>
                <a:path w="630" h="436">
                  <a:moveTo>
                    <a:pt x="0" y="0"/>
                  </a:moveTo>
                  <a:lnTo>
                    <a:pt x="630" y="340"/>
                  </a:lnTo>
                  <a:lnTo>
                    <a:pt x="570" y="370"/>
                  </a:lnTo>
                  <a:lnTo>
                    <a:pt x="496" y="394"/>
                  </a:lnTo>
                  <a:lnTo>
                    <a:pt x="410" y="422"/>
                  </a:lnTo>
                  <a:lnTo>
                    <a:pt x="34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Freeform 17"/>
            <p:cNvSpPr/>
            <p:nvPr/>
          </p:nvSpPr>
          <p:spPr>
            <a:xfrm>
              <a:off x="2688" y="1392"/>
              <a:ext cx="338" cy="474"/>
            </a:xfrm>
            <a:custGeom>
              <a:avLst/>
              <a:gdLst>
                <a:gd name="txL" fmla="*/ 0 w 338"/>
                <a:gd name="txT" fmla="*/ 0 h 474"/>
                <a:gd name="txR" fmla="*/ 338 w 338"/>
                <a:gd name="txB" fmla="*/ 474 h 474"/>
              </a:gdLst>
              <a:ahLst/>
              <a:cxnLst>
                <a:cxn ang="0">
                  <a:pos x="0" y="0"/>
                </a:cxn>
                <a:cxn ang="0">
                  <a:pos x="6" y="474"/>
                </a:cxn>
                <a:cxn ang="0">
                  <a:pos x="102" y="468"/>
                </a:cxn>
                <a:cxn ang="0">
                  <a:pos x="188" y="462"/>
                </a:cxn>
                <a:cxn ang="0">
                  <a:pos x="278" y="448"/>
                </a:cxn>
                <a:cxn ang="0">
                  <a:pos x="338" y="438"/>
                </a:cxn>
                <a:cxn ang="0">
                  <a:pos x="0" y="0"/>
                </a:cxn>
              </a:cxnLst>
              <a:rect l="txL" t="txT" r="txR" b="txB"/>
              <a:pathLst>
                <a:path w="338" h="473">
                  <a:moveTo>
                    <a:pt x="0" y="0"/>
                  </a:moveTo>
                  <a:lnTo>
                    <a:pt x="6" y="474"/>
                  </a:lnTo>
                  <a:lnTo>
                    <a:pt x="102" y="468"/>
                  </a:lnTo>
                  <a:lnTo>
                    <a:pt x="188" y="462"/>
                  </a:lnTo>
                  <a:lnTo>
                    <a:pt x="278" y="448"/>
                  </a:lnTo>
                  <a:lnTo>
                    <a:pt x="33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Freeform 18"/>
            <p:cNvSpPr/>
            <p:nvPr/>
          </p:nvSpPr>
          <p:spPr>
            <a:xfrm>
              <a:off x="2396" y="1392"/>
              <a:ext cx="294" cy="470"/>
            </a:xfrm>
            <a:custGeom>
              <a:avLst/>
              <a:gdLst>
                <a:gd name="txL" fmla="*/ 0 w 294"/>
                <a:gd name="txT" fmla="*/ 0 h 470"/>
                <a:gd name="txR" fmla="*/ 294 w 294"/>
                <a:gd name="txB" fmla="*/ 470 h 470"/>
              </a:gdLst>
              <a:ahLst/>
              <a:cxnLst>
                <a:cxn ang="0">
                  <a:pos x="292" y="0"/>
                </a:cxn>
                <a:cxn ang="0">
                  <a:pos x="0" y="448"/>
                </a:cxn>
                <a:cxn ang="0">
                  <a:pos x="74" y="460"/>
                </a:cxn>
                <a:cxn ang="0">
                  <a:pos x="144" y="466"/>
                </a:cxn>
                <a:cxn ang="0">
                  <a:pos x="232" y="470"/>
                </a:cxn>
                <a:cxn ang="0">
                  <a:pos x="294" y="468"/>
                </a:cxn>
                <a:cxn ang="0">
                  <a:pos x="292" y="0"/>
                </a:cxn>
              </a:cxnLst>
              <a:rect l="txL" t="txT" r="txR" b="txB"/>
              <a:pathLst>
                <a:path w="294" h="470">
                  <a:moveTo>
                    <a:pt x="292" y="0"/>
                  </a:moveTo>
                  <a:lnTo>
                    <a:pt x="0" y="448"/>
                  </a:lnTo>
                  <a:lnTo>
                    <a:pt x="74" y="460"/>
                  </a:lnTo>
                  <a:lnTo>
                    <a:pt x="144" y="466"/>
                  </a:lnTo>
                  <a:lnTo>
                    <a:pt x="232" y="470"/>
                  </a:lnTo>
                  <a:lnTo>
                    <a:pt x="294" y="468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Bottom">
                <a:rot lat="0" lon="0" rev="0"/>
              </a:camera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标题 1"/>
          <p:cNvSpPr txBox="1"/>
          <p:nvPr/>
        </p:nvSpPr>
        <p:spPr bwMode="auto">
          <a:xfrm>
            <a:off x="2905125" y="-19050"/>
            <a:ext cx="325120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reeform 3"/>
          <p:cNvSpPr/>
          <p:nvPr/>
        </p:nvSpPr>
        <p:spPr>
          <a:xfrm>
            <a:off x="4267200" y="1085850"/>
            <a:ext cx="476250" cy="571500"/>
          </a:xfrm>
          <a:custGeom>
            <a:avLst/>
            <a:gdLst>
              <a:gd name="txL" fmla="*/ 0 w 300"/>
              <a:gd name="txT" fmla="*/ 0 h 480"/>
              <a:gd name="txR" fmla="*/ 300 w 300"/>
              <a:gd name="txB" fmla="*/ 480 h 480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00" h="480">
                <a:moveTo>
                  <a:pt x="0" y="0"/>
                </a:moveTo>
                <a:lnTo>
                  <a:pt x="0" y="480"/>
                </a:lnTo>
                <a:lnTo>
                  <a:pt x="300" y="28"/>
                </a:lnTo>
                <a:lnTo>
                  <a:pt x="178" y="8"/>
                </a:lnTo>
                <a:lnTo>
                  <a:pt x="96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35" name="Freeform 4"/>
          <p:cNvSpPr/>
          <p:nvPr/>
        </p:nvSpPr>
        <p:spPr>
          <a:xfrm>
            <a:off x="3717925" y="1085850"/>
            <a:ext cx="549275" cy="571500"/>
          </a:xfrm>
          <a:custGeom>
            <a:avLst/>
            <a:gdLst>
              <a:gd name="txL" fmla="*/ 0 w 346"/>
              <a:gd name="txT" fmla="*/ 0 h 480"/>
              <a:gd name="txR" fmla="*/ 346 w 34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" h="480">
                <a:moveTo>
                  <a:pt x="0" y="38"/>
                </a:moveTo>
                <a:lnTo>
                  <a:pt x="346" y="480"/>
                </a:lnTo>
                <a:lnTo>
                  <a:pt x="346" y="0"/>
                </a:lnTo>
                <a:lnTo>
                  <a:pt x="250" y="0"/>
                </a:lnTo>
                <a:lnTo>
                  <a:pt x="164" y="10"/>
                </a:lnTo>
                <a:lnTo>
                  <a:pt x="80" y="20"/>
                </a:lnTo>
                <a:lnTo>
                  <a:pt x="36" y="28"/>
                </a:lnTo>
                <a:lnTo>
                  <a:pt x="0" y="3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36" name="Freeform 5"/>
          <p:cNvSpPr/>
          <p:nvPr/>
        </p:nvSpPr>
        <p:spPr>
          <a:xfrm>
            <a:off x="3260725" y="1128713"/>
            <a:ext cx="1006475" cy="528637"/>
          </a:xfrm>
          <a:custGeom>
            <a:avLst/>
            <a:gdLst>
              <a:gd name="txL" fmla="*/ 0 w 634"/>
              <a:gd name="txT" fmla="*/ 0 h 444"/>
              <a:gd name="txR" fmla="*/ 634 w 634"/>
              <a:gd name="txB" fmla="*/ 444 h 44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34" h="443">
                <a:moveTo>
                  <a:pt x="0" y="102"/>
                </a:moveTo>
                <a:lnTo>
                  <a:pt x="634" y="444"/>
                </a:lnTo>
                <a:lnTo>
                  <a:pt x="286" y="0"/>
                </a:lnTo>
                <a:lnTo>
                  <a:pt x="214" y="20"/>
                </a:lnTo>
                <a:lnTo>
                  <a:pt x="132" y="42"/>
                </a:lnTo>
                <a:lnTo>
                  <a:pt x="70" y="68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37" name="Freeform 6"/>
          <p:cNvSpPr/>
          <p:nvPr/>
        </p:nvSpPr>
        <p:spPr>
          <a:xfrm>
            <a:off x="2940050" y="1252538"/>
            <a:ext cx="1327150" cy="404812"/>
          </a:xfrm>
          <a:custGeom>
            <a:avLst/>
            <a:gdLst>
              <a:gd name="txL" fmla="*/ 0 w 836"/>
              <a:gd name="txT" fmla="*/ 0 h 340"/>
              <a:gd name="txR" fmla="*/ 836 w 836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36" h="340">
                <a:moveTo>
                  <a:pt x="836" y="340"/>
                </a:moveTo>
                <a:lnTo>
                  <a:pt x="0" y="148"/>
                </a:lnTo>
                <a:lnTo>
                  <a:pt x="46" y="104"/>
                </a:lnTo>
                <a:lnTo>
                  <a:pt x="90" y="62"/>
                </a:lnTo>
                <a:lnTo>
                  <a:pt x="142" y="26"/>
                </a:lnTo>
                <a:lnTo>
                  <a:pt x="198" y="0"/>
                </a:lnTo>
                <a:lnTo>
                  <a:pt x="836" y="34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38" name="Freeform 7"/>
          <p:cNvSpPr/>
          <p:nvPr/>
        </p:nvSpPr>
        <p:spPr>
          <a:xfrm>
            <a:off x="2819400" y="1436688"/>
            <a:ext cx="1447800" cy="220662"/>
          </a:xfrm>
          <a:custGeom>
            <a:avLst/>
            <a:gdLst>
              <a:gd name="txL" fmla="*/ 0 w 912"/>
              <a:gd name="txT" fmla="*/ 0 h 186"/>
              <a:gd name="txR" fmla="*/ 912 w 912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12" h="186">
                <a:moveTo>
                  <a:pt x="0" y="186"/>
                </a:moveTo>
                <a:lnTo>
                  <a:pt x="912" y="186"/>
                </a:lnTo>
                <a:lnTo>
                  <a:pt x="68" y="0"/>
                </a:lnTo>
                <a:lnTo>
                  <a:pt x="40" y="46"/>
                </a:lnTo>
                <a:lnTo>
                  <a:pt x="18" y="88"/>
                </a:lnTo>
                <a:lnTo>
                  <a:pt x="6" y="134"/>
                </a:lnTo>
                <a:lnTo>
                  <a:pt x="0" y="18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39" name="Freeform 8"/>
          <p:cNvSpPr/>
          <p:nvPr/>
        </p:nvSpPr>
        <p:spPr>
          <a:xfrm>
            <a:off x="2819400" y="1657350"/>
            <a:ext cx="1447800" cy="260350"/>
          </a:xfrm>
          <a:custGeom>
            <a:avLst/>
            <a:gdLst>
              <a:gd name="txL" fmla="*/ 0 w 912"/>
              <a:gd name="txT" fmla="*/ 0 h 218"/>
              <a:gd name="txR" fmla="*/ 912 w 912"/>
              <a:gd name="txB" fmla="*/ 218 h 21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2" h="218">
                <a:moveTo>
                  <a:pt x="100" y="218"/>
                </a:moveTo>
                <a:lnTo>
                  <a:pt x="912" y="0"/>
                </a:lnTo>
                <a:lnTo>
                  <a:pt x="0" y="0"/>
                </a:lnTo>
                <a:lnTo>
                  <a:pt x="8" y="58"/>
                </a:lnTo>
                <a:lnTo>
                  <a:pt x="32" y="118"/>
                </a:lnTo>
                <a:lnTo>
                  <a:pt x="56" y="162"/>
                </a:lnTo>
                <a:lnTo>
                  <a:pt x="100" y="218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40" name="Freeform 9"/>
          <p:cNvSpPr/>
          <p:nvPr/>
        </p:nvSpPr>
        <p:spPr>
          <a:xfrm>
            <a:off x="2978150" y="1657350"/>
            <a:ext cx="1285875" cy="422275"/>
          </a:xfrm>
          <a:custGeom>
            <a:avLst/>
            <a:gdLst>
              <a:gd name="txL" fmla="*/ 0 w 810"/>
              <a:gd name="txT" fmla="*/ 0 h 354"/>
              <a:gd name="txR" fmla="*/ 810 w 810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0" h="354">
                <a:moveTo>
                  <a:pt x="206" y="354"/>
                </a:moveTo>
                <a:lnTo>
                  <a:pt x="810" y="0"/>
                </a:lnTo>
                <a:lnTo>
                  <a:pt x="0" y="220"/>
                </a:lnTo>
                <a:lnTo>
                  <a:pt x="52" y="258"/>
                </a:lnTo>
                <a:lnTo>
                  <a:pt x="92" y="288"/>
                </a:lnTo>
                <a:lnTo>
                  <a:pt x="138" y="316"/>
                </a:lnTo>
                <a:lnTo>
                  <a:pt x="206" y="354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41" name="Freeform 10"/>
          <p:cNvSpPr/>
          <p:nvPr/>
        </p:nvSpPr>
        <p:spPr>
          <a:xfrm>
            <a:off x="3317875" y="1657350"/>
            <a:ext cx="949325" cy="531813"/>
          </a:xfrm>
          <a:custGeom>
            <a:avLst/>
            <a:gdLst>
              <a:gd name="txL" fmla="*/ 0 w 598"/>
              <a:gd name="txT" fmla="*/ 0 h 446"/>
              <a:gd name="txR" fmla="*/ 598 w 598"/>
              <a:gd name="txB" fmla="*/ 446 h 44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98" h="446">
                <a:moveTo>
                  <a:pt x="0" y="356"/>
                </a:moveTo>
                <a:lnTo>
                  <a:pt x="598" y="0"/>
                </a:lnTo>
                <a:lnTo>
                  <a:pt x="302" y="446"/>
                </a:lnTo>
                <a:lnTo>
                  <a:pt x="238" y="434"/>
                </a:lnTo>
                <a:lnTo>
                  <a:pt x="160" y="412"/>
                </a:lnTo>
                <a:lnTo>
                  <a:pt x="92" y="392"/>
                </a:lnTo>
                <a:lnTo>
                  <a:pt x="0" y="356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20"/>
          <p:cNvSpPr/>
          <p:nvPr/>
        </p:nvSpPr>
        <p:spPr>
          <a:xfrm>
            <a:off x="4267200" y="1122363"/>
            <a:ext cx="962025" cy="534987"/>
          </a:xfrm>
          <a:custGeom>
            <a:avLst/>
            <a:gdLst>
              <a:gd name="txL" fmla="*/ 0 w 606"/>
              <a:gd name="txT" fmla="*/ 0 h 450"/>
              <a:gd name="txR" fmla="*/ 606 w 606"/>
              <a:gd name="txB" fmla="*/ 450 h 45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06" h="450">
                <a:moveTo>
                  <a:pt x="0" y="450"/>
                </a:moveTo>
                <a:lnTo>
                  <a:pt x="300" y="0"/>
                </a:lnTo>
                <a:lnTo>
                  <a:pt x="344" y="8"/>
                </a:lnTo>
                <a:lnTo>
                  <a:pt x="447" y="33"/>
                </a:lnTo>
                <a:lnTo>
                  <a:pt x="534" y="62"/>
                </a:lnTo>
                <a:lnTo>
                  <a:pt x="606" y="96"/>
                </a:lnTo>
                <a:lnTo>
                  <a:pt x="0" y="450"/>
                </a:lnTo>
                <a:close/>
              </a:path>
            </a:pathLst>
          </a:custGeom>
          <a:solidFill>
            <a:srgbClr val="00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00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21"/>
          <p:cNvSpPr/>
          <p:nvPr/>
        </p:nvSpPr>
        <p:spPr>
          <a:xfrm>
            <a:off x="4267200" y="1236663"/>
            <a:ext cx="1295400" cy="420687"/>
          </a:xfrm>
          <a:custGeom>
            <a:avLst/>
            <a:gdLst>
              <a:gd name="txL" fmla="*/ 0 w 816"/>
              <a:gd name="txT" fmla="*/ 0 h 354"/>
              <a:gd name="txR" fmla="*/ 816 w 816"/>
              <a:gd name="txB" fmla="*/ 354 h 35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16" h="354">
                <a:moveTo>
                  <a:pt x="0" y="354"/>
                </a:moveTo>
                <a:lnTo>
                  <a:pt x="614" y="0"/>
                </a:lnTo>
                <a:lnTo>
                  <a:pt x="660" y="26"/>
                </a:lnTo>
                <a:lnTo>
                  <a:pt x="720" y="58"/>
                </a:lnTo>
                <a:lnTo>
                  <a:pt x="770" y="98"/>
                </a:lnTo>
                <a:lnTo>
                  <a:pt x="816" y="142"/>
                </a:lnTo>
                <a:lnTo>
                  <a:pt x="0" y="35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22"/>
          <p:cNvSpPr/>
          <p:nvPr/>
        </p:nvSpPr>
        <p:spPr>
          <a:xfrm>
            <a:off x="4267200" y="1409700"/>
            <a:ext cx="1441450" cy="247650"/>
          </a:xfrm>
          <a:custGeom>
            <a:avLst/>
            <a:gdLst>
              <a:gd name="txL" fmla="*/ 0 w 908"/>
              <a:gd name="txT" fmla="*/ 0 h 208"/>
              <a:gd name="txR" fmla="*/ 908 w 908"/>
              <a:gd name="txB" fmla="*/ 208 h 208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907" h="208">
                <a:moveTo>
                  <a:pt x="0" y="208"/>
                </a:moveTo>
                <a:lnTo>
                  <a:pt x="822" y="0"/>
                </a:lnTo>
                <a:lnTo>
                  <a:pt x="850" y="36"/>
                </a:lnTo>
                <a:lnTo>
                  <a:pt x="886" y="94"/>
                </a:lnTo>
                <a:lnTo>
                  <a:pt x="906" y="158"/>
                </a:lnTo>
                <a:lnTo>
                  <a:pt x="908" y="202"/>
                </a:lnTo>
                <a:lnTo>
                  <a:pt x="0" y="2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23"/>
          <p:cNvSpPr/>
          <p:nvPr/>
        </p:nvSpPr>
        <p:spPr>
          <a:xfrm>
            <a:off x="4267200" y="1657350"/>
            <a:ext cx="1447800" cy="227013"/>
          </a:xfrm>
          <a:custGeom>
            <a:avLst/>
            <a:gdLst>
              <a:gd name="txL" fmla="*/ 0 w 912"/>
              <a:gd name="txT" fmla="*/ 0 h 190"/>
              <a:gd name="txR" fmla="*/ 912 w 912"/>
              <a:gd name="txB" fmla="*/ 190 h 19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912" h="190">
                <a:moveTo>
                  <a:pt x="0" y="0"/>
                </a:moveTo>
                <a:lnTo>
                  <a:pt x="912" y="0"/>
                </a:lnTo>
                <a:lnTo>
                  <a:pt x="906" y="44"/>
                </a:lnTo>
                <a:lnTo>
                  <a:pt x="890" y="96"/>
                </a:lnTo>
                <a:lnTo>
                  <a:pt x="864" y="146"/>
                </a:lnTo>
                <a:lnTo>
                  <a:pt x="83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46" name="Freeform 24"/>
          <p:cNvSpPr/>
          <p:nvPr/>
        </p:nvSpPr>
        <p:spPr>
          <a:xfrm>
            <a:off x="4267200" y="1657350"/>
            <a:ext cx="1317625" cy="404813"/>
          </a:xfrm>
          <a:custGeom>
            <a:avLst/>
            <a:gdLst>
              <a:gd name="txL" fmla="*/ 0 w 830"/>
              <a:gd name="txT" fmla="*/ 0 h 340"/>
              <a:gd name="txR" fmla="*/ 830 w 830"/>
              <a:gd name="txB" fmla="*/ 340 h 34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830" h="340">
                <a:moveTo>
                  <a:pt x="0" y="0"/>
                </a:moveTo>
                <a:lnTo>
                  <a:pt x="830" y="194"/>
                </a:lnTo>
                <a:lnTo>
                  <a:pt x="800" y="226"/>
                </a:lnTo>
                <a:lnTo>
                  <a:pt x="758" y="260"/>
                </a:lnTo>
                <a:lnTo>
                  <a:pt x="708" y="300"/>
                </a:lnTo>
                <a:lnTo>
                  <a:pt x="636" y="340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47" name="Freeform 25"/>
          <p:cNvSpPr/>
          <p:nvPr/>
        </p:nvSpPr>
        <p:spPr>
          <a:xfrm>
            <a:off x="4267200" y="1657350"/>
            <a:ext cx="1000125" cy="519113"/>
          </a:xfrm>
          <a:custGeom>
            <a:avLst/>
            <a:gdLst>
              <a:gd name="txL" fmla="*/ 0 w 630"/>
              <a:gd name="txT" fmla="*/ 0 h 436"/>
              <a:gd name="txR" fmla="*/ 630 w 630"/>
              <a:gd name="txB" fmla="*/ 436 h 43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30" h="436">
                <a:moveTo>
                  <a:pt x="0" y="0"/>
                </a:moveTo>
                <a:lnTo>
                  <a:pt x="630" y="340"/>
                </a:lnTo>
                <a:lnTo>
                  <a:pt x="570" y="370"/>
                </a:lnTo>
                <a:lnTo>
                  <a:pt x="496" y="394"/>
                </a:lnTo>
                <a:lnTo>
                  <a:pt x="410" y="422"/>
                </a:lnTo>
                <a:lnTo>
                  <a:pt x="340" y="436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48" name="Freeform 26"/>
          <p:cNvSpPr/>
          <p:nvPr/>
        </p:nvSpPr>
        <p:spPr>
          <a:xfrm>
            <a:off x="4267200" y="1657350"/>
            <a:ext cx="536575" cy="565150"/>
          </a:xfrm>
          <a:custGeom>
            <a:avLst/>
            <a:gdLst>
              <a:gd name="txL" fmla="*/ 0 w 338"/>
              <a:gd name="txT" fmla="*/ 0 h 474"/>
              <a:gd name="txR" fmla="*/ 338 w 338"/>
              <a:gd name="txB" fmla="*/ 474 h 47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8" h="473">
                <a:moveTo>
                  <a:pt x="0" y="0"/>
                </a:moveTo>
                <a:lnTo>
                  <a:pt x="6" y="474"/>
                </a:lnTo>
                <a:lnTo>
                  <a:pt x="102" y="468"/>
                </a:lnTo>
                <a:lnTo>
                  <a:pt x="188" y="462"/>
                </a:lnTo>
                <a:lnTo>
                  <a:pt x="278" y="448"/>
                </a:lnTo>
                <a:lnTo>
                  <a:pt x="338" y="438"/>
                </a:lnTo>
                <a:lnTo>
                  <a:pt x="0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8449" name="Freeform 27"/>
          <p:cNvSpPr/>
          <p:nvPr/>
        </p:nvSpPr>
        <p:spPr>
          <a:xfrm>
            <a:off x="3803650" y="1657350"/>
            <a:ext cx="466725" cy="560388"/>
          </a:xfrm>
          <a:custGeom>
            <a:avLst/>
            <a:gdLst>
              <a:gd name="txL" fmla="*/ 0 w 294"/>
              <a:gd name="txT" fmla="*/ 0 h 470"/>
              <a:gd name="txR" fmla="*/ 294 w 294"/>
              <a:gd name="txB" fmla="*/ 470 h 470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94" h="470">
                <a:moveTo>
                  <a:pt x="292" y="0"/>
                </a:moveTo>
                <a:lnTo>
                  <a:pt x="0" y="448"/>
                </a:lnTo>
                <a:lnTo>
                  <a:pt x="74" y="460"/>
                </a:lnTo>
                <a:lnTo>
                  <a:pt x="144" y="466"/>
                </a:lnTo>
                <a:lnTo>
                  <a:pt x="232" y="470"/>
                </a:lnTo>
                <a:lnTo>
                  <a:pt x="294" y="468"/>
                </a:lnTo>
                <a:lnTo>
                  <a:pt x="292" y="0"/>
                </a:lnTo>
                <a:close/>
              </a:path>
            </a:pathLst>
          </a:custGeom>
          <a:solidFill>
            <a:srgbClr val="FFCC99">
              <a:alpha val="100000"/>
            </a:srgbClr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ObliqueBottom">
              <a:rot lat="0" lon="0" rev="0"/>
            </a:camera>
            <a:lightRig rig="legacyFlat3" dir="b"/>
          </a:scene3d>
          <a:sp3d extrusionH="49006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6412" name="Line 28"/>
          <p:cNvSpPr/>
          <p:nvPr/>
        </p:nvSpPr>
        <p:spPr>
          <a:xfrm>
            <a:off x="2819400" y="1657350"/>
            <a:ext cx="2895600" cy="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6413" name="Line 29"/>
          <p:cNvSpPr/>
          <p:nvPr/>
        </p:nvSpPr>
        <p:spPr>
          <a:xfrm flipH="1">
            <a:off x="4267200" y="1085850"/>
            <a:ext cx="0" cy="114300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6414" name="Line 30"/>
          <p:cNvSpPr/>
          <p:nvPr/>
        </p:nvSpPr>
        <p:spPr>
          <a:xfrm>
            <a:off x="2971800" y="1428750"/>
            <a:ext cx="2590800" cy="45720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6415" name="Line 31"/>
          <p:cNvSpPr/>
          <p:nvPr/>
        </p:nvSpPr>
        <p:spPr>
          <a:xfrm>
            <a:off x="3276600" y="1257300"/>
            <a:ext cx="1981200" cy="80010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6416" name="Line 32"/>
          <p:cNvSpPr/>
          <p:nvPr/>
        </p:nvSpPr>
        <p:spPr>
          <a:xfrm>
            <a:off x="3733800" y="1143000"/>
            <a:ext cx="1066800" cy="102870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6417" name="Line 33"/>
          <p:cNvSpPr/>
          <p:nvPr/>
        </p:nvSpPr>
        <p:spPr>
          <a:xfrm flipV="1">
            <a:off x="2971800" y="1400175"/>
            <a:ext cx="2590800" cy="51435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6418" name="Line 34"/>
          <p:cNvSpPr/>
          <p:nvPr/>
        </p:nvSpPr>
        <p:spPr>
          <a:xfrm flipV="1">
            <a:off x="3352800" y="1257300"/>
            <a:ext cx="1905000" cy="80010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6419" name="Line 35"/>
          <p:cNvSpPr/>
          <p:nvPr/>
        </p:nvSpPr>
        <p:spPr>
          <a:xfrm flipV="1">
            <a:off x="3810000" y="1143000"/>
            <a:ext cx="914400" cy="1028700"/>
          </a:xfrm>
          <a:prstGeom prst="line">
            <a:avLst/>
          </a:prstGeom>
          <a:ln w="28575" cap="flat" cmpd="sng">
            <a:solidFill>
              <a:srgbClr val="FF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7" name="标题 1"/>
          <p:cNvSpPr txBox="1"/>
          <p:nvPr/>
        </p:nvSpPr>
        <p:spPr bwMode="auto">
          <a:xfrm>
            <a:off x="2905125" y="-19050"/>
            <a:ext cx="3035300" cy="85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marR="0" indent="-571500" defTabSz="914400"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kern="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课堂探索</a:t>
            </a:r>
            <a:endParaRPr kumimoji="0" lang="zh-CN" altLang="en-US" sz="3600" b="1" kern="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9dcf91c-b1e5-4b5b-997d-bda9caad707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1284</Words>
  <Application>WPS 演示</Application>
  <PresentationFormat>全屏显示(16:9)</PresentationFormat>
  <Paragraphs>309</Paragraphs>
  <Slides>51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51</vt:i4>
      </vt:variant>
    </vt:vector>
  </HeadingPairs>
  <TitlesOfParts>
    <vt:vector size="70" baseType="lpstr">
      <vt:lpstr>Arial</vt:lpstr>
      <vt:lpstr>宋体</vt:lpstr>
      <vt:lpstr>Wingdings</vt:lpstr>
      <vt:lpstr>Times New Roman</vt:lpstr>
      <vt:lpstr>微软雅黑</vt:lpstr>
      <vt:lpstr>华文新魏</vt:lpstr>
      <vt:lpstr>楷体</vt:lpstr>
      <vt:lpstr>Calibri</vt:lpstr>
      <vt:lpstr>Calibri</vt:lpstr>
      <vt:lpstr>黑体</vt:lpstr>
      <vt:lpstr>隶书</vt:lpstr>
      <vt:lpstr>Arial Unicode MS</vt:lpstr>
      <vt:lpstr>幼圆</vt:lpstr>
      <vt:lpstr>Arial</vt:lpstr>
      <vt:lpstr>第一PPT模板网-WWW.1PPT.COM</vt:lpstr>
      <vt:lpstr>Flash.Movie</vt:lpstr>
      <vt:lpstr>Flash.Movie</vt:lpstr>
      <vt:lpstr>Flash.Movie</vt:lpstr>
      <vt:lpstr>Flash.Movie</vt:lpstr>
      <vt:lpstr>圆柱的体积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课堂探索</vt:lpstr>
      <vt:lpstr>课堂探索</vt:lpstr>
      <vt:lpstr>课堂探索</vt:lpstr>
      <vt:lpstr>课堂探索</vt:lpstr>
      <vt:lpstr>课堂练习——填一填</vt:lpstr>
      <vt:lpstr>课堂探索</vt:lpstr>
      <vt:lpstr>课堂探索——讨论</vt:lpstr>
      <vt:lpstr>课堂探索——讨论</vt:lpstr>
      <vt:lpstr>课堂练习</vt:lpstr>
      <vt:lpstr>拓展训练</vt:lpstr>
      <vt:lpstr>课堂总结</vt:lpstr>
      <vt:lpstr>课堂总结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2021-03-23T21:31:00Z</cp:lastPrinted>
  <dcterms:created xsi:type="dcterms:W3CDTF">2021-03-23T21:31:00Z</dcterms:created>
  <dcterms:modified xsi:type="dcterms:W3CDTF">2023-02-12T06:20:20Z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1F5ABD474840491A9AAD95A2DB4F1A2A</vt:lpwstr>
  </property>
  <property fmtid="{D5CDD505-2E9C-101B-9397-08002B2CF9AE}" pid="7" name="KSOProductBuildVer">
    <vt:lpwstr>2052-11.1.0.13703</vt:lpwstr>
  </property>
</Properties>
</file>