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10.xml" ContentType="application/vnd.openxmlformats-officedocument.drawingml.diagramColors+xml"/>
  <Override PartName="/ppt/diagrams/colors11.xml" ContentType="application/vnd.openxmlformats-officedocument.drawingml.diagramColors+xml"/>
  <Override PartName="/ppt/diagrams/colors12.xml" ContentType="application/vnd.openxmlformats-officedocument.drawingml.diagramColors+xml"/>
  <Override PartName="/ppt/diagrams/colors13.xml" ContentType="application/vnd.openxmlformats-officedocument.drawingml.diagramColors+xml"/>
  <Override PartName="/ppt/diagrams/colors14.xml" ContentType="application/vnd.openxmlformats-officedocument.drawingml.diagramColors+xml"/>
  <Override PartName="/ppt/diagrams/colors15.xml" ContentType="application/vnd.openxmlformats-officedocument.drawingml.diagramColors+xml"/>
  <Override PartName="/ppt/diagrams/colors16.xml" ContentType="application/vnd.openxmlformats-officedocument.drawingml.diagramColors+xml"/>
  <Override PartName="/ppt/diagrams/colors17.xml" ContentType="application/vnd.openxmlformats-officedocument.drawingml.diagramColors+xml"/>
  <Override PartName="/ppt/diagrams/colors18.xml" ContentType="application/vnd.openxmlformats-officedocument.drawingml.diagramColors+xml"/>
  <Override PartName="/ppt/diagrams/colors19.xml" ContentType="application/vnd.openxmlformats-officedocument.drawingml.diagramColors+xml"/>
  <Override PartName="/ppt/diagrams/colors2.xml" ContentType="application/vnd.openxmlformats-officedocument.drawingml.diagramColors+xml"/>
  <Override PartName="/ppt/diagrams/colors20.xml" ContentType="application/vnd.openxmlformats-officedocument.drawingml.diagramColors+xml"/>
  <Override PartName="/ppt/diagrams/colors21.xml" ContentType="application/vnd.openxmlformats-officedocument.drawingml.diagramColors+xml"/>
  <Override PartName="/ppt/diagrams/colors22.xml" ContentType="application/vnd.openxmlformats-officedocument.drawingml.diagramColors+xml"/>
  <Override PartName="/ppt/diagrams/colors23.xml" ContentType="application/vnd.openxmlformats-officedocument.drawingml.diagramColors+xml"/>
  <Override PartName="/ppt/diagrams/colors24.xml" ContentType="application/vnd.openxmlformats-officedocument.drawingml.diagramColors+xml"/>
  <Override PartName="/ppt/diagrams/colors25.xml" ContentType="application/vnd.openxmlformats-officedocument.drawingml.diagramColors+xml"/>
  <Override PartName="/ppt/diagrams/colors26.xml" ContentType="application/vnd.openxmlformats-officedocument.drawingml.diagramColors+xml"/>
  <Override PartName="/ppt/diagrams/colors27.xml" ContentType="application/vnd.openxmlformats-officedocument.drawingml.diagramColors+xml"/>
  <Override PartName="/ppt/diagrams/colors28.xml" ContentType="application/vnd.openxmlformats-officedocument.drawingml.diagramColors+xml"/>
  <Override PartName="/ppt/diagrams/colors29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colors7.xml" ContentType="application/vnd.openxmlformats-officedocument.drawingml.diagramColors+xml"/>
  <Override PartName="/ppt/diagrams/colors8.xml" ContentType="application/vnd.openxmlformats-officedocument.drawingml.diagramColors+xml"/>
  <Override PartName="/ppt/diagrams/colors9.xml" ContentType="application/vnd.openxmlformats-officedocument.drawingml.diagramColors+xml"/>
  <Override PartName="/ppt/diagrams/data1.xml" ContentType="application/vnd.openxmlformats-officedocument.drawingml.diagramData+xml"/>
  <Override PartName="/ppt/diagrams/data10.xml" ContentType="application/vnd.openxmlformats-officedocument.drawingml.diagramData+xml"/>
  <Override PartName="/ppt/diagrams/data11.xml" ContentType="application/vnd.openxmlformats-officedocument.drawingml.diagramData+xml"/>
  <Override PartName="/ppt/diagrams/data12.xml" ContentType="application/vnd.openxmlformats-officedocument.drawingml.diagramData+xml"/>
  <Override PartName="/ppt/diagrams/data13.xml" ContentType="application/vnd.openxmlformats-officedocument.drawingml.diagramData+xml"/>
  <Override PartName="/ppt/diagrams/data14.xml" ContentType="application/vnd.openxmlformats-officedocument.drawingml.diagramData+xml"/>
  <Override PartName="/ppt/diagrams/data15.xml" ContentType="application/vnd.openxmlformats-officedocument.drawingml.diagramData+xml"/>
  <Override PartName="/ppt/diagrams/data16.xml" ContentType="application/vnd.openxmlformats-officedocument.drawingml.diagramData+xml"/>
  <Override PartName="/ppt/diagrams/data17.xml" ContentType="application/vnd.openxmlformats-officedocument.drawingml.diagramData+xml"/>
  <Override PartName="/ppt/diagrams/data18.xml" ContentType="application/vnd.openxmlformats-officedocument.drawingml.diagramData+xml"/>
  <Override PartName="/ppt/diagrams/data19.xml" ContentType="application/vnd.openxmlformats-officedocument.drawingml.diagramData+xml"/>
  <Override PartName="/ppt/diagrams/data2.xml" ContentType="application/vnd.openxmlformats-officedocument.drawingml.diagramData+xml"/>
  <Override PartName="/ppt/diagrams/data20.xml" ContentType="application/vnd.openxmlformats-officedocument.drawingml.diagramData+xml"/>
  <Override PartName="/ppt/diagrams/data21.xml" ContentType="application/vnd.openxmlformats-officedocument.drawingml.diagramData+xml"/>
  <Override PartName="/ppt/diagrams/data22.xml" ContentType="application/vnd.openxmlformats-officedocument.drawingml.diagramData+xml"/>
  <Override PartName="/ppt/diagrams/data23.xml" ContentType="application/vnd.openxmlformats-officedocument.drawingml.diagramData+xml"/>
  <Override PartName="/ppt/diagrams/data24.xml" ContentType="application/vnd.openxmlformats-officedocument.drawingml.diagramData+xml"/>
  <Override PartName="/ppt/diagrams/data25.xml" ContentType="application/vnd.openxmlformats-officedocument.drawingml.diagramData+xml"/>
  <Override PartName="/ppt/diagrams/data26.xml" ContentType="application/vnd.openxmlformats-officedocument.drawingml.diagramData+xml"/>
  <Override PartName="/ppt/diagrams/data27.xml" ContentType="application/vnd.openxmlformats-officedocument.drawingml.diagramData+xml"/>
  <Override PartName="/ppt/diagrams/data28.xml" ContentType="application/vnd.openxmlformats-officedocument.drawingml.diagramData+xml"/>
  <Override PartName="/ppt/diagrams/data29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ata6.xml" ContentType="application/vnd.openxmlformats-officedocument.drawingml.diagramData+xml"/>
  <Override PartName="/ppt/diagrams/data7.xml" ContentType="application/vnd.openxmlformats-officedocument.drawingml.diagramData+xml"/>
  <Override PartName="/ppt/diagrams/data8.xml" ContentType="application/vnd.openxmlformats-officedocument.drawingml.diagramData+xml"/>
  <Override PartName="/ppt/diagrams/data9.xml" ContentType="application/vnd.openxmlformats-officedocument.drawingml.diagramData+xml"/>
  <Override PartName="/ppt/diagrams/drawing1.xml" ContentType="application/vnd.ms-office.drawingml.diagramDrawing+xml"/>
  <Override PartName="/ppt/diagrams/drawing10.xml" ContentType="application/vnd.ms-office.drawingml.diagramDrawing+xml"/>
  <Override PartName="/ppt/diagrams/drawing11.xml" ContentType="application/vnd.ms-office.drawingml.diagramDrawing+xml"/>
  <Override PartName="/ppt/diagrams/drawing12.xml" ContentType="application/vnd.ms-office.drawingml.diagramDrawing+xml"/>
  <Override PartName="/ppt/diagrams/drawing13.xml" ContentType="application/vnd.ms-office.drawingml.diagramDrawing+xml"/>
  <Override PartName="/ppt/diagrams/drawing14.xml" ContentType="application/vnd.ms-office.drawingml.diagramDrawing+xml"/>
  <Override PartName="/ppt/diagrams/drawing15.xml" ContentType="application/vnd.ms-office.drawingml.diagramDrawing+xml"/>
  <Override PartName="/ppt/diagrams/drawing16.xml" ContentType="application/vnd.ms-office.drawingml.diagramDrawing+xml"/>
  <Override PartName="/ppt/diagrams/drawing17.xml" ContentType="application/vnd.ms-office.drawingml.diagramDrawing+xml"/>
  <Override PartName="/ppt/diagrams/drawing18.xml" ContentType="application/vnd.ms-office.drawingml.diagramDrawing+xml"/>
  <Override PartName="/ppt/diagrams/drawing19.xml" ContentType="application/vnd.ms-office.drawingml.diagramDrawing+xml"/>
  <Override PartName="/ppt/diagrams/drawing2.xml" ContentType="application/vnd.ms-office.drawingml.diagramDrawing+xml"/>
  <Override PartName="/ppt/diagrams/drawing20.xml" ContentType="application/vnd.ms-office.drawingml.diagramDrawing+xml"/>
  <Override PartName="/ppt/diagrams/drawing21.xml" ContentType="application/vnd.ms-office.drawingml.diagramDrawing+xml"/>
  <Override PartName="/ppt/diagrams/drawing22.xml" ContentType="application/vnd.ms-office.drawingml.diagramDrawing+xml"/>
  <Override PartName="/ppt/diagrams/drawing23.xml" ContentType="application/vnd.ms-office.drawingml.diagramDrawing+xml"/>
  <Override PartName="/ppt/diagrams/drawing24.xml" ContentType="application/vnd.ms-office.drawingml.diagramDrawing+xml"/>
  <Override PartName="/ppt/diagrams/drawing25.xml" ContentType="application/vnd.ms-office.drawingml.diagramDrawing+xml"/>
  <Override PartName="/ppt/diagrams/drawing26.xml" ContentType="application/vnd.ms-office.drawingml.diagramDrawing+xml"/>
  <Override PartName="/ppt/diagrams/drawing27.xml" ContentType="application/vnd.ms-office.drawingml.diagramDrawing+xml"/>
  <Override PartName="/ppt/diagrams/drawing28.xml" ContentType="application/vnd.ms-office.drawingml.diagramDrawing+xml"/>
  <Override PartName="/ppt/diagrams/drawing29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drawing6.xml" ContentType="application/vnd.ms-office.drawingml.diagramDrawing+xml"/>
  <Override PartName="/ppt/diagrams/drawing7.xml" ContentType="application/vnd.ms-office.drawingml.diagramDrawing+xml"/>
  <Override PartName="/ppt/diagrams/drawing8.xml" ContentType="application/vnd.ms-office.drawingml.diagramDrawing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layout10.xml" ContentType="application/vnd.openxmlformats-officedocument.drawingml.diagramLayout+xml"/>
  <Override PartName="/ppt/diagrams/layout11.xml" ContentType="application/vnd.openxmlformats-officedocument.drawingml.diagramLayout+xml"/>
  <Override PartName="/ppt/diagrams/layout12.xml" ContentType="application/vnd.openxmlformats-officedocument.drawingml.diagramLayout+xml"/>
  <Override PartName="/ppt/diagrams/layout13.xml" ContentType="application/vnd.openxmlformats-officedocument.drawingml.diagramLayout+xml"/>
  <Override PartName="/ppt/diagrams/layout14.xml" ContentType="application/vnd.openxmlformats-officedocument.drawingml.diagramLayout+xml"/>
  <Override PartName="/ppt/diagrams/layout15.xml" ContentType="application/vnd.openxmlformats-officedocument.drawingml.diagramLayout+xml"/>
  <Override PartName="/ppt/diagrams/layout16.xml" ContentType="application/vnd.openxmlformats-officedocument.drawingml.diagramLayout+xml"/>
  <Override PartName="/ppt/diagrams/layout17.xml" ContentType="application/vnd.openxmlformats-officedocument.drawingml.diagramLayout+xml"/>
  <Override PartName="/ppt/diagrams/layout18.xml" ContentType="application/vnd.openxmlformats-officedocument.drawingml.diagramLayout+xml"/>
  <Override PartName="/ppt/diagrams/layout19.xml" ContentType="application/vnd.openxmlformats-officedocument.drawingml.diagramLayout+xml"/>
  <Override PartName="/ppt/diagrams/layout2.xml" ContentType="application/vnd.openxmlformats-officedocument.drawingml.diagramLayout+xml"/>
  <Override PartName="/ppt/diagrams/layout20.xml" ContentType="application/vnd.openxmlformats-officedocument.drawingml.diagramLayout+xml"/>
  <Override PartName="/ppt/diagrams/layout21.xml" ContentType="application/vnd.openxmlformats-officedocument.drawingml.diagramLayout+xml"/>
  <Override PartName="/ppt/diagrams/layout22.xml" ContentType="application/vnd.openxmlformats-officedocument.drawingml.diagramLayout+xml"/>
  <Override PartName="/ppt/diagrams/layout23.xml" ContentType="application/vnd.openxmlformats-officedocument.drawingml.diagramLayout+xml"/>
  <Override PartName="/ppt/diagrams/layout24.xml" ContentType="application/vnd.openxmlformats-officedocument.drawingml.diagramLayout+xml"/>
  <Override PartName="/ppt/diagrams/layout25.xml" ContentType="application/vnd.openxmlformats-officedocument.drawingml.diagramLayout+xml"/>
  <Override PartName="/ppt/diagrams/layout26.xml" ContentType="application/vnd.openxmlformats-officedocument.drawingml.diagramLayout+xml"/>
  <Override PartName="/ppt/diagrams/layout27.xml" ContentType="application/vnd.openxmlformats-officedocument.drawingml.diagramLayout+xml"/>
  <Override PartName="/ppt/diagrams/layout28.xml" ContentType="application/vnd.openxmlformats-officedocument.drawingml.diagramLayout+xml"/>
  <Override PartName="/ppt/diagrams/layout29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layout6.xml" ContentType="application/vnd.openxmlformats-officedocument.drawingml.diagramLayout+xml"/>
  <Override PartName="/ppt/diagrams/layout7.xml" ContentType="application/vnd.openxmlformats-officedocument.drawingml.diagramLayout+xml"/>
  <Override PartName="/ppt/diagrams/layout8.xml" ContentType="application/vnd.openxmlformats-officedocument.drawingml.diagramLayout+xml"/>
  <Override PartName="/ppt/diagrams/layout9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10.xml" ContentType="application/vnd.openxmlformats-officedocument.drawingml.diagramStyle+xml"/>
  <Override PartName="/ppt/diagrams/quickStyle11.xml" ContentType="application/vnd.openxmlformats-officedocument.drawingml.diagramStyle+xml"/>
  <Override PartName="/ppt/diagrams/quickStyle12.xml" ContentType="application/vnd.openxmlformats-officedocument.drawingml.diagramStyle+xml"/>
  <Override PartName="/ppt/diagrams/quickStyle13.xml" ContentType="application/vnd.openxmlformats-officedocument.drawingml.diagramStyle+xml"/>
  <Override PartName="/ppt/diagrams/quickStyle14.xml" ContentType="application/vnd.openxmlformats-officedocument.drawingml.diagramStyle+xml"/>
  <Override PartName="/ppt/diagrams/quickStyle15.xml" ContentType="application/vnd.openxmlformats-officedocument.drawingml.diagramStyle+xml"/>
  <Override PartName="/ppt/diagrams/quickStyle16.xml" ContentType="application/vnd.openxmlformats-officedocument.drawingml.diagramStyle+xml"/>
  <Override PartName="/ppt/diagrams/quickStyle17.xml" ContentType="application/vnd.openxmlformats-officedocument.drawingml.diagramStyle+xml"/>
  <Override PartName="/ppt/diagrams/quickStyle18.xml" ContentType="application/vnd.openxmlformats-officedocument.drawingml.diagramStyle+xml"/>
  <Override PartName="/ppt/diagrams/quickStyle19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20.xml" ContentType="application/vnd.openxmlformats-officedocument.drawingml.diagramStyle+xml"/>
  <Override PartName="/ppt/diagrams/quickStyle21.xml" ContentType="application/vnd.openxmlformats-officedocument.drawingml.diagramStyle+xml"/>
  <Override PartName="/ppt/diagrams/quickStyle22.xml" ContentType="application/vnd.openxmlformats-officedocument.drawingml.diagramStyle+xml"/>
  <Override PartName="/ppt/diagrams/quickStyle23.xml" ContentType="application/vnd.openxmlformats-officedocument.drawingml.diagramStyle+xml"/>
  <Override PartName="/ppt/diagrams/quickStyle24.xml" ContentType="application/vnd.openxmlformats-officedocument.drawingml.diagramStyle+xml"/>
  <Override PartName="/ppt/diagrams/quickStyle25.xml" ContentType="application/vnd.openxmlformats-officedocument.drawingml.diagramStyle+xml"/>
  <Override PartName="/ppt/diagrams/quickStyle26.xml" ContentType="application/vnd.openxmlformats-officedocument.drawingml.diagramStyle+xml"/>
  <Override PartName="/ppt/diagrams/quickStyle27.xml" ContentType="application/vnd.openxmlformats-officedocument.drawingml.diagramStyle+xml"/>
  <Override PartName="/ppt/diagrams/quickStyle28.xml" ContentType="application/vnd.openxmlformats-officedocument.drawingml.diagramStyle+xml"/>
  <Override PartName="/ppt/diagrams/quickStyle29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diagrams/quickStyle5.xml" ContentType="application/vnd.openxmlformats-officedocument.drawingml.diagramStyle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ppt/diagrams/quickStyle8.xml" ContentType="application/vnd.openxmlformats-officedocument.drawingml.diagramStyle+xml"/>
  <Override PartName="/ppt/diagrams/quickStyle9.xml" ContentType="application/vnd.openxmlformats-officedocument.drawingml.diagramStyle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sldIdLst>
    <p:sldId id="508" r:id="rId3"/>
    <p:sldId id="522" r:id="rId5"/>
    <p:sldId id="533" r:id="rId6"/>
    <p:sldId id="538" r:id="rId7"/>
    <p:sldId id="535" r:id="rId8"/>
    <p:sldId id="536" r:id="rId9"/>
    <p:sldId id="519" r:id="rId10"/>
    <p:sldId id="534" r:id="rId11"/>
    <p:sldId id="529" r:id="rId12"/>
    <p:sldId id="539" r:id="rId13"/>
    <p:sldId id="540" r:id="rId14"/>
    <p:sldId id="525" r:id="rId15"/>
    <p:sldId id="545" r:id="rId16"/>
    <p:sldId id="546" r:id="rId17"/>
    <p:sldId id="547" r:id="rId18"/>
    <p:sldId id="544" r:id="rId19"/>
    <p:sldId id="507" r:id="rId20"/>
    <p:sldId id="501" r:id="rId21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5"/>
    </p:embeddedFont>
    <p:embeddedFont>
      <p:font typeface="楷体" panose="02010609060101010101" pitchFamily="49" charset="-122"/>
      <p:regular r:id="rId26"/>
    </p:embeddedFont>
    <p:embeddedFont>
      <p:font typeface="微软雅黑" panose="020B0503020204020204" pitchFamily="34" charset="-122"/>
      <p:regular r:id="rId27"/>
    </p:embeddedFont>
    <p:embeddedFont>
      <p:font typeface="幼圆" panose="02010509060101010101" pitchFamily="49" charset="-122"/>
      <p:regular r:id="rId28"/>
    </p:embeddedFont>
    <p:embeddedFont>
      <p:font typeface="楷体_GB2312" panose="02010609030101010101" pitchFamily="49" charset="-122"/>
      <p:regular r:id="rId29"/>
    </p:embeddedFont>
    <p:embeddedFont>
      <p:font typeface="Calibri" panose="020F0502020204030204" charset="0"/>
      <p:regular r:id="rId30"/>
      <p:bold r:id="rId31"/>
      <p:italic r:id="rId32"/>
      <p:boldItalic r:id="rId33"/>
    </p:embeddedFont>
  </p:embeddedFontLst>
  <p:custDataLst>
    <p:tags r:id="rId34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673B77"/>
    <a:srgbClr val="2DD59F"/>
    <a:srgbClr val="FFBF53"/>
    <a:srgbClr val="80CB82"/>
    <a:srgbClr val="1DB046"/>
    <a:srgbClr val="009900"/>
    <a:srgbClr val="FF0000"/>
    <a:srgbClr val="FF9933"/>
    <a:srgbClr val="AFF2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15" autoAdjust="0"/>
    <p:restoredTop sz="99556" autoAdjust="0"/>
  </p:normalViewPr>
  <p:slideViewPr>
    <p:cSldViewPr showGuides="1">
      <p:cViewPr>
        <p:scale>
          <a:sx n="100" d="100"/>
          <a:sy n="100" d="100"/>
        </p:scale>
        <p:origin x="-1944" y="-960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gs" Target="tags/tag1.xml"/><Relationship Id="rId33" Type="http://schemas.openxmlformats.org/officeDocument/2006/relationships/font" Target="fonts/font9.fntdata"/><Relationship Id="rId32" Type="http://schemas.openxmlformats.org/officeDocument/2006/relationships/font" Target="fonts/font8.fntdata"/><Relationship Id="rId31" Type="http://schemas.openxmlformats.org/officeDocument/2006/relationships/font" Target="fonts/font7.fntdata"/><Relationship Id="rId30" Type="http://schemas.openxmlformats.org/officeDocument/2006/relationships/font" Target="fonts/font6.fntdata"/><Relationship Id="rId3" Type="http://schemas.openxmlformats.org/officeDocument/2006/relationships/slide" Target="slides/slide1.xml"/><Relationship Id="rId29" Type="http://schemas.openxmlformats.org/officeDocument/2006/relationships/font" Target="fonts/font5.fntdata"/><Relationship Id="rId28" Type="http://schemas.openxmlformats.org/officeDocument/2006/relationships/font" Target="fonts/font4.fntdata"/><Relationship Id="rId27" Type="http://schemas.openxmlformats.org/officeDocument/2006/relationships/font" Target="fonts/font3.fntdata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#9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1#10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1#1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1#12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1#13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1#14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1#15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1#16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1#17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1#18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colorful1#19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colorful1#20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colorful1#2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colorful1#22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colorful1#23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colorful1#24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colorful1#25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colorful1#26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colorful1#27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colorful1#28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#5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#6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#7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#8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B3E8333-B333-4846-9CC0-7C2987D68975}" type="doc">
      <dgm:prSet loTypeId="urn:microsoft.com/office/officeart/2005/8/layout/vList2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zh-CN" altLang="en-US"/>
        </a:p>
      </dgm:t>
    </dgm:pt>
    <dgm:pt modelId="{96A7AFEB-0123-45A1-A4C6-46098FD76AE8}">
      <dgm:prSet custT="1"/>
      <dgm:spPr>
        <a:noFill/>
        <a:ln>
          <a:solidFill>
            <a:schemeClr val="accent5"/>
          </a:solidFill>
        </a:ln>
      </dgm:spPr>
      <dgm:t>
        <a:bodyPr/>
        <a:lstStyle/>
        <a:p>
          <a:r>
            <a: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生活中，计算物体的表面积时，经常要根据实际情况分析“需要计算哪些部分的面积”。</a:t>
          </a:r>
        </a:p>
      </dgm:t>
    </dgm:pt>
    <dgm:pt modelId="{168BB7EB-1601-4749-ABDF-E9E0CCECB4F8}" cxnId="{D0ED32BC-3D1E-49ED-ACE4-FFB1EF12F697}" type="parTrans">
      <dgm:prSet/>
      <dgm:spPr/>
      <dgm:t>
        <a:bodyPr/>
        <a:lstStyle/>
        <a:p>
          <a:endParaRPr lang="zh-CN" altLang="en-US"/>
        </a:p>
      </dgm:t>
    </dgm:pt>
    <dgm:pt modelId="{06D8FF5A-4872-456E-A524-440445919B14}" cxnId="{D0ED32BC-3D1E-49ED-ACE4-FFB1EF12F697}" type="sibTrans">
      <dgm:prSet/>
      <dgm:spPr/>
      <dgm:t>
        <a:bodyPr/>
        <a:lstStyle/>
        <a:p>
          <a:endParaRPr lang="zh-CN" altLang="en-US"/>
        </a:p>
      </dgm:t>
    </dgm:pt>
    <dgm:pt modelId="{809EA573-EEC7-43E6-923F-4855A20EA1B8}" type="pres">
      <dgm:prSet presAssocID="{2B3E8333-B333-4846-9CC0-7C2987D6897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28EA6F3-4674-432D-AA25-90E6B8B93099}" type="pres">
      <dgm:prSet presAssocID="{96A7AFEB-0123-45A1-A4C6-46098FD76AE8}" presName="parentText" presStyleLbl="node1" presStyleIdx="0" presStyleCnt="1" custScaleY="54657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116C18E-09D4-4DB8-8AA2-6D476BADD3EA}" type="presOf" srcId="{2B3E8333-B333-4846-9CC0-7C2987D68975}" destId="{809EA573-EEC7-43E6-923F-4855A20EA1B8}" srcOrd="0" destOrd="0" presId="urn:microsoft.com/office/officeart/2005/8/layout/vList2"/>
    <dgm:cxn modelId="{0B69B00B-1E0D-4A92-8773-59214B889AC3}" type="presOf" srcId="{96A7AFEB-0123-45A1-A4C6-46098FD76AE8}" destId="{928EA6F3-4674-432D-AA25-90E6B8B93099}" srcOrd="0" destOrd="0" presId="urn:microsoft.com/office/officeart/2005/8/layout/vList2"/>
    <dgm:cxn modelId="{D0ED32BC-3D1E-49ED-ACE4-FFB1EF12F697}" srcId="{2B3E8333-B333-4846-9CC0-7C2987D68975}" destId="{96A7AFEB-0123-45A1-A4C6-46098FD76AE8}" srcOrd="0" destOrd="0" parTransId="{168BB7EB-1601-4749-ABDF-E9E0CCECB4F8}" sibTransId="{06D8FF5A-4872-456E-A524-440445919B14}"/>
    <dgm:cxn modelId="{212DE128-2318-4A6A-8145-F94407896894}" type="presParOf" srcId="{809EA573-EEC7-43E6-923F-4855A20EA1B8}" destId="{928EA6F3-4674-432D-AA25-90E6B8B9309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6B3FD4F3-F136-4D5C-AD3E-1B9455724440}" type="doc">
      <dgm:prSet loTypeId="urn:microsoft.com/office/officeart/2005/8/layout/vList2" loCatId="list" qsTypeId="urn:microsoft.com/office/officeart/2005/8/quickstyle/simple1" qsCatId="simple" csTypeId="urn:microsoft.com/office/officeart/2005/8/colors/colorful1#9" csCatId="colorful" phldr="1"/>
      <dgm:spPr/>
      <dgm:t>
        <a:bodyPr/>
        <a:lstStyle/>
        <a:p>
          <a:endParaRPr lang="zh-CN" altLang="en-US"/>
        </a:p>
      </dgm:t>
    </dgm:pt>
    <dgm:pt modelId="{B5EAF019-C40A-410D-A8AD-0DDA19AD4CD8}">
      <dgm:prSet custT="1"/>
      <dgm:spPr>
        <a:noFill/>
      </dgm:spPr>
      <dgm:t>
        <a:bodyPr/>
        <a:lstStyle/>
        <a:p>
          <a:r>
            <a: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求圆柱侧面积</a:t>
          </a:r>
          <a:endParaRPr lang="zh-CN" altLang="en-US" sz="20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80D905CC-321D-4227-946C-A206F4C96490}" cxnId="{ABF0A07B-1D58-42B7-A9C6-4FCAA8ADFFAA}" type="parTrans">
      <dgm:prSet/>
      <dgm:spPr/>
      <dgm:t>
        <a:bodyPr/>
        <a:lstStyle/>
        <a:p>
          <a:endParaRPr lang="zh-CN" altLang="en-US"/>
        </a:p>
      </dgm:t>
    </dgm:pt>
    <dgm:pt modelId="{338A5654-BEDE-4FD9-9945-A0B3DEB0995F}" cxnId="{ABF0A07B-1D58-42B7-A9C6-4FCAA8ADFFAA}" type="sibTrans">
      <dgm:prSet/>
      <dgm:spPr/>
      <dgm:t>
        <a:bodyPr/>
        <a:lstStyle/>
        <a:p>
          <a:endParaRPr lang="zh-CN" altLang="en-US"/>
        </a:p>
      </dgm:t>
    </dgm:pt>
    <dgm:pt modelId="{B1339BD0-3E6C-4D09-A69E-6ED9337D8DF4}" type="pres">
      <dgm:prSet presAssocID="{6B3FD4F3-F136-4D5C-AD3E-1B945572444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4882A15-A1F4-4925-9023-47076D22DED6}" type="pres">
      <dgm:prSet presAssocID="{B5EAF019-C40A-410D-A8AD-0DDA19AD4CD8}" presName="parentText" presStyleLbl="node1" presStyleIdx="0" presStyleCnt="1" custLinFactNeighborX="1055" custLinFactNeighborY="1050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BF0A07B-1D58-42B7-A9C6-4FCAA8ADFFAA}" srcId="{6B3FD4F3-F136-4D5C-AD3E-1B9455724440}" destId="{B5EAF019-C40A-410D-A8AD-0DDA19AD4CD8}" srcOrd="0" destOrd="0" parTransId="{80D905CC-321D-4227-946C-A206F4C96490}" sibTransId="{338A5654-BEDE-4FD9-9945-A0B3DEB0995F}"/>
    <dgm:cxn modelId="{A8CCF4ED-1995-4FC4-BB3B-1CC4AE57621B}" type="presOf" srcId="{B5EAF019-C40A-410D-A8AD-0DDA19AD4CD8}" destId="{C4882A15-A1F4-4925-9023-47076D22DED6}" srcOrd="0" destOrd="0" presId="urn:microsoft.com/office/officeart/2005/8/layout/vList2"/>
    <dgm:cxn modelId="{5178AF0D-A99F-40CA-BCF2-6AC05A4232B3}" type="presOf" srcId="{6B3FD4F3-F136-4D5C-AD3E-1B9455724440}" destId="{B1339BD0-3E6C-4D09-A69E-6ED9337D8DF4}" srcOrd="0" destOrd="0" presId="urn:microsoft.com/office/officeart/2005/8/layout/vList2"/>
    <dgm:cxn modelId="{4D89ADF4-E8C2-4E3E-BC19-C51518FF86D4}" type="presParOf" srcId="{B1339BD0-3E6C-4D09-A69E-6ED9337D8DF4}" destId="{C4882A15-A1F4-4925-9023-47076D22DED6}" srcOrd="0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6B3FD4F3-F136-4D5C-AD3E-1B9455724440}" type="doc">
      <dgm:prSet loTypeId="urn:microsoft.com/office/officeart/2005/8/layout/vList2" loCatId="list" qsTypeId="urn:microsoft.com/office/officeart/2005/8/quickstyle/simple1" qsCatId="simple" csTypeId="urn:microsoft.com/office/officeart/2005/8/colors/colorful1#10" csCatId="colorful" phldr="1"/>
      <dgm:spPr/>
      <dgm:t>
        <a:bodyPr/>
        <a:lstStyle/>
        <a:p>
          <a:endParaRPr lang="zh-CN" altLang="en-US"/>
        </a:p>
      </dgm:t>
    </dgm:pt>
    <dgm:pt modelId="{B5EAF019-C40A-410D-A8AD-0DDA19AD4CD8}">
      <dgm:prSet custT="1"/>
      <dgm:spPr>
        <a:noFill/>
      </dgm:spPr>
      <dgm:t>
        <a:bodyPr/>
        <a:lstStyle/>
        <a:p>
          <a:r>
            <a: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rPr>
            <a:t>列式计算：</a:t>
          </a:r>
        </a:p>
      </dgm:t>
    </dgm:pt>
    <dgm:pt modelId="{80D905CC-321D-4227-946C-A206F4C96490}" cxnId="{ABF0A07B-1D58-42B7-A9C6-4FCAA8ADFFAA}" type="parTrans">
      <dgm:prSet/>
      <dgm:spPr/>
      <dgm:t>
        <a:bodyPr/>
        <a:lstStyle/>
        <a:p>
          <a:endParaRPr lang="zh-CN" altLang="en-US"/>
        </a:p>
      </dgm:t>
    </dgm:pt>
    <dgm:pt modelId="{338A5654-BEDE-4FD9-9945-A0B3DEB0995F}" cxnId="{ABF0A07B-1D58-42B7-A9C6-4FCAA8ADFFAA}" type="sibTrans">
      <dgm:prSet/>
      <dgm:spPr/>
      <dgm:t>
        <a:bodyPr/>
        <a:lstStyle/>
        <a:p>
          <a:endParaRPr lang="zh-CN" altLang="en-US"/>
        </a:p>
      </dgm:t>
    </dgm:pt>
    <dgm:pt modelId="{B1339BD0-3E6C-4D09-A69E-6ED9337D8DF4}" type="pres">
      <dgm:prSet presAssocID="{6B3FD4F3-F136-4D5C-AD3E-1B945572444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4882A15-A1F4-4925-9023-47076D22DED6}" type="pres">
      <dgm:prSet presAssocID="{B5EAF019-C40A-410D-A8AD-0DDA19AD4CD8}" presName="parentText" presStyleLbl="node1" presStyleIdx="0" presStyleCnt="1" custLinFactNeighborX="-10308" custLinFactNeighborY="-599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BF0A07B-1D58-42B7-A9C6-4FCAA8ADFFAA}" srcId="{6B3FD4F3-F136-4D5C-AD3E-1B9455724440}" destId="{B5EAF019-C40A-410D-A8AD-0DDA19AD4CD8}" srcOrd="0" destOrd="0" parTransId="{80D905CC-321D-4227-946C-A206F4C96490}" sibTransId="{338A5654-BEDE-4FD9-9945-A0B3DEB0995F}"/>
    <dgm:cxn modelId="{A8CCF4ED-1995-4FC4-BB3B-1CC4AE57621B}" type="presOf" srcId="{B5EAF019-C40A-410D-A8AD-0DDA19AD4CD8}" destId="{C4882A15-A1F4-4925-9023-47076D22DED6}" srcOrd="0" destOrd="0" presId="urn:microsoft.com/office/officeart/2005/8/layout/vList2"/>
    <dgm:cxn modelId="{5178AF0D-A99F-40CA-BCF2-6AC05A4232B3}" type="presOf" srcId="{6B3FD4F3-F136-4D5C-AD3E-1B9455724440}" destId="{B1339BD0-3E6C-4D09-A69E-6ED9337D8DF4}" srcOrd="0" destOrd="0" presId="urn:microsoft.com/office/officeart/2005/8/layout/vList2"/>
    <dgm:cxn modelId="{4D89ADF4-E8C2-4E3E-BC19-C51518FF86D4}" type="presParOf" srcId="{B1339BD0-3E6C-4D09-A69E-6ED9337D8DF4}" destId="{C4882A15-A1F4-4925-9023-47076D22DED6}" srcOrd="0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6B3FD4F3-F136-4D5C-AD3E-1B9455724440}" type="doc">
      <dgm:prSet loTypeId="urn:microsoft.com/office/officeart/2005/8/layout/vList2" loCatId="list" qsTypeId="urn:microsoft.com/office/officeart/2005/8/quickstyle/simple1" qsCatId="simple" csTypeId="urn:microsoft.com/office/officeart/2005/8/colors/colorful1#11" csCatId="colorful" phldr="1"/>
      <dgm:spPr/>
      <dgm:t>
        <a:bodyPr/>
        <a:lstStyle/>
        <a:p>
          <a:endParaRPr lang="zh-CN" altLang="en-US"/>
        </a:p>
      </dgm:t>
    </dgm:pt>
    <dgm:pt modelId="{B5EAF019-C40A-410D-A8AD-0DDA19AD4CD8}">
      <dgm:prSet custT="1"/>
      <dgm:spPr>
        <a:noFill/>
      </dgm:spPr>
      <dgm:t>
        <a:bodyPr/>
        <a:lstStyle/>
        <a:p>
          <a:r>
            <a: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rPr>
            <a:t>阅读理解：</a:t>
          </a:r>
        </a:p>
      </dgm:t>
    </dgm:pt>
    <dgm:pt modelId="{80D905CC-321D-4227-946C-A206F4C96490}" cxnId="{ABF0A07B-1D58-42B7-A9C6-4FCAA8ADFFAA}" type="parTrans">
      <dgm:prSet/>
      <dgm:spPr/>
      <dgm:t>
        <a:bodyPr/>
        <a:lstStyle/>
        <a:p>
          <a:endParaRPr lang="zh-CN" altLang="en-US"/>
        </a:p>
      </dgm:t>
    </dgm:pt>
    <dgm:pt modelId="{338A5654-BEDE-4FD9-9945-A0B3DEB0995F}" cxnId="{ABF0A07B-1D58-42B7-A9C6-4FCAA8ADFFAA}" type="sibTrans">
      <dgm:prSet/>
      <dgm:spPr/>
      <dgm:t>
        <a:bodyPr/>
        <a:lstStyle/>
        <a:p>
          <a:endParaRPr lang="zh-CN" altLang="en-US"/>
        </a:p>
      </dgm:t>
    </dgm:pt>
    <dgm:pt modelId="{B1339BD0-3E6C-4D09-A69E-6ED9337D8DF4}" type="pres">
      <dgm:prSet presAssocID="{6B3FD4F3-F136-4D5C-AD3E-1B945572444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4882A15-A1F4-4925-9023-47076D22DED6}" type="pres">
      <dgm:prSet presAssocID="{B5EAF019-C40A-410D-A8AD-0DDA19AD4CD8}" presName="parentText" presStyleLbl="node1" presStyleIdx="0" presStyleCnt="1" custLinFactNeighborX="168" custLinFactNeighborY="1359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BF0A07B-1D58-42B7-A9C6-4FCAA8ADFFAA}" srcId="{6B3FD4F3-F136-4D5C-AD3E-1B9455724440}" destId="{B5EAF019-C40A-410D-A8AD-0DDA19AD4CD8}" srcOrd="0" destOrd="0" parTransId="{80D905CC-321D-4227-946C-A206F4C96490}" sibTransId="{338A5654-BEDE-4FD9-9945-A0B3DEB0995F}"/>
    <dgm:cxn modelId="{A8CCF4ED-1995-4FC4-BB3B-1CC4AE57621B}" type="presOf" srcId="{B5EAF019-C40A-410D-A8AD-0DDA19AD4CD8}" destId="{C4882A15-A1F4-4925-9023-47076D22DED6}" srcOrd="0" destOrd="0" presId="urn:microsoft.com/office/officeart/2005/8/layout/vList2"/>
    <dgm:cxn modelId="{5178AF0D-A99F-40CA-BCF2-6AC05A4232B3}" type="presOf" srcId="{6B3FD4F3-F136-4D5C-AD3E-1B9455724440}" destId="{B1339BD0-3E6C-4D09-A69E-6ED9337D8DF4}" srcOrd="0" destOrd="0" presId="urn:microsoft.com/office/officeart/2005/8/layout/vList2"/>
    <dgm:cxn modelId="{4D89ADF4-E8C2-4E3E-BC19-C51518FF86D4}" type="presParOf" srcId="{B1339BD0-3E6C-4D09-A69E-6ED9337D8DF4}" destId="{C4882A15-A1F4-4925-9023-47076D22DED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6B3FD4F3-F136-4D5C-AD3E-1B9455724440}" type="doc">
      <dgm:prSet loTypeId="urn:microsoft.com/office/officeart/2005/8/layout/vList2" loCatId="list" qsTypeId="urn:microsoft.com/office/officeart/2005/8/quickstyle/simple1" qsCatId="simple" csTypeId="urn:microsoft.com/office/officeart/2005/8/colors/colorful1#12" csCatId="colorful" phldr="1"/>
      <dgm:spPr/>
      <dgm:t>
        <a:bodyPr/>
        <a:lstStyle/>
        <a:p>
          <a:endParaRPr lang="zh-CN" altLang="en-US"/>
        </a:p>
      </dgm:t>
    </dgm:pt>
    <dgm:pt modelId="{B5EAF019-C40A-410D-A8AD-0DDA19AD4CD8}">
      <dgm:prSet custT="1"/>
      <dgm:spPr>
        <a:noFill/>
      </dgm:spPr>
      <dgm:t>
        <a:bodyPr/>
        <a:lstStyle/>
        <a:p>
          <a:r>
            <a: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求圆柱侧面积</a:t>
          </a:r>
          <a:endParaRPr lang="zh-CN" altLang="en-US" sz="20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80D905CC-321D-4227-946C-A206F4C96490}" cxnId="{ABF0A07B-1D58-42B7-A9C6-4FCAA8ADFFAA}" type="parTrans">
      <dgm:prSet/>
      <dgm:spPr/>
      <dgm:t>
        <a:bodyPr/>
        <a:lstStyle/>
        <a:p>
          <a:endParaRPr lang="zh-CN" altLang="en-US"/>
        </a:p>
      </dgm:t>
    </dgm:pt>
    <dgm:pt modelId="{338A5654-BEDE-4FD9-9945-A0B3DEB0995F}" cxnId="{ABF0A07B-1D58-42B7-A9C6-4FCAA8ADFFAA}" type="sibTrans">
      <dgm:prSet/>
      <dgm:spPr/>
      <dgm:t>
        <a:bodyPr/>
        <a:lstStyle/>
        <a:p>
          <a:endParaRPr lang="zh-CN" altLang="en-US"/>
        </a:p>
      </dgm:t>
    </dgm:pt>
    <dgm:pt modelId="{B1339BD0-3E6C-4D09-A69E-6ED9337D8DF4}" type="pres">
      <dgm:prSet presAssocID="{6B3FD4F3-F136-4D5C-AD3E-1B945572444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4882A15-A1F4-4925-9023-47076D22DED6}" type="pres">
      <dgm:prSet presAssocID="{B5EAF019-C40A-410D-A8AD-0DDA19AD4CD8}" presName="parentText" presStyleLbl="node1" presStyleIdx="0" presStyleCnt="1" custLinFactNeighborX="1055" custLinFactNeighborY="1050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BF0A07B-1D58-42B7-A9C6-4FCAA8ADFFAA}" srcId="{6B3FD4F3-F136-4D5C-AD3E-1B9455724440}" destId="{B5EAF019-C40A-410D-A8AD-0DDA19AD4CD8}" srcOrd="0" destOrd="0" parTransId="{80D905CC-321D-4227-946C-A206F4C96490}" sibTransId="{338A5654-BEDE-4FD9-9945-A0B3DEB0995F}"/>
    <dgm:cxn modelId="{A8CCF4ED-1995-4FC4-BB3B-1CC4AE57621B}" type="presOf" srcId="{B5EAF019-C40A-410D-A8AD-0DDA19AD4CD8}" destId="{C4882A15-A1F4-4925-9023-47076D22DED6}" srcOrd="0" destOrd="0" presId="urn:microsoft.com/office/officeart/2005/8/layout/vList2"/>
    <dgm:cxn modelId="{5178AF0D-A99F-40CA-BCF2-6AC05A4232B3}" type="presOf" srcId="{6B3FD4F3-F136-4D5C-AD3E-1B9455724440}" destId="{B1339BD0-3E6C-4D09-A69E-6ED9337D8DF4}" srcOrd="0" destOrd="0" presId="urn:microsoft.com/office/officeart/2005/8/layout/vList2"/>
    <dgm:cxn modelId="{4D89ADF4-E8C2-4E3E-BC19-C51518FF86D4}" type="presParOf" srcId="{B1339BD0-3E6C-4D09-A69E-6ED9337D8DF4}" destId="{C4882A15-A1F4-4925-9023-47076D22DED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6B3FD4F3-F136-4D5C-AD3E-1B9455724440}" type="doc">
      <dgm:prSet loTypeId="urn:microsoft.com/office/officeart/2005/8/layout/vList2" loCatId="list" qsTypeId="urn:microsoft.com/office/officeart/2005/8/quickstyle/simple1" qsCatId="simple" csTypeId="urn:microsoft.com/office/officeart/2005/8/colors/colorful1#13" csCatId="colorful" phldr="1"/>
      <dgm:spPr/>
      <dgm:t>
        <a:bodyPr/>
        <a:lstStyle/>
        <a:p>
          <a:endParaRPr lang="zh-CN" altLang="en-US"/>
        </a:p>
      </dgm:t>
    </dgm:pt>
    <dgm:pt modelId="{B5EAF019-C40A-410D-A8AD-0DDA19AD4CD8}">
      <dgm:prSet custT="1"/>
      <dgm:spPr>
        <a:noFill/>
      </dgm:spPr>
      <dgm:t>
        <a:bodyPr/>
        <a:lstStyle/>
        <a:p>
          <a:r>
            <a: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rPr>
            <a:t>列式计算：</a:t>
          </a:r>
        </a:p>
      </dgm:t>
    </dgm:pt>
    <dgm:pt modelId="{80D905CC-321D-4227-946C-A206F4C96490}" cxnId="{ABF0A07B-1D58-42B7-A9C6-4FCAA8ADFFAA}" type="parTrans">
      <dgm:prSet/>
      <dgm:spPr/>
      <dgm:t>
        <a:bodyPr/>
        <a:lstStyle/>
        <a:p>
          <a:endParaRPr lang="zh-CN" altLang="en-US"/>
        </a:p>
      </dgm:t>
    </dgm:pt>
    <dgm:pt modelId="{338A5654-BEDE-4FD9-9945-A0B3DEB0995F}" cxnId="{ABF0A07B-1D58-42B7-A9C6-4FCAA8ADFFAA}" type="sibTrans">
      <dgm:prSet/>
      <dgm:spPr/>
      <dgm:t>
        <a:bodyPr/>
        <a:lstStyle/>
        <a:p>
          <a:endParaRPr lang="zh-CN" altLang="en-US"/>
        </a:p>
      </dgm:t>
    </dgm:pt>
    <dgm:pt modelId="{B1339BD0-3E6C-4D09-A69E-6ED9337D8DF4}" type="pres">
      <dgm:prSet presAssocID="{6B3FD4F3-F136-4D5C-AD3E-1B945572444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4882A15-A1F4-4925-9023-47076D22DED6}" type="pres">
      <dgm:prSet presAssocID="{B5EAF019-C40A-410D-A8AD-0DDA19AD4CD8}" presName="parentText" presStyleLbl="node1" presStyleIdx="0" presStyleCnt="1" custLinFactNeighborX="-10308" custLinFactNeighborY="-599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BF0A07B-1D58-42B7-A9C6-4FCAA8ADFFAA}" srcId="{6B3FD4F3-F136-4D5C-AD3E-1B9455724440}" destId="{B5EAF019-C40A-410D-A8AD-0DDA19AD4CD8}" srcOrd="0" destOrd="0" parTransId="{80D905CC-321D-4227-946C-A206F4C96490}" sibTransId="{338A5654-BEDE-4FD9-9945-A0B3DEB0995F}"/>
    <dgm:cxn modelId="{A8CCF4ED-1995-4FC4-BB3B-1CC4AE57621B}" type="presOf" srcId="{B5EAF019-C40A-410D-A8AD-0DDA19AD4CD8}" destId="{C4882A15-A1F4-4925-9023-47076D22DED6}" srcOrd="0" destOrd="0" presId="urn:microsoft.com/office/officeart/2005/8/layout/vList2"/>
    <dgm:cxn modelId="{5178AF0D-A99F-40CA-BCF2-6AC05A4232B3}" type="presOf" srcId="{6B3FD4F3-F136-4D5C-AD3E-1B9455724440}" destId="{B1339BD0-3E6C-4D09-A69E-6ED9337D8DF4}" srcOrd="0" destOrd="0" presId="urn:microsoft.com/office/officeart/2005/8/layout/vList2"/>
    <dgm:cxn modelId="{4D89ADF4-E8C2-4E3E-BC19-C51518FF86D4}" type="presParOf" srcId="{B1339BD0-3E6C-4D09-A69E-6ED9337D8DF4}" destId="{C4882A15-A1F4-4925-9023-47076D22DED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6B3FD4F3-F136-4D5C-AD3E-1B9455724440}" type="doc">
      <dgm:prSet loTypeId="urn:microsoft.com/office/officeart/2005/8/layout/vList2" loCatId="list" qsTypeId="urn:microsoft.com/office/officeart/2005/8/quickstyle/simple1" qsCatId="simple" csTypeId="urn:microsoft.com/office/officeart/2005/8/colors/colorful1#14" csCatId="colorful" phldr="1"/>
      <dgm:spPr/>
      <dgm:t>
        <a:bodyPr/>
        <a:lstStyle/>
        <a:p>
          <a:endParaRPr lang="zh-CN" altLang="en-US"/>
        </a:p>
      </dgm:t>
    </dgm:pt>
    <dgm:pt modelId="{B5EAF019-C40A-410D-A8AD-0DDA19AD4CD8}">
      <dgm:prSet custT="1"/>
      <dgm:spPr>
        <a:noFill/>
      </dgm:spPr>
      <dgm:t>
        <a:bodyPr/>
        <a:lstStyle/>
        <a:p>
          <a:r>
            <a: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rPr>
            <a:t>阅读理解：</a:t>
          </a:r>
        </a:p>
      </dgm:t>
    </dgm:pt>
    <dgm:pt modelId="{80D905CC-321D-4227-946C-A206F4C96490}" cxnId="{ABF0A07B-1D58-42B7-A9C6-4FCAA8ADFFAA}" type="parTrans">
      <dgm:prSet/>
      <dgm:spPr/>
      <dgm:t>
        <a:bodyPr/>
        <a:lstStyle/>
        <a:p>
          <a:endParaRPr lang="zh-CN" altLang="en-US"/>
        </a:p>
      </dgm:t>
    </dgm:pt>
    <dgm:pt modelId="{338A5654-BEDE-4FD9-9945-A0B3DEB0995F}" cxnId="{ABF0A07B-1D58-42B7-A9C6-4FCAA8ADFFAA}" type="sibTrans">
      <dgm:prSet/>
      <dgm:spPr/>
      <dgm:t>
        <a:bodyPr/>
        <a:lstStyle/>
        <a:p>
          <a:endParaRPr lang="zh-CN" altLang="en-US"/>
        </a:p>
      </dgm:t>
    </dgm:pt>
    <dgm:pt modelId="{B1339BD0-3E6C-4D09-A69E-6ED9337D8DF4}" type="pres">
      <dgm:prSet presAssocID="{6B3FD4F3-F136-4D5C-AD3E-1B945572444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4882A15-A1F4-4925-9023-47076D22DED6}" type="pres">
      <dgm:prSet presAssocID="{B5EAF019-C40A-410D-A8AD-0DDA19AD4CD8}" presName="parentText" presStyleLbl="node1" presStyleIdx="0" presStyleCnt="1" custLinFactNeighborX="168" custLinFactNeighborY="1359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BF0A07B-1D58-42B7-A9C6-4FCAA8ADFFAA}" srcId="{6B3FD4F3-F136-4D5C-AD3E-1B9455724440}" destId="{B5EAF019-C40A-410D-A8AD-0DDA19AD4CD8}" srcOrd="0" destOrd="0" parTransId="{80D905CC-321D-4227-946C-A206F4C96490}" sibTransId="{338A5654-BEDE-4FD9-9945-A0B3DEB0995F}"/>
    <dgm:cxn modelId="{A8CCF4ED-1995-4FC4-BB3B-1CC4AE57621B}" type="presOf" srcId="{B5EAF019-C40A-410D-A8AD-0DDA19AD4CD8}" destId="{C4882A15-A1F4-4925-9023-47076D22DED6}" srcOrd="0" destOrd="0" presId="urn:microsoft.com/office/officeart/2005/8/layout/vList2"/>
    <dgm:cxn modelId="{5178AF0D-A99F-40CA-BCF2-6AC05A4232B3}" type="presOf" srcId="{6B3FD4F3-F136-4D5C-AD3E-1B9455724440}" destId="{B1339BD0-3E6C-4D09-A69E-6ED9337D8DF4}" srcOrd="0" destOrd="0" presId="urn:microsoft.com/office/officeart/2005/8/layout/vList2"/>
    <dgm:cxn modelId="{4D89ADF4-E8C2-4E3E-BC19-C51518FF86D4}" type="presParOf" srcId="{B1339BD0-3E6C-4D09-A69E-6ED9337D8DF4}" destId="{C4882A15-A1F4-4925-9023-47076D22DED6}" srcOrd="0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6B3FD4F3-F136-4D5C-AD3E-1B9455724440}" type="doc">
      <dgm:prSet loTypeId="urn:microsoft.com/office/officeart/2005/8/layout/vList2" loCatId="list" qsTypeId="urn:microsoft.com/office/officeart/2005/8/quickstyle/simple1" qsCatId="simple" csTypeId="urn:microsoft.com/office/officeart/2005/8/colors/colorful1#15" csCatId="colorful" phldr="1"/>
      <dgm:spPr/>
      <dgm:t>
        <a:bodyPr/>
        <a:lstStyle/>
        <a:p>
          <a:endParaRPr lang="zh-CN" altLang="en-US"/>
        </a:p>
      </dgm:t>
    </dgm:pt>
    <dgm:pt modelId="{B5EAF019-C40A-410D-A8AD-0DDA19AD4CD8}">
      <dgm:prSet custT="1"/>
      <dgm:spPr/>
      <dgm:t>
        <a:bodyPr/>
        <a:lstStyle/>
        <a:p>
          <a:r>
            <a: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rPr>
            <a:t>求圆柱侧面积</a:t>
          </a:r>
          <a:r>
            <a: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rPr>
            <a:t>+1</a:t>
          </a:r>
          <a:r>
            <a: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rPr>
            <a:t>个底面积</a:t>
          </a:r>
          <a:endParaRPr lang="zh-CN" altLang="en-US" sz="2000" dirty="0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80D905CC-321D-4227-946C-A206F4C96490}" cxnId="{ABF0A07B-1D58-42B7-A9C6-4FCAA8ADFFAA}" type="parTrans">
      <dgm:prSet/>
      <dgm:spPr/>
      <dgm:t>
        <a:bodyPr/>
        <a:lstStyle/>
        <a:p>
          <a:endParaRPr lang="zh-CN" altLang="en-US"/>
        </a:p>
      </dgm:t>
    </dgm:pt>
    <dgm:pt modelId="{338A5654-BEDE-4FD9-9945-A0B3DEB0995F}" cxnId="{ABF0A07B-1D58-42B7-A9C6-4FCAA8ADFFAA}" type="sibTrans">
      <dgm:prSet/>
      <dgm:spPr/>
      <dgm:t>
        <a:bodyPr/>
        <a:lstStyle/>
        <a:p>
          <a:endParaRPr lang="zh-CN" altLang="en-US"/>
        </a:p>
      </dgm:t>
    </dgm:pt>
    <dgm:pt modelId="{B1339BD0-3E6C-4D09-A69E-6ED9337D8DF4}" type="pres">
      <dgm:prSet presAssocID="{6B3FD4F3-F136-4D5C-AD3E-1B945572444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4882A15-A1F4-4925-9023-47076D22DED6}" type="pres">
      <dgm:prSet presAssocID="{B5EAF019-C40A-410D-A8AD-0DDA19AD4CD8}" presName="parentText" presStyleLbl="node1" presStyleIdx="0" presStyleCnt="1" custLinFactNeighborX="-3948" custLinFactNeighborY="6465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BF0A07B-1D58-42B7-A9C6-4FCAA8ADFFAA}" srcId="{6B3FD4F3-F136-4D5C-AD3E-1B9455724440}" destId="{B5EAF019-C40A-410D-A8AD-0DDA19AD4CD8}" srcOrd="0" destOrd="0" parTransId="{80D905CC-321D-4227-946C-A206F4C96490}" sibTransId="{338A5654-BEDE-4FD9-9945-A0B3DEB0995F}"/>
    <dgm:cxn modelId="{A8CCF4ED-1995-4FC4-BB3B-1CC4AE57621B}" type="presOf" srcId="{B5EAF019-C40A-410D-A8AD-0DDA19AD4CD8}" destId="{C4882A15-A1F4-4925-9023-47076D22DED6}" srcOrd="0" destOrd="0" presId="urn:microsoft.com/office/officeart/2005/8/layout/vList2"/>
    <dgm:cxn modelId="{5178AF0D-A99F-40CA-BCF2-6AC05A4232B3}" type="presOf" srcId="{6B3FD4F3-F136-4D5C-AD3E-1B9455724440}" destId="{B1339BD0-3E6C-4D09-A69E-6ED9337D8DF4}" srcOrd="0" destOrd="0" presId="urn:microsoft.com/office/officeart/2005/8/layout/vList2"/>
    <dgm:cxn modelId="{4D89ADF4-E8C2-4E3E-BC19-C51518FF86D4}" type="presParOf" srcId="{B1339BD0-3E6C-4D09-A69E-6ED9337D8DF4}" destId="{C4882A15-A1F4-4925-9023-47076D22DED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6B3FD4F3-F136-4D5C-AD3E-1B9455724440}" type="doc">
      <dgm:prSet loTypeId="urn:microsoft.com/office/officeart/2005/8/layout/vList2" loCatId="list" qsTypeId="urn:microsoft.com/office/officeart/2005/8/quickstyle/simple1" qsCatId="simple" csTypeId="urn:microsoft.com/office/officeart/2005/8/colors/colorful1#16" csCatId="colorful" phldr="1"/>
      <dgm:spPr/>
      <dgm:t>
        <a:bodyPr/>
        <a:lstStyle/>
        <a:p>
          <a:endParaRPr lang="zh-CN" altLang="en-US"/>
        </a:p>
      </dgm:t>
    </dgm:pt>
    <dgm:pt modelId="{B5EAF019-C40A-410D-A8AD-0DDA19AD4CD8}">
      <dgm:prSet custT="1"/>
      <dgm:spPr/>
      <dgm:t>
        <a:bodyPr/>
        <a:lstStyle/>
        <a:p>
          <a:r>
            <a: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rPr>
            <a:t>列式计算：</a:t>
          </a:r>
        </a:p>
      </dgm:t>
    </dgm:pt>
    <dgm:pt modelId="{80D905CC-321D-4227-946C-A206F4C96490}" cxnId="{ABF0A07B-1D58-42B7-A9C6-4FCAA8ADFFAA}" type="parTrans">
      <dgm:prSet/>
      <dgm:spPr/>
      <dgm:t>
        <a:bodyPr/>
        <a:lstStyle/>
        <a:p>
          <a:endParaRPr lang="zh-CN" altLang="en-US"/>
        </a:p>
      </dgm:t>
    </dgm:pt>
    <dgm:pt modelId="{338A5654-BEDE-4FD9-9945-A0B3DEB0995F}" cxnId="{ABF0A07B-1D58-42B7-A9C6-4FCAA8ADFFAA}" type="sibTrans">
      <dgm:prSet/>
      <dgm:spPr/>
      <dgm:t>
        <a:bodyPr/>
        <a:lstStyle/>
        <a:p>
          <a:endParaRPr lang="zh-CN" altLang="en-US"/>
        </a:p>
      </dgm:t>
    </dgm:pt>
    <dgm:pt modelId="{B1339BD0-3E6C-4D09-A69E-6ED9337D8DF4}" type="pres">
      <dgm:prSet presAssocID="{6B3FD4F3-F136-4D5C-AD3E-1B945572444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4882A15-A1F4-4925-9023-47076D22DED6}" type="pres">
      <dgm:prSet presAssocID="{B5EAF019-C40A-410D-A8AD-0DDA19AD4CD8}" presName="parentText" presStyleLbl="node1" presStyleIdx="0" presStyleCnt="1" custLinFactX="100000" custLinFactY="72993" custLinFactNeighborX="17817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BF0A07B-1D58-42B7-A9C6-4FCAA8ADFFAA}" srcId="{6B3FD4F3-F136-4D5C-AD3E-1B9455724440}" destId="{B5EAF019-C40A-410D-A8AD-0DDA19AD4CD8}" srcOrd="0" destOrd="0" parTransId="{80D905CC-321D-4227-946C-A206F4C96490}" sibTransId="{338A5654-BEDE-4FD9-9945-A0B3DEB0995F}"/>
    <dgm:cxn modelId="{A8CCF4ED-1995-4FC4-BB3B-1CC4AE57621B}" type="presOf" srcId="{B5EAF019-C40A-410D-A8AD-0DDA19AD4CD8}" destId="{C4882A15-A1F4-4925-9023-47076D22DED6}" srcOrd="0" destOrd="0" presId="urn:microsoft.com/office/officeart/2005/8/layout/vList2"/>
    <dgm:cxn modelId="{5178AF0D-A99F-40CA-BCF2-6AC05A4232B3}" type="presOf" srcId="{6B3FD4F3-F136-4D5C-AD3E-1B9455724440}" destId="{B1339BD0-3E6C-4D09-A69E-6ED9337D8DF4}" srcOrd="0" destOrd="0" presId="urn:microsoft.com/office/officeart/2005/8/layout/vList2"/>
    <dgm:cxn modelId="{4D89ADF4-E8C2-4E3E-BC19-C51518FF86D4}" type="presParOf" srcId="{B1339BD0-3E6C-4D09-A69E-6ED9337D8DF4}" destId="{C4882A15-A1F4-4925-9023-47076D22DED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6B3FD4F3-F136-4D5C-AD3E-1B9455724440}" type="doc">
      <dgm:prSet loTypeId="urn:microsoft.com/office/officeart/2005/8/layout/vList2" loCatId="list" qsTypeId="urn:microsoft.com/office/officeart/2005/8/quickstyle/simple1" qsCatId="simple" csTypeId="urn:microsoft.com/office/officeart/2005/8/colors/colorful1#17" csCatId="colorful" phldr="1"/>
      <dgm:spPr/>
      <dgm:t>
        <a:bodyPr/>
        <a:lstStyle/>
        <a:p>
          <a:endParaRPr lang="zh-CN" altLang="en-US"/>
        </a:p>
      </dgm:t>
    </dgm:pt>
    <dgm:pt modelId="{B5EAF019-C40A-410D-A8AD-0DDA19AD4CD8}">
      <dgm:prSet custT="1"/>
      <dgm:spPr/>
      <dgm:t>
        <a:bodyPr/>
        <a:lstStyle/>
        <a:p>
          <a:r>
            <a: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rPr>
            <a:t>阅读理解：</a:t>
          </a:r>
        </a:p>
      </dgm:t>
    </dgm:pt>
    <dgm:pt modelId="{80D905CC-321D-4227-946C-A206F4C96490}" cxnId="{ABF0A07B-1D58-42B7-A9C6-4FCAA8ADFFAA}" type="parTrans">
      <dgm:prSet/>
      <dgm:spPr/>
      <dgm:t>
        <a:bodyPr/>
        <a:lstStyle/>
        <a:p>
          <a:endParaRPr lang="zh-CN" altLang="en-US"/>
        </a:p>
      </dgm:t>
    </dgm:pt>
    <dgm:pt modelId="{338A5654-BEDE-4FD9-9945-A0B3DEB0995F}" cxnId="{ABF0A07B-1D58-42B7-A9C6-4FCAA8ADFFAA}" type="sibTrans">
      <dgm:prSet/>
      <dgm:spPr/>
      <dgm:t>
        <a:bodyPr/>
        <a:lstStyle/>
        <a:p>
          <a:endParaRPr lang="zh-CN" altLang="en-US"/>
        </a:p>
      </dgm:t>
    </dgm:pt>
    <dgm:pt modelId="{B1339BD0-3E6C-4D09-A69E-6ED9337D8DF4}" type="pres">
      <dgm:prSet presAssocID="{6B3FD4F3-F136-4D5C-AD3E-1B945572444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4882A15-A1F4-4925-9023-47076D22DED6}" type="pres">
      <dgm:prSet presAssocID="{B5EAF019-C40A-410D-A8AD-0DDA19AD4CD8}" presName="parentText" presStyleLbl="node1" presStyleIdx="0" presStyleCnt="1" custLinFactNeighborX="-1598" custLinFactNeighborY="3810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BF0A07B-1D58-42B7-A9C6-4FCAA8ADFFAA}" srcId="{6B3FD4F3-F136-4D5C-AD3E-1B9455724440}" destId="{B5EAF019-C40A-410D-A8AD-0DDA19AD4CD8}" srcOrd="0" destOrd="0" parTransId="{80D905CC-321D-4227-946C-A206F4C96490}" sibTransId="{338A5654-BEDE-4FD9-9945-A0B3DEB0995F}"/>
    <dgm:cxn modelId="{A8CCF4ED-1995-4FC4-BB3B-1CC4AE57621B}" type="presOf" srcId="{B5EAF019-C40A-410D-A8AD-0DDA19AD4CD8}" destId="{C4882A15-A1F4-4925-9023-47076D22DED6}" srcOrd="0" destOrd="0" presId="urn:microsoft.com/office/officeart/2005/8/layout/vList2"/>
    <dgm:cxn modelId="{5178AF0D-A99F-40CA-BCF2-6AC05A4232B3}" type="presOf" srcId="{6B3FD4F3-F136-4D5C-AD3E-1B9455724440}" destId="{B1339BD0-3E6C-4D09-A69E-6ED9337D8DF4}" srcOrd="0" destOrd="0" presId="urn:microsoft.com/office/officeart/2005/8/layout/vList2"/>
    <dgm:cxn modelId="{4D89ADF4-E8C2-4E3E-BC19-C51518FF86D4}" type="presParOf" srcId="{B1339BD0-3E6C-4D09-A69E-6ED9337D8DF4}" destId="{C4882A15-A1F4-4925-9023-47076D22DED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6B3FD4F3-F136-4D5C-AD3E-1B9455724440}" type="doc">
      <dgm:prSet loTypeId="urn:microsoft.com/office/officeart/2005/8/layout/vList2" loCatId="list" qsTypeId="urn:microsoft.com/office/officeart/2005/8/quickstyle/simple1" qsCatId="simple" csTypeId="urn:microsoft.com/office/officeart/2005/8/colors/colorful1#18" csCatId="colorful" phldr="1"/>
      <dgm:spPr/>
      <dgm:t>
        <a:bodyPr/>
        <a:lstStyle/>
        <a:p>
          <a:endParaRPr lang="zh-CN" altLang="en-US"/>
        </a:p>
      </dgm:t>
    </dgm:pt>
    <dgm:pt modelId="{B5EAF019-C40A-410D-A8AD-0DDA19AD4CD8}">
      <dgm:prSet custT="1"/>
      <dgm:spPr/>
      <dgm:t>
        <a:bodyPr/>
        <a:lstStyle/>
        <a:p>
          <a:r>
            <a: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rPr>
            <a:t>求圆柱侧面积</a:t>
          </a:r>
          <a:r>
            <a: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rPr>
            <a:t>+2</a:t>
          </a:r>
          <a:r>
            <a: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rPr>
            <a:t>个底面积</a:t>
          </a:r>
          <a:endParaRPr lang="zh-CN" altLang="en-US" sz="2000" dirty="0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80D905CC-321D-4227-946C-A206F4C96490}" cxnId="{ABF0A07B-1D58-42B7-A9C6-4FCAA8ADFFAA}" type="parTrans">
      <dgm:prSet/>
      <dgm:spPr/>
      <dgm:t>
        <a:bodyPr/>
        <a:lstStyle/>
        <a:p>
          <a:endParaRPr lang="zh-CN" altLang="en-US"/>
        </a:p>
      </dgm:t>
    </dgm:pt>
    <dgm:pt modelId="{338A5654-BEDE-4FD9-9945-A0B3DEB0995F}" cxnId="{ABF0A07B-1D58-42B7-A9C6-4FCAA8ADFFAA}" type="sibTrans">
      <dgm:prSet/>
      <dgm:spPr/>
      <dgm:t>
        <a:bodyPr/>
        <a:lstStyle/>
        <a:p>
          <a:endParaRPr lang="zh-CN" altLang="en-US"/>
        </a:p>
      </dgm:t>
    </dgm:pt>
    <dgm:pt modelId="{B1339BD0-3E6C-4D09-A69E-6ED9337D8DF4}" type="pres">
      <dgm:prSet presAssocID="{6B3FD4F3-F136-4D5C-AD3E-1B945572444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4882A15-A1F4-4925-9023-47076D22DED6}" type="pres">
      <dgm:prSet presAssocID="{B5EAF019-C40A-410D-A8AD-0DDA19AD4CD8}" presName="parentText" presStyleLbl="node1" presStyleIdx="0" presStyleCnt="1" custLinFactNeighborX="-3948" custLinFactNeighborY="6465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BF0A07B-1D58-42B7-A9C6-4FCAA8ADFFAA}" srcId="{6B3FD4F3-F136-4D5C-AD3E-1B9455724440}" destId="{B5EAF019-C40A-410D-A8AD-0DDA19AD4CD8}" srcOrd="0" destOrd="0" parTransId="{80D905CC-321D-4227-946C-A206F4C96490}" sibTransId="{338A5654-BEDE-4FD9-9945-A0B3DEB0995F}"/>
    <dgm:cxn modelId="{A8CCF4ED-1995-4FC4-BB3B-1CC4AE57621B}" type="presOf" srcId="{B5EAF019-C40A-410D-A8AD-0DDA19AD4CD8}" destId="{C4882A15-A1F4-4925-9023-47076D22DED6}" srcOrd="0" destOrd="0" presId="urn:microsoft.com/office/officeart/2005/8/layout/vList2"/>
    <dgm:cxn modelId="{5178AF0D-A99F-40CA-BCF2-6AC05A4232B3}" type="presOf" srcId="{6B3FD4F3-F136-4D5C-AD3E-1B9455724440}" destId="{B1339BD0-3E6C-4D09-A69E-6ED9337D8DF4}" srcOrd="0" destOrd="0" presId="urn:microsoft.com/office/officeart/2005/8/layout/vList2"/>
    <dgm:cxn modelId="{4D89ADF4-E8C2-4E3E-BC19-C51518FF86D4}" type="presParOf" srcId="{B1339BD0-3E6C-4D09-A69E-6ED9337D8DF4}" destId="{C4882A15-A1F4-4925-9023-47076D22DED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B3764AF-133E-480F-A129-7044375C4CE3}" type="doc">
      <dgm:prSet loTypeId="urn:microsoft.com/office/officeart/2005/8/layout/vList2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zh-CN" altLang="en-US"/>
        </a:p>
      </dgm:t>
    </dgm:pt>
    <dgm:pt modelId="{83E33561-0611-4033-AA6F-7100B2798350}">
      <dgm:prSet custT="1"/>
      <dgm:spPr>
        <a:noFill/>
        <a:ln>
          <a:solidFill>
            <a:schemeClr val="accent5"/>
          </a:solidFill>
        </a:ln>
      </dgm:spPr>
      <dgm:t>
        <a:bodyPr/>
        <a:lstStyle/>
        <a:p>
          <a:r>
            <a:rPr 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侧面积＋</a:t>
          </a:r>
          <a:r>
            <a:rPr 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1</a:t>
          </a:r>
          <a:r>
            <a:rPr 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个底面积</a:t>
          </a:r>
          <a:endParaRPr lang="zh-CN" sz="24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A926593A-C8F0-44F9-ACB8-0376C2E02742}" cxnId="{9005978A-14E8-4AD4-81D7-75E1BA1A7D38}" type="parTrans">
      <dgm:prSet/>
      <dgm:spPr/>
      <dgm:t>
        <a:bodyPr/>
        <a:lstStyle/>
        <a:p>
          <a:endParaRPr lang="zh-CN" altLang="en-US"/>
        </a:p>
      </dgm:t>
    </dgm:pt>
    <dgm:pt modelId="{1ADBC340-CC72-4E99-BC1E-C559F241831A}" cxnId="{9005978A-14E8-4AD4-81D7-75E1BA1A7D38}" type="sibTrans">
      <dgm:prSet/>
      <dgm:spPr/>
      <dgm:t>
        <a:bodyPr/>
        <a:lstStyle/>
        <a:p>
          <a:endParaRPr lang="zh-CN" altLang="en-US"/>
        </a:p>
      </dgm:t>
    </dgm:pt>
    <dgm:pt modelId="{83C89CA5-331B-43F5-805D-28F47904C945}" type="pres">
      <dgm:prSet presAssocID="{EB3764AF-133E-480F-A129-7044375C4CE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62854B3-5812-4276-872D-0A43ED205E09}" type="pres">
      <dgm:prSet presAssocID="{83E33561-0611-4033-AA6F-7100B2798350}" presName="parentText" presStyleLbl="node1" presStyleIdx="0" presStyleCnt="1" custLinFactNeighborX="2513" custLinFactNeighborY="-7556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005978A-14E8-4AD4-81D7-75E1BA1A7D38}" srcId="{EB3764AF-133E-480F-A129-7044375C4CE3}" destId="{83E33561-0611-4033-AA6F-7100B2798350}" srcOrd="0" destOrd="0" parTransId="{A926593A-C8F0-44F9-ACB8-0376C2E02742}" sibTransId="{1ADBC340-CC72-4E99-BC1E-C559F241831A}"/>
    <dgm:cxn modelId="{0B21495F-7F79-4264-BEB8-F23C37C7D6E4}" type="presOf" srcId="{EB3764AF-133E-480F-A129-7044375C4CE3}" destId="{83C89CA5-331B-43F5-805D-28F47904C945}" srcOrd="0" destOrd="0" presId="urn:microsoft.com/office/officeart/2005/8/layout/vList2"/>
    <dgm:cxn modelId="{B1A9B71F-1C16-45D3-AE97-2D40653BBB44}" type="presOf" srcId="{83E33561-0611-4033-AA6F-7100B2798350}" destId="{262854B3-5812-4276-872D-0A43ED205E09}" srcOrd="0" destOrd="0" presId="urn:microsoft.com/office/officeart/2005/8/layout/vList2"/>
    <dgm:cxn modelId="{7F064EBC-AE46-45AF-BFF0-F8AAD666A929}" type="presParOf" srcId="{83C89CA5-331B-43F5-805D-28F47904C945}" destId="{262854B3-5812-4276-872D-0A43ED205E09}" srcOrd="0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6B3FD4F3-F136-4D5C-AD3E-1B9455724440}" type="doc">
      <dgm:prSet loTypeId="urn:microsoft.com/office/officeart/2005/8/layout/vList2" loCatId="list" qsTypeId="urn:microsoft.com/office/officeart/2005/8/quickstyle/simple1" qsCatId="simple" csTypeId="urn:microsoft.com/office/officeart/2005/8/colors/colorful1#19" csCatId="colorful" phldr="1"/>
      <dgm:spPr/>
      <dgm:t>
        <a:bodyPr/>
        <a:lstStyle/>
        <a:p>
          <a:endParaRPr lang="zh-CN" altLang="en-US"/>
        </a:p>
      </dgm:t>
    </dgm:pt>
    <dgm:pt modelId="{B5EAF019-C40A-410D-A8AD-0DDA19AD4CD8}">
      <dgm:prSet custT="1"/>
      <dgm:spPr/>
      <dgm:t>
        <a:bodyPr/>
        <a:lstStyle/>
        <a:p>
          <a:r>
            <a: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rPr>
            <a:t>列式计算：</a:t>
          </a:r>
        </a:p>
      </dgm:t>
    </dgm:pt>
    <dgm:pt modelId="{80D905CC-321D-4227-946C-A206F4C96490}" cxnId="{ABF0A07B-1D58-42B7-A9C6-4FCAA8ADFFAA}" type="parTrans">
      <dgm:prSet/>
      <dgm:spPr/>
      <dgm:t>
        <a:bodyPr/>
        <a:lstStyle/>
        <a:p>
          <a:endParaRPr lang="zh-CN" altLang="en-US"/>
        </a:p>
      </dgm:t>
    </dgm:pt>
    <dgm:pt modelId="{338A5654-BEDE-4FD9-9945-A0B3DEB0995F}" cxnId="{ABF0A07B-1D58-42B7-A9C6-4FCAA8ADFFAA}" type="sibTrans">
      <dgm:prSet/>
      <dgm:spPr/>
      <dgm:t>
        <a:bodyPr/>
        <a:lstStyle/>
        <a:p>
          <a:endParaRPr lang="zh-CN" altLang="en-US"/>
        </a:p>
      </dgm:t>
    </dgm:pt>
    <dgm:pt modelId="{B1339BD0-3E6C-4D09-A69E-6ED9337D8DF4}" type="pres">
      <dgm:prSet presAssocID="{6B3FD4F3-F136-4D5C-AD3E-1B945572444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4882A15-A1F4-4925-9023-47076D22DED6}" type="pres">
      <dgm:prSet presAssocID="{B5EAF019-C40A-410D-A8AD-0DDA19AD4CD8}" presName="parentText" presStyleLbl="node1" presStyleIdx="0" presStyleCnt="1" custLinFactNeighborX="3522" custLinFactNeighborY="-7234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BF0A07B-1D58-42B7-A9C6-4FCAA8ADFFAA}" srcId="{6B3FD4F3-F136-4D5C-AD3E-1B9455724440}" destId="{B5EAF019-C40A-410D-A8AD-0DDA19AD4CD8}" srcOrd="0" destOrd="0" parTransId="{80D905CC-321D-4227-946C-A206F4C96490}" sibTransId="{338A5654-BEDE-4FD9-9945-A0B3DEB0995F}"/>
    <dgm:cxn modelId="{A8CCF4ED-1995-4FC4-BB3B-1CC4AE57621B}" type="presOf" srcId="{B5EAF019-C40A-410D-A8AD-0DDA19AD4CD8}" destId="{C4882A15-A1F4-4925-9023-47076D22DED6}" srcOrd="0" destOrd="0" presId="urn:microsoft.com/office/officeart/2005/8/layout/vList2"/>
    <dgm:cxn modelId="{5178AF0D-A99F-40CA-BCF2-6AC05A4232B3}" type="presOf" srcId="{6B3FD4F3-F136-4D5C-AD3E-1B9455724440}" destId="{B1339BD0-3E6C-4D09-A69E-6ED9337D8DF4}" srcOrd="0" destOrd="0" presId="urn:microsoft.com/office/officeart/2005/8/layout/vList2"/>
    <dgm:cxn modelId="{4D89ADF4-E8C2-4E3E-BC19-C51518FF86D4}" type="presParOf" srcId="{B1339BD0-3E6C-4D09-A69E-6ED9337D8DF4}" destId="{C4882A15-A1F4-4925-9023-47076D22DED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6B3FD4F3-F136-4D5C-AD3E-1B9455724440}" type="doc">
      <dgm:prSet loTypeId="urn:microsoft.com/office/officeart/2005/8/layout/vList2" loCatId="list" qsTypeId="urn:microsoft.com/office/officeart/2005/8/quickstyle/simple1" qsCatId="simple" csTypeId="urn:microsoft.com/office/officeart/2005/8/colors/colorful1#20" csCatId="colorful" phldr="1"/>
      <dgm:spPr/>
      <dgm:t>
        <a:bodyPr/>
        <a:lstStyle/>
        <a:p>
          <a:endParaRPr lang="zh-CN" altLang="en-US"/>
        </a:p>
      </dgm:t>
    </dgm:pt>
    <dgm:pt modelId="{B5EAF019-C40A-410D-A8AD-0DDA19AD4CD8}">
      <dgm:prSet custT="1"/>
      <dgm:spPr/>
      <dgm:t>
        <a:bodyPr/>
        <a:lstStyle/>
        <a:p>
          <a:r>
            <a: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rPr>
            <a:t>阅读理解：</a:t>
          </a:r>
        </a:p>
      </dgm:t>
    </dgm:pt>
    <dgm:pt modelId="{80D905CC-321D-4227-946C-A206F4C96490}" cxnId="{ABF0A07B-1D58-42B7-A9C6-4FCAA8ADFFAA}" type="parTrans">
      <dgm:prSet/>
      <dgm:spPr/>
      <dgm:t>
        <a:bodyPr/>
        <a:lstStyle/>
        <a:p>
          <a:endParaRPr lang="zh-CN" altLang="en-US"/>
        </a:p>
      </dgm:t>
    </dgm:pt>
    <dgm:pt modelId="{338A5654-BEDE-4FD9-9945-A0B3DEB0995F}" cxnId="{ABF0A07B-1D58-42B7-A9C6-4FCAA8ADFFAA}" type="sibTrans">
      <dgm:prSet/>
      <dgm:spPr/>
      <dgm:t>
        <a:bodyPr/>
        <a:lstStyle/>
        <a:p>
          <a:endParaRPr lang="zh-CN" altLang="en-US"/>
        </a:p>
      </dgm:t>
    </dgm:pt>
    <dgm:pt modelId="{B1339BD0-3E6C-4D09-A69E-6ED9337D8DF4}" type="pres">
      <dgm:prSet presAssocID="{6B3FD4F3-F136-4D5C-AD3E-1B945572444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4882A15-A1F4-4925-9023-47076D22DED6}" type="pres">
      <dgm:prSet presAssocID="{B5EAF019-C40A-410D-A8AD-0DDA19AD4CD8}" presName="parentText" presStyleLbl="node1" presStyleIdx="0" presStyleCnt="1" custLinFactNeighborX="-3458" custLinFactNeighborY="-4496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BF0A07B-1D58-42B7-A9C6-4FCAA8ADFFAA}" srcId="{6B3FD4F3-F136-4D5C-AD3E-1B9455724440}" destId="{B5EAF019-C40A-410D-A8AD-0DDA19AD4CD8}" srcOrd="0" destOrd="0" parTransId="{80D905CC-321D-4227-946C-A206F4C96490}" sibTransId="{338A5654-BEDE-4FD9-9945-A0B3DEB0995F}"/>
    <dgm:cxn modelId="{A8CCF4ED-1995-4FC4-BB3B-1CC4AE57621B}" type="presOf" srcId="{B5EAF019-C40A-410D-A8AD-0DDA19AD4CD8}" destId="{C4882A15-A1F4-4925-9023-47076D22DED6}" srcOrd="0" destOrd="0" presId="urn:microsoft.com/office/officeart/2005/8/layout/vList2"/>
    <dgm:cxn modelId="{5178AF0D-A99F-40CA-BCF2-6AC05A4232B3}" type="presOf" srcId="{6B3FD4F3-F136-4D5C-AD3E-1B9455724440}" destId="{B1339BD0-3E6C-4D09-A69E-6ED9337D8DF4}" srcOrd="0" destOrd="0" presId="urn:microsoft.com/office/officeart/2005/8/layout/vList2"/>
    <dgm:cxn modelId="{4D89ADF4-E8C2-4E3E-BC19-C51518FF86D4}" type="presParOf" srcId="{B1339BD0-3E6C-4D09-A69E-6ED9337D8DF4}" destId="{C4882A15-A1F4-4925-9023-47076D22DED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6B3FD4F3-F136-4D5C-AD3E-1B9455724440}" type="doc">
      <dgm:prSet loTypeId="urn:microsoft.com/office/officeart/2005/8/layout/vList2" loCatId="list" qsTypeId="urn:microsoft.com/office/officeart/2005/8/quickstyle/simple1" qsCatId="simple" csTypeId="urn:microsoft.com/office/officeart/2005/8/colors/colorful1#21" csCatId="colorful" phldr="1"/>
      <dgm:spPr/>
      <dgm:t>
        <a:bodyPr/>
        <a:lstStyle/>
        <a:p>
          <a:endParaRPr lang="zh-CN" altLang="en-US"/>
        </a:p>
      </dgm:t>
    </dgm:pt>
    <dgm:pt modelId="{B5EAF019-C40A-410D-A8AD-0DDA19AD4CD8}">
      <dgm:prSet custT="1"/>
      <dgm:spPr>
        <a:noFill/>
      </dgm:spPr>
      <dgm:t>
        <a:bodyPr/>
        <a:lstStyle/>
        <a:p>
          <a:r>
            <a: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求底面周长是</a:t>
          </a:r>
          <a:r>
            <a:rPr lang="en-US" altLang="zh-CN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18.84cm</a:t>
          </a:r>
          <a:r>
            <a: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的圆的面积</a:t>
          </a:r>
          <a:endParaRPr lang="zh-CN" altLang="en-US" sz="20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80D905CC-321D-4227-946C-A206F4C96490}" cxnId="{ABF0A07B-1D58-42B7-A9C6-4FCAA8ADFFAA}" type="parTrans">
      <dgm:prSet/>
      <dgm:spPr/>
      <dgm:t>
        <a:bodyPr/>
        <a:lstStyle/>
        <a:p>
          <a:endParaRPr lang="zh-CN" altLang="en-US"/>
        </a:p>
      </dgm:t>
    </dgm:pt>
    <dgm:pt modelId="{338A5654-BEDE-4FD9-9945-A0B3DEB0995F}" cxnId="{ABF0A07B-1D58-42B7-A9C6-4FCAA8ADFFAA}" type="sibTrans">
      <dgm:prSet/>
      <dgm:spPr/>
      <dgm:t>
        <a:bodyPr/>
        <a:lstStyle/>
        <a:p>
          <a:endParaRPr lang="zh-CN" altLang="en-US"/>
        </a:p>
      </dgm:t>
    </dgm:pt>
    <dgm:pt modelId="{B1339BD0-3E6C-4D09-A69E-6ED9337D8DF4}" type="pres">
      <dgm:prSet presAssocID="{6B3FD4F3-F136-4D5C-AD3E-1B945572444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4882A15-A1F4-4925-9023-47076D22DED6}" type="pres">
      <dgm:prSet presAssocID="{B5EAF019-C40A-410D-A8AD-0DDA19AD4CD8}" presName="parentText" presStyleLbl="node1" presStyleIdx="0" presStyleCnt="1" custLinFactNeighborX="-1958" custLinFactNeighborY="1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BF0A07B-1D58-42B7-A9C6-4FCAA8ADFFAA}" srcId="{6B3FD4F3-F136-4D5C-AD3E-1B9455724440}" destId="{B5EAF019-C40A-410D-A8AD-0DDA19AD4CD8}" srcOrd="0" destOrd="0" parTransId="{80D905CC-321D-4227-946C-A206F4C96490}" sibTransId="{338A5654-BEDE-4FD9-9945-A0B3DEB0995F}"/>
    <dgm:cxn modelId="{A8CCF4ED-1995-4FC4-BB3B-1CC4AE57621B}" type="presOf" srcId="{B5EAF019-C40A-410D-A8AD-0DDA19AD4CD8}" destId="{C4882A15-A1F4-4925-9023-47076D22DED6}" srcOrd="0" destOrd="0" presId="urn:microsoft.com/office/officeart/2005/8/layout/vList2"/>
    <dgm:cxn modelId="{5178AF0D-A99F-40CA-BCF2-6AC05A4232B3}" type="presOf" srcId="{6B3FD4F3-F136-4D5C-AD3E-1B9455724440}" destId="{B1339BD0-3E6C-4D09-A69E-6ED9337D8DF4}" srcOrd="0" destOrd="0" presId="urn:microsoft.com/office/officeart/2005/8/layout/vList2"/>
    <dgm:cxn modelId="{4D89ADF4-E8C2-4E3E-BC19-C51518FF86D4}" type="presParOf" srcId="{B1339BD0-3E6C-4D09-A69E-6ED9337D8DF4}" destId="{C4882A15-A1F4-4925-9023-47076D22DED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6B3FD4F3-F136-4D5C-AD3E-1B9455724440}" type="doc">
      <dgm:prSet loTypeId="urn:microsoft.com/office/officeart/2005/8/layout/vList2" loCatId="list" qsTypeId="urn:microsoft.com/office/officeart/2005/8/quickstyle/simple1" qsCatId="simple" csTypeId="urn:microsoft.com/office/officeart/2005/8/colors/colorful1#22" csCatId="colorful" phldr="1"/>
      <dgm:spPr/>
      <dgm:t>
        <a:bodyPr/>
        <a:lstStyle/>
        <a:p>
          <a:endParaRPr lang="zh-CN" altLang="en-US"/>
        </a:p>
      </dgm:t>
    </dgm:pt>
    <dgm:pt modelId="{B5EAF019-C40A-410D-A8AD-0DDA19AD4CD8}">
      <dgm:prSet custT="1"/>
      <dgm:spPr>
        <a:noFill/>
      </dgm:spPr>
      <dgm:t>
        <a:bodyPr/>
        <a:lstStyle/>
        <a:p>
          <a:r>
            <a: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rPr>
            <a:t>阅读理解：</a:t>
          </a:r>
        </a:p>
      </dgm:t>
    </dgm:pt>
    <dgm:pt modelId="{80D905CC-321D-4227-946C-A206F4C96490}" cxnId="{ABF0A07B-1D58-42B7-A9C6-4FCAA8ADFFAA}" type="parTrans">
      <dgm:prSet/>
      <dgm:spPr/>
      <dgm:t>
        <a:bodyPr/>
        <a:lstStyle/>
        <a:p>
          <a:endParaRPr lang="zh-CN" altLang="en-US"/>
        </a:p>
      </dgm:t>
    </dgm:pt>
    <dgm:pt modelId="{338A5654-BEDE-4FD9-9945-A0B3DEB0995F}" cxnId="{ABF0A07B-1D58-42B7-A9C6-4FCAA8ADFFAA}" type="sibTrans">
      <dgm:prSet/>
      <dgm:spPr/>
      <dgm:t>
        <a:bodyPr/>
        <a:lstStyle/>
        <a:p>
          <a:endParaRPr lang="zh-CN" altLang="en-US"/>
        </a:p>
      </dgm:t>
    </dgm:pt>
    <dgm:pt modelId="{B1339BD0-3E6C-4D09-A69E-6ED9337D8DF4}" type="pres">
      <dgm:prSet presAssocID="{6B3FD4F3-F136-4D5C-AD3E-1B945572444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4882A15-A1F4-4925-9023-47076D22DED6}" type="pres">
      <dgm:prSet presAssocID="{B5EAF019-C40A-410D-A8AD-0DDA19AD4CD8}" presName="parentText" presStyleLbl="node1" presStyleIdx="0" presStyleCnt="1" custLinFactNeighborX="-3458" custLinFactNeighborY="-4496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BF0A07B-1D58-42B7-A9C6-4FCAA8ADFFAA}" srcId="{6B3FD4F3-F136-4D5C-AD3E-1B9455724440}" destId="{B5EAF019-C40A-410D-A8AD-0DDA19AD4CD8}" srcOrd="0" destOrd="0" parTransId="{80D905CC-321D-4227-946C-A206F4C96490}" sibTransId="{338A5654-BEDE-4FD9-9945-A0B3DEB0995F}"/>
    <dgm:cxn modelId="{A8CCF4ED-1995-4FC4-BB3B-1CC4AE57621B}" type="presOf" srcId="{B5EAF019-C40A-410D-A8AD-0DDA19AD4CD8}" destId="{C4882A15-A1F4-4925-9023-47076D22DED6}" srcOrd="0" destOrd="0" presId="urn:microsoft.com/office/officeart/2005/8/layout/vList2"/>
    <dgm:cxn modelId="{5178AF0D-A99F-40CA-BCF2-6AC05A4232B3}" type="presOf" srcId="{6B3FD4F3-F136-4D5C-AD3E-1B9455724440}" destId="{B1339BD0-3E6C-4D09-A69E-6ED9337D8DF4}" srcOrd="0" destOrd="0" presId="urn:microsoft.com/office/officeart/2005/8/layout/vList2"/>
    <dgm:cxn modelId="{4D89ADF4-E8C2-4E3E-BC19-C51518FF86D4}" type="presParOf" srcId="{B1339BD0-3E6C-4D09-A69E-6ED9337D8DF4}" destId="{C4882A15-A1F4-4925-9023-47076D22DED6}" srcOrd="0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076F0B6D-BF56-4942-9796-5A9852C0D706}" type="doc">
      <dgm:prSet loTypeId="urn:microsoft.com/office/officeart/2005/8/layout/vList2" loCatId="list" qsTypeId="urn:microsoft.com/office/officeart/2005/8/quickstyle/simple1" qsCatId="simple" csTypeId="urn:microsoft.com/office/officeart/2005/8/colors/colorful1#23" csCatId="colorful"/>
      <dgm:spPr/>
      <dgm:t>
        <a:bodyPr/>
        <a:lstStyle/>
        <a:p>
          <a:endParaRPr lang="zh-CN" altLang="en-US"/>
        </a:p>
      </dgm:t>
    </dgm:pt>
    <dgm:pt modelId="{92BBF811-16BC-4400-964C-E78E002167DC}" type="pres">
      <dgm:prSet presAssocID="{076F0B6D-BF56-4942-9796-5A9852C0D70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F233B0C-9381-4757-B150-E53591425DE5}" type="presOf" srcId="{076F0B6D-BF56-4942-9796-5A9852C0D706}" destId="{92BBF811-16BC-4400-964C-E78E002167D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076F0B6D-BF56-4942-9796-5A9852C0D706}" type="doc">
      <dgm:prSet loTypeId="urn:microsoft.com/office/officeart/2005/8/layout/vList2" loCatId="list" qsTypeId="urn:microsoft.com/office/officeart/2005/8/quickstyle/simple1" qsCatId="simple" csTypeId="urn:microsoft.com/office/officeart/2005/8/colors/colorful1#24" csCatId="colorful" phldr="1"/>
      <dgm:spPr/>
      <dgm:t>
        <a:bodyPr/>
        <a:lstStyle/>
        <a:p>
          <a:endParaRPr lang="zh-CN" altLang="en-US"/>
        </a:p>
      </dgm:t>
    </dgm:pt>
    <dgm:pt modelId="{92BBF811-16BC-4400-964C-E78E002167DC}" type="pres">
      <dgm:prSet presAssocID="{076F0B6D-BF56-4942-9796-5A9852C0D70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F233B0C-9381-4757-B150-E53591425DE5}" type="presOf" srcId="{076F0B6D-BF56-4942-9796-5A9852C0D706}" destId="{92BBF811-16BC-4400-964C-E78E002167D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076F0B6D-BF56-4942-9796-5A9852C0D706}" type="doc">
      <dgm:prSet loTypeId="urn:microsoft.com/office/officeart/2005/8/layout/vList2" loCatId="list" qsTypeId="urn:microsoft.com/office/officeart/2005/8/quickstyle/simple1" qsCatId="simple" csTypeId="urn:microsoft.com/office/officeart/2005/8/colors/colorful1#25" csCatId="colorful" phldr="1"/>
      <dgm:spPr/>
      <dgm:t>
        <a:bodyPr/>
        <a:lstStyle/>
        <a:p>
          <a:endParaRPr lang="zh-CN" altLang="en-US"/>
        </a:p>
      </dgm:t>
    </dgm:pt>
    <dgm:pt modelId="{92BBF811-16BC-4400-964C-E78E002167DC}" type="pres">
      <dgm:prSet presAssocID="{076F0B6D-BF56-4942-9796-5A9852C0D70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F233B0C-9381-4757-B150-E53591425DE5}" type="presOf" srcId="{076F0B6D-BF56-4942-9796-5A9852C0D706}" destId="{92BBF811-16BC-4400-964C-E78E002167D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79DE2C95-39BC-413E-BEEC-26302CC25526}" type="doc">
      <dgm:prSet loTypeId="urn:microsoft.com/office/officeart/2005/8/layout/vList2" loCatId="list" qsTypeId="urn:microsoft.com/office/officeart/2005/8/quickstyle/simple4" qsCatId="simple" csTypeId="urn:microsoft.com/office/officeart/2005/8/colors/colorful1#26" csCatId="colorful" phldr="1"/>
      <dgm:spPr/>
      <dgm:t>
        <a:bodyPr/>
        <a:lstStyle/>
        <a:p>
          <a:endParaRPr lang="zh-CN" altLang="en-US"/>
        </a:p>
      </dgm:t>
    </dgm:pt>
    <dgm:pt modelId="{5FEE404B-AD71-4DFB-B2F9-C5C571BAD82A}">
      <dgm:prSet custT="1"/>
      <dgm:spPr>
        <a:noFill/>
        <a:effectLst>
          <a:outerShdw blurRad="40000" dist="23000" dir="5400000" rotWithShape="0">
            <a:srgbClr val="000000">
              <a:alpha val="0"/>
            </a:srgbClr>
          </a:outerShdw>
        </a:effectLst>
      </dgm:spPr>
      <dgm:t>
        <a:bodyPr/>
        <a:lstStyle/>
        <a:p>
          <a:r>
            <a:rPr lang="zh-CN" altLang="en-US" sz="1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（</a:t>
          </a:r>
          <a:r>
            <a:rPr lang="en-US" altLang="zh-CN" sz="1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1</a:t>
          </a:r>
          <a:r>
            <a:rPr lang="zh-CN" altLang="en-US" sz="1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）</a:t>
          </a:r>
          <a:r>
            <a:rPr lang="zh-CN" sz="1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有</a:t>
          </a:r>
          <a:r>
            <a:rPr lang="zh-CN" sz="1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两个底面，一个侧面，如饼干盒</a:t>
          </a:r>
          <a:r>
            <a:rPr lang="en-US" sz="1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,</a:t>
          </a:r>
          <a:r>
            <a:rPr lang="zh-CN" sz="1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茶叶筒等；</a:t>
          </a:r>
          <a:endParaRPr lang="zh-CN" sz="18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904DAD2A-2D32-4BD2-BF61-EBF2E1094C6E}" cxnId="{A0F8EB15-0F0C-45D9-A5C6-7793D5D33E11}" type="parTrans">
      <dgm:prSet/>
      <dgm:spPr/>
      <dgm:t>
        <a:bodyPr/>
        <a:lstStyle/>
        <a:p>
          <a:endParaRPr lang="zh-CN" altLang="en-US"/>
        </a:p>
      </dgm:t>
    </dgm:pt>
    <dgm:pt modelId="{53075872-B0C6-41D3-8D8A-A985FDBDEC84}" cxnId="{A0F8EB15-0F0C-45D9-A5C6-7793D5D33E11}" type="sibTrans">
      <dgm:prSet/>
      <dgm:spPr/>
      <dgm:t>
        <a:bodyPr/>
        <a:lstStyle/>
        <a:p>
          <a:endParaRPr lang="zh-CN" altLang="en-US"/>
        </a:p>
      </dgm:t>
    </dgm:pt>
    <dgm:pt modelId="{B84DAA28-2CDC-4322-A785-DA2FBEB8F5A6}" type="pres">
      <dgm:prSet presAssocID="{79DE2C95-39BC-413E-BEEC-26302CC2552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46D3E55-E116-46EF-BCB4-DFFE531D9E41}" type="pres">
      <dgm:prSet presAssocID="{5FEE404B-AD71-4DFB-B2F9-C5C571BAD82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0F8EB15-0F0C-45D9-A5C6-7793D5D33E11}" srcId="{79DE2C95-39BC-413E-BEEC-26302CC25526}" destId="{5FEE404B-AD71-4DFB-B2F9-C5C571BAD82A}" srcOrd="0" destOrd="0" parTransId="{904DAD2A-2D32-4BD2-BF61-EBF2E1094C6E}" sibTransId="{53075872-B0C6-41D3-8D8A-A985FDBDEC84}"/>
    <dgm:cxn modelId="{DF2EF612-9B95-4D8C-9A39-1B08B8F8DDE3}" type="presOf" srcId="{79DE2C95-39BC-413E-BEEC-26302CC25526}" destId="{B84DAA28-2CDC-4322-A785-DA2FBEB8F5A6}" srcOrd="0" destOrd="0" presId="urn:microsoft.com/office/officeart/2005/8/layout/vList2"/>
    <dgm:cxn modelId="{52124D4A-0478-4E4B-9E9F-314DF93ACEFA}" type="presOf" srcId="{5FEE404B-AD71-4DFB-B2F9-C5C571BAD82A}" destId="{346D3E55-E116-46EF-BCB4-DFFE531D9E41}" srcOrd="0" destOrd="0" presId="urn:microsoft.com/office/officeart/2005/8/layout/vList2"/>
    <dgm:cxn modelId="{04EC47F4-6B3D-4858-9604-F160A7F00F07}" type="presParOf" srcId="{B84DAA28-2CDC-4322-A785-DA2FBEB8F5A6}" destId="{346D3E55-E116-46EF-BCB4-DFFE531D9E4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DB1AAFB0-50A6-43E5-8CD2-6BA08E5C21F0}" type="doc">
      <dgm:prSet loTypeId="urn:microsoft.com/office/officeart/2005/8/layout/vList2" loCatId="list" qsTypeId="urn:microsoft.com/office/officeart/2005/8/quickstyle/simple4" qsCatId="simple" csTypeId="urn:microsoft.com/office/officeart/2005/8/colors/colorful1#27" csCatId="colorful" phldr="1"/>
      <dgm:spPr/>
      <dgm:t>
        <a:bodyPr/>
        <a:lstStyle/>
        <a:p>
          <a:endParaRPr lang="zh-CN" altLang="en-US"/>
        </a:p>
      </dgm:t>
    </dgm:pt>
    <dgm:pt modelId="{D755E3A6-1D07-488B-84FA-ED05EF30A194}">
      <dgm:prSet custT="1"/>
      <dgm:spPr>
        <a:noFill/>
      </dgm:spPr>
      <dgm:t>
        <a:bodyPr/>
        <a:lstStyle/>
        <a:p>
          <a:r>
            <a:rPr lang="zh-CN" altLang="en-US" sz="1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（</a:t>
          </a:r>
          <a:r>
            <a:rPr lang="en-US" altLang="zh-CN" sz="1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2</a:t>
          </a:r>
          <a:r>
            <a:rPr lang="zh-CN" altLang="en-US" sz="1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）</a:t>
          </a:r>
          <a:r>
            <a:rPr lang="zh-CN" sz="1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只有</a:t>
          </a:r>
          <a:r>
            <a:rPr lang="zh-CN" sz="1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一个底面和一个侧面，如无盖水桶，圆柱形鱼缸等；</a:t>
          </a:r>
          <a:endParaRPr lang="zh-CN" sz="18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155AFC16-4D65-411B-BB6D-206471BB31F8}" cxnId="{5E1A8CC6-7069-44D9-84B4-B553FD8179D0}" type="parTrans">
      <dgm:prSet/>
      <dgm:spPr/>
      <dgm:t>
        <a:bodyPr/>
        <a:lstStyle/>
        <a:p>
          <a:endParaRPr lang="zh-CN" altLang="en-US"/>
        </a:p>
      </dgm:t>
    </dgm:pt>
    <dgm:pt modelId="{71C56958-D4C2-4EC5-AAA8-83A18339C4AF}" cxnId="{5E1A8CC6-7069-44D9-84B4-B553FD8179D0}" type="sibTrans">
      <dgm:prSet/>
      <dgm:spPr/>
      <dgm:t>
        <a:bodyPr/>
        <a:lstStyle/>
        <a:p>
          <a:endParaRPr lang="zh-CN" altLang="en-US"/>
        </a:p>
      </dgm:t>
    </dgm:pt>
    <dgm:pt modelId="{84D055BC-C1C3-436B-9ABF-FBB65B1AAEEE}" type="pres">
      <dgm:prSet presAssocID="{DB1AAFB0-50A6-43E5-8CD2-6BA08E5C21F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7078DD8-A546-42C5-8D7B-22545A48EC20}" type="pres">
      <dgm:prSet presAssocID="{D755E3A6-1D07-488B-84FA-ED05EF30A194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138D8FA-6EE0-439F-BF81-909A033FA9CB}" type="presOf" srcId="{DB1AAFB0-50A6-43E5-8CD2-6BA08E5C21F0}" destId="{84D055BC-C1C3-436B-9ABF-FBB65B1AAEEE}" srcOrd="0" destOrd="0" presId="urn:microsoft.com/office/officeart/2005/8/layout/vList2"/>
    <dgm:cxn modelId="{5E1A8CC6-7069-44D9-84B4-B553FD8179D0}" srcId="{DB1AAFB0-50A6-43E5-8CD2-6BA08E5C21F0}" destId="{D755E3A6-1D07-488B-84FA-ED05EF30A194}" srcOrd="0" destOrd="0" parTransId="{155AFC16-4D65-411B-BB6D-206471BB31F8}" sibTransId="{71C56958-D4C2-4EC5-AAA8-83A18339C4AF}"/>
    <dgm:cxn modelId="{D824E257-BFF7-4ECE-80DF-6F602188F418}" type="presOf" srcId="{D755E3A6-1D07-488B-84FA-ED05EF30A194}" destId="{97078DD8-A546-42C5-8D7B-22545A48EC20}" srcOrd="0" destOrd="0" presId="urn:microsoft.com/office/officeart/2005/8/layout/vList2"/>
    <dgm:cxn modelId="{E6F30CCA-FAFB-422E-B0F2-EF7C15C63770}" type="presParOf" srcId="{84D055BC-C1C3-436B-9ABF-FBB65B1AAEEE}" destId="{97078DD8-A546-42C5-8D7B-22545A48EC2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F813FDD5-D0F2-434E-9BEF-FB2513B33BBE}" type="doc">
      <dgm:prSet loTypeId="urn:microsoft.com/office/officeart/2005/8/layout/vList2" loCatId="list" qsTypeId="urn:microsoft.com/office/officeart/2005/8/quickstyle/simple4" qsCatId="simple" csTypeId="urn:microsoft.com/office/officeart/2005/8/colors/colorful1#28" csCatId="colorful" phldr="1"/>
      <dgm:spPr/>
      <dgm:t>
        <a:bodyPr/>
        <a:lstStyle/>
        <a:p>
          <a:endParaRPr lang="zh-CN" altLang="en-US"/>
        </a:p>
      </dgm:t>
    </dgm:pt>
    <dgm:pt modelId="{DC939A4B-D721-4AEB-BBB3-98923CA5359B}">
      <dgm:prSet custT="1"/>
      <dgm:spPr>
        <a:noFill/>
        <a:effectLst>
          <a:outerShdw blurRad="40000" dist="23000" dir="5400000" rotWithShape="0">
            <a:srgbClr val="000000">
              <a:alpha val="0"/>
            </a:srgbClr>
          </a:outerShdw>
        </a:effectLst>
      </dgm:spPr>
      <dgm:t>
        <a:bodyPr/>
        <a:lstStyle/>
        <a:p>
          <a:r>
            <a:rPr lang="zh-CN" altLang="en-US" sz="1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（</a:t>
          </a:r>
          <a:r>
            <a:rPr lang="en-US" altLang="zh-CN" sz="1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3</a:t>
          </a:r>
          <a:r>
            <a:rPr lang="zh-CN" altLang="en-US" sz="1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）</a:t>
          </a:r>
          <a:r>
            <a:rPr lang="zh-CN" sz="1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两</a:t>
          </a:r>
          <a:r>
            <a:rPr lang="zh-CN" sz="1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个底面都没有，只需计算侧面积的，如水管，烟囱，</a:t>
          </a:r>
          <a:r>
            <a:rPr lang="zh-CN" altLang="en-US" sz="1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压</a:t>
          </a:r>
          <a:r>
            <a:rPr lang="zh-CN" sz="1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路机等。</a:t>
          </a:r>
          <a:endParaRPr lang="zh-CN" sz="18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B2CCDD73-1520-43EC-B1F3-128456CD3518}" cxnId="{73F60DB6-CD8F-41F0-8A20-02E1C6738F56}" type="parTrans">
      <dgm:prSet/>
      <dgm:spPr/>
      <dgm:t>
        <a:bodyPr/>
        <a:lstStyle/>
        <a:p>
          <a:endParaRPr lang="zh-CN" altLang="en-US"/>
        </a:p>
      </dgm:t>
    </dgm:pt>
    <dgm:pt modelId="{ECB7EF98-9EC4-4D7F-94BB-054F3780BB33}" cxnId="{73F60DB6-CD8F-41F0-8A20-02E1C6738F56}" type="sibTrans">
      <dgm:prSet/>
      <dgm:spPr/>
      <dgm:t>
        <a:bodyPr/>
        <a:lstStyle/>
        <a:p>
          <a:endParaRPr lang="zh-CN" altLang="en-US"/>
        </a:p>
      </dgm:t>
    </dgm:pt>
    <dgm:pt modelId="{A639CAEE-70A2-496A-87B9-40B98907623E}" type="pres">
      <dgm:prSet presAssocID="{F813FDD5-D0F2-434E-9BEF-FB2513B33BB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48C766F-9976-49DA-9EA0-CADCCFF2A14B}" type="pres">
      <dgm:prSet presAssocID="{DC939A4B-D721-4AEB-BBB3-98923CA5359B}" presName="parentText" presStyleLbl="node1" presStyleIdx="0" presStyleCnt="1" custScaleY="240459" custLinFactNeighborX="138" custLinFactNeighborY="-1551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B1B8445-753B-401B-A70B-976A62B7E615}" type="presOf" srcId="{DC939A4B-D721-4AEB-BBB3-98923CA5359B}" destId="{C48C766F-9976-49DA-9EA0-CADCCFF2A14B}" srcOrd="0" destOrd="0" presId="urn:microsoft.com/office/officeart/2005/8/layout/vList2"/>
    <dgm:cxn modelId="{73F60DB6-CD8F-41F0-8A20-02E1C6738F56}" srcId="{F813FDD5-D0F2-434E-9BEF-FB2513B33BBE}" destId="{DC939A4B-D721-4AEB-BBB3-98923CA5359B}" srcOrd="0" destOrd="0" parTransId="{B2CCDD73-1520-43EC-B1F3-128456CD3518}" sibTransId="{ECB7EF98-9EC4-4D7F-94BB-054F3780BB33}"/>
    <dgm:cxn modelId="{34F13E0E-2116-4F44-9405-4AE6B3BA8E1E}" type="presOf" srcId="{F813FDD5-D0F2-434E-9BEF-FB2513B33BBE}" destId="{A639CAEE-70A2-496A-87B9-40B98907623E}" srcOrd="0" destOrd="0" presId="urn:microsoft.com/office/officeart/2005/8/layout/vList2"/>
    <dgm:cxn modelId="{4E81EDDB-1815-48EB-BABE-33DF81629ACC}" type="presParOf" srcId="{A639CAEE-70A2-496A-87B9-40B98907623E}" destId="{C48C766F-9976-49DA-9EA0-CADCCFF2A14B}" srcOrd="0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relId="rId3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B3764AF-133E-480F-A129-7044375C4CE3}" type="doc">
      <dgm:prSet loTypeId="urn:microsoft.com/office/officeart/2005/8/layout/vList2" loCatId="list" qsTypeId="urn:microsoft.com/office/officeart/2005/8/quickstyle/simple1" qsCatId="simple" csTypeId="urn:microsoft.com/office/officeart/2005/8/colors/colorful1#2" csCatId="colorful" phldr="1"/>
      <dgm:spPr/>
      <dgm:t>
        <a:bodyPr/>
        <a:lstStyle/>
        <a:p>
          <a:endParaRPr lang="zh-CN" altLang="en-US"/>
        </a:p>
      </dgm:t>
    </dgm:pt>
    <dgm:pt modelId="{83E33561-0611-4033-AA6F-7100B2798350}">
      <dgm:prSet custT="1"/>
      <dgm:spPr>
        <a:noFill/>
        <a:ln>
          <a:solidFill>
            <a:schemeClr val="accent5"/>
          </a:solidFill>
        </a:ln>
      </dgm:spPr>
      <dgm:t>
        <a:bodyPr/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玻璃杯的表面积：</a:t>
          </a:r>
        </a:p>
      </dgm:t>
    </dgm:pt>
    <dgm:pt modelId="{A926593A-C8F0-44F9-ACB8-0376C2E02742}" cxnId="{9005978A-14E8-4AD4-81D7-75E1BA1A7D38}" type="parTrans">
      <dgm:prSet/>
      <dgm:spPr/>
      <dgm:t>
        <a:bodyPr/>
        <a:lstStyle/>
        <a:p>
          <a:endParaRPr lang="zh-CN" altLang="en-US"/>
        </a:p>
      </dgm:t>
    </dgm:pt>
    <dgm:pt modelId="{1ADBC340-CC72-4E99-BC1E-C559F241831A}" cxnId="{9005978A-14E8-4AD4-81D7-75E1BA1A7D38}" type="sibTrans">
      <dgm:prSet/>
      <dgm:spPr/>
      <dgm:t>
        <a:bodyPr/>
        <a:lstStyle/>
        <a:p>
          <a:endParaRPr lang="zh-CN" altLang="en-US"/>
        </a:p>
      </dgm:t>
    </dgm:pt>
    <dgm:pt modelId="{83C89CA5-331B-43F5-805D-28F47904C945}" type="pres">
      <dgm:prSet presAssocID="{EB3764AF-133E-480F-A129-7044375C4CE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62854B3-5812-4276-872D-0A43ED205E09}" type="pres">
      <dgm:prSet presAssocID="{83E33561-0611-4033-AA6F-7100B2798350}" presName="parentText" presStyleLbl="node1" presStyleIdx="0" presStyleCnt="1" custLinFactNeighborX="-929" custLinFactNeighborY="2546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005978A-14E8-4AD4-81D7-75E1BA1A7D38}" srcId="{EB3764AF-133E-480F-A129-7044375C4CE3}" destId="{83E33561-0611-4033-AA6F-7100B2798350}" srcOrd="0" destOrd="0" parTransId="{A926593A-C8F0-44F9-ACB8-0376C2E02742}" sibTransId="{1ADBC340-CC72-4E99-BC1E-C559F241831A}"/>
    <dgm:cxn modelId="{0B21495F-7F79-4264-BEB8-F23C37C7D6E4}" type="presOf" srcId="{EB3764AF-133E-480F-A129-7044375C4CE3}" destId="{83C89CA5-331B-43F5-805D-28F47904C945}" srcOrd="0" destOrd="0" presId="urn:microsoft.com/office/officeart/2005/8/layout/vList2"/>
    <dgm:cxn modelId="{B1A9B71F-1C16-45D3-AE97-2D40653BBB44}" type="presOf" srcId="{83E33561-0611-4033-AA6F-7100B2798350}" destId="{262854B3-5812-4276-872D-0A43ED205E09}" srcOrd="0" destOrd="0" presId="urn:microsoft.com/office/officeart/2005/8/layout/vList2"/>
    <dgm:cxn modelId="{7F064EBC-AE46-45AF-BFF0-F8AAD666A929}" type="presParOf" srcId="{83C89CA5-331B-43F5-805D-28F47904C945}" destId="{262854B3-5812-4276-872D-0A43ED205E09}" srcOrd="0" destOrd="0" presId="urn:microsoft.com/office/officeart/2005/8/layout/vList2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B3764AF-133E-480F-A129-7044375C4CE3}" type="doc">
      <dgm:prSet loTypeId="urn:microsoft.com/office/officeart/2005/8/layout/vList2" loCatId="list" qsTypeId="urn:microsoft.com/office/officeart/2005/8/quickstyle/simple1" qsCatId="simple" csTypeId="urn:microsoft.com/office/officeart/2005/8/colors/colorful1#3" csCatId="colorful" phldr="1"/>
      <dgm:spPr/>
      <dgm:t>
        <a:bodyPr/>
        <a:lstStyle/>
        <a:p>
          <a:endParaRPr lang="zh-CN" altLang="en-US"/>
        </a:p>
      </dgm:t>
    </dgm:pt>
    <dgm:pt modelId="{83E33561-0611-4033-AA6F-7100B2798350}">
      <dgm:prSet custT="1"/>
      <dgm:spPr>
        <a:noFill/>
        <a:ln>
          <a:solidFill>
            <a:schemeClr val="accent5"/>
          </a:solidFill>
        </a:ln>
      </dgm:spPr>
      <dgm:t>
        <a:bodyPr/>
        <a:lstStyle/>
        <a:p>
          <a:r>
            <a:rPr 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侧面积＋</a:t>
          </a:r>
          <a:r>
            <a:rPr 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1</a:t>
          </a:r>
          <a:r>
            <a:rPr 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个底面积</a:t>
          </a:r>
          <a:endParaRPr lang="zh-CN" sz="24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A926593A-C8F0-44F9-ACB8-0376C2E02742}" cxnId="{9005978A-14E8-4AD4-81D7-75E1BA1A7D38}" type="parTrans">
      <dgm:prSet/>
      <dgm:spPr/>
      <dgm:t>
        <a:bodyPr/>
        <a:lstStyle/>
        <a:p>
          <a:endParaRPr lang="zh-CN" altLang="en-US"/>
        </a:p>
      </dgm:t>
    </dgm:pt>
    <dgm:pt modelId="{1ADBC340-CC72-4E99-BC1E-C559F241831A}" cxnId="{9005978A-14E8-4AD4-81D7-75E1BA1A7D38}" type="sibTrans">
      <dgm:prSet/>
      <dgm:spPr/>
      <dgm:t>
        <a:bodyPr/>
        <a:lstStyle/>
        <a:p>
          <a:endParaRPr lang="zh-CN" altLang="en-US"/>
        </a:p>
      </dgm:t>
    </dgm:pt>
    <dgm:pt modelId="{83C89CA5-331B-43F5-805D-28F47904C945}" type="pres">
      <dgm:prSet presAssocID="{EB3764AF-133E-480F-A129-7044375C4CE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62854B3-5812-4276-872D-0A43ED205E09}" type="pres">
      <dgm:prSet presAssocID="{83E33561-0611-4033-AA6F-7100B2798350}" presName="parentText" presStyleLbl="node1" presStyleIdx="0" presStyleCnt="1" custLinFactNeighborX="2513" custLinFactNeighborY="-7556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005978A-14E8-4AD4-81D7-75E1BA1A7D38}" srcId="{EB3764AF-133E-480F-A129-7044375C4CE3}" destId="{83E33561-0611-4033-AA6F-7100B2798350}" srcOrd="0" destOrd="0" parTransId="{A926593A-C8F0-44F9-ACB8-0376C2E02742}" sibTransId="{1ADBC340-CC72-4E99-BC1E-C559F241831A}"/>
    <dgm:cxn modelId="{0B21495F-7F79-4264-BEB8-F23C37C7D6E4}" type="presOf" srcId="{EB3764AF-133E-480F-A129-7044375C4CE3}" destId="{83C89CA5-331B-43F5-805D-28F47904C945}" srcOrd="0" destOrd="0" presId="urn:microsoft.com/office/officeart/2005/8/layout/vList2"/>
    <dgm:cxn modelId="{B1A9B71F-1C16-45D3-AE97-2D40653BBB44}" type="presOf" srcId="{83E33561-0611-4033-AA6F-7100B2798350}" destId="{262854B3-5812-4276-872D-0A43ED205E09}" srcOrd="0" destOrd="0" presId="urn:microsoft.com/office/officeart/2005/8/layout/vList2"/>
    <dgm:cxn modelId="{7F064EBC-AE46-45AF-BFF0-F8AAD666A929}" type="presParOf" srcId="{83C89CA5-331B-43F5-805D-28F47904C945}" destId="{262854B3-5812-4276-872D-0A43ED205E0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B3764AF-133E-480F-A129-7044375C4CE3}" type="doc">
      <dgm:prSet loTypeId="urn:microsoft.com/office/officeart/2005/8/layout/vList2" loCatId="list" qsTypeId="urn:microsoft.com/office/officeart/2005/8/quickstyle/simple1" qsCatId="simple" csTypeId="urn:microsoft.com/office/officeart/2005/8/colors/colorful1#4" csCatId="colorful" phldr="1"/>
      <dgm:spPr/>
      <dgm:t>
        <a:bodyPr/>
        <a:lstStyle/>
        <a:p>
          <a:endParaRPr lang="zh-CN" altLang="en-US"/>
        </a:p>
      </dgm:t>
    </dgm:pt>
    <dgm:pt modelId="{83E33561-0611-4033-AA6F-7100B2798350}">
      <dgm:prSet custT="1"/>
      <dgm:spPr>
        <a:noFill/>
        <a:ln>
          <a:solidFill>
            <a:schemeClr val="accent5"/>
          </a:solidFill>
        </a:ln>
      </dgm:spPr>
      <dgm:t>
        <a:bodyPr/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抹水泥部分的面积：</a:t>
          </a:r>
        </a:p>
      </dgm:t>
    </dgm:pt>
    <dgm:pt modelId="{A926593A-C8F0-44F9-ACB8-0376C2E02742}" cxnId="{9005978A-14E8-4AD4-81D7-75E1BA1A7D38}" type="parTrans">
      <dgm:prSet/>
      <dgm:spPr/>
      <dgm:t>
        <a:bodyPr/>
        <a:lstStyle/>
        <a:p>
          <a:endParaRPr lang="zh-CN" altLang="en-US"/>
        </a:p>
      </dgm:t>
    </dgm:pt>
    <dgm:pt modelId="{1ADBC340-CC72-4E99-BC1E-C559F241831A}" cxnId="{9005978A-14E8-4AD4-81D7-75E1BA1A7D38}" type="sibTrans">
      <dgm:prSet/>
      <dgm:spPr/>
      <dgm:t>
        <a:bodyPr/>
        <a:lstStyle/>
        <a:p>
          <a:endParaRPr lang="zh-CN" altLang="en-US"/>
        </a:p>
      </dgm:t>
    </dgm:pt>
    <dgm:pt modelId="{83C89CA5-331B-43F5-805D-28F47904C945}" type="pres">
      <dgm:prSet presAssocID="{EB3764AF-133E-480F-A129-7044375C4CE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62854B3-5812-4276-872D-0A43ED205E09}" type="pres">
      <dgm:prSet presAssocID="{83E33561-0611-4033-AA6F-7100B2798350}" presName="parentText" presStyleLbl="node1" presStyleIdx="0" presStyleCnt="1" custLinFactNeighborX="-929" custLinFactNeighborY="2546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005978A-14E8-4AD4-81D7-75E1BA1A7D38}" srcId="{EB3764AF-133E-480F-A129-7044375C4CE3}" destId="{83E33561-0611-4033-AA6F-7100B2798350}" srcOrd="0" destOrd="0" parTransId="{A926593A-C8F0-44F9-ACB8-0376C2E02742}" sibTransId="{1ADBC340-CC72-4E99-BC1E-C559F241831A}"/>
    <dgm:cxn modelId="{0B21495F-7F79-4264-BEB8-F23C37C7D6E4}" type="presOf" srcId="{EB3764AF-133E-480F-A129-7044375C4CE3}" destId="{83C89CA5-331B-43F5-805D-28F47904C945}" srcOrd="0" destOrd="0" presId="urn:microsoft.com/office/officeart/2005/8/layout/vList2"/>
    <dgm:cxn modelId="{B1A9B71F-1C16-45D3-AE97-2D40653BBB44}" type="presOf" srcId="{83E33561-0611-4033-AA6F-7100B2798350}" destId="{262854B3-5812-4276-872D-0A43ED205E09}" srcOrd="0" destOrd="0" presId="urn:microsoft.com/office/officeart/2005/8/layout/vList2"/>
    <dgm:cxn modelId="{7F064EBC-AE46-45AF-BFF0-F8AAD666A929}" type="presParOf" srcId="{83C89CA5-331B-43F5-805D-28F47904C945}" destId="{262854B3-5812-4276-872D-0A43ED205E0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B3764AF-133E-480F-A129-7044375C4CE3}" type="doc">
      <dgm:prSet loTypeId="urn:microsoft.com/office/officeart/2005/8/layout/vList2" loCatId="list" qsTypeId="urn:microsoft.com/office/officeart/2005/8/quickstyle/simple1" qsCatId="simple" csTypeId="urn:microsoft.com/office/officeart/2005/8/colors/colorful1#5" csCatId="colorful" phldr="1"/>
      <dgm:spPr/>
      <dgm:t>
        <a:bodyPr/>
        <a:lstStyle/>
        <a:p>
          <a:endParaRPr lang="zh-CN" altLang="en-US"/>
        </a:p>
      </dgm:t>
    </dgm:pt>
    <dgm:pt modelId="{83E33561-0611-4033-AA6F-7100B2798350}">
      <dgm:prSet custT="1"/>
      <dgm:spPr>
        <a:noFill/>
        <a:ln>
          <a:solidFill>
            <a:schemeClr val="accent5"/>
          </a:solidFill>
        </a:ln>
      </dgm:spPr>
      <dgm:t>
        <a:bodyPr/>
        <a:lstStyle/>
        <a:p>
          <a:r>
            <a: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都只需求</a:t>
          </a:r>
          <a:r>
            <a:rPr 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侧面积</a:t>
          </a:r>
          <a:r>
            <a: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就行</a:t>
          </a:r>
          <a:endParaRPr lang="zh-CN" sz="24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A926593A-C8F0-44F9-ACB8-0376C2E02742}" cxnId="{9005978A-14E8-4AD4-81D7-75E1BA1A7D38}" type="parTrans">
      <dgm:prSet/>
      <dgm:spPr/>
      <dgm:t>
        <a:bodyPr/>
        <a:lstStyle/>
        <a:p>
          <a:endParaRPr lang="zh-CN" altLang="en-US"/>
        </a:p>
      </dgm:t>
    </dgm:pt>
    <dgm:pt modelId="{1ADBC340-CC72-4E99-BC1E-C559F241831A}" cxnId="{9005978A-14E8-4AD4-81D7-75E1BA1A7D38}" type="sibTrans">
      <dgm:prSet/>
      <dgm:spPr/>
      <dgm:t>
        <a:bodyPr/>
        <a:lstStyle/>
        <a:p>
          <a:endParaRPr lang="zh-CN" altLang="en-US"/>
        </a:p>
      </dgm:t>
    </dgm:pt>
    <dgm:pt modelId="{83C89CA5-331B-43F5-805D-28F47904C945}" type="pres">
      <dgm:prSet presAssocID="{EB3764AF-133E-480F-A129-7044375C4CE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62854B3-5812-4276-872D-0A43ED205E09}" type="pres">
      <dgm:prSet presAssocID="{83E33561-0611-4033-AA6F-7100B2798350}" presName="parentText" presStyleLbl="node1" presStyleIdx="0" presStyleCnt="1" custLinFactNeighborX="-20402" custLinFactNeighborY="-110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005978A-14E8-4AD4-81D7-75E1BA1A7D38}" srcId="{EB3764AF-133E-480F-A129-7044375C4CE3}" destId="{83E33561-0611-4033-AA6F-7100B2798350}" srcOrd="0" destOrd="0" parTransId="{A926593A-C8F0-44F9-ACB8-0376C2E02742}" sibTransId="{1ADBC340-CC72-4E99-BC1E-C559F241831A}"/>
    <dgm:cxn modelId="{0B21495F-7F79-4264-BEB8-F23C37C7D6E4}" type="presOf" srcId="{EB3764AF-133E-480F-A129-7044375C4CE3}" destId="{83C89CA5-331B-43F5-805D-28F47904C945}" srcOrd="0" destOrd="0" presId="urn:microsoft.com/office/officeart/2005/8/layout/vList2"/>
    <dgm:cxn modelId="{B1A9B71F-1C16-45D3-AE97-2D40653BBB44}" type="presOf" srcId="{83E33561-0611-4033-AA6F-7100B2798350}" destId="{262854B3-5812-4276-872D-0A43ED205E09}" srcOrd="0" destOrd="0" presId="urn:microsoft.com/office/officeart/2005/8/layout/vList2"/>
    <dgm:cxn modelId="{7F064EBC-AE46-45AF-BFF0-F8AAD666A929}" type="presParOf" srcId="{83C89CA5-331B-43F5-805D-28F47904C945}" destId="{262854B3-5812-4276-872D-0A43ED205E09}" srcOrd="0" destOrd="0" presId="urn:microsoft.com/office/officeart/2005/8/layout/vList2"/>
  </dgm:cxnLst>
  <dgm:bg>
    <a:noFill/>
  </dgm:bg>
  <dgm:whole>
    <a:ln>
      <a:noFill/>
    </a:ln>
  </dgm:whole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B3764AF-133E-480F-A129-7044375C4CE3}" type="doc">
      <dgm:prSet loTypeId="urn:microsoft.com/office/officeart/2005/8/layout/vList2" loCatId="list" qsTypeId="urn:microsoft.com/office/officeart/2005/8/quickstyle/simple1" qsCatId="simple" csTypeId="urn:microsoft.com/office/officeart/2005/8/colors/colorful1#6" csCatId="colorful"/>
      <dgm:spPr/>
      <dgm:t>
        <a:bodyPr/>
        <a:lstStyle/>
        <a:p>
          <a:endParaRPr lang="zh-CN" altLang="en-US"/>
        </a:p>
      </dgm:t>
    </dgm:pt>
    <dgm:pt modelId="{83E33561-0611-4033-AA6F-7100B2798350}">
      <dgm:prSet custT="1"/>
      <dgm:spPr/>
      <dgm:t>
        <a:bodyPr/>
        <a:lstStyle/>
        <a:p>
          <a:r>
            <a:rPr lang="zh-CN" sz="2400" b="1" dirty="0">
              <a:latin typeface="楷体" panose="02010609060101010101" pitchFamily="49" charset="-122"/>
              <a:ea typeface="楷体" panose="02010609060101010101" pitchFamily="49" charset="-122"/>
            </a:rPr>
            <a:t>侧面积＋</a:t>
          </a:r>
          <a:r>
            <a:rPr lang="en-US" sz="2400" b="1" dirty="0">
              <a:latin typeface="楷体" panose="02010609060101010101" pitchFamily="49" charset="-122"/>
              <a:ea typeface="楷体" panose="02010609060101010101" pitchFamily="49" charset="-122"/>
            </a:rPr>
            <a:t>1</a:t>
          </a:r>
          <a:r>
            <a:rPr lang="zh-CN" sz="2400" b="1" dirty="0">
              <a:latin typeface="楷体" panose="02010609060101010101" pitchFamily="49" charset="-122"/>
              <a:ea typeface="楷体" panose="02010609060101010101" pitchFamily="49" charset="-122"/>
            </a:rPr>
            <a:t>个底面积</a:t>
          </a:r>
          <a:endParaRPr lang="zh-CN" sz="2400" dirty="0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A926593A-C8F0-44F9-ACB8-0376C2E02742}" cxnId="{9005978A-14E8-4AD4-81D7-75E1BA1A7D38}" type="parTrans">
      <dgm:prSet/>
      <dgm:spPr/>
      <dgm:t>
        <a:bodyPr/>
        <a:lstStyle/>
        <a:p>
          <a:endParaRPr lang="zh-CN" altLang="en-US"/>
        </a:p>
      </dgm:t>
    </dgm:pt>
    <dgm:pt modelId="{1ADBC340-CC72-4E99-BC1E-C559F241831A}" cxnId="{9005978A-14E8-4AD4-81D7-75E1BA1A7D38}" type="sibTrans">
      <dgm:prSet/>
      <dgm:spPr/>
      <dgm:t>
        <a:bodyPr/>
        <a:lstStyle/>
        <a:p>
          <a:endParaRPr lang="zh-CN" altLang="en-US"/>
        </a:p>
      </dgm:t>
    </dgm:pt>
    <dgm:pt modelId="{83C89CA5-331B-43F5-805D-28F47904C945}" type="pres">
      <dgm:prSet presAssocID="{EB3764AF-133E-480F-A129-7044375C4CE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62854B3-5812-4276-872D-0A43ED205E09}" type="pres">
      <dgm:prSet presAssocID="{83E33561-0611-4033-AA6F-7100B2798350}" presName="parentText" presStyleLbl="node1" presStyleIdx="0" presStyleCnt="1" custLinFactNeighborX="2292" custLinFactNeighborY="811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005978A-14E8-4AD4-81D7-75E1BA1A7D38}" srcId="{EB3764AF-133E-480F-A129-7044375C4CE3}" destId="{83E33561-0611-4033-AA6F-7100B2798350}" srcOrd="0" destOrd="0" parTransId="{A926593A-C8F0-44F9-ACB8-0376C2E02742}" sibTransId="{1ADBC340-CC72-4E99-BC1E-C559F241831A}"/>
    <dgm:cxn modelId="{0B21495F-7F79-4264-BEB8-F23C37C7D6E4}" type="presOf" srcId="{EB3764AF-133E-480F-A129-7044375C4CE3}" destId="{83C89CA5-331B-43F5-805D-28F47904C945}" srcOrd="0" destOrd="0" presId="urn:microsoft.com/office/officeart/2005/8/layout/vList2"/>
    <dgm:cxn modelId="{B1A9B71F-1C16-45D3-AE97-2D40653BBB44}" type="presOf" srcId="{83E33561-0611-4033-AA6F-7100B2798350}" destId="{262854B3-5812-4276-872D-0A43ED205E09}" srcOrd="0" destOrd="0" presId="urn:microsoft.com/office/officeart/2005/8/layout/vList2"/>
    <dgm:cxn modelId="{7F064EBC-AE46-45AF-BFF0-F8AAD666A929}" type="presParOf" srcId="{83C89CA5-331B-43F5-805D-28F47904C945}" destId="{262854B3-5812-4276-872D-0A43ED205E0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76E7033-41FA-4CAC-96DE-7211E3DF7211}" type="doc">
      <dgm:prSet loTypeId="urn:microsoft.com/office/officeart/2005/8/layout/vList2" loCatId="list" qsTypeId="urn:microsoft.com/office/officeart/2005/8/quickstyle/simple1" qsCatId="simple" csTypeId="urn:microsoft.com/office/officeart/2005/8/colors/colorful1#7" csCatId="colorful"/>
      <dgm:spPr/>
      <dgm:t>
        <a:bodyPr/>
        <a:lstStyle/>
        <a:p>
          <a:endParaRPr lang="zh-CN" altLang="en-US"/>
        </a:p>
      </dgm:t>
    </dgm:pt>
    <dgm:pt modelId="{23B64868-73EC-475C-A6BB-03068E618973}">
      <dgm:prSet custT="1"/>
      <dgm:spPr/>
      <dgm:t>
        <a:bodyPr/>
        <a:lstStyle/>
        <a:p>
          <a:r>
            <a: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rPr>
            <a:t>阅读理解：</a:t>
          </a:r>
          <a:endParaRPr lang="zh-CN" altLang="en-US" sz="2400" dirty="0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3F3E3CE6-DE67-4619-8D27-635E5C31EEDC}" cxnId="{2589C97C-56B9-48AA-BB55-C9B659D585DC}" type="parTrans">
      <dgm:prSet/>
      <dgm:spPr/>
      <dgm:t>
        <a:bodyPr/>
        <a:lstStyle/>
        <a:p>
          <a:endParaRPr lang="zh-CN" altLang="en-US"/>
        </a:p>
      </dgm:t>
    </dgm:pt>
    <dgm:pt modelId="{FACE580D-4620-4F6D-A200-74DD4506EF4E}" cxnId="{2589C97C-56B9-48AA-BB55-C9B659D585DC}" type="sibTrans">
      <dgm:prSet/>
      <dgm:spPr/>
      <dgm:t>
        <a:bodyPr/>
        <a:lstStyle/>
        <a:p>
          <a:endParaRPr lang="zh-CN" altLang="en-US"/>
        </a:p>
      </dgm:t>
    </dgm:pt>
    <dgm:pt modelId="{5AF320DA-B758-4C1E-8727-A61B3650C0D6}" type="pres">
      <dgm:prSet presAssocID="{476E7033-41FA-4CAC-96DE-7211E3DF721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B13E6E2-D801-435F-846B-F5628E0ACF24}" type="pres">
      <dgm:prSet presAssocID="{23B64868-73EC-475C-A6BB-03068E618973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589C97C-56B9-48AA-BB55-C9B659D585DC}" srcId="{476E7033-41FA-4CAC-96DE-7211E3DF7211}" destId="{23B64868-73EC-475C-A6BB-03068E618973}" srcOrd="0" destOrd="0" parTransId="{3F3E3CE6-DE67-4619-8D27-635E5C31EEDC}" sibTransId="{FACE580D-4620-4F6D-A200-74DD4506EF4E}"/>
    <dgm:cxn modelId="{DDC0418F-38E7-4D35-8F23-EB4D96462495}" type="presOf" srcId="{476E7033-41FA-4CAC-96DE-7211E3DF7211}" destId="{5AF320DA-B758-4C1E-8727-A61B3650C0D6}" srcOrd="0" destOrd="0" presId="urn:microsoft.com/office/officeart/2005/8/layout/vList2"/>
    <dgm:cxn modelId="{502F4091-490A-46C7-9366-E305C457E6F9}" type="presOf" srcId="{23B64868-73EC-475C-A6BB-03068E618973}" destId="{CB13E6E2-D801-435F-846B-F5628E0ACF24}" srcOrd="0" destOrd="0" presId="urn:microsoft.com/office/officeart/2005/8/layout/vList2"/>
    <dgm:cxn modelId="{CB514537-D5B6-4DAE-92B5-AB077E30B37F}" type="presParOf" srcId="{5AF320DA-B758-4C1E-8727-A61B3650C0D6}" destId="{CB13E6E2-D801-435F-846B-F5628E0ACF2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EB3764AF-133E-480F-A129-7044375C4CE3}" type="doc">
      <dgm:prSet loTypeId="urn:microsoft.com/office/officeart/2005/8/layout/vList2" loCatId="list" qsTypeId="urn:microsoft.com/office/officeart/2005/8/quickstyle/simple1" qsCatId="simple" csTypeId="urn:microsoft.com/office/officeart/2005/8/colors/colorful1#8" csCatId="colorful"/>
      <dgm:spPr/>
      <dgm:t>
        <a:bodyPr/>
        <a:lstStyle/>
        <a:p>
          <a:endParaRPr lang="zh-CN" altLang="en-US"/>
        </a:p>
      </dgm:t>
    </dgm:pt>
    <dgm:pt modelId="{83C89CA5-331B-43F5-805D-28F47904C945}" type="pres">
      <dgm:prSet presAssocID="{EB3764AF-133E-480F-A129-7044375C4CE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B21495F-7F79-4264-BEB8-F23C37C7D6E4}" type="presOf" srcId="{EB3764AF-133E-480F-A129-7044375C4CE3}" destId="{83C89CA5-331B-43F5-805D-28F47904C94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3888432" cy="1565238"/>
        <a:chOff x="0" y="0"/>
        <a:chExt cx="3888432" cy="1565238"/>
      </a:xfrm>
    </dsp:grpSpPr>
    <dsp:sp modelId="{928EA6F3-4674-432D-AA25-90E6B8B93099}">
      <dsp:nvSpPr>
        <dsp:cNvPr id="3" name="圆角矩形 2"/>
        <dsp:cNvSpPr/>
      </dsp:nvSpPr>
      <dsp:spPr bwMode="white">
        <a:xfrm>
          <a:off x="0" y="0"/>
          <a:ext cx="3888432" cy="1565238"/>
        </a:xfrm>
        <a:prstGeom prst="roundRect">
          <a:avLst/>
        </a:prstGeom>
        <a:noFill/>
        <a:ln>
          <a:solidFill>
            <a:schemeClr val="accent5"/>
          </a:solidFill>
        </a:ln>
      </dsp:spPr>
      <dsp:style>
        <a:lnRef idx="2">
          <a:schemeClr val="lt1"/>
        </a:lnRef>
        <a:fillRef idx="1">
          <a:schemeClr val="accent4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500"/>
          </a:lvl1pPr>
          <a:lvl2pPr marL="57150" indent="-57150" algn="l">
            <a:defRPr sz="300"/>
          </a:lvl2pPr>
          <a:lvl3pPr marL="114300" indent="-57150" algn="l">
            <a:defRPr sz="300"/>
          </a:lvl3pPr>
          <a:lvl4pPr marL="171450" indent="-57150" algn="l">
            <a:defRPr sz="300"/>
          </a:lvl4pPr>
          <a:lvl5pPr marL="228600" indent="-57150" algn="l">
            <a:defRPr sz="300"/>
          </a:lvl5pPr>
          <a:lvl6pPr marL="285750" indent="-57150" algn="l">
            <a:defRPr sz="300"/>
          </a:lvl6pPr>
          <a:lvl7pPr marL="342900" indent="-57150" algn="l">
            <a:defRPr sz="300"/>
          </a:lvl7pPr>
          <a:lvl8pPr marL="400050" indent="-57150" algn="l">
            <a:defRPr sz="300"/>
          </a:lvl8pPr>
          <a:lvl9pPr marL="457200" indent="-57150" algn="l">
            <a:defRPr sz="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生活中，计算物体的表面积时，经常要根据实际情况分析“需要计算哪些部分的面积”。</a:t>
          </a:r>
        </a:p>
      </dsp:txBody>
      <dsp:txXfrm>
        <a:off x="0" y="0"/>
        <a:ext cx="3888432" cy="156523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2073275" cy="461962"/>
        <a:chOff x="0" y="0"/>
        <a:chExt cx="2073275" cy="461962"/>
      </a:xfrm>
    </dsp:grpSpPr>
    <dsp:sp modelId="{C4882A15-A1F4-4925-9023-47076D22DED6}">
      <dsp:nvSpPr>
        <dsp:cNvPr id="3" name="圆角矩形 2"/>
        <dsp:cNvSpPr/>
      </dsp:nvSpPr>
      <dsp:spPr bwMode="white">
        <a:xfrm>
          <a:off x="0" y="0"/>
          <a:ext cx="2073275" cy="461962"/>
        </a:xfrm>
        <a:prstGeom prst="roundRect">
          <a:avLst/>
        </a:prstGeom>
        <a:noFill/>
      </dsp:spPr>
      <dsp:style>
        <a:lnRef idx="2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76200" tIns="76200" rIns="76200" bIns="76200" anchor="ctr"/>
        <a:lstStyle>
          <a:lvl1pPr algn="l">
            <a:defRPr sz="500"/>
          </a:lvl1pPr>
          <a:lvl2pPr marL="57150" indent="-57150" algn="l">
            <a:defRPr sz="300"/>
          </a:lvl2pPr>
          <a:lvl3pPr marL="114300" indent="-57150" algn="l">
            <a:defRPr sz="300"/>
          </a:lvl3pPr>
          <a:lvl4pPr marL="171450" indent="-57150" algn="l">
            <a:defRPr sz="300"/>
          </a:lvl4pPr>
          <a:lvl5pPr marL="228600" indent="-57150" algn="l">
            <a:defRPr sz="300"/>
          </a:lvl5pPr>
          <a:lvl6pPr marL="285750" indent="-57150" algn="l">
            <a:defRPr sz="300"/>
          </a:lvl6pPr>
          <a:lvl7pPr marL="342900" indent="-57150" algn="l">
            <a:defRPr sz="300"/>
          </a:lvl7pPr>
          <a:lvl8pPr marL="400050" indent="-57150" algn="l">
            <a:defRPr sz="300"/>
          </a:lvl8pPr>
          <a:lvl9pPr marL="457200" indent="-57150" algn="l">
            <a:defRPr sz="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求圆柱侧面积</a:t>
          </a:r>
          <a:endParaRPr lang="zh-CN" altLang="en-US" sz="20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0" y="0"/>
        <a:ext cx="2073275" cy="461962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1475439" cy="461962"/>
        <a:chOff x="0" y="0"/>
        <a:chExt cx="1475439" cy="461962"/>
      </a:xfrm>
    </dsp:grpSpPr>
    <dsp:sp modelId="{C4882A15-A1F4-4925-9023-47076D22DED6}">
      <dsp:nvSpPr>
        <dsp:cNvPr id="3" name="圆角矩形 2"/>
        <dsp:cNvSpPr/>
      </dsp:nvSpPr>
      <dsp:spPr bwMode="white">
        <a:xfrm>
          <a:off x="0" y="0"/>
          <a:ext cx="1475439" cy="461962"/>
        </a:xfrm>
        <a:prstGeom prst="roundRect">
          <a:avLst/>
        </a:prstGeom>
        <a:noFill/>
      </dsp:spPr>
      <dsp:style>
        <a:lnRef idx="2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76200" tIns="76200" rIns="76200" bIns="76200" anchor="ctr"/>
        <a:lstStyle>
          <a:lvl1pPr algn="l">
            <a:defRPr sz="500"/>
          </a:lvl1pPr>
          <a:lvl2pPr marL="57150" indent="-57150" algn="l">
            <a:defRPr sz="300"/>
          </a:lvl2pPr>
          <a:lvl3pPr marL="114300" indent="-57150" algn="l">
            <a:defRPr sz="300"/>
          </a:lvl3pPr>
          <a:lvl4pPr marL="171450" indent="-57150" algn="l">
            <a:defRPr sz="300"/>
          </a:lvl4pPr>
          <a:lvl5pPr marL="228600" indent="-57150" algn="l">
            <a:defRPr sz="300"/>
          </a:lvl5pPr>
          <a:lvl6pPr marL="285750" indent="-57150" algn="l">
            <a:defRPr sz="300"/>
          </a:lvl6pPr>
          <a:lvl7pPr marL="342900" indent="-57150" algn="l">
            <a:defRPr sz="300"/>
          </a:lvl7pPr>
          <a:lvl8pPr marL="400050" indent="-57150" algn="l">
            <a:defRPr sz="300"/>
          </a:lvl8pPr>
          <a:lvl9pPr marL="457200" indent="-57150" algn="l">
            <a:defRPr sz="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rPr>
            <a:t>列式计算：</a:t>
          </a:r>
        </a:p>
      </dsp:txBody>
      <dsp:txXfrm>
        <a:off x="0" y="0"/>
        <a:ext cx="1475439" cy="461962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1475439" cy="461962"/>
        <a:chOff x="0" y="0"/>
        <a:chExt cx="1475439" cy="461962"/>
      </a:xfrm>
    </dsp:grpSpPr>
    <dsp:sp modelId="{C4882A15-A1F4-4925-9023-47076D22DED6}">
      <dsp:nvSpPr>
        <dsp:cNvPr id="3" name="圆角矩形 2"/>
        <dsp:cNvSpPr/>
      </dsp:nvSpPr>
      <dsp:spPr bwMode="white">
        <a:xfrm>
          <a:off x="0" y="0"/>
          <a:ext cx="1475439" cy="461962"/>
        </a:xfrm>
        <a:prstGeom prst="roundRect">
          <a:avLst/>
        </a:prstGeom>
        <a:noFill/>
      </dsp:spPr>
      <dsp:style>
        <a:lnRef idx="2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76200" tIns="76200" rIns="76200" bIns="76200" anchor="ctr"/>
        <a:lstStyle>
          <a:lvl1pPr algn="l">
            <a:defRPr sz="500"/>
          </a:lvl1pPr>
          <a:lvl2pPr marL="57150" indent="-57150" algn="l">
            <a:defRPr sz="300"/>
          </a:lvl2pPr>
          <a:lvl3pPr marL="114300" indent="-57150" algn="l">
            <a:defRPr sz="300"/>
          </a:lvl3pPr>
          <a:lvl4pPr marL="171450" indent="-57150" algn="l">
            <a:defRPr sz="300"/>
          </a:lvl4pPr>
          <a:lvl5pPr marL="228600" indent="-57150" algn="l">
            <a:defRPr sz="300"/>
          </a:lvl5pPr>
          <a:lvl6pPr marL="285750" indent="-57150" algn="l">
            <a:defRPr sz="300"/>
          </a:lvl6pPr>
          <a:lvl7pPr marL="342900" indent="-57150" algn="l">
            <a:defRPr sz="300"/>
          </a:lvl7pPr>
          <a:lvl8pPr marL="400050" indent="-57150" algn="l">
            <a:defRPr sz="300"/>
          </a:lvl8pPr>
          <a:lvl9pPr marL="457200" indent="-57150" algn="l">
            <a:defRPr sz="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rPr>
            <a:t>阅读理解：</a:t>
          </a:r>
        </a:p>
      </dsp:txBody>
      <dsp:txXfrm>
        <a:off x="0" y="0"/>
        <a:ext cx="1475439" cy="461962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2073275" cy="461962"/>
        <a:chOff x="0" y="0"/>
        <a:chExt cx="2073275" cy="461962"/>
      </a:xfrm>
    </dsp:grpSpPr>
    <dsp:sp modelId="{C4882A15-A1F4-4925-9023-47076D22DED6}">
      <dsp:nvSpPr>
        <dsp:cNvPr id="3" name="圆角矩形 2"/>
        <dsp:cNvSpPr/>
      </dsp:nvSpPr>
      <dsp:spPr bwMode="white">
        <a:xfrm>
          <a:off x="0" y="0"/>
          <a:ext cx="2073275" cy="461962"/>
        </a:xfrm>
        <a:prstGeom prst="roundRect">
          <a:avLst/>
        </a:prstGeom>
        <a:noFill/>
      </dsp:spPr>
      <dsp:style>
        <a:lnRef idx="2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76200" tIns="76200" rIns="76200" bIns="76200" anchor="ctr"/>
        <a:lstStyle>
          <a:lvl1pPr algn="l">
            <a:defRPr sz="500"/>
          </a:lvl1pPr>
          <a:lvl2pPr marL="57150" indent="-57150" algn="l">
            <a:defRPr sz="300"/>
          </a:lvl2pPr>
          <a:lvl3pPr marL="114300" indent="-57150" algn="l">
            <a:defRPr sz="300"/>
          </a:lvl3pPr>
          <a:lvl4pPr marL="171450" indent="-57150" algn="l">
            <a:defRPr sz="300"/>
          </a:lvl4pPr>
          <a:lvl5pPr marL="228600" indent="-57150" algn="l">
            <a:defRPr sz="300"/>
          </a:lvl5pPr>
          <a:lvl6pPr marL="285750" indent="-57150" algn="l">
            <a:defRPr sz="300"/>
          </a:lvl6pPr>
          <a:lvl7pPr marL="342900" indent="-57150" algn="l">
            <a:defRPr sz="300"/>
          </a:lvl7pPr>
          <a:lvl8pPr marL="400050" indent="-57150" algn="l">
            <a:defRPr sz="300"/>
          </a:lvl8pPr>
          <a:lvl9pPr marL="457200" indent="-57150" algn="l">
            <a:defRPr sz="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求圆柱侧面积</a:t>
          </a:r>
          <a:endParaRPr lang="zh-CN" altLang="en-US" sz="20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0" y="0"/>
        <a:ext cx="2073275" cy="461962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1475439" cy="461962"/>
        <a:chOff x="0" y="0"/>
        <a:chExt cx="1475439" cy="461962"/>
      </a:xfrm>
    </dsp:grpSpPr>
    <dsp:sp modelId="{C4882A15-A1F4-4925-9023-47076D22DED6}">
      <dsp:nvSpPr>
        <dsp:cNvPr id="3" name="圆角矩形 2"/>
        <dsp:cNvSpPr/>
      </dsp:nvSpPr>
      <dsp:spPr bwMode="white">
        <a:xfrm>
          <a:off x="0" y="0"/>
          <a:ext cx="1475439" cy="461962"/>
        </a:xfrm>
        <a:prstGeom prst="roundRect">
          <a:avLst/>
        </a:prstGeom>
        <a:noFill/>
      </dsp:spPr>
      <dsp:style>
        <a:lnRef idx="2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76200" tIns="76200" rIns="76200" bIns="76200" anchor="ctr"/>
        <a:lstStyle>
          <a:lvl1pPr algn="l">
            <a:defRPr sz="500"/>
          </a:lvl1pPr>
          <a:lvl2pPr marL="57150" indent="-57150" algn="l">
            <a:defRPr sz="300"/>
          </a:lvl2pPr>
          <a:lvl3pPr marL="114300" indent="-57150" algn="l">
            <a:defRPr sz="300"/>
          </a:lvl3pPr>
          <a:lvl4pPr marL="171450" indent="-57150" algn="l">
            <a:defRPr sz="300"/>
          </a:lvl4pPr>
          <a:lvl5pPr marL="228600" indent="-57150" algn="l">
            <a:defRPr sz="300"/>
          </a:lvl5pPr>
          <a:lvl6pPr marL="285750" indent="-57150" algn="l">
            <a:defRPr sz="300"/>
          </a:lvl6pPr>
          <a:lvl7pPr marL="342900" indent="-57150" algn="l">
            <a:defRPr sz="300"/>
          </a:lvl7pPr>
          <a:lvl8pPr marL="400050" indent="-57150" algn="l">
            <a:defRPr sz="300"/>
          </a:lvl8pPr>
          <a:lvl9pPr marL="457200" indent="-57150" algn="l">
            <a:defRPr sz="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rPr>
            <a:t>列式计算：</a:t>
          </a:r>
        </a:p>
      </dsp:txBody>
      <dsp:txXfrm>
        <a:off x="0" y="0"/>
        <a:ext cx="1475439" cy="461962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1475439" cy="461962"/>
        <a:chOff x="0" y="0"/>
        <a:chExt cx="1475439" cy="461962"/>
      </a:xfrm>
    </dsp:grpSpPr>
    <dsp:sp modelId="{C4882A15-A1F4-4925-9023-47076D22DED6}">
      <dsp:nvSpPr>
        <dsp:cNvPr id="3" name="圆角矩形 2"/>
        <dsp:cNvSpPr/>
      </dsp:nvSpPr>
      <dsp:spPr bwMode="white">
        <a:xfrm>
          <a:off x="0" y="0"/>
          <a:ext cx="1475439" cy="461962"/>
        </a:xfrm>
        <a:prstGeom prst="roundRect">
          <a:avLst/>
        </a:prstGeom>
        <a:noFill/>
      </dsp:spPr>
      <dsp:style>
        <a:lnRef idx="2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76200" tIns="76200" rIns="76200" bIns="76200" anchor="ctr"/>
        <a:lstStyle>
          <a:lvl1pPr algn="l">
            <a:defRPr sz="500"/>
          </a:lvl1pPr>
          <a:lvl2pPr marL="57150" indent="-57150" algn="l">
            <a:defRPr sz="300"/>
          </a:lvl2pPr>
          <a:lvl3pPr marL="114300" indent="-57150" algn="l">
            <a:defRPr sz="300"/>
          </a:lvl3pPr>
          <a:lvl4pPr marL="171450" indent="-57150" algn="l">
            <a:defRPr sz="300"/>
          </a:lvl4pPr>
          <a:lvl5pPr marL="228600" indent="-57150" algn="l">
            <a:defRPr sz="300"/>
          </a:lvl5pPr>
          <a:lvl6pPr marL="285750" indent="-57150" algn="l">
            <a:defRPr sz="300"/>
          </a:lvl6pPr>
          <a:lvl7pPr marL="342900" indent="-57150" algn="l">
            <a:defRPr sz="300"/>
          </a:lvl7pPr>
          <a:lvl8pPr marL="400050" indent="-57150" algn="l">
            <a:defRPr sz="300"/>
          </a:lvl8pPr>
          <a:lvl9pPr marL="457200" indent="-57150" algn="l">
            <a:defRPr sz="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rPr>
            <a:t>阅读理解：</a:t>
          </a:r>
        </a:p>
      </dsp:txBody>
      <dsp:txXfrm>
        <a:off x="0" y="0"/>
        <a:ext cx="1475439" cy="461962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3383836" cy="461962"/>
        <a:chOff x="0" y="0"/>
        <a:chExt cx="3383836" cy="461962"/>
      </a:xfrm>
    </dsp:grpSpPr>
    <dsp:sp modelId="{C4882A15-A1F4-4925-9023-47076D22DED6}">
      <dsp:nvSpPr>
        <dsp:cNvPr id="3" name="圆角矩形 2"/>
        <dsp:cNvSpPr/>
      </dsp:nvSpPr>
      <dsp:spPr bwMode="white">
        <a:xfrm>
          <a:off x="0" y="0"/>
          <a:ext cx="3383836" cy="461962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76200" tIns="76200" rIns="76200" bIns="76200" anchor="ctr"/>
        <a:lstStyle>
          <a:lvl1pPr algn="l">
            <a:defRPr sz="500"/>
          </a:lvl1pPr>
          <a:lvl2pPr marL="57150" indent="-57150" algn="l">
            <a:defRPr sz="300"/>
          </a:lvl2pPr>
          <a:lvl3pPr marL="114300" indent="-57150" algn="l">
            <a:defRPr sz="300"/>
          </a:lvl3pPr>
          <a:lvl4pPr marL="171450" indent="-57150" algn="l">
            <a:defRPr sz="300"/>
          </a:lvl4pPr>
          <a:lvl5pPr marL="228600" indent="-57150" algn="l">
            <a:defRPr sz="300"/>
          </a:lvl5pPr>
          <a:lvl6pPr marL="285750" indent="-57150" algn="l">
            <a:defRPr sz="300"/>
          </a:lvl6pPr>
          <a:lvl7pPr marL="342900" indent="-57150" algn="l">
            <a:defRPr sz="300"/>
          </a:lvl7pPr>
          <a:lvl8pPr marL="400050" indent="-57150" algn="l">
            <a:defRPr sz="300"/>
          </a:lvl8pPr>
          <a:lvl9pPr marL="457200" indent="-57150" algn="l">
            <a:defRPr sz="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rPr>
            <a:t>求圆柱侧面积</a:t>
          </a:r>
          <a:r>
            <a: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rPr>
            <a:t>+1</a:t>
          </a:r>
          <a:r>
            <a: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rPr>
            <a:t>个底面积</a:t>
          </a:r>
          <a:endParaRPr lang="zh-CN" altLang="en-US" sz="2000" dirty="0"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0" y="0"/>
        <a:ext cx="3383836" cy="461962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1475439" cy="461962"/>
        <a:chOff x="0" y="0"/>
        <a:chExt cx="1475439" cy="461962"/>
      </a:xfrm>
    </dsp:grpSpPr>
    <dsp:sp modelId="{C4882A15-A1F4-4925-9023-47076D22DED6}">
      <dsp:nvSpPr>
        <dsp:cNvPr id="3" name="圆角矩形 2"/>
        <dsp:cNvSpPr/>
      </dsp:nvSpPr>
      <dsp:spPr bwMode="white">
        <a:xfrm>
          <a:off x="0" y="0"/>
          <a:ext cx="1475439" cy="461962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76200" tIns="76200" rIns="76200" bIns="76200" anchor="ctr"/>
        <a:lstStyle>
          <a:lvl1pPr algn="l">
            <a:defRPr sz="500"/>
          </a:lvl1pPr>
          <a:lvl2pPr marL="57150" indent="-57150" algn="l">
            <a:defRPr sz="300"/>
          </a:lvl2pPr>
          <a:lvl3pPr marL="114300" indent="-57150" algn="l">
            <a:defRPr sz="300"/>
          </a:lvl3pPr>
          <a:lvl4pPr marL="171450" indent="-57150" algn="l">
            <a:defRPr sz="300"/>
          </a:lvl4pPr>
          <a:lvl5pPr marL="228600" indent="-57150" algn="l">
            <a:defRPr sz="300"/>
          </a:lvl5pPr>
          <a:lvl6pPr marL="285750" indent="-57150" algn="l">
            <a:defRPr sz="300"/>
          </a:lvl6pPr>
          <a:lvl7pPr marL="342900" indent="-57150" algn="l">
            <a:defRPr sz="300"/>
          </a:lvl7pPr>
          <a:lvl8pPr marL="400050" indent="-57150" algn="l">
            <a:defRPr sz="300"/>
          </a:lvl8pPr>
          <a:lvl9pPr marL="457200" indent="-57150" algn="l">
            <a:defRPr sz="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rPr>
            <a:t>列式计算：</a:t>
          </a:r>
        </a:p>
      </dsp:txBody>
      <dsp:txXfrm>
        <a:off x="0" y="0"/>
        <a:ext cx="1475439" cy="461962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1475439" cy="461962"/>
        <a:chOff x="0" y="0"/>
        <a:chExt cx="1475439" cy="461962"/>
      </a:xfrm>
    </dsp:grpSpPr>
    <dsp:sp modelId="{C4882A15-A1F4-4925-9023-47076D22DED6}">
      <dsp:nvSpPr>
        <dsp:cNvPr id="3" name="圆角矩形 2"/>
        <dsp:cNvSpPr/>
      </dsp:nvSpPr>
      <dsp:spPr bwMode="white">
        <a:xfrm>
          <a:off x="0" y="0"/>
          <a:ext cx="1475439" cy="461962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76200" tIns="76200" rIns="76200" bIns="76200" anchor="ctr"/>
        <a:lstStyle>
          <a:lvl1pPr algn="l">
            <a:defRPr sz="500"/>
          </a:lvl1pPr>
          <a:lvl2pPr marL="57150" indent="-57150" algn="l">
            <a:defRPr sz="300"/>
          </a:lvl2pPr>
          <a:lvl3pPr marL="114300" indent="-57150" algn="l">
            <a:defRPr sz="300"/>
          </a:lvl3pPr>
          <a:lvl4pPr marL="171450" indent="-57150" algn="l">
            <a:defRPr sz="300"/>
          </a:lvl4pPr>
          <a:lvl5pPr marL="228600" indent="-57150" algn="l">
            <a:defRPr sz="300"/>
          </a:lvl5pPr>
          <a:lvl6pPr marL="285750" indent="-57150" algn="l">
            <a:defRPr sz="300"/>
          </a:lvl6pPr>
          <a:lvl7pPr marL="342900" indent="-57150" algn="l">
            <a:defRPr sz="300"/>
          </a:lvl7pPr>
          <a:lvl8pPr marL="400050" indent="-57150" algn="l">
            <a:defRPr sz="300"/>
          </a:lvl8pPr>
          <a:lvl9pPr marL="457200" indent="-57150" algn="l">
            <a:defRPr sz="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rPr>
            <a:t>阅读理解：</a:t>
          </a:r>
        </a:p>
      </dsp:txBody>
      <dsp:txXfrm>
        <a:off x="0" y="0"/>
        <a:ext cx="1475439" cy="461962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3383836" cy="461962"/>
        <a:chOff x="0" y="0"/>
        <a:chExt cx="3383836" cy="461962"/>
      </a:xfrm>
    </dsp:grpSpPr>
    <dsp:sp modelId="{C4882A15-A1F4-4925-9023-47076D22DED6}">
      <dsp:nvSpPr>
        <dsp:cNvPr id="3" name="圆角矩形 2"/>
        <dsp:cNvSpPr/>
      </dsp:nvSpPr>
      <dsp:spPr bwMode="white">
        <a:xfrm>
          <a:off x="0" y="0"/>
          <a:ext cx="3383836" cy="461962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76200" tIns="76200" rIns="76200" bIns="76200" anchor="ctr"/>
        <a:lstStyle>
          <a:lvl1pPr algn="l">
            <a:defRPr sz="500"/>
          </a:lvl1pPr>
          <a:lvl2pPr marL="57150" indent="-57150" algn="l">
            <a:defRPr sz="300"/>
          </a:lvl2pPr>
          <a:lvl3pPr marL="114300" indent="-57150" algn="l">
            <a:defRPr sz="300"/>
          </a:lvl3pPr>
          <a:lvl4pPr marL="171450" indent="-57150" algn="l">
            <a:defRPr sz="300"/>
          </a:lvl4pPr>
          <a:lvl5pPr marL="228600" indent="-57150" algn="l">
            <a:defRPr sz="300"/>
          </a:lvl5pPr>
          <a:lvl6pPr marL="285750" indent="-57150" algn="l">
            <a:defRPr sz="300"/>
          </a:lvl6pPr>
          <a:lvl7pPr marL="342900" indent="-57150" algn="l">
            <a:defRPr sz="300"/>
          </a:lvl7pPr>
          <a:lvl8pPr marL="400050" indent="-57150" algn="l">
            <a:defRPr sz="300"/>
          </a:lvl8pPr>
          <a:lvl9pPr marL="457200" indent="-57150" algn="l">
            <a:defRPr sz="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rPr>
            <a:t>求圆柱侧面积</a:t>
          </a:r>
          <a:r>
            <a: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rPr>
            <a:t>+2</a:t>
          </a:r>
          <a:r>
            <a: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rPr>
            <a:t>个底面积</a:t>
          </a:r>
          <a:endParaRPr lang="zh-CN" altLang="en-US" sz="2000" dirty="0"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0" y="0"/>
        <a:ext cx="3383836" cy="46196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3141662" cy="460375"/>
        <a:chOff x="0" y="0"/>
        <a:chExt cx="3141662" cy="460375"/>
      </a:xfrm>
    </dsp:grpSpPr>
    <dsp:sp modelId="{262854B3-5812-4276-872D-0A43ED205E09}">
      <dsp:nvSpPr>
        <dsp:cNvPr id="3" name="圆角矩形 2"/>
        <dsp:cNvSpPr/>
      </dsp:nvSpPr>
      <dsp:spPr bwMode="white">
        <a:xfrm>
          <a:off x="0" y="0"/>
          <a:ext cx="3141662" cy="460375"/>
        </a:xfrm>
        <a:prstGeom prst="roundRect">
          <a:avLst/>
        </a:prstGeom>
        <a:noFill/>
        <a:ln>
          <a:solidFill>
            <a:schemeClr val="accent5"/>
          </a:solidFill>
        </a:ln>
      </dsp:spPr>
      <dsp:style>
        <a:lnRef idx="2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500"/>
          </a:lvl1pPr>
          <a:lvl2pPr marL="57150" indent="-57150" algn="l">
            <a:defRPr sz="300"/>
          </a:lvl2pPr>
          <a:lvl3pPr marL="114300" indent="-57150" algn="l">
            <a:defRPr sz="300"/>
          </a:lvl3pPr>
          <a:lvl4pPr marL="171450" indent="-57150" algn="l">
            <a:defRPr sz="300"/>
          </a:lvl4pPr>
          <a:lvl5pPr marL="228600" indent="-57150" algn="l">
            <a:defRPr sz="300"/>
          </a:lvl5pPr>
          <a:lvl6pPr marL="285750" indent="-57150" algn="l">
            <a:defRPr sz="300"/>
          </a:lvl6pPr>
          <a:lvl7pPr marL="342900" indent="-57150" algn="l">
            <a:defRPr sz="300"/>
          </a:lvl7pPr>
          <a:lvl8pPr marL="400050" indent="-57150" algn="l">
            <a:defRPr sz="300"/>
          </a:lvl8pPr>
          <a:lvl9pPr marL="457200" indent="-57150" algn="l">
            <a:defRPr sz="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侧面积＋</a:t>
          </a:r>
          <a:r>
            <a:rPr 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1</a:t>
          </a:r>
          <a:r>
            <a:rPr 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个底面积</a:t>
          </a:r>
          <a:endParaRPr lang="zh-CN" sz="24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0" y="0"/>
        <a:ext cx="3141662" cy="460375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1475439" cy="461962"/>
        <a:chOff x="0" y="0"/>
        <a:chExt cx="1475439" cy="461962"/>
      </a:xfrm>
    </dsp:grpSpPr>
    <dsp:sp modelId="{C4882A15-A1F4-4925-9023-47076D22DED6}">
      <dsp:nvSpPr>
        <dsp:cNvPr id="3" name="圆角矩形 2"/>
        <dsp:cNvSpPr/>
      </dsp:nvSpPr>
      <dsp:spPr bwMode="white">
        <a:xfrm>
          <a:off x="0" y="0"/>
          <a:ext cx="1475439" cy="461962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76200" tIns="76200" rIns="76200" bIns="76200" anchor="ctr"/>
        <a:lstStyle>
          <a:lvl1pPr algn="l">
            <a:defRPr sz="500"/>
          </a:lvl1pPr>
          <a:lvl2pPr marL="57150" indent="-57150" algn="l">
            <a:defRPr sz="300"/>
          </a:lvl2pPr>
          <a:lvl3pPr marL="114300" indent="-57150" algn="l">
            <a:defRPr sz="300"/>
          </a:lvl3pPr>
          <a:lvl4pPr marL="171450" indent="-57150" algn="l">
            <a:defRPr sz="300"/>
          </a:lvl4pPr>
          <a:lvl5pPr marL="228600" indent="-57150" algn="l">
            <a:defRPr sz="300"/>
          </a:lvl5pPr>
          <a:lvl6pPr marL="285750" indent="-57150" algn="l">
            <a:defRPr sz="300"/>
          </a:lvl6pPr>
          <a:lvl7pPr marL="342900" indent="-57150" algn="l">
            <a:defRPr sz="300"/>
          </a:lvl7pPr>
          <a:lvl8pPr marL="400050" indent="-57150" algn="l">
            <a:defRPr sz="300"/>
          </a:lvl8pPr>
          <a:lvl9pPr marL="457200" indent="-57150" algn="l">
            <a:defRPr sz="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rPr>
            <a:t>列式计算：</a:t>
          </a:r>
        </a:p>
      </dsp:txBody>
      <dsp:txXfrm>
        <a:off x="0" y="0"/>
        <a:ext cx="1475439" cy="461962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1475439" cy="461962"/>
        <a:chOff x="0" y="0"/>
        <a:chExt cx="1475439" cy="461962"/>
      </a:xfrm>
    </dsp:grpSpPr>
    <dsp:sp modelId="{C4882A15-A1F4-4925-9023-47076D22DED6}">
      <dsp:nvSpPr>
        <dsp:cNvPr id="3" name="圆角矩形 2"/>
        <dsp:cNvSpPr/>
      </dsp:nvSpPr>
      <dsp:spPr bwMode="white">
        <a:xfrm>
          <a:off x="0" y="0"/>
          <a:ext cx="1475439" cy="461962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76200" tIns="76200" rIns="76200" bIns="76200" anchor="ctr"/>
        <a:lstStyle>
          <a:lvl1pPr algn="l">
            <a:defRPr sz="500"/>
          </a:lvl1pPr>
          <a:lvl2pPr marL="57150" indent="-57150" algn="l">
            <a:defRPr sz="300"/>
          </a:lvl2pPr>
          <a:lvl3pPr marL="114300" indent="-57150" algn="l">
            <a:defRPr sz="300"/>
          </a:lvl3pPr>
          <a:lvl4pPr marL="171450" indent="-57150" algn="l">
            <a:defRPr sz="300"/>
          </a:lvl4pPr>
          <a:lvl5pPr marL="228600" indent="-57150" algn="l">
            <a:defRPr sz="300"/>
          </a:lvl5pPr>
          <a:lvl6pPr marL="285750" indent="-57150" algn="l">
            <a:defRPr sz="300"/>
          </a:lvl6pPr>
          <a:lvl7pPr marL="342900" indent="-57150" algn="l">
            <a:defRPr sz="300"/>
          </a:lvl7pPr>
          <a:lvl8pPr marL="400050" indent="-57150" algn="l">
            <a:defRPr sz="300"/>
          </a:lvl8pPr>
          <a:lvl9pPr marL="457200" indent="-57150" algn="l">
            <a:defRPr sz="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rPr>
            <a:t>阅读理解：</a:t>
          </a:r>
        </a:p>
      </dsp:txBody>
      <dsp:txXfrm>
        <a:off x="0" y="0"/>
        <a:ext cx="1475439" cy="461962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084802" cy="461962"/>
        <a:chOff x="0" y="0"/>
        <a:chExt cx="4084802" cy="461962"/>
      </a:xfrm>
    </dsp:grpSpPr>
    <dsp:sp modelId="{C4882A15-A1F4-4925-9023-47076D22DED6}">
      <dsp:nvSpPr>
        <dsp:cNvPr id="3" name="圆角矩形 2"/>
        <dsp:cNvSpPr/>
      </dsp:nvSpPr>
      <dsp:spPr bwMode="white">
        <a:xfrm>
          <a:off x="0" y="0"/>
          <a:ext cx="4084802" cy="461962"/>
        </a:xfrm>
        <a:prstGeom prst="roundRect">
          <a:avLst/>
        </a:prstGeom>
        <a:noFill/>
      </dsp:spPr>
      <dsp:style>
        <a:lnRef idx="2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76200" tIns="76200" rIns="76200" bIns="76200" anchor="ctr"/>
        <a:lstStyle>
          <a:lvl1pPr algn="l">
            <a:defRPr sz="500"/>
          </a:lvl1pPr>
          <a:lvl2pPr marL="57150" indent="-57150" algn="l">
            <a:defRPr sz="300"/>
          </a:lvl2pPr>
          <a:lvl3pPr marL="114300" indent="-57150" algn="l">
            <a:defRPr sz="300"/>
          </a:lvl3pPr>
          <a:lvl4pPr marL="171450" indent="-57150" algn="l">
            <a:defRPr sz="300"/>
          </a:lvl4pPr>
          <a:lvl5pPr marL="228600" indent="-57150" algn="l">
            <a:defRPr sz="300"/>
          </a:lvl5pPr>
          <a:lvl6pPr marL="285750" indent="-57150" algn="l">
            <a:defRPr sz="300"/>
          </a:lvl6pPr>
          <a:lvl7pPr marL="342900" indent="-57150" algn="l">
            <a:defRPr sz="300"/>
          </a:lvl7pPr>
          <a:lvl8pPr marL="400050" indent="-57150" algn="l">
            <a:defRPr sz="300"/>
          </a:lvl8pPr>
          <a:lvl9pPr marL="457200" indent="-57150" algn="l">
            <a:defRPr sz="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求底面周长是</a:t>
          </a:r>
          <a:r>
            <a:rPr lang="en-US" altLang="zh-CN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18.84cm</a:t>
          </a:r>
          <a:r>
            <a: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的圆的面积</a:t>
          </a:r>
          <a:endParaRPr lang="zh-CN" altLang="en-US" sz="20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0" y="0"/>
        <a:ext cx="4084802" cy="461962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1475439" cy="461962"/>
        <a:chOff x="0" y="0"/>
        <a:chExt cx="1475439" cy="461962"/>
      </a:xfrm>
    </dsp:grpSpPr>
    <dsp:sp modelId="{C4882A15-A1F4-4925-9023-47076D22DED6}">
      <dsp:nvSpPr>
        <dsp:cNvPr id="3" name="圆角矩形 2"/>
        <dsp:cNvSpPr/>
      </dsp:nvSpPr>
      <dsp:spPr bwMode="white">
        <a:xfrm>
          <a:off x="0" y="0"/>
          <a:ext cx="1475439" cy="461962"/>
        </a:xfrm>
        <a:prstGeom prst="roundRect">
          <a:avLst/>
        </a:prstGeom>
        <a:noFill/>
      </dsp:spPr>
      <dsp:style>
        <a:lnRef idx="2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76200" tIns="76200" rIns="76200" bIns="76200" anchor="ctr"/>
        <a:lstStyle>
          <a:lvl1pPr algn="l">
            <a:defRPr sz="500"/>
          </a:lvl1pPr>
          <a:lvl2pPr marL="57150" indent="-57150" algn="l">
            <a:defRPr sz="300"/>
          </a:lvl2pPr>
          <a:lvl3pPr marL="114300" indent="-57150" algn="l">
            <a:defRPr sz="300"/>
          </a:lvl3pPr>
          <a:lvl4pPr marL="171450" indent="-57150" algn="l">
            <a:defRPr sz="300"/>
          </a:lvl4pPr>
          <a:lvl5pPr marL="228600" indent="-57150" algn="l">
            <a:defRPr sz="300"/>
          </a:lvl5pPr>
          <a:lvl6pPr marL="285750" indent="-57150" algn="l">
            <a:defRPr sz="300"/>
          </a:lvl6pPr>
          <a:lvl7pPr marL="342900" indent="-57150" algn="l">
            <a:defRPr sz="300"/>
          </a:lvl7pPr>
          <a:lvl8pPr marL="400050" indent="-57150" algn="l">
            <a:defRPr sz="300"/>
          </a:lvl8pPr>
          <a:lvl9pPr marL="457200" indent="-57150" algn="l">
            <a:defRPr sz="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rPr>
            <a:t>阅读理解：</a:t>
          </a:r>
        </a:p>
      </dsp:txBody>
      <dsp:txXfrm>
        <a:off x="0" y="0"/>
        <a:ext cx="1475439" cy="461962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5941634" cy="264688"/>
        <a:chOff x="0" y="0"/>
        <a:chExt cx="5941634" cy="264688"/>
      </a:xfrm>
    </dsp:grpSpPr>
    <dsp:sp modelId="{346D3E55-E116-46EF-BCB4-DFFE531D9E41}">
      <dsp:nvSpPr>
        <dsp:cNvPr id="3" name="圆角矩形 2"/>
        <dsp:cNvSpPr/>
      </dsp:nvSpPr>
      <dsp:spPr bwMode="white">
        <a:xfrm>
          <a:off x="0" y="0"/>
          <a:ext cx="5941634" cy="264688"/>
        </a:xfrm>
        <a:prstGeom prst="roundRect">
          <a:avLst/>
        </a:prstGeom>
        <a:noFill/>
        <a:effectLst>
          <a:outerShdw blurRad="40000" dist="23000" dir="5400000" rotWithShape="0">
            <a:srgbClr val="000000">
              <a:alpha val="0"/>
            </a:srgbClr>
          </a:outerShdw>
        </a:effectLst>
      </dsp:spPr>
      <dsp:style>
        <a:lnRef idx="0">
          <a:schemeClr val="lt1"/>
        </a:lnRef>
        <a:fillRef idx="3">
          <a:schemeClr val="accent2"/>
        </a:fillRef>
        <a:effectRef idx="2">
          <a:scrgbClr r="0" g="0" b="0"/>
        </a:effectRef>
        <a:fontRef idx="minor">
          <a:schemeClr val="lt1"/>
        </a:fontRef>
      </dsp:style>
      <dsp:txBody>
        <a:bodyPr lIns="68580" tIns="68580" rIns="68580" bIns="68580" anchor="ctr"/>
        <a:lstStyle>
          <a:lvl1pPr algn="l">
            <a:defRPr sz="500"/>
          </a:lvl1pPr>
          <a:lvl2pPr marL="57150" indent="-57150" algn="l">
            <a:defRPr sz="300"/>
          </a:lvl2pPr>
          <a:lvl3pPr marL="114300" indent="-57150" algn="l">
            <a:defRPr sz="300"/>
          </a:lvl3pPr>
          <a:lvl4pPr marL="171450" indent="-57150" algn="l">
            <a:defRPr sz="300"/>
          </a:lvl4pPr>
          <a:lvl5pPr marL="228600" indent="-57150" algn="l">
            <a:defRPr sz="300"/>
          </a:lvl5pPr>
          <a:lvl6pPr marL="285750" indent="-57150" algn="l">
            <a:defRPr sz="300"/>
          </a:lvl6pPr>
          <a:lvl7pPr marL="342900" indent="-57150" algn="l">
            <a:defRPr sz="300"/>
          </a:lvl7pPr>
          <a:lvl8pPr marL="400050" indent="-57150" algn="l">
            <a:defRPr sz="300"/>
          </a:lvl8pPr>
          <a:lvl9pPr marL="457200" indent="-57150" algn="l">
            <a:defRPr sz="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（</a:t>
          </a:r>
          <a:r>
            <a:rPr lang="en-US" altLang="zh-CN" sz="1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1</a:t>
          </a:r>
          <a:r>
            <a:rPr lang="zh-CN" altLang="en-US" sz="1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）</a:t>
          </a:r>
          <a:r>
            <a:rPr lang="zh-CN" sz="1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有</a:t>
          </a:r>
          <a:r>
            <a:rPr lang="zh-CN" sz="1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两个底面，一个侧面，如饼干盒</a:t>
          </a:r>
          <a:r>
            <a:rPr lang="en-US" sz="1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,</a:t>
          </a:r>
          <a:r>
            <a:rPr lang="zh-CN" sz="1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茶叶筒等；</a:t>
          </a:r>
          <a:endParaRPr lang="zh-CN" sz="18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0" y="0"/>
        <a:ext cx="5941634" cy="264688"/>
      </dsp:txXfrm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6446436" cy="264688"/>
        <a:chOff x="0" y="0"/>
        <a:chExt cx="6446436" cy="264688"/>
      </a:xfrm>
    </dsp:grpSpPr>
    <dsp:sp modelId="{97078DD8-A546-42C5-8D7B-22545A48EC20}">
      <dsp:nvSpPr>
        <dsp:cNvPr id="3" name="圆角矩形 2"/>
        <dsp:cNvSpPr/>
      </dsp:nvSpPr>
      <dsp:spPr bwMode="white">
        <a:xfrm>
          <a:off x="0" y="0"/>
          <a:ext cx="6446436" cy="264688"/>
        </a:xfrm>
        <a:prstGeom prst="roundRect">
          <a:avLst/>
        </a:prstGeom>
        <a:noFill/>
      </dsp:spPr>
      <dsp:style>
        <a:lnRef idx="0">
          <a:schemeClr val="lt1"/>
        </a:lnRef>
        <a:fillRef idx="3">
          <a:schemeClr val="accent2"/>
        </a:fillRef>
        <a:effectRef idx="2">
          <a:scrgbClr r="0" g="0" b="0"/>
        </a:effectRef>
        <a:fontRef idx="minor">
          <a:schemeClr val="lt1"/>
        </a:fontRef>
      </dsp:style>
      <dsp:txBody>
        <a:bodyPr lIns="68580" tIns="68580" rIns="68580" bIns="68580" anchor="ctr"/>
        <a:lstStyle>
          <a:lvl1pPr algn="l">
            <a:defRPr sz="500"/>
          </a:lvl1pPr>
          <a:lvl2pPr marL="57150" indent="-57150" algn="l">
            <a:defRPr sz="300"/>
          </a:lvl2pPr>
          <a:lvl3pPr marL="114300" indent="-57150" algn="l">
            <a:defRPr sz="300"/>
          </a:lvl3pPr>
          <a:lvl4pPr marL="171450" indent="-57150" algn="l">
            <a:defRPr sz="300"/>
          </a:lvl4pPr>
          <a:lvl5pPr marL="228600" indent="-57150" algn="l">
            <a:defRPr sz="300"/>
          </a:lvl5pPr>
          <a:lvl6pPr marL="285750" indent="-57150" algn="l">
            <a:defRPr sz="300"/>
          </a:lvl6pPr>
          <a:lvl7pPr marL="342900" indent="-57150" algn="l">
            <a:defRPr sz="300"/>
          </a:lvl7pPr>
          <a:lvl8pPr marL="400050" indent="-57150" algn="l">
            <a:defRPr sz="300"/>
          </a:lvl8pPr>
          <a:lvl9pPr marL="457200" indent="-57150" algn="l">
            <a:defRPr sz="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（</a:t>
          </a:r>
          <a:r>
            <a:rPr lang="en-US" altLang="zh-CN" sz="1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2</a:t>
          </a:r>
          <a:r>
            <a:rPr lang="zh-CN" altLang="en-US" sz="1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）</a:t>
          </a:r>
          <a:r>
            <a:rPr lang="zh-CN" sz="1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只有</a:t>
          </a:r>
          <a:r>
            <a:rPr lang="zh-CN" sz="1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一个底面和一个侧面，如无盖水桶，圆柱形鱼缸等；</a:t>
          </a:r>
          <a:endParaRPr lang="zh-CN" sz="18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0" y="0"/>
        <a:ext cx="6446436" cy="264688"/>
      </dsp:txXfrm>
    </dsp:sp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6696744" cy="534172"/>
        <a:chOff x="0" y="0"/>
        <a:chExt cx="6696744" cy="534172"/>
      </a:xfrm>
    </dsp:grpSpPr>
    <dsp:sp modelId="{C48C766F-9976-49DA-9EA0-CADCCFF2A14B}">
      <dsp:nvSpPr>
        <dsp:cNvPr id="3" name="圆角矩形 2"/>
        <dsp:cNvSpPr/>
      </dsp:nvSpPr>
      <dsp:spPr bwMode="white">
        <a:xfrm>
          <a:off x="0" y="0"/>
          <a:ext cx="6696744" cy="534172"/>
        </a:xfrm>
        <a:prstGeom prst="roundRect">
          <a:avLst/>
        </a:prstGeom>
        <a:noFill/>
        <a:effectLst>
          <a:outerShdw blurRad="40000" dist="23000" dir="5400000" rotWithShape="0">
            <a:srgbClr val="000000">
              <a:alpha val="0"/>
            </a:srgbClr>
          </a:outerShdw>
        </a:effectLst>
      </dsp:spPr>
      <dsp:style>
        <a:lnRef idx="0">
          <a:schemeClr val="lt1"/>
        </a:lnRef>
        <a:fillRef idx="3">
          <a:schemeClr val="accent2"/>
        </a:fillRef>
        <a:effectRef idx="2">
          <a:scrgbClr r="0" g="0" b="0"/>
        </a:effectRef>
        <a:fontRef idx="minor">
          <a:schemeClr val="lt1"/>
        </a:fontRef>
      </dsp:style>
      <dsp:txBody>
        <a:bodyPr lIns="68580" tIns="68580" rIns="68580" bIns="68580" anchor="ctr"/>
        <a:lstStyle>
          <a:lvl1pPr algn="l">
            <a:defRPr sz="500"/>
          </a:lvl1pPr>
          <a:lvl2pPr marL="57150" indent="-57150" algn="l">
            <a:defRPr sz="300"/>
          </a:lvl2pPr>
          <a:lvl3pPr marL="114300" indent="-57150" algn="l">
            <a:defRPr sz="300"/>
          </a:lvl3pPr>
          <a:lvl4pPr marL="171450" indent="-57150" algn="l">
            <a:defRPr sz="300"/>
          </a:lvl4pPr>
          <a:lvl5pPr marL="228600" indent="-57150" algn="l">
            <a:defRPr sz="300"/>
          </a:lvl5pPr>
          <a:lvl6pPr marL="285750" indent="-57150" algn="l">
            <a:defRPr sz="300"/>
          </a:lvl6pPr>
          <a:lvl7pPr marL="342900" indent="-57150" algn="l">
            <a:defRPr sz="300"/>
          </a:lvl7pPr>
          <a:lvl8pPr marL="400050" indent="-57150" algn="l">
            <a:defRPr sz="300"/>
          </a:lvl8pPr>
          <a:lvl9pPr marL="457200" indent="-57150" algn="l">
            <a:defRPr sz="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（</a:t>
          </a:r>
          <a:r>
            <a:rPr lang="en-US" altLang="zh-CN" sz="1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3</a:t>
          </a:r>
          <a:r>
            <a:rPr lang="zh-CN" altLang="en-US" sz="1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）</a:t>
          </a:r>
          <a:r>
            <a:rPr lang="zh-CN" sz="1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两</a:t>
          </a:r>
          <a:r>
            <a:rPr lang="zh-CN" sz="1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个底面都没有，只需计算侧面积的，如水管，烟囱，</a:t>
          </a:r>
          <a:r>
            <a:rPr lang="zh-CN" altLang="en-US" sz="1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压</a:t>
          </a:r>
          <a:r>
            <a:rPr lang="zh-CN" sz="1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路机等。</a:t>
          </a:r>
          <a:endParaRPr lang="zh-CN" sz="18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0" y="0"/>
        <a:ext cx="6696744" cy="53417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3141662" cy="460375"/>
        <a:chOff x="0" y="0"/>
        <a:chExt cx="3141662" cy="460375"/>
      </a:xfrm>
    </dsp:grpSpPr>
    <dsp:sp modelId="{262854B3-5812-4276-872D-0A43ED205E09}">
      <dsp:nvSpPr>
        <dsp:cNvPr id="3" name="圆角矩形 2"/>
        <dsp:cNvSpPr/>
      </dsp:nvSpPr>
      <dsp:spPr bwMode="white">
        <a:xfrm>
          <a:off x="0" y="0"/>
          <a:ext cx="3141662" cy="460375"/>
        </a:xfrm>
        <a:prstGeom prst="roundRect">
          <a:avLst/>
        </a:prstGeom>
        <a:noFill/>
        <a:ln>
          <a:solidFill>
            <a:schemeClr val="accent5"/>
          </a:solidFill>
        </a:ln>
      </dsp:spPr>
      <dsp:style>
        <a:lnRef idx="2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500"/>
          </a:lvl1pPr>
          <a:lvl2pPr marL="57150" indent="-57150" algn="l">
            <a:defRPr sz="300"/>
          </a:lvl2pPr>
          <a:lvl3pPr marL="114300" indent="-57150" algn="l">
            <a:defRPr sz="300"/>
          </a:lvl3pPr>
          <a:lvl4pPr marL="171450" indent="-57150" algn="l">
            <a:defRPr sz="300"/>
          </a:lvl4pPr>
          <a:lvl5pPr marL="228600" indent="-57150" algn="l">
            <a:defRPr sz="300"/>
          </a:lvl5pPr>
          <a:lvl6pPr marL="285750" indent="-57150" algn="l">
            <a:defRPr sz="300"/>
          </a:lvl6pPr>
          <a:lvl7pPr marL="342900" indent="-57150" algn="l">
            <a:defRPr sz="300"/>
          </a:lvl7pPr>
          <a:lvl8pPr marL="400050" indent="-57150" algn="l">
            <a:defRPr sz="300"/>
          </a:lvl8pPr>
          <a:lvl9pPr marL="457200" indent="-57150" algn="l">
            <a:defRPr sz="300"/>
          </a:lvl9pPr>
        </a:lstStyle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玻璃杯的表面积：</a:t>
          </a:r>
        </a:p>
      </dsp:txBody>
      <dsp:txXfrm>
        <a:off x="0" y="0"/>
        <a:ext cx="3141662" cy="46037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3141662" cy="460375"/>
        <a:chOff x="0" y="0"/>
        <a:chExt cx="3141662" cy="460375"/>
      </a:xfrm>
    </dsp:grpSpPr>
    <dsp:sp modelId="{262854B3-5812-4276-872D-0A43ED205E09}">
      <dsp:nvSpPr>
        <dsp:cNvPr id="3" name="圆角矩形 2"/>
        <dsp:cNvSpPr/>
      </dsp:nvSpPr>
      <dsp:spPr bwMode="white">
        <a:xfrm>
          <a:off x="0" y="0"/>
          <a:ext cx="3141662" cy="460375"/>
        </a:xfrm>
        <a:prstGeom prst="roundRect">
          <a:avLst/>
        </a:prstGeom>
        <a:noFill/>
        <a:ln>
          <a:solidFill>
            <a:schemeClr val="accent5"/>
          </a:solidFill>
        </a:ln>
      </dsp:spPr>
      <dsp:style>
        <a:lnRef idx="2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500"/>
          </a:lvl1pPr>
          <a:lvl2pPr marL="57150" indent="-57150" algn="l">
            <a:defRPr sz="300"/>
          </a:lvl2pPr>
          <a:lvl3pPr marL="114300" indent="-57150" algn="l">
            <a:defRPr sz="300"/>
          </a:lvl3pPr>
          <a:lvl4pPr marL="171450" indent="-57150" algn="l">
            <a:defRPr sz="300"/>
          </a:lvl4pPr>
          <a:lvl5pPr marL="228600" indent="-57150" algn="l">
            <a:defRPr sz="300"/>
          </a:lvl5pPr>
          <a:lvl6pPr marL="285750" indent="-57150" algn="l">
            <a:defRPr sz="300"/>
          </a:lvl6pPr>
          <a:lvl7pPr marL="342900" indent="-57150" algn="l">
            <a:defRPr sz="300"/>
          </a:lvl7pPr>
          <a:lvl8pPr marL="400050" indent="-57150" algn="l">
            <a:defRPr sz="300"/>
          </a:lvl8pPr>
          <a:lvl9pPr marL="457200" indent="-57150" algn="l">
            <a:defRPr sz="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侧面积＋</a:t>
          </a:r>
          <a:r>
            <a:rPr 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1</a:t>
          </a:r>
          <a:r>
            <a:rPr 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个底面积</a:t>
          </a:r>
          <a:endParaRPr lang="zh-CN" sz="24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0" y="0"/>
        <a:ext cx="3141662" cy="46037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3141662" cy="460375"/>
        <a:chOff x="0" y="0"/>
        <a:chExt cx="3141662" cy="460375"/>
      </a:xfrm>
    </dsp:grpSpPr>
    <dsp:sp modelId="{262854B3-5812-4276-872D-0A43ED205E09}">
      <dsp:nvSpPr>
        <dsp:cNvPr id="3" name="圆角矩形 2"/>
        <dsp:cNvSpPr/>
      </dsp:nvSpPr>
      <dsp:spPr bwMode="white">
        <a:xfrm>
          <a:off x="0" y="0"/>
          <a:ext cx="3141662" cy="460375"/>
        </a:xfrm>
        <a:prstGeom prst="roundRect">
          <a:avLst/>
        </a:prstGeom>
        <a:noFill/>
        <a:ln>
          <a:solidFill>
            <a:schemeClr val="accent5"/>
          </a:solidFill>
        </a:ln>
      </dsp:spPr>
      <dsp:style>
        <a:lnRef idx="2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500"/>
          </a:lvl1pPr>
          <a:lvl2pPr marL="57150" indent="-57150" algn="l">
            <a:defRPr sz="300"/>
          </a:lvl2pPr>
          <a:lvl3pPr marL="114300" indent="-57150" algn="l">
            <a:defRPr sz="300"/>
          </a:lvl3pPr>
          <a:lvl4pPr marL="171450" indent="-57150" algn="l">
            <a:defRPr sz="300"/>
          </a:lvl4pPr>
          <a:lvl5pPr marL="228600" indent="-57150" algn="l">
            <a:defRPr sz="300"/>
          </a:lvl5pPr>
          <a:lvl6pPr marL="285750" indent="-57150" algn="l">
            <a:defRPr sz="300"/>
          </a:lvl6pPr>
          <a:lvl7pPr marL="342900" indent="-57150" algn="l">
            <a:defRPr sz="300"/>
          </a:lvl7pPr>
          <a:lvl8pPr marL="400050" indent="-57150" algn="l">
            <a:defRPr sz="300"/>
          </a:lvl8pPr>
          <a:lvl9pPr marL="457200" indent="-57150" algn="l">
            <a:defRPr sz="300"/>
          </a:lvl9pPr>
        </a:lstStyle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抹水泥部分的面积：</a:t>
          </a:r>
        </a:p>
      </dsp:txBody>
      <dsp:txXfrm>
        <a:off x="0" y="0"/>
        <a:ext cx="3141662" cy="46037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3141662" cy="460375"/>
        <a:chOff x="0" y="0"/>
        <a:chExt cx="3141662" cy="460375"/>
      </a:xfrm>
    </dsp:grpSpPr>
    <dsp:sp modelId="{262854B3-5812-4276-872D-0A43ED205E09}">
      <dsp:nvSpPr>
        <dsp:cNvPr id="3" name="圆角矩形 2"/>
        <dsp:cNvSpPr/>
      </dsp:nvSpPr>
      <dsp:spPr bwMode="white">
        <a:xfrm>
          <a:off x="0" y="0"/>
          <a:ext cx="3141662" cy="460375"/>
        </a:xfrm>
        <a:prstGeom prst="roundRect">
          <a:avLst/>
        </a:prstGeom>
        <a:noFill/>
        <a:ln>
          <a:solidFill>
            <a:schemeClr val="accent5"/>
          </a:solidFill>
        </a:ln>
      </dsp:spPr>
      <dsp:style>
        <a:lnRef idx="2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500"/>
          </a:lvl1pPr>
          <a:lvl2pPr marL="57150" indent="-57150" algn="l">
            <a:defRPr sz="300"/>
          </a:lvl2pPr>
          <a:lvl3pPr marL="114300" indent="-57150" algn="l">
            <a:defRPr sz="300"/>
          </a:lvl3pPr>
          <a:lvl4pPr marL="171450" indent="-57150" algn="l">
            <a:defRPr sz="300"/>
          </a:lvl4pPr>
          <a:lvl5pPr marL="228600" indent="-57150" algn="l">
            <a:defRPr sz="300"/>
          </a:lvl5pPr>
          <a:lvl6pPr marL="285750" indent="-57150" algn="l">
            <a:defRPr sz="300"/>
          </a:lvl6pPr>
          <a:lvl7pPr marL="342900" indent="-57150" algn="l">
            <a:defRPr sz="300"/>
          </a:lvl7pPr>
          <a:lvl8pPr marL="400050" indent="-57150" algn="l">
            <a:defRPr sz="300"/>
          </a:lvl8pPr>
          <a:lvl9pPr marL="457200" indent="-57150" algn="l">
            <a:defRPr sz="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都只需求</a:t>
          </a:r>
          <a:r>
            <a:rPr 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侧面积</a:t>
          </a:r>
          <a:r>
            <a: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就行</a:t>
          </a:r>
          <a:endParaRPr lang="zh-CN" sz="24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0" y="0"/>
        <a:ext cx="3141662" cy="46037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3141662" cy="460375"/>
        <a:chOff x="0" y="0"/>
        <a:chExt cx="3141662" cy="460375"/>
      </a:xfrm>
    </dsp:grpSpPr>
    <dsp:sp modelId="{262854B3-5812-4276-872D-0A43ED205E09}">
      <dsp:nvSpPr>
        <dsp:cNvPr id="3" name="圆角矩形 2"/>
        <dsp:cNvSpPr/>
      </dsp:nvSpPr>
      <dsp:spPr bwMode="white">
        <a:xfrm>
          <a:off x="0" y="0"/>
          <a:ext cx="3141662" cy="460375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500"/>
          </a:lvl1pPr>
          <a:lvl2pPr marL="57150" indent="-57150" algn="l">
            <a:defRPr sz="300"/>
          </a:lvl2pPr>
          <a:lvl3pPr marL="114300" indent="-57150" algn="l">
            <a:defRPr sz="300"/>
          </a:lvl3pPr>
          <a:lvl4pPr marL="171450" indent="-57150" algn="l">
            <a:defRPr sz="300"/>
          </a:lvl4pPr>
          <a:lvl5pPr marL="228600" indent="-57150" algn="l">
            <a:defRPr sz="300"/>
          </a:lvl5pPr>
          <a:lvl6pPr marL="285750" indent="-57150" algn="l">
            <a:defRPr sz="300"/>
          </a:lvl6pPr>
          <a:lvl7pPr marL="342900" indent="-57150" algn="l">
            <a:defRPr sz="300"/>
          </a:lvl7pPr>
          <a:lvl8pPr marL="400050" indent="-57150" algn="l">
            <a:defRPr sz="300"/>
          </a:lvl8pPr>
          <a:lvl9pPr marL="457200" indent="-57150" algn="l">
            <a:defRPr sz="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400" b="1" dirty="0">
              <a:latin typeface="楷体" panose="02010609060101010101" pitchFamily="49" charset="-122"/>
              <a:ea typeface="楷体" panose="02010609060101010101" pitchFamily="49" charset="-122"/>
            </a:rPr>
            <a:t>侧面积＋</a:t>
          </a:r>
          <a:r>
            <a:rPr lang="en-US" sz="2400" b="1" dirty="0">
              <a:latin typeface="楷体" panose="02010609060101010101" pitchFamily="49" charset="-122"/>
              <a:ea typeface="楷体" panose="02010609060101010101" pitchFamily="49" charset="-122"/>
            </a:rPr>
            <a:t>1</a:t>
          </a:r>
          <a:r>
            <a:rPr lang="zh-CN" sz="2400" b="1" dirty="0">
              <a:latin typeface="楷体" panose="02010609060101010101" pitchFamily="49" charset="-122"/>
              <a:ea typeface="楷体" panose="02010609060101010101" pitchFamily="49" charset="-122"/>
            </a:rPr>
            <a:t>个底面积</a:t>
          </a:r>
          <a:endParaRPr lang="zh-CN" sz="2400" dirty="0"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0" y="0"/>
        <a:ext cx="3141662" cy="460375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1758100" cy="523220"/>
        <a:chOff x="0" y="0"/>
        <a:chExt cx="1758100" cy="523220"/>
      </a:xfrm>
    </dsp:grpSpPr>
    <dsp:sp modelId="{CB13E6E2-D801-435F-846B-F5628E0ACF24}">
      <dsp:nvSpPr>
        <dsp:cNvPr id="3" name="圆角矩形 2"/>
        <dsp:cNvSpPr/>
      </dsp:nvSpPr>
      <dsp:spPr bwMode="white">
        <a:xfrm>
          <a:off x="0" y="0"/>
          <a:ext cx="1758100" cy="523220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500"/>
          </a:lvl1pPr>
          <a:lvl2pPr marL="57150" indent="-57150" algn="l">
            <a:defRPr sz="300"/>
          </a:lvl2pPr>
          <a:lvl3pPr marL="114300" indent="-57150" algn="l">
            <a:defRPr sz="300"/>
          </a:lvl3pPr>
          <a:lvl4pPr marL="171450" indent="-57150" algn="l">
            <a:defRPr sz="300"/>
          </a:lvl4pPr>
          <a:lvl5pPr marL="228600" indent="-57150" algn="l">
            <a:defRPr sz="300"/>
          </a:lvl5pPr>
          <a:lvl6pPr marL="285750" indent="-57150" algn="l">
            <a:defRPr sz="300"/>
          </a:lvl6pPr>
          <a:lvl7pPr marL="342900" indent="-57150" algn="l">
            <a:defRPr sz="300"/>
          </a:lvl7pPr>
          <a:lvl8pPr marL="400050" indent="-57150" algn="l">
            <a:defRPr sz="300"/>
          </a:lvl8pPr>
          <a:lvl9pPr marL="457200" indent="-57150" algn="l">
            <a:defRPr sz="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rPr>
            <a:t>阅读理解：</a:t>
          </a:r>
          <a:endParaRPr lang="zh-CN" altLang="en-US" sz="2400" dirty="0"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0" y="0"/>
        <a:ext cx="1758100" cy="5232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3762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圆柱与圆锥 圆柱的表面积（</a:t>
            </a:r>
            <a:r>
              <a:rPr lang="en-US" altLang="zh-CN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9.xml"/><Relationship Id="rId5" Type="http://schemas.openxmlformats.org/officeDocument/2006/relationships/slide" Target="slide18.xml"/><Relationship Id="rId4" Type="http://schemas.openxmlformats.org/officeDocument/2006/relationships/slide" Target="slide17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1.xml"/><Relationship Id="rId3" Type="http://schemas.openxmlformats.org/officeDocument/2006/relationships/image" Target="../media/image16.jpeg"/><Relationship Id="rId2" Type="http://schemas.microsoft.com/office/2007/relationships/media" Target="file:///C:\3dsmax3_1\Images\dd.avi" TargetMode="External"/><Relationship Id="rId1" Type="http://schemas.openxmlformats.org/officeDocument/2006/relationships/video" Target="file:///C:\3dsmax3_1\Images\dd.avi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diagramQuickStyle" Target="../diagrams/quickStyle11.xml"/><Relationship Id="rId8" Type="http://schemas.openxmlformats.org/officeDocument/2006/relationships/diagramLayout" Target="../diagrams/layout11.xml"/><Relationship Id="rId7" Type="http://schemas.openxmlformats.org/officeDocument/2006/relationships/diagramData" Target="../diagrams/data11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Relationship Id="rId3" Type="http://schemas.openxmlformats.org/officeDocument/2006/relationships/diagramLayout" Target="../diagrams/layout10.xml"/><Relationship Id="rId20" Type="http://schemas.openxmlformats.org/officeDocument/2006/relationships/notesSlide" Target="../notesSlides/notesSlide7.xml"/><Relationship Id="rId2" Type="http://schemas.openxmlformats.org/officeDocument/2006/relationships/diagramData" Target="../diagrams/data10.xml"/><Relationship Id="rId19" Type="http://schemas.openxmlformats.org/officeDocument/2006/relationships/slideLayout" Target="../slideLayouts/slideLayout2.xml"/><Relationship Id="rId18" Type="http://schemas.openxmlformats.org/officeDocument/2006/relationships/image" Target="../media/image5.png"/><Relationship Id="rId17" Type="http://schemas.openxmlformats.org/officeDocument/2006/relationships/slide" Target="slide1.xml"/><Relationship Id="rId16" Type="http://schemas.microsoft.com/office/2007/relationships/diagramDrawing" Target="../diagrams/drawing12.xml"/><Relationship Id="rId15" Type="http://schemas.openxmlformats.org/officeDocument/2006/relationships/diagramColors" Target="../diagrams/colors12.xml"/><Relationship Id="rId14" Type="http://schemas.openxmlformats.org/officeDocument/2006/relationships/diagramQuickStyle" Target="../diagrams/quickStyle12.xml"/><Relationship Id="rId13" Type="http://schemas.openxmlformats.org/officeDocument/2006/relationships/diagramLayout" Target="../diagrams/layout12.xml"/><Relationship Id="rId12" Type="http://schemas.openxmlformats.org/officeDocument/2006/relationships/diagramData" Target="../diagrams/data12.xml"/><Relationship Id="rId11" Type="http://schemas.microsoft.com/office/2007/relationships/diagramDrawing" Target="../diagrams/drawing11.xml"/><Relationship Id="rId10" Type="http://schemas.openxmlformats.org/officeDocument/2006/relationships/diagramColors" Target="../diagrams/colors1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diagramColors" Target="../diagrams/colors14.xml"/><Relationship Id="rId8" Type="http://schemas.openxmlformats.org/officeDocument/2006/relationships/diagramQuickStyle" Target="../diagrams/quickStyle14.xml"/><Relationship Id="rId7" Type="http://schemas.openxmlformats.org/officeDocument/2006/relationships/diagramLayout" Target="../diagrams/layout14.xml"/><Relationship Id="rId6" Type="http://schemas.openxmlformats.org/officeDocument/2006/relationships/diagramData" Target="../diagrams/data14.xml"/><Relationship Id="rId5" Type="http://schemas.microsoft.com/office/2007/relationships/diagramDrawing" Target="../diagrams/drawing13.xml"/><Relationship Id="rId4" Type="http://schemas.openxmlformats.org/officeDocument/2006/relationships/diagramColors" Target="../diagrams/colors13.xml"/><Relationship Id="rId3" Type="http://schemas.openxmlformats.org/officeDocument/2006/relationships/diagramQuickStyle" Target="../diagrams/quickStyle13.xml"/><Relationship Id="rId20" Type="http://schemas.openxmlformats.org/officeDocument/2006/relationships/notesSlide" Target="../notesSlides/notesSlide8.xml"/><Relationship Id="rId2" Type="http://schemas.openxmlformats.org/officeDocument/2006/relationships/diagramLayout" Target="../diagrams/layout13.xml"/><Relationship Id="rId19" Type="http://schemas.openxmlformats.org/officeDocument/2006/relationships/slideLayout" Target="../slideLayouts/slideLayout2.xml"/><Relationship Id="rId18" Type="http://schemas.openxmlformats.org/officeDocument/2006/relationships/image" Target="../media/image5.png"/><Relationship Id="rId17" Type="http://schemas.openxmlformats.org/officeDocument/2006/relationships/slide" Target="slide1.xml"/><Relationship Id="rId16" Type="http://schemas.openxmlformats.org/officeDocument/2006/relationships/image" Target="../media/image18.png"/><Relationship Id="rId15" Type="http://schemas.microsoft.com/office/2007/relationships/diagramDrawing" Target="../diagrams/drawing15.xml"/><Relationship Id="rId14" Type="http://schemas.openxmlformats.org/officeDocument/2006/relationships/diagramColors" Target="../diagrams/colors15.xml"/><Relationship Id="rId13" Type="http://schemas.openxmlformats.org/officeDocument/2006/relationships/diagramQuickStyle" Target="../diagrams/quickStyle15.xml"/><Relationship Id="rId12" Type="http://schemas.openxmlformats.org/officeDocument/2006/relationships/diagramLayout" Target="../diagrams/layout15.xml"/><Relationship Id="rId11" Type="http://schemas.openxmlformats.org/officeDocument/2006/relationships/diagramData" Target="../diagrams/data15.xml"/><Relationship Id="rId10" Type="http://schemas.microsoft.com/office/2007/relationships/diagramDrawing" Target="../diagrams/drawing14.xml"/><Relationship Id="rId1" Type="http://schemas.openxmlformats.org/officeDocument/2006/relationships/diagramData" Target="../diagrams/data13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diagramColors" Target="../diagrams/colors17.xml"/><Relationship Id="rId8" Type="http://schemas.openxmlformats.org/officeDocument/2006/relationships/diagramQuickStyle" Target="../diagrams/quickStyle17.xml"/><Relationship Id="rId7" Type="http://schemas.openxmlformats.org/officeDocument/2006/relationships/diagramLayout" Target="../diagrams/layout17.xml"/><Relationship Id="rId6" Type="http://schemas.openxmlformats.org/officeDocument/2006/relationships/diagramData" Target="../diagrams/data17.xml"/><Relationship Id="rId5" Type="http://schemas.microsoft.com/office/2007/relationships/diagramDrawing" Target="../diagrams/drawing16.xml"/><Relationship Id="rId4" Type="http://schemas.openxmlformats.org/officeDocument/2006/relationships/diagramColors" Target="../diagrams/colors16.xml"/><Relationship Id="rId3" Type="http://schemas.openxmlformats.org/officeDocument/2006/relationships/diagramQuickStyle" Target="../diagrams/quickStyle16.xml"/><Relationship Id="rId20" Type="http://schemas.openxmlformats.org/officeDocument/2006/relationships/notesSlide" Target="../notesSlides/notesSlide9.xml"/><Relationship Id="rId2" Type="http://schemas.openxmlformats.org/officeDocument/2006/relationships/diagramLayout" Target="../diagrams/layout16.xml"/><Relationship Id="rId19" Type="http://schemas.openxmlformats.org/officeDocument/2006/relationships/slideLayout" Target="../slideLayouts/slideLayout2.xml"/><Relationship Id="rId18" Type="http://schemas.openxmlformats.org/officeDocument/2006/relationships/image" Target="../media/image5.png"/><Relationship Id="rId17" Type="http://schemas.openxmlformats.org/officeDocument/2006/relationships/slide" Target="slide1.xml"/><Relationship Id="rId16" Type="http://schemas.openxmlformats.org/officeDocument/2006/relationships/image" Target="../media/image19.png"/><Relationship Id="rId15" Type="http://schemas.microsoft.com/office/2007/relationships/diagramDrawing" Target="../diagrams/drawing18.xml"/><Relationship Id="rId14" Type="http://schemas.openxmlformats.org/officeDocument/2006/relationships/diagramColors" Target="../diagrams/colors18.xml"/><Relationship Id="rId13" Type="http://schemas.openxmlformats.org/officeDocument/2006/relationships/diagramQuickStyle" Target="../diagrams/quickStyle18.xml"/><Relationship Id="rId12" Type="http://schemas.openxmlformats.org/officeDocument/2006/relationships/diagramLayout" Target="../diagrams/layout18.xml"/><Relationship Id="rId11" Type="http://schemas.openxmlformats.org/officeDocument/2006/relationships/diagramData" Target="../diagrams/data18.xml"/><Relationship Id="rId10" Type="http://schemas.microsoft.com/office/2007/relationships/diagramDrawing" Target="../diagrams/drawing17.xml"/><Relationship Id="rId1" Type="http://schemas.openxmlformats.org/officeDocument/2006/relationships/diagramData" Target="../diagrams/data16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diagramColors" Target="../diagrams/colors20.xml"/><Relationship Id="rId8" Type="http://schemas.openxmlformats.org/officeDocument/2006/relationships/diagramQuickStyle" Target="../diagrams/quickStyle20.xml"/><Relationship Id="rId7" Type="http://schemas.openxmlformats.org/officeDocument/2006/relationships/diagramLayout" Target="../diagrams/layout20.xml"/><Relationship Id="rId6" Type="http://schemas.openxmlformats.org/officeDocument/2006/relationships/diagramData" Target="../diagrams/data20.xml"/><Relationship Id="rId5" Type="http://schemas.microsoft.com/office/2007/relationships/diagramDrawing" Target="../diagrams/drawing19.xml"/><Relationship Id="rId4" Type="http://schemas.openxmlformats.org/officeDocument/2006/relationships/diagramColors" Target="../diagrams/colors19.xml"/><Relationship Id="rId3" Type="http://schemas.openxmlformats.org/officeDocument/2006/relationships/diagramQuickStyle" Target="../diagrams/quickStyle19.xml"/><Relationship Id="rId20" Type="http://schemas.openxmlformats.org/officeDocument/2006/relationships/notesSlide" Target="../notesSlides/notesSlide10.xml"/><Relationship Id="rId2" Type="http://schemas.openxmlformats.org/officeDocument/2006/relationships/diagramLayout" Target="../diagrams/layout19.xml"/><Relationship Id="rId19" Type="http://schemas.openxmlformats.org/officeDocument/2006/relationships/slideLayout" Target="../slideLayouts/slideLayout2.xml"/><Relationship Id="rId18" Type="http://schemas.openxmlformats.org/officeDocument/2006/relationships/image" Target="../media/image5.png"/><Relationship Id="rId17" Type="http://schemas.openxmlformats.org/officeDocument/2006/relationships/slide" Target="slide1.xml"/><Relationship Id="rId16" Type="http://schemas.openxmlformats.org/officeDocument/2006/relationships/image" Target="../media/image20.png"/><Relationship Id="rId15" Type="http://schemas.microsoft.com/office/2007/relationships/diagramDrawing" Target="../diagrams/drawing21.xml"/><Relationship Id="rId14" Type="http://schemas.openxmlformats.org/officeDocument/2006/relationships/diagramColors" Target="../diagrams/colors21.xml"/><Relationship Id="rId13" Type="http://schemas.openxmlformats.org/officeDocument/2006/relationships/diagramQuickStyle" Target="../diagrams/quickStyle21.xml"/><Relationship Id="rId12" Type="http://schemas.openxmlformats.org/officeDocument/2006/relationships/diagramLayout" Target="../diagrams/layout21.xml"/><Relationship Id="rId11" Type="http://schemas.openxmlformats.org/officeDocument/2006/relationships/diagramData" Target="../diagrams/data21.xml"/><Relationship Id="rId10" Type="http://schemas.microsoft.com/office/2007/relationships/diagramDrawing" Target="../diagrams/drawing20.xml"/><Relationship Id="rId1" Type="http://schemas.openxmlformats.org/officeDocument/2006/relationships/diagramData" Target="../diagrams/data19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diagramLayout" Target="../diagrams/layout23.xml"/><Relationship Id="rId8" Type="http://schemas.openxmlformats.org/officeDocument/2006/relationships/diagramData" Target="../diagrams/data23.xml"/><Relationship Id="rId7" Type="http://schemas.microsoft.com/office/2007/relationships/diagramDrawing" Target="../diagrams/drawing22.xml"/><Relationship Id="rId6" Type="http://schemas.openxmlformats.org/officeDocument/2006/relationships/diagramColors" Target="../diagrams/colors22.xml"/><Relationship Id="rId5" Type="http://schemas.openxmlformats.org/officeDocument/2006/relationships/diagramQuickStyle" Target="../diagrams/quickStyle22.xml"/><Relationship Id="rId4" Type="http://schemas.openxmlformats.org/officeDocument/2006/relationships/diagramLayout" Target="../diagrams/layout22.xml"/><Relationship Id="rId3" Type="http://schemas.openxmlformats.org/officeDocument/2006/relationships/diagramData" Target="../diagrams/data22.xml"/><Relationship Id="rId2" Type="http://schemas.openxmlformats.org/officeDocument/2006/relationships/image" Target="../media/image22.png"/><Relationship Id="rId16" Type="http://schemas.openxmlformats.org/officeDocument/2006/relationships/notesSlide" Target="../notesSlides/notesSlide11.xml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5.png"/><Relationship Id="rId13" Type="http://schemas.openxmlformats.org/officeDocument/2006/relationships/slide" Target="slide1.xml"/><Relationship Id="rId12" Type="http://schemas.microsoft.com/office/2007/relationships/diagramDrawing" Target="../diagrams/drawing23.xml"/><Relationship Id="rId11" Type="http://schemas.openxmlformats.org/officeDocument/2006/relationships/diagramColors" Target="../diagrams/colors23.xml"/><Relationship Id="rId10" Type="http://schemas.openxmlformats.org/officeDocument/2006/relationships/diagramQuickStyle" Target="../diagrams/quickStyle23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diagramQuickStyle" Target="../diagrams/quickStyle25.xml"/><Relationship Id="rId8" Type="http://schemas.openxmlformats.org/officeDocument/2006/relationships/diagramLayout" Target="../diagrams/layout25.xml"/><Relationship Id="rId7" Type="http://schemas.openxmlformats.org/officeDocument/2006/relationships/diagramData" Target="../diagrams/data25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Relationship Id="rId35" Type="http://schemas.openxmlformats.org/officeDocument/2006/relationships/slideLayout" Target="../slideLayouts/slideLayout3.xml"/><Relationship Id="rId34" Type="http://schemas.openxmlformats.org/officeDocument/2006/relationships/image" Target="../media/image5.png"/><Relationship Id="rId33" Type="http://schemas.openxmlformats.org/officeDocument/2006/relationships/slide" Target="slide1.xml"/><Relationship Id="rId32" Type="http://schemas.openxmlformats.org/officeDocument/2006/relationships/image" Target="../media/image24.png"/><Relationship Id="rId31" Type="http://schemas.microsoft.com/office/2007/relationships/diagramDrawing" Target="../diagrams/drawing29.xml"/><Relationship Id="rId30" Type="http://schemas.openxmlformats.org/officeDocument/2006/relationships/diagramColors" Target="../diagrams/colors29.xml"/><Relationship Id="rId3" Type="http://schemas.openxmlformats.org/officeDocument/2006/relationships/diagramLayout" Target="../diagrams/layout24.xml"/><Relationship Id="rId29" Type="http://schemas.openxmlformats.org/officeDocument/2006/relationships/diagramQuickStyle" Target="../diagrams/quickStyle29.xml"/><Relationship Id="rId28" Type="http://schemas.openxmlformats.org/officeDocument/2006/relationships/diagramLayout" Target="../diagrams/layout29.xml"/><Relationship Id="rId27" Type="http://schemas.openxmlformats.org/officeDocument/2006/relationships/diagramData" Target="../diagrams/data29.xml"/><Relationship Id="rId26" Type="http://schemas.microsoft.com/office/2007/relationships/diagramDrawing" Target="../diagrams/drawing28.xml"/><Relationship Id="rId25" Type="http://schemas.openxmlformats.org/officeDocument/2006/relationships/diagramColors" Target="../diagrams/colors28.xml"/><Relationship Id="rId24" Type="http://schemas.openxmlformats.org/officeDocument/2006/relationships/diagramQuickStyle" Target="../diagrams/quickStyle28.xml"/><Relationship Id="rId23" Type="http://schemas.openxmlformats.org/officeDocument/2006/relationships/diagramLayout" Target="../diagrams/layout28.xml"/><Relationship Id="rId22" Type="http://schemas.openxmlformats.org/officeDocument/2006/relationships/diagramData" Target="../diagrams/data28.xml"/><Relationship Id="rId21" Type="http://schemas.microsoft.com/office/2007/relationships/diagramDrawing" Target="../diagrams/drawing27.xml"/><Relationship Id="rId20" Type="http://schemas.openxmlformats.org/officeDocument/2006/relationships/diagramColors" Target="../diagrams/colors27.xml"/><Relationship Id="rId2" Type="http://schemas.openxmlformats.org/officeDocument/2006/relationships/diagramData" Target="../diagrams/data24.xml"/><Relationship Id="rId19" Type="http://schemas.openxmlformats.org/officeDocument/2006/relationships/diagramQuickStyle" Target="../diagrams/quickStyle27.xml"/><Relationship Id="rId18" Type="http://schemas.openxmlformats.org/officeDocument/2006/relationships/diagramLayout" Target="../diagrams/layout27.xml"/><Relationship Id="rId17" Type="http://schemas.openxmlformats.org/officeDocument/2006/relationships/diagramData" Target="../diagrams/data27.xml"/><Relationship Id="rId16" Type="http://schemas.microsoft.com/office/2007/relationships/diagramDrawing" Target="../diagrams/drawing26.xml"/><Relationship Id="rId15" Type="http://schemas.openxmlformats.org/officeDocument/2006/relationships/diagramColors" Target="../diagrams/colors26.xml"/><Relationship Id="rId14" Type="http://schemas.openxmlformats.org/officeDocument/2006/relationships/diagramQuickStyle" Target="../diagrams/quickStyle26.xml"/><Relationship Id="rId13" Type="http://schemas.openxmlformats.org/officeDocument/2006/relationships/diagramLayout" Target="../diagrams/layout26.xml"/><Relationship Id="rId12" Type="http://schemas.openxmlformats.org/officeDocument/2006/relationships/diagramData" Target="../diagrams/data26.xml"/><Relationship Id="rId11" Type="http://schemas.microsoft.com/office/2007/relationships/diagramDrawing" Target="../diagrams/drawing25.xml"/><Relationship Id="rId10" Type="http://schemas.openxmlformats.org/officeDocument/2006/relationships/diagramColors" Target="../diagrams/colors25.xml"/><Relationship Id="rId1" Type="http://schemas.openxmlformats.org/officeDocument/2006/relationships/image" Target="../media/image23.emf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5.png"/><Relationship Id="rId7" Type="http://schemas.openxmlformats.org/officeDocument/2006/relationships/slide" Target="slide1.xml"/><Relationship Id="rId6" Type="http://schemas.openxmlformats.org/officeDocument/2006/relationships/image" Target="../media/image6.jpeg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diagramQuickStyle" Target="../diagrams/quickStyle3.xml"/><Relationship Id="rId8" Type="http://schemas.openxmlformats.org/officeDocument/2006/relationships/diagramLayout" Target="../diagrams/layout3.xml"/><Relationship Id="rId7" Type="http://schemas.openxmlformats.org/officeDocument/2006/relationships/diagramData" Target="../diagrams/data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6" Type="http://schemas.openxmlformats.org/officeDocument/2006/relationships/notesSlide" Target="../notesSlides/notesSlide2.xml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5.png"/><Relationship Id="rId13" Type="http://schemas.openxmlformats.org/officeDocument/2006/relationships/slide" Target="slide1.xml"/><Relationship Id="rId12" Type="http://schemas.openxmlformats.org/officeDocument/2006/relationships/image" Target="../media/image8.png"/><Relationship Id="rId11" Type="http://schemas.microsoft.com/office/2007/relationships/diagramDrawing" Target="../diagrams/drawing3.xml"/><Relationship Id="rId10" Type="http://schemas.openxmlformats.org/officeDocument/2006/relationships/diagramColors" Target="../diagrams/colors3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diagramQuickStyle" Target="../diagrams/quickStyle5.xml"/><Relationship Id="rId8" Type="http://schemas.openxmlformats.org/officeDocument/2006/relationships/diagramLayout" Target="../diagrams/layout5.xml"/><Relationship Id="rId7" Type="http://schemas.openxmlformats.org/officeDocument/2006/relationships/diagramData" Target="../diagrams/data5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5" Type="http://schemas.openxmlformats.org/officeDocument/2006/relationships/notesSlide" Target="../notesSlides/notesSlide3.x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5.png"/><Relationship Id="rId12" Type="http://schemas.openxmlformats.org/officeDocument/2006/relationships/slide" Target="slide1.xml"/><Relationship Id="rId11" Type="http://schemas.microsoft.com/office/2007/relationships/diagramDrawing" Target="../diagrams/drawing5.xml"/><Relationship Id="rId10" Type="http://schemas.openxmlformats.org/officeDocument/2006/relationships/diagramColors" Target="../diagrams/colors5.xm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microsoft.com/office/2007/relationships/diagramDrawing" Target="../diagrams/drawing6.xml"/><Relationship Id="rId7" Type="http://schemas.openxmlformats.org/officeDocument/2006/relationships/diagramColors" Target="../diagrams/colors6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2" Type="http://schemas.openxmlformats.org/officeDocument/2006/relationships/notesSlide" Target="../notesSlides/notesSlide4.x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5.png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diagramQuickStyle" Target="../diagrams/quickStyle8.xml"/><Relationship Id="rId8" Type="http://schemas.openxmlformats.org/officeDocument/2006/relationships/diagramLayout" Target="../diagrams/layout8.xml"/><Relationship Id="rId7" Type="http://schemas.openxmlformats.org/officeDocument/2006/relationships/diagramData" Target="../diagrams/data8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5" Type="http://schemas.openxmlformats.org/officeDocument/2006/relationships/notesSlide" Target="../notesSlides/notesSlide5.x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5.png"/><Relationship Id="rId12" Type="http://schemas.openxmlformats.org/officeDocument/2006/relationships/slide" Target="slide1.xml"/><Relationship Id="rId11" Type="http://schemas.microsoft.com/office/2007/relationships/diagramDrawing" Target="../diagrams/drawing8.xml"/><Relationship Id="rId10" Type="http://schemas.openxmlformats.org/officeDocument/2006/relationships/diagramColors" Target="../diagrams/colors8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audio" Target="../media/audio1.wav"/><Relationship Id="rId8" Type="http://schemas.openxmlformats.org/officeDocument/2006/relationships/image" Target="../media/image5.png"/><Relationship Id="rId7" Type="http://schemas.openxmlformats.org/officeDocument/2006/relationships/slide" Target="slide1.xml"/><Relationship Id="rId6" Type="http://schemas.openxmlformats.org/officeDocument/2006/relationships/image" Target="../media/image14.jpeg"/><Relationship Id="rId5" Type="http://schemas.microsoft.com/office/2007/relationships/diagramDrawing" Target="../diagrams/drawing9.xml"/><Relationship Id="rId4" Type="http://schemas.openxmlformats.org/officeDocument/2006/relationships/diagramColors" Target="../diagrams/colors9.xml"/><Relationship Id="rId3" Type="http://schemas.openxmlformats.org/officeDocument/2006/relationships/diagramQuickStyle" Target="../diagrams/quickStyle9.xml"/><Relationship Id="rId2" Type="http://schemas.openxmlformats.org/officeDocument/2006/relationships/diagramLayout" Target="../diagrams/layout9.xml"/><Relationship Id="rId11" Type="http://schemas.openxmlformats.org/officeDocument/2006/relationships/notesSlide" Target="../notesSlides/notesSlide6.xml"/><Relationship Id="rId10" Type="http://schemas.openxmlformats.org/officeDocument/2006/relationships/slideLayout" Target="../slideLayouts/slideLayout2.xml"/><Relationship Id="rId1" Type="http://schemas.openxmlformats.org/officeDocument/2006/relationships/diagramData" Target="../diagrams/data9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2" name="矩形 21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25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北师大版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7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8" name="单圆角矩形 27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单圆角矩形 28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单圆角矩形 29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单圆角矩形 30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单圆角矩形 31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4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圆角矩形 34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情境导入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圆角矩形 3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探究新知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圆角矩形 3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课堂小结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圆角矩形 3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课后作业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圆角矩形 4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课堂练习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矩形 25"/>
          <p:cNvSpPr/>
          <p:nvPr/>
        </p:nvSpPr>
        <p:spPr>
          <a:xfrm>
            <a:off x="0" y="1059582"/>
            <a:ext cx="9144000" cy="1546577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圆柱的表面积</a:t>
            </a:r>
            <a:endParaRPr lang="en-US" altLang="zh-CN" sz="40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45454" y="569898"/>
            <a:ext cx="2198359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圆柱与圆锥</a:t>
            </a:r>
            <a:endParaRPr lang="zh-CN" altLang="en-US" sz="3200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48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dd.avi">
            <a:hlinkClick r:id="" action="ppaction://ole?verb=0"/>
            <a:hlinkHover r:id="" action="ppaction://ole?verb=0"/>
          </p:cNvPr>
          <p:cNvPicPr>
            <a:picLocks noRot="1" noChangeAspect="1" noChangeArrowheads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283718"/>
            <a:ext cx="3330625" cy="198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4" name="Rectangle 3"/>
          <p:cNvSpPr>
            <a:spLocks noChangeArrowheads="1"/>
          </p:cNvSpPr>
          <p:nvPr/>
        </p:nvSpPr>
        <p:spPr bwMode="auto">
          <a:xfrm>
            <a:off x="323528" y="571531"/>
            <a:ext cx="7776864" cy="1602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一个圆柱在平坦的桌面上滚动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那么滚动的路线是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    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HK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HK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圆弧 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长方形  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圆形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5" name="Rectangle 4"/>
          <p:cNvSpPr>
            <a:spLocks noChangeArrowheads="1"/>
          </p:cNvSpPr>
          <p:nvPr/>
        </p:nvSpPr>
        <p:spPr bwMode="auto">
          <a:xfrm>
            <a:off x="1403648" y="1052165"/>
            <a:ext cx="4857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en-US" altLang="zh-CN" sz="3600" dirty="0">
                <a:solidFill>
                  <a:srgbClr val="FF0000"/>
                </a:solidFill>
              </a:rPr>
              <a:t>B</a:t>
            </a:r>
            <a:endParaRPr kumimoji="1" lang="en-US" altLang="zh-CN" sz="3600" dirty="0">
              <a:solidFill>
                <a:srgbClr val="FF0000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1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3"/>
                </p:tgtEl>
              </p:cMediaNode>
            </p:video>
          </p:childTnLst>
        </p:cTn>
      </p:par>
    </p:tnLst>
    <p:bldLst>
      <p:bldP spid="14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 Box 31"/>
          <p:cNvSpPr txBox="1">
            <a:spLocks noChangeArrowheads="1"/>
          </p:cNvSpPr>
          <p:nvPr/>
        </p:nvSpPr>
        <p:spPr bwMode="auto">
          <a:xfrm>
            <a:off x="539552" y="411510"/>
            <a:ext cx="453650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我会说：联系生活实际，说一说。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539552" y="960573"/>
            <a:ext cx="7884431" cy="3010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圆柱形水池的占地面积。  （        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做一节烟囱所需铁皮面积。（       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求易拉罐上商标纸的面积。（       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做茶叶筒所需铁皮面积。  （            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做一个无盖水桶所需铁皮面积。（            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压路机的滚筒转动一周，求压路面积。（       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897875" y="915566"/>
            <a:ext cx="1105088" cy="46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底面积</a:t>
            </a:r>
            <a:endParaRPr kumimoji="1"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4893066" y="2001754"/>
            <a:ext cx="1109897" cy="46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侧面积</a:t>
            </a:r>
            <a:endParaRPr kumimoji="1"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4893066" y="1515405"/>
            <a:ext cx="1109897" cy="46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侧面积</a:t>
            </a:r>
            <a:endParaRPr kumimoji="1"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4885637" y="2458039"/>
            <a:ext cx="2039639" cy="46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侧面</a:t>
            </a:r>
            <a:r>
              <a:rPr kumimoji="1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+2</a:t>
            </a:r>
            <a:r>
              <a:rPr kumimoji="1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个底面</a:t>
            </a:r>
            <a:endParaRPr kumimoji="1"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5448014" y="2982410"/>
            <a:ext cx="2039639" cy="46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侧面</a:t>
            </a:r>
            <a:r>
              <a:rPr kumimoji="1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+1</a:t>
            </a:r>
            <a:r>
              <a:rPr kumimoji="1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个底面</a:t>
            </a:r>
            <a:endParaRPr kumimoji="1"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6467833" y="3475071"/>
            <a:ext cx="1109897" cy="46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侧面积</a:t>
            </a:r>
            <a:endParaRPr kumimoji="1"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580112" y="1081097"/>
            <a:ext cx="1295400" cy="461665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Line 11"/>
          <p:cNvSpPr>
            <a:spLocks noChangeShapeType="1"/>
          </p:cNvSpPr>
          <p:nvPr/>
        </p:nvSpPr>
        <p:spPr bwMode="auto">
          <a:xfrm>
            <a:off x="1878253" y="2866207"/>
            <a:ext cx="504825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Line 12"/>
          <p:cNvSpPr>
            <a:spLocks noChangeShapeType="1"/>
          </p:cNvSpPr>
          <p:nvPr/>
        </p:nvSpPr>
        <p:spPr bwMode="auto">
          <a:xfrm>
            <a:off x="1878253" y="1414003"/>
            <a:ext cx="504825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" name="Text Box 31"/>
          <p:cNvSpPr txBox="1">
            <a:spLocks noChangeArrowheads="1"/>
          </p:cNvSpPr>
          <p:nvPr/>
        </p:nvSpPr>
        <p:spPr bwMode="auto">
          <a:xfrm>
            <a:off x="467544" y="373126"/>
            <a:ext cx="204567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4"/>
          <p:cNvSpPr txBox="1">
            <a:spLocks noChangeArrowheads="1"/>
          </p:cNvSpPr>
          <p:nvPr/>
        </p:nvSpPr>
        <p:spPr bwMode="auto">
          <a:xfrm>
            <a:off x="416081" y="1059582"/>
            <a:ext cx="815181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压路机前轮直径是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1.6m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，它转动一周，压路的面积是多少平方米？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7" name="图片 16" descr="3.png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764778" y="2245496"/>
            <a:ext cx="1551638" cy="119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图示 2"/>
          <p:cNvGraphicFramePr/>
          <p:nvPr/>
        </p:nvGraphicFramePr>
        <p:xfrm>
          <a:off x="2210693" y="2336761"/>
          <a:ext cx="2073275" cy="461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0" name="图示 59"/>
          <p:cNvGraphicFramePr/>
          <p:nvPr/>
        </p:nvGraphicFramePr>
        <p:xfrm>
          <a:off x="655226" y="3141183"/>
          <a:ext cx="1475439" cy="461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62" name="图示 61"/>
          <p:cNvGraphicFramePr/>
          <p:nvPr/>
        </p:nvGraphicFramePr>
        <p:xfrm>
          <a:off x="664192" y="2336761"/>
          <a:ext cx="1475439" cy="461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63" name="TextBox 23"/>
          <p:cNvSpPr txBox="1">
            <a:spLocks noChangeArrowheads="1"/>
          </p:cNvSpPr>
          <p:nvPr/>
        </p:nvSpPr>
        <p:spPr bwMode="auto">
          <a:xfrm>
            <a:off x="2267744" y="3075806"/>
            <a:ext cx="49291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3.14×1.6×2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10.048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r>
              <a:rPr lang="en-US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17" action="ppaction://hlinksldjump"/>
            </p:cNvPr>
            <p:cNvPicPr>
              <a:picLocks noChangeAspect="1"/>
            </p:cNvPicPr>
            <p:nvPr/>
          </p:nvPicPr>
          <p:blipFill>
            <a:blip r:embed="rId1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1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Graphic spid="3" grpId="0">
        <p:bldAsOne/>
      </p:bldGraphic>
      <p:bldGraphic spid="60" grpId="0">
        <p:bldAsOne/>
      </p:bldGraphic>
      <p:bldGraphic spid="62" grpId="0">
        <p:bldAsOne/>
      </p:bldGraphic>
      <p:bldP spid="6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5580111" y="339502"/>
            <a:ext cx="1720279" cy="461665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6" name="Line 11"/>
          <p:cNvSpPr>
            <a:spLocks noChangeShapeType="1"/>
          </p:cNvSpPr>
          <p:nvPr/>
        </p:nvSpPr>
        <p:spPr bwMode="auto">
          <a:xfrm>
            <a:off x="1878253" y="2866207"/>
            <a:ext cx="504825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Line 12"/>
          <p:cNvSpPr>
            <a:spLocks noChangeShapeType="1"/>
          </p:cNvSpPr>
          <p:nvPr/>
        </p:nvSpPr>
        <p:spPr bwMode="auto">
          <a:xfrm>
            <a:off x="1878253" y="678585"/>
            <a:ext cx="504825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1"/>
          </a:p>
        </p:txBody>
      </p:sp>
      <p:graphicFrame>
        <p:nvGraphicFramePr>
          <p:cNvPr id="3" name="图示 2"/>
          <p:cNvGraphicFramePr/>
          <p:nvPr/>
        </p:nvGraphicFramePr>
        <p:xfrm>
          <a:off x="2051720" y="2336761"/>
          <a:ext cx="2073275" cy="461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graphicFrame>
        <p:nvGraphicFramePr>
          <p:cNvPr id="60" name="图示 59"/>
          <p:cNvGraphicFramePr/>
          <p:nvPr/>
        </p:nvGraphicFramePr>
        <p:xfrm>
          <a:off x="655226" y="3141183"/>
          <a:ext cx="1475439" cy="461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62" name="图示 61"/>
          <p:cNvGraphicFramePr/>
          <p:nvPr/>
        </p:nvGraphicFramePr>
        <p:xfrm>
          <a:off x="664192" y="2336761"/>
          <a:ext cx="1475439" cy="461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sp>
        <p:nvSpPr>
          <p:cNvPr id="18" name="TextBox 4"/>
          <p:cNvSpPr txBox="1">
            <a:spLocks noChangeArrowheads="1"/>
          </p:cNvSpPr>
          <p:nvPr/>
        </p:nvSpPr>
        <p:spPr bwMode="auto">
          <a:xfrm>
            <a:off x="529863" y="349233"/>
            <a:ext cx="815181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制作一个底面直径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20cm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50cm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的圆柱形通风管，至少要用多少平方厘米的铁皮？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7" descr="4.png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228184" y="1862609"/>
            <a:ext cx="1768811" cy="1486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24"/>
          <p:cNvSpPr txBox="1">
            <a:spLocks noChangeArrowheads="1"/>
          </p:cNvSpPr>
          <p:nvPr/>
        </p:nvSpPr>
        <p:spPr bwMode="auto">
          <a:xfrm>
            <a:off x="2051720" y="3117900"/>
            <a:ext cx="49291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3.14×20×50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3140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en-US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17" action="ppaction://hlinksldjump"/>
            </p:cNvPr>
            <p:cNvPicPr>
              <a:picLocks noChangeAspect="1"/>
            </p:cNvPicPr>
            <p:nvPr/>
          </p:nvPicPr>
          <p:blipFill>
            <a:blip r:embed="rId1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1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Graphic spid="3" grpId="0">
        <p:bldAsOne/>
      </p:bldGraphic>
      <p:bldGraphic spid="60" grpId="0">
        <p:bldAsOne/>
      </p:bldGraphic>
      <p:bldGraphic spid="62" grpId="0">
        <p:bldAsOne/>
      </p:bldGraphic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3347864" y="411510"/>
            <a:ext cx="2149315" cy="461665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Line 11"/>
          <p:cNvSpPr>
            <a:spLocks noChangeShapeType="1"/>
          </p:cNvSpPr>
          <p:nvPr/>
        </p:nvSpPr>
        <p:spPr bwMode="auto">
          <a:xfrm>
            <a:off x="1609597" y="2379489"/>
            <a:ext cx="504825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Line 12"/>
          <p:cNvSpPr>
            <a:spLocks noChangeShapeType="1"/>
          </p:cNvSpPr>
          <p:nvPr/>
        </p:nvSpPr>
        <p:spPr bwMode="auto">
          <a:xfrm>
            <a:off x="1878253" y="988273"/>
            <a:ext cx="504825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3" name="图示 2"/>
          <p:cNvGraphicFramePr/>
          <p:nvPr/>
        </p:nvGraphicFramePr>
        <p:xfrm>
          <a:off x="2133992" y="2067694"/>
          <a:ext cx="3383836" cy="461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graphicFrame>
        <p:nvGraphicFramePr>
          <p:cNvPr id="60" name="图示 59"/>
          <p:cNvGraphicFramePr/>
          <p:nvPr/>
        </p:nvGraphicFramePr>
        <p:xfrm>
          <a:off x="395536" y="2825226"/>
          <a:ext cx="1475439" cy="461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62" name="图示 61"/>
          <p:cNvGraphicFramePr/>
          <p:nvPr/>
        </p:nvGraphicFramePr>
        <p:xfrm>
          <a:off x="395536" y="2074103"/>
          <a:ext cx="1475439" cy="461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sp>
        <p:nvSpPr>
          <p:cNvPr id="23" name="TextBox 4"/>
          <p:cNvSpPr txBox="1">
            <a:spLocks noChangeArrowheads="1"/>
          </p:cNvSpPr>
          <p:nvPr/>
        </p:nvSpPr>
        <p:spPr bwMode="auto">
          <a:xfrm>
            <a:off x="496093" y="430006"/>
            <a:ext cx="8151813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一个圆柱形水池，水池内壁和底部都镶上磁砖，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水池内部底面周长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25.12m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，池深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1.2m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，镶磁砖的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面积是多少平方米？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18" descr="5.png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732240" y="1295922"/>
            <a:ext cx="1475439" cy="138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5"/>
          <p:cNvSpPr txBox="1">
            <a:spLocks noChangeArrowheads="1"/>
          </p:cNvSpPr>
          <p:nvPr/>
        </p:nvSpPr>
        <p:spPr bwMode="auto">
          <a:xfrm>
            <a:off x="1986553" y="3242354"/>
            <a:ext cx="68818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底面积：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3.14×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25.12÷3.14÷2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50.24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r>
              <a:rPr lang="en-US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6"/>
          <p:cNvSpPr txBox="1">
            <a:spLocks noChangeArrowheads="1"/>
          </p:cNvSpPr>
          <p:nvPr/>
        </p:nvSpPr>
        <p:spPr bwMode="auto">
          <a:xfrm>
            <a:off x="2018442" y="2838716"/>
            <a:ext cx="53800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侧面积：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25.12×1.2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30.144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r>
              <a:rPr lang="en-US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7"/>
          <p:cNvSpPr txBox="1">
            <a:spLocks noChangeArrowheads="1"/>
          </p:cNvSpPr>
          <p:nvPr/>
        </p:nvSpPr>
        <p:spPr bwMode="auto">
          <a:xfrm>
            <a:off x="1986553" y="3678903"/>
            <a:ext cx="53800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表面积：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30.144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50.24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80.384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r>
              <a:rPr lang="en-US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17" action="ppaction://hlinksldjump"/>
            </p:cNvPr>
            <p:cNvPicPr>
              <a:picLocks noChangeAspect="1"/>
            </p:cNvPicPr>
            <p:nvPr/>
          </p:nvPicPr>
          <p:blipFill>
            <a:blip r:embed="rId1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1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Graphic spid="3" grpId="0">
        <p:bldAsOne/>
      </p:bldGraphic>
      <p:bldGraphic spid="60" grpId="0">
        <p:bldAsOne/>
      </p:bldGraphic>
      <p:bldGraphic spid="62" grpId="0">
        <p:bldAsOne/>
      </p:bldGraphic>
      <p:bldP spid="25" grpId="0"/>
      <p:bldP spid="26" grpId="0"/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760523" y="786279"/>
            <a:ext cx="1587203" cy="461665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Line 11"/>
          <p:cNvSpPr>
            <a:spLocks noChangeShapeType="1"/>
          </p:cNvSpPr>
          <p:nvPr/>
        </p:nvSpPr>
        <p:spPr bwMode="auto">
          <a:xfrm>
            <a:off x="1670204" y="2517576"/>
            <a:ext cx="504825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Line 12"/>
          <p:cNvSpPr>
            <a:spLocks noChangeShapeType="1"/>
          </p:cNvSpPr>
          <p:nvPr/>
        </p:nvSpPr>
        <p:spPr bwMode="auto">
          <a:xfrm>
            <a:off x="1670204" y="1293613"/>
            <a:ext cx="504825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3" name="图示 2"/>
          <p:cNvGraphicFramePr/>
          <p:nvPr/>
        </p:nvGraphicFramePr>
        <p:xfrm>
          <a:off x="2183789" y="2061183"/>
          <a:ext cx="3383836" cy="461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graphicFrame>
        <p:nvGraphicFramePr>
          <p:cNvPr id="60" name="图示 59"/>
          <p:cNvGraphicFramePr/>
          <p:nvPr/>
        </p:nvGraphicFramePr>
        <p:xfrm>
          <a:off x="482981" y="2635554"/>
          <a:ext cx="1475439" cy="461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62" name="图示 61"/>
          <p:cNvGraphicFramePr/>
          <p:nvPr/>
        </p:nvGraphicFramePr>
        <p:xfrm>
          <a:off x="491656" y="2061183"/>
          <a:ext cx="1475439" cy="461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sp>
        <p:nvSpPr>
          <p:cNvPr id="21" name="TextBox 4"/>
          <p:cNvSpPr txBox="1">
            <a:spLocks noChangeArrowheads="1"/>
          </p:cNvSpPr>
          <p:nvPr/>
        </p:nvSpPr>
        <p:spPr bwMode="auto">
          <a:xfrm>
            <a:off x="395536" y="795371"/>
            <a:ext cx="671612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油桶的表面要刷上防锈油漆，每平方米需用防锈油漆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0.2kg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，漆一个油桶大约需要多少防锈油漆？（结果保留两位小数）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2" descr="6.png"/>
          <p:cNvPicPr>
            <a:picLocks noChangeAspect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7101776" y="505696"/>
            <a:ext cx="1357313" cy="222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2109879" y="2636293"/>
            <a:ext cx="613504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侧面积：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3.14×0.6×1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1.884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8"/>
          <p:cNvSpPr txBox="1">
            <a:spLocks noChangeArrowheads="1"/>
          </p:cNvSpPr>
          <p:nvPr/>
        </p:nvSpPr>
        <p:spPr bwMode="auto">
          <a:xfrm>
            <a:off x="613482" y="3030781"/>
            <a:ext cx="75723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底面积：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3.14×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0.6÷2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0.5652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29"/>
          <p:cNvSpPr txBox="1">
            <a:spLocks noChangeArrowheads="1"/>
          </p:cNvSpPr>
          <p:nvPr/>
        </p:nvSpPr>
        <p:spPr bwMode="auto">
          <a:xfrm>
            <a:off x="613482" y="3475432"/>
            <a:ext cx="63579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表面积：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1.884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0.5652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2.4492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m</a:t>
            </a:r>
            <a:r>
              <a:rPr lang="en-US" altLang="zh-CN" sz="2800" b="1" baseline="300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2" name="TextBox 30"/>
          <p:cNvSpPr txBox="1">
            <a:spLocks noChangeArrowheads="1"/>
          </p:cNvSpPr>
          <p:nvPr/>
        </p:nvSpPr>
        <p:spPr bwMode="auto">
          <a:xfrm>
            <a:off x="652739" y="3920083"/>
            <a:ext cx="63579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油漆：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2.4492×0.2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0.49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kg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17" action="ppaction://hlinksldjump"/>
            </p:cNvPr>
            <p:cNvPicPr>
              <a:picLocks noChangeAspect="1"/>
            </p:cNvPicPr>
            <p:nvPr/>
          </p:nvPicPr>
          <p:blipFill>
            <a:blip r:embed="rId1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1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Graphic spid="3" grpId="0">
        <p:bldAsOne/>
      </p:bldGraphic>
      <p:bldGraphic spid="60" grpId="0">
        <p:bldAsOne/>
      </p:bldGraphic>
      <p:bldGraphic spid="62" grpId="0">
        <p:bldAsOne/>
      </p:bldGraphic>
      <p:bldP spid="29" grpId="0"/>
      <p:bldP spid="30" grpId="0"/>
      <p:bldP spid="31" grpId="0"/>
      <p:bldP spid="3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Line 11"/>
          <p:cNvSpPr>
            <a:spLocks noChangeShapeType="1"/>
          </p:cNvSpPr>
          <p:nvPr/>
        </p:nvSpPr>
        <p:spPr bwMode="auto">
          <a:xfrm>
            <a:off x="1878253" y="2510746"/>
            <a:ext cx="504825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Line 12"/>
          <p:cNvSpPr>
            <a:spLocks noChangeShapeType="1"/>
          </p:cNvSpPr>
          <p:nvPr/>
        </p:nvSpPr>
        <p:spPr bwMode="auto">
          <a:xfrm>
            <a:off x="1878253" y="1642244"/>
            <a:ext cx="504825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" name="Text Box 31"/>
          <p:cNvSpPr txBox="1">
            <a:spLocks noChangeArrowheads="1"/>
          </p:cNvSpPr>
          <p:nvPr/>
        </p:nvSpPr>
        <p:spPr bwMode="auto">
          <a:xfrm>
            <a:off x="395536" y="339502"/>
            <a:ext cx="6120680" cy="1532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动手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做一做：如图，用下面的长方形硬纸卷成圆柱形小笔筒，再给这个笔筒配一个底，想一想，至少需要多少平方厘米的硬纸片？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662091" y="555526"/>
            <a:ext cx="2058562" cy="1439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 descr="7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25212" y="2051957"/>
            <a:ext cx="2427677" cy="1203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8" name="图示 17"/>
          <p:cNvGraphicFramePr/>
          <p:nvPr/>
        </p:nvGraphicFramePr>
        <p:xfrm>
          <a:off x="1927358" y="2432313"/>
          <a:ext cx="4084802" cy="461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9" name="图示 18"/>
          <p:cNvGraphicFramePr/>
          <p:nvPr/>
        </p:nvGraphicFramePr>
        <p:xfrm>
          <a:off x="511569" y="2427734"/>
          <a:ext cx="1475439" cy="461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pSp>
        <p:nvGrpSpPr>
          <p:cNvPr id="23" name="组合 22"/>
          <p:cNvGrpSpPr/>
          <p:nvPr/>
        </p:nvGrpSpPr>
        <p:grpSpPr>
          <a:xfrm>
            <a:off x="484188" y="3456602"/>
            <a:ext cx="1475439" cy="461601"/>
            <a:chOff x="0" y="0"/>
            <a:chExt cx="1475439" cy="461601"/>
          </a:xfrm>
          <a:noFill/>
        </p:grpSpPr>
        <p:sp>
          <p:nvSpPr>
            <p:cNvPr id="24" name="矩形: 圆角 23"/>
            <p:cNvSpPr/>
            <p:nvPr/>
          </p:nvSpPr>
          <p:spPr>
            <a:xfrm>
              <a:off x="0" y="0"/>
              <a:ext cx="1475439" cy="461601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矩形: 圆角 4"/>
            <p:cNvSpPr txBox="1"/>
            <p:nvPr/>
          </p:nvSpPr>
          <p:spPr>
            <a:xfrm>
              <a:off x="22534" y="22534"/>
              <a:ext cx="1430371" cy="41653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2000" b="1" kern="12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列式计算：</a:t>
              </a:r>
              <a:endParaRPr lang="zh-CN" altLang="en-US" sz="2000" b="1" kern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6" name="TextBox 28"/>
          <p:cNvSpPr txBox="1">
            <a:spLocks noChangeArrowheads="1"/>
          </p:cNvSpPr>
          <p:nvPr/>
        </p:nvSpPr>
        <p:spPr bwMode="auto">
          <a:xfrm>
            <a:off x="1547664" y="3417615"/>
            <a:ext cx="712879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18.84÷3.14÷2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×3.14=28.26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13" action="ppaction://hlinksldjump"/>
            </p:cNvPr>
            <p:cNvPicPr>
              <a:picLocks noChangeAspect="1"/>
            </p:cNvPicPr>
            <p:nvPr/>
          </p:nvPicPr>
          <p:blipFill>
            <a:blip r:embed="rId1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1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8" grpId="0">
        <p:bldAsOne/>
      </p:bldGraphic>
      <p:bldGraphic spid="19" grpId="0">
        <p:bldAsOne/>
      </p:bldGraphic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graphicFrame>
        <p:nvGraphicFramePr>
          <p:cNvPr id="21" name="图示 20"/>
          <p:cNvGraphicFramePr/>
          <p:nvPr/>
        </p:nvGraphicFramePr>
        <p:xfrm>
          <a:off x="1592009" y="2949084"/>
          <a:ext cx="4206601" cy="4616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6" name="图示 25"/>
          <p:cNvGraphicFramePr/>
          <p:nvPr/>
        </p:nvGraphicFramePr>
        <p:xfrm>
          <a:off x="1610424" y="3650493"/>
          <a:ext cx="2126603" cy="4616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28" name="图示 27"/>
          <p:cNvGraphicFramePr/>
          <p:nvPr/>
        </p:nvGraphicFramePr>
        <p:xfrm>
          <a:off x="5211265" y="3650493"/>
          <a:ext cx="643037" cy="4616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23" name="Text Box 3"/>
          <p:cNvSpPr txBox="1">
            <a:spLocks noChangeArrowheads="1"/>
          </p:cNvSpPr>
          <p:nvPr/>
        </p:nvSpPr>
        <p:spPr bwMode="auto">
          <a:xfrm>
            <a:off x="1115616" y="1881053"/>
            <a:ext cx="6697354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解决“求圆柱表面积”的有关问题时，要注意弄清题中要求的到底是哪部分的面积。一般分为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种情况：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5" name="图示 14"/>
          <p:cNvGraphicFramePr/>
          <p:nvPr/>
        </p:nvGraphicFramePr>
        <p:xfrm>
          <a:off x="1115616" y="2883126"/>
          <a:ext cx="5941634" cy="264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18" name="图示 17"/>
          <p:cNvGraphicFramePr/>
          <p:nvPr/>
        </p:nvGraphicFramePr>
        <p:xfrm>
          <a:off x="1115616" y="3219822"/>
          <a:ext cx="6446436" cy="264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graphicFrame>
        <p:nvGraphicFramePr>
          <p:cNvPr id="19" name="图示 18"/>
          <p:cNvGraphicFramePr/>
          <p:nvPr/>
        </p:nvGraphicFramePr>
        <p:xfrm>
          <a:off x="1043608" y="3579862"/>
          <a:ext cx="6696744" cy="5341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7" r:lo="rId28" r:qs="rId29" r:cs="rId30"/>
          </a:graphicData>
        </a:graphic>
      </p:graphicFrame>
      <p:sp>
        <p:nvSpPr>
          <p:cNvPr id="24" name="直接连接符 228370"/>
          <p:cNvSpPr/>
          <p:nvPr/>
        </p:nvSpPr>
        <p:spPr>
          <a:xfrm>
            <a:off x="6484369" y="2009812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/>
            <a:endParaRPr lang="zh-CN" altLang="en-US">
              <a:latin typeface="Adobe Arabic" panose="02040503050201020203" pitchFamily="18" charset="-78"/>
              <a:ea typeface="楷体" panose="02010609060101010101" pitchFamily="49" charset="-122"/>
              <a:sym typeface="Adobe Arabic" panose="02040503050201020203" pitchFamily="18" charset="-78"/>
            </a:endParaRPr>
          </a:p>
        </p:txBody>
      </p:sp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33" action="ppaction://hlinksldjump"/>
            </p:cNvPr>
            <p:cNvPicPr>
              <a:picLocks noChangeAspect="1"/>
            </p:cNvPicPr>
            <p:nvPr/>
          </p:nvPicPr>
          <p:blipFill>
            <a:blip r:embed="rId3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3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utoUpdateAnimBg="0"/>
      <p:bldGraphic spid="15" grpId="0">
        <p:bldAsOne/>
      </p:bldGraphic>
      <p:bldGraphic spid="18" grpId="0">
        <p:bldAsOne/>
      </p:bldGraphic>
      <p:bldGraphic spid="19" grpId="0">
        <p:bldAsOne/>
      </p:bldGraphic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3203848" y="1673245"/>
            <a:ext cx="3096344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题。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3"/>
          <p:cNvSpPr txBox="1">
            <a:spLocks noChangeArrowheads="1"/>
          </p:cNvSpPr>
          <p:nvPr/>
        </p:nvSpPr>
        <p:spPr>
          <a:xfrm>
            <a:off x="961914" y="994139"/>
            <a:ext cx="6626445" cy="956289"/>
          </a:xfrm>
          <a:prstGeom prst="rect">
            <a:avLst/>
          </a:prstGeom>
        </p:spPr>
        <p:txBody>
          <a:bodyPr/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530" indent="-21463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剪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长方形、平行四边形、梯形的纸各一张，试一试哪些纸能围成圆柱形的纸筒。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32" name="Rectangle 7"/>
          <p:cNvSpPr>
            <a:spLocks noChangeArrowheads="1"/>
          </p:cNvSpPr>
          <p:nvPr/>
        </p:nvSpPr>
        <p:spPr bwMode="auto">
          <a:xfrm>
            <a:off x="1697189" y="3429506"/>
            <a:ext cx="83866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</a:t>
            </a:r>
            <a:endParaRPr kumimoji="1" lang="zh-CN" altLang="en-US" sz="32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Rectangle 8"/>
          <p:cNvSpPr>
            <a:spLocks noChangeArrowheads="1"/>
          </p:cNvSpPr>
          <p:nvPr/>
        </p:nvSpPr>
        <p:spPr bwMode="auto">
          <a:xfrm>
            <a:off x="3978275" y="3419993"/>
            <a:ext cx="5937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</a:t>
            </a:r>
            <a:endParaRPr kumimoji="1"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Rectangle 9"/>
          <p:cNvSpPr>
            <a:spLocks noChangeArrowheads="1"/>
          </p:cNvSpPr>
          <p:nvPr/>
        </p:nvSpPr>
        <p:spPr bwMode="auto">
          <a:xfrm>
            <a:off x="6238892" y="3410108"/>
            <a:ext cx="10033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</a:t>
            </a:r>
            <a:endParaRPr kumimoji="1"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77581" y="2130242"/>
            <a:ext cx="1477884" cy="956289"/>
          </a:xfrm>
          <a:prstGeom prst="rect">
            <a:avLst/>
          </a:prstGeom>
          <a:solidFill>
            <a:srgbClr val="FFBF5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5"/>
          <p:cNvSpPr/>
          <p:nvPr/>
        </p:nvSpPr>
        <p:spPr>
          <a:xfrm>
            <a:off x="3564742" y="2202250"/>
            <a:ext cx="1656184" cy="884281"/>
          </a:xfrm>
          <a:prstGeom prst="parallelogram">
            <a:avLst/>
          </a:prstGeom>
          <a:solidFill>
            <a:srgbClr val="2DD59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梯形 6"/>
          <p:cNvSpPr/>
          <p:nvPr/>
        </p:nvSpPr>
        <p:spPr>
          <a:xfrm>
            <a:off x="6001600" y="2166245"/>
            <a:ext cx="1477884" cy="956289"/>
          </a:xfrm>
          <a:prstGeom prst="trapezoid">
            <a:avLst/>
          </a:prstGeom>
          <a:solidFill>
            <a:srgbClr val="673B7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utoUpdateAnimBg="0"/>
      <p:bldP spid="33" grpId="0" autoUpdateAnimBg="0"/>
      <p:bldP spid="34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3"/>
          <p:cNvSpPr txBox="1">
            <a:spLocks noChangeArrowheads="1"/>
          </p:cNvSpPr>
          <p:nvPr/>
        </p:nvSpPr>
        <p:spPr>
          <a:xfrm>
            <a:off x="395536" y="339502"/>
            <a:ext cx="8568952" cy="956289"/>
          </a:xfrm>
          <a:prstGeom prst="rect">
            <a:avLst/>
          </a:prstGeom>
        </p:spPr>
        <p:txBody>
          <a:bodyPr/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530" indent="-21463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要自制下图中的一个笔筒，需要哪些材料？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dirty="0">
              <a:solidFill>
                <a:srgbClr val="000000"/>
              </a:solidFill>
            </a:endParaRPr>
          </a:p>
        </p:txBody>
      </p:sp>
      <p:graphicFrame>
        <p:nvGraphicFramePr>
          <p:cNvPr id="9" name="图示 8"/>
          <p:cNvGraphicFramePr/>
          <p:nvPr/>
        </p:nvGraphicFramePr>
        <p:xfrm>
          <a:off x="4283968" y="1952736"/>
          <a:ext cx="3888432" cy="15652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11560" y="1635646"/>
            <a:ext cx="1722783" cy="2597426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2249845" y="2139702"/>
            <a:ext cx="1728193" cy="1411883"/>
            <a:chOff x="3509655" y="1616780"/>
            <a:chExt cx="1728193" cy="1411883"/>
          </a:xfrm>
        </p:grpSpPr>
        <p:sp>
          <p:nvSpPr>
            <p:cNvPr id="18" name="思想气泡: 云 17"/>
            <p:cNvSpPr/>
            <p:nvPr/>
          </p:nvSpPr>
          <p:spPr>
            <a:xfrm>
              <a:off x="3509655" y="1616780"/>
              <a:ext cx="1728193" cy="1411883"/>
            </a:xfrm>
            <a:prstGeom prst="cloudCallout">
              <a:avLst>
                <a:gd name="adj1" fmla="val -58618"/>
                <a:gd name="adj2" fmla="val 37061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690703" y="1734653"/>
              <a:ext cx="154714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一个侧面再配上一个底面就行。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928EA6F3-4674-432D-AA25-90E6B8B930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杯子, 容器, 玻璃, 餐桌&#10;&#10;已生成极高可信度的说明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51247" y="1635645"/>
            <a:ext cx="3456384" cy="259878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06307" y="485952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活学活用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箭头: 右 4"/>
          <p:cNvSpPr/>
          <p:nvPr/>
        </p:nvSpPr>
        <p:spPr>
          <a:xfrm>
            <a:off x="3935870" y="2529412"/>
            <a:ext cx="542206" cy="5232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aphicFrame>
        <p:nvGraphicFramePr>
          <p:cNvPr id="12" name="图示 11"/>
          <p:cNvGraphicFramePr/>
          <p:nvPr/>
        </p:nvGraphicFramePr>
        <p:xfrm>
          <a:off x="4499896" y="2975471"/>
          <a:ext cx="3141662" cy="4603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" name="图示 12"/>
          <p:cNvGraphicFramePr/>
          <p:nvPr/>
        </p:nvGraphicFramePr>
        <p:xfrm>
          <a:off x="4478076" y="2131301"/>
          <a:ext cx="3141662" cy="4603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4" name="图片 13"/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13" action="ppaction://hlinksldjump"/>
            </p:cNvPr>
            <p:cNvPicPr>
              <a:picLocks noChangeAspect="1"/>
            </p:cNvPicPr>
            <p:nvPr/>
          </p:nvPicPr>
          <p:blipFill>
            <a:blip r:embed="rId1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1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Graphic spid="12" grpId="0">
        <p:bldAsOne/>
      </p:bldGraphic>
      <p:bldGraphic spid="13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539552" y="392346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活学活用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Rectangle 6"/>
          <p:cNvSpPr>
            <a:spLocks noChangeArrowheads="1"/>
          </p:cNvSpPr>
          <p:nvPr/>
        </p:nvSpPr>
        <p:spPr bwMode="auto">
          <a:xfrm>
            <a:off x="944057" y="3939902"/>
            <a:ext cx="4852079" cy="376984"/>
          </a:xfrm>
          <a:prstGeom prst="roundRect">
            <a:avLst/>
          </a:prstGeom>
          <a:noFill/>
          <a:ln w="9525" algn="ctr">
            <a:solidFill>
              <a:schemeClr val="accent5"/>
            </a:solidFill>
            <a:miter lim="800000"/>
          </a:ln>
        </p:spPr>
        <p:txBody>
          <a:bodyPr wrap="squar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往井的内壁和底面抹水泥，求抹水泥部分的面积。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Picture 7" descr="50_877000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25513" y="1419622"/>
            <a:ext cx="2864192" cy="2148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箭头: 右 32"/>
          <p:cNvSpPr/>
          <p:nvPr/>
        </p:nvSpPr>
        <p:spPr>
          <a:xfrm>
            <a:off x="3809631" y="2232084"/>
            <a:ext cx="542206" cy="5232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aphicFrame>
        <p:nvGraphicFramePr>
          <p:cNvPr id="34" name="图示 33"/>
          <p:cNvGraphicFramePr/>
          <p:nvPr/>
        </p:nvGraphicFramePr>
        <p:xfrm>
          <a:off x="4454674" y="2687439"/>
          <a:ext cx="3141662" cy="4603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5" name="图示 34"/>
          <p:cNvGraphicFramePr/>
          <p:nvPr/>
        </p:nvGraphicFramePr>
        <p:xfrm>
          <a:off x="4454674" y="1785443"/>
          <a:ext cx="3141662" cy="4603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12" action="ppaction://hlinksldjump"/>
            </p:cNvPr>
            <p:cNvPicPr>
              <a:picLocks noChangeAspect="1"/>
            </p:cNvPicPr>
            <p:nvPr/>
          </p:nvPicPr>
          <p:blipFill>
            <a:blip r:embed="rId1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1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2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3" grpId="0" animBg="1"/>
      <p:bldGraphic spid="34" grpId="0">
        <p:bldAsOne/>
      </p:bldGraphic>
      <p:bldGraphic spid="35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SANY004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45854" y="1309971"/>
            <a:ext cx="2344135" cy="1569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503442" y="339502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活学活用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内容占位符 3" descr="0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068926" y="1309971"/>
            <a:ext cx="2448272" cy="1569085"/>
          </a:xfrm>
          <a:prstGeom prst="rect">
            <a:avLst/>
          </a:prstGeom>
        </p:spPr>
      </p:pic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1610" y="1201160"/>
            <a:ext cx="2138236" cy="2010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677269" y="3155967"/>
            <a:ext cx="1435472" cy="340735"/>
          </a:xfrm>
          <a:prstGeom prst="rect">
            <a:avLst/>
          </a:prstGeom>
          <a:solidFill>
            <a:srgbClr val="F2FADA"/>
          </a:solidFill>
          <a:ln w="9525" algn="ctr">
            <a:solidFill>
              <a:srgbClr val="CFEDD8"/>
            </a:solidFill>
            <a:miter lim="800000"/>
          </a:ln>
        </p:spPr>
        <p:txBody>
          <a:bodyPr wrap="squar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柱子表面涂漆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3347866" y="3201731"/>
            <a:ext cx="1435472" cy="340735"/>
          </a:xfrm>
          <a:prstGeom prst="rect">
            <a:avLst/>
          </a:prstGeom>
          <a:solidFill>
            <a:srgbClr val="F2FADA"/>
          </a:solidFill>
          <a:ln w="9525" algn="ctr">
            <a:solidFill>
              <a:srgbClr val="CFEDD8"/>
            </a:solidFill>
            <a:miter lim="800000"/>
          </a:ln>
        </p:spPr>
        <p:txBody>
          <a:bodyPr wrap="squar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通风管的材料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6228184" y="3155967"/>
            <a:ext cx="1706187" cy="340735"/>
          </a:xfrm>
          <a:prstGeom prst="rect">
            <a:avLst/>
          </a:prstGeom>
          <a:solidFill>
            <a:srgbClr val="F2FADA"/>
          </a:solidFill>
          <a:ln w="9525" algn="ctr">
            <a:solidFill>
              <a:srgbClr val="CFEDD8"/>
            </a:solidFill>
            <a:miter lim="800000"/>
          </a:ln>
        </p:spPr>
        <p:txBody>
          <a:bodyPr wrap="squar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压路机工作面积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6" name="图示 15"/>
          <p:cNvGraphicFramePr/>
          <p:nvPr/>
        </p:nvGraphicFramePr>
        <p:xfrm>
          <a:off x="2249216" y="3893027"/>
          <a:ext cx="3141662" cy="4603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9" action="ppaction://hlinksldjump"/>
            </p:cNvPr>
            <p:cNvPicPr>
              <a:picLocks noChangeAspect="1"/>
            </p:cNvPicPr>
            <p:nvPr/>
          </p:nvPicPr>
          <p:blipFill>
            <a:blip r:embed="rId10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Graphic spid="16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extBox 17"/>
          <p:cNvSpPr txBox="1">
            <a:spLocks noChangeArrowheads="1"/>
          </p:cNvSpPr>
          <p:nvPr/>
        </p:nvSpPr>
        <p:spPr bwMode="auto">
          <a:xfrm>
            <a:off x="1979712" y="2639325"/>
            <a:ext cx="61206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3.14×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4÷2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12.56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dm</a:t>
            </a:r>
            <a:r>
              <a:rPr lang="en-US" altLang="zh-CN" sz="2800" b="1" baseline="30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30"/>
          <p:cNvSpPr txBox="1">
            <a:spLocks noChangeArrowheads="1"/>
          </p:cNvSpPr>
          <p:nvPr/>
        </p:nvSpPr>
        <p:spPr bwMode="auto">
          <a:xfrm>
            <a:off x="395536" y="328948"/>
            <a:ext cx="8006972" cy="1212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图，做一个无盖的圆柱形铁皮水桶，底面直径为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4dm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，高为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5dm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，至少需要用多大面积的铁皮？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7" name="图片 8" descr="2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948264" y="2253407"/>
            <a:ext cx="1177925" cy="161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8" name="直接连接符 47"/>
          <p:cNvCxnSpPr/>
          <p:nvPr/>
        </p:nvCxnSpPr>
        <p:spPr>
          <a:xfrm>
            <a:off x="7016527" y="2389932"/>
            <a:ext cx="1079500" cy="1587"/>
          </a:xfrm>
          <a:prstGeom prst="line">
            <a:avLst/>
          </a:prstGeom>
          <a:ln w="28575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21"/>
          <p:cNvSpPr txBox="1">
            <a:spLocks noChangeArrowheads="1"/>
          </p:cNvSpPr>
          <p:nvPr/>
        </p:nvSpPr>
        <p:spPr bwMode="auto">
          <a:xfrm>
            <a:off x="7248155" y="1860102"/>
            <a:ext cx="10874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dirty="0"/>
              <a:t>4dm</a:t>
            </a:r>
            <a:endParaRPr lang="zh-CN" altLang="en-US" sz="2400" dirty="0"/>
          </a:p>
        </p:txBody>
      </p:sp>
      <p:cxnSp>
        <p:nvCxnSpPr>
          <p:cNvPr id="50" name="直接连接符 49"/>
          <p:cNvCxnSpPr/>
          <p:nvPr/>
        </p:nvCxnSpPr>
        <p:spPr>
          <a:xfrm>
            <a:off x="8069039" y="2389932"/>
            <a:ext cx="215900" cy="1587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箭头连接符 51"/>
          <p:cNvCxnSpPr/>
          <p:nvPr/>
        </p:nvCxnSpPr>
        <p:spPr>
          <a:xfrm rot="5400000">
            <a:off x="7541195" y="3063826"/>
            <a:ext cx="1349375" cy="1588"/>
          </a:xfrm>
          <a:prstGeom prst="straightConnector1">
            <a:avLst/>
          </a:prstGeom>
          <a:ln w="28575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27"/>
          <p:cNvSpPr txBox="1">
            <a:spLocks noChangeArrowheads="1"/>
          </p:cNvSpPr>
          <p:nvPr/>
        </p:nvSpPr>
        <p:spPr bwMode="auto">
          <a:xfrm>
            <a:off x="8230687" y="2793870"/>
            <a:ext cx="793750" cy="4619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dirty="0"/>
              <a:t>5dm</a:t>
            </a:r>
            <a:endParaRPr lang="zh-CN" altLang="en-US" sz="2400" dirty="0"/>
          </a:p>
        </p:txBody>
      </p:sp>
      <p:graphicFrame>
        <p:nvGraphicFramePr>
          <p:cNvPr id="2" name="图示 1"/>
          <p:cNvGraphicFramePr/>
          <p:nvPr/>
        </p:nvGraphicFramePr>
        <p:xfrm>
          <a:off x="2484612" y="1613526"/>
          <a:ext cx="3141662" cy="4603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5" name="TextBox 13"/>
          <p:cNvSpPr txBox="1">
            <a:spLocks noChangeArrowheads="1"/>
          </p:cNvSpPr>
          <p:nvPr/>
        </p:nvSpPr>
        <p:spPr bwMode="auto">
          <a:xfrm>
            <a:off x="601454" y="2036375"/>
            <a:ext cx="14192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侧面积：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14"/>
          <p:cNvSpPr txBox="1">
            <a:spLocks noChangeArrowheads="1"/>
          </p:cNvSpPr>
          <p:nvPr/>
        </p:nvSpPr>
        <p:spPr bwMode="auto">
          <a:xfrm>
            <a:off x="589313" y="2610105"/>
            <a:ext cx="14192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底面积：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15"/>
          <p:cNvSpPr txBox="1">
            <a:spLocks noChangeArrowheads="1"/>
          </p:cNvSpPr>
          <p:nvPr/>
        </p:nvSpPr>
        <p:spPr bwMode="auto">
          <a:xfrm>
            <a:off x="601454" y="3214600"/>
            <a:ext cx="14192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表面积：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16"/>
          <p:cNvSpPr txBox="1">
            <a:spLocks noChangeArrowheads="1"/>
          </p:cNvSpPr>
          <p:nvPr/>
        </p:nvSpPr>
        <p:spPr bwMode="auto">
          <a:xfrm>
            <a:off x="1979712" y="2122271"/>
            <a:ext cx="43465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3.14×4×5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62.8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dm</a:t>
            </a:r>
            <a:r>
              <a:rPr lang="en-US" altLang="zh-CN" sz="2800" b="1" baseline="30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baseline="30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Box 18"/>
          <p:cNvSpPr txBox="1">
            <a:spLocks noChangeArrowheads="1"/>
          </p:cNvSpPr>
          <p:nvPr/>
        </p:nvSpPr>
        <p:spPr bwMode="auto">
          <a:xfrm>
            <a:off x="1979712" y="3162456"/>
            <a:ext cx="45365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62.8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12.56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75.36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dm</a:t>
            </a:r>
            <a:r>
              <a:rPr lang="en-US" altLang="zh-CN" sz="2800" b="1" baseline="30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Box 28"/>
          <p:cNvSpPr txBox="1">
            <a:spLocks noChangeArrowheads="1"/>
          </p:cNvSpPr>
          <p:nvPr/>
        </p:nvSpPr>
        <p:spPr bwMode="auto">
          <a:xfrm>
            <a:off x="724817" y="3824371"/>
            <a:ext cx="63674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答：至少需要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75.36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平方分米的铁皮。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" name="图示 2"/>
          <p:cNvGraphicFramePr/>
          <p:nvPr/>
        </p:nvGraphicFramePr>
        <p:xfrm>
          <a:off x="623662" y="1563638"/>
          <a:ext cx="1758100" cy="523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12" action="ppaction://hlinksldjump"/>
            </p:cNvPr>
            <p:cNvPicPr>
              <a:picLocks noChangeAspect="1"/>
            </p:cNvPicPr>
            <p:nvPr/>
          </p:nvPicPr>
          <p:blipFill>
            <a:blip r:embed="rId1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1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49" grpId="0"/>
      <p:bldP spid="53" grpId="0" animBg="1"/>
      <p:bldP spid="53" grpId="1" animBg="1"/>
      <p:bldGraphic spid="2" grpId="0">
        <p:bldAsOne/>
      </p:bldGraphic>
      <p:bldP spid="55" grpId="0"/>
      <p:bldP spid="56" grpId="0"/>
      <p:bldP spid="57" grpId="0"/>
      <p:bldP spid="58" grpId="0"/>
      <p:bldP spid="60" grpId="0"/>
      <p:bldP spid="61" grpId="0"/>
      <p:bldGraphic spid="3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extBox 39"/>
          <p:cNvSpPr txBox="1">
            <a:spLocks noChangeArrowheads="1"/>
          </p:cNvSpPr>
          <p:nvPr/>
        </p:nvSpPr>
        <p:spPr bwMode="auto">
          <a:xfrm>
            <a:off x="664384" y="2416644"/>
            <a:ext cx="53477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R:  18.84÷3.14÷2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20"/>
          <p:cNvSpPr txBox="1">
            <a:spLocks noChangeArrowheads="1"/>
          </p:cNvSpPr>
          <p:nvPr/>
        </p:nvSpPr>
        <p:spPr bwMode="auto">
          <a:xfrm>
            <a:off x="7970251" y="2896420"/>
            <a:ext cx="935037" cy="4619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dirty="0"/>
              <a:t>10cm</a:t>
            </a:r>
            <a:endParaRPr lang="zh-CN" altLang="en-US" sz="2400" dirty="0"/>
          </a:p>
        </p:txBody>
      </p:sp>
      <p:graphicFrame>
        <p:nvGraphicFramePr>
          <p:cNvPr id="2" name="图示 1"/>
          <p:cNvGraphicFramePr/>
          <p:nvPr/>
        </p:nvGraphicFramePr>
        <p:xfrm>
          <a:off x="1466222" y="1779662"/>
          <a:ext cx="3141662" cy="4603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5" name="TextBox 30"/>
          <p:cNvSpPr txBox="1">
            <a:spLocks noChangeArrowheads="1"/>
          </p:cNvSpPr>
          <p:nvPr/>
        </p:nvSpPr>
        <p:spPr bwMode="auto">
          <a:xfrm>
            <a:off x="467544" y="339502"/>
            <a:ext cx="6552728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图，把一个圆柱形薯片盒的商标纸展开，是一个长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18.84cm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，宽是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10cm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的长方形。这个薯片盒的侧面积是多少？表面积呢？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881381" y="267153"/>
            <a:ext cx="1057961" cy="1572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8" name="组合 16"/>
          <p:cNvGrpSpPr/>
          <p:nvPr/>
        </p:nvGrpSpPr>
        <p:grpSpPr bwMode="auto">
          <a:xfrm>
            <a:off x="6012160" y="1865723"/>
            <a:ext cx="2023442" cy="2393895"/>
            <a:chOff x="2786050" y="3007259"/>
            <a:chExt cx="2428892" cy="2894441"/>
          </a:xfrm>
        </p:grpSpPr>
        <p:sp>
          <p:nvSpPr>
            <p:cNvPr id="29" name="矩形 28"/>
            <p:cNvSpPr/>
            <p:nvPr/>
          </p:nvSpPr>
          <p:spPr>
            <a:xfrm>
              <a:off x="2786050" y="3805452"/>
              <a:ext cx="2428892" cy="1296468"/>
            </a:xfrm>
            <a:prstGeom prst="rect">
              <a:avLst/>
            </a:prstGeom>
            <a:solidFill>
              <a:srgbClr val="FAC760"/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3598856" y="3007259"/>
              <a:ext cx="785819" cy="785498"/>
            </a:xfrm>
            <a:prstGeom prst="ellipse">
              <a:avLst/>
            </a:prstGeom>
            <a:solidFill>
              <a:srgbClr val="FAC760"/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3625844" y="5116203"/>
              <a:ext cx="785817" cy="785497"/>
            </a:xfrm>
            <a:prstGeom prst="ellipse">
              <a:avLst/>
            </a:prstGeom>
            <a:solidFill>
              <a:srgbClr val="FAC760"/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cxnSp>
        <p:nvCxnSpPr>
          <p:cNvPr id="32" name="直接箭头连接符 31"/>
          <p:cNvCxnSpPr/>
          <p:nvPr/>
        </p:nvCxnSpPr>
        <p:spPr>
          <a:xfrm>
            <a:off x="8226450" y="2527654"/>
            <a:ext cx="9743" cy="1098129"/>
          </a:xfrm>
          <a:prstGeom prst="straightConnector1">
            <a:avLst/>
          </a:prstGeom>
          <a:ln w="28575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箭头连接符 33"/>
          <p:cNvCxnSpPr/>
          <p:nvPr/>
        </p:nvCxnSpPr>
        <p:spPr>
          <a:xfrm>
            <a:off x="7581304" y="2839053"/>
            <a:ext cx="468312" cy="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/>
          <p:nvPr/>
        </p:nvCxnSpPr>
        <p:spPr>
          <a:xfrm flipH="1">
            <a:off x="6012160" y="2837804"/>
            <a:ext cx="468312" cy="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26"/>
          <p:cNvSpPr txBox="1">
            <a:spLocks noChangeArrowheads="1"/>
          </p:cNvSpPr>
          <p:nvPr/>
        </p:nvSpPr>
        <p:spPr bwMode="auto">
          <a:xfrm>
            <a:off x="6376035" y="2606823"/>
            <a:ext cx="13541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dirty="0"/>
              <a:t>18.84cm</a:t>
            </a:r>
            <a:endParaRPr lang="zh-CN" altLang="en-US" sz="2400" dirty="0"/>
          </a:p>
        </p:txBody>
      </p:sp>
      <p:sp>
        <p:nvSpPr>
          <p:cNvPr id="37" name="TextBox 31"/>
          <p:cNvSpPr txBox="1">
            <a:spLocks noChangeArrowheads="1"/>
          </p:cNvSpPr>
          <p:nvPr/>
        </p:nvSpPr>
        <p:spPr bwMode="auto">
          <a:xfrm>
            <a:off x="6660198" y="1851670"/>
            <a:ext cx="7858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dirty="0"/>
              <a:t>?cm</a:t>
            </a:r>
            <a:endParaRPr lang="zh-CN" altLang="en-US" sz="2400" dirty="0"/>
          </a:p>
        </p:txBody>
      </p:sp>
      <p:cxnSp>
        <p:nvCxnSpPr>
          <p:cNvPr id="39" name="直接连接符 38"/>
          <p:cNvCxnSpPr/>
          <p:nvPr/>
        </p:nvCxnSpPr>
        <p:spPr>
          <a:xfrm>
            <a:off x="8052202" y="2543137"/>
            <a:ext cx="215900" cy="158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8063814" y="3594614"/>
            <a:ext cx="215900" cy="1587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>
            <a:endCxn id="30" idx="6"/>
          </p:cNvCxnSpPr>
          <p:nvPr/>
        </p:nvCxnSpPr>
        <p:spPr>
          <a:xfrm>
            <a:off x="6689286" y="2188537"/>
            <a:ext cx="654644" cy="2016"/>
          </a:xfrm>
          <a:prstGeom prst="line">
            <a:avLst/>
          </a:prstGeom>
          <a:ln w="28575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41"/>
          <p:cNvSpPr txBox="1">
            <a:spLocks noChangeArrowheads="1"/>
          </p:cNvSpPr>
          <p:nvPr/>
        </p:nvSpPr>
        <p:spPr bwMode="auto">
          <a:xfrm>
            <a:off x="664380" y="2989643"/>
            <a:ext cx="55819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底</a:t>
            </a:r>
            <a:r>
              <a:rPr lang="zh-CN" altLang="en-US" sz="2800" b="1" dirty="0">
                <a:solidFill>
                  <a:srgbClr val="7030A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3.14×32×2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56.52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en-US" altLang="zh-CN" sz="2800" b="1" baseline="30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Box 43"/>
          <p:cNvSpPr txBox="1">
            <a:spLocks noChangeArrowheads="1"/>
          </p:cNvSpPr>
          <p:nvPr/>
        </p:nvSpPr>
        <p:spPr bwMode="auto">
          <a:xfrm>
            <a:off x="654887" y="3540851"/>
            <a:ext cx="605688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表：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188.4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56.52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244.92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en-US" altLang="zh-CN" sz="2800" b="1" baseline="30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Box 35"/>
          <p:cNvSpPr txBox="1">
            <a:spLocks noChangeArrowheads="1"/>
          </p:cNvSpPr>
          <p:nvPr/>
        </p:nvSpPr>
        <p:spPr bwMode="auto">
          <a:xfrm>
            <a:off x="585379" y="1848060"/>
            <a:ext cx="511193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侧：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18.84×10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188.4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en-US" altLang="zh-CN" sz="2800" b="1" baseline="30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2" name="图片 41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3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33" grpId="0" animBg="1"/>
      <p:bldP spid="36" grpId="0"/>
      <p:bldP spid="37" grpId="0"/>
      <p:bldP spid="65" grpId="0"/>
      <p:bldP spid="67" grpId="0"/>
      <p:bldP spid="6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 Box 31"/>
          <p:cNvSpPr txBox="1">
            <a:spLocks noChangeArrowheads="1"/>
          </p:cNvSpPr>
          <p:nvPr/>
        </p:nvSpPr>
        <p:spPr bwMode="auto">
          <a:xfrm>
            <a:off x="611560" y="969506"/>
            <a:ext cx="194421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会选。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Rectangle 108"/>
          <p:cNvSpPr>
            <a:spLocks noChangeArrowheads="1"/>
          </p:cNvSpPr>
          <p:nvPr/>
        </p:nvSpPr>
        <p:spPr bwMode="auto">
          <a:xfrm>
            <a:off x="603821" y="1563638"/>
            <a:ext cx="6150333" cy="2464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冬天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护林工人给圆柱形的树干的下端涂防蛀涂料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那么粉刷树干的面积是指树的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   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kumimoji="1" lang="en-US" altLang="zh-CN" b="1" dirty="0">
              <a:solidFill>
                <a:srgbClr val="0000CC"/>
              </a:solidFill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底面积  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侧面积 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表面积  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D.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体积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056814" y="899255"/>
            <a:ext cx="1706194" cy="2876725"/>
            <a:chOff x="6477000" y="1066800"/>
            <a:chExt cx="2384570" cy="4126854"/>
          </a:xfrm>
        </p:grpSpPr>
        <p:sp>
          <p:nvSpPr>
            <p:cNvPr id="91" name="Freeform 2"/>
            <p:cNvSpPr/>
            <p:nvPr/>
          </p:nvSpPr>
          <p:spPr bwMode="auto">
            <a:xfrm>
              <a:off x="7726363" y="1608138"/>
              <a:ext cx="908050" cy="2944812"/>
            </a:xfrm>
            <a:custGeom>
              <a:avLst/>
              <a:gdLst>
                <a:gd name="T0" fmla="*/ 2147483647 w 938"/>
                <a:gd name="T1" fmla="*/ 2147483647 h 1284"/>
                <a:gd name="T2" fmla="*/ 2147483647 w 938"/>
                <a:gd name="T3" fmla="*/ 2147483647 h 1284"/>
                <a:gd name="T4" fmla="*/ 2147483647 w 938"/>
                <a:gd name="T5" fmla="*/ 2147483647 h 1284"/>
                <a:gd name="T6" fmla="*/ 0 w 938"/>
                <a:gd name="T7" fmla="*/ 2147483647 h 1284"/>
                <a:gd name="T8" fmla="*/ 2147483647 w 938"/>
                <a:gd name="T9" fmla="*/ 2147483647 h 1284"/>
                <a:gd name="T10" fmla="*/ 2147483647 w 938"/>
                <a:gd name="T11" fmla="*/ 2147483647 h 1284"/>
                <a:gd name="T12" fmla="*/ 2147483647 w 938"/>
                <a:gd name="T13" fmla="*/ 2147483647 h 1284"/>
                <a:gd name="T14" fmla="*/ 2147483647 w 938"/>
                <a:gd name="T15" fmla="*/ 2147483647 h 1284"/>
                <a:gd name="T16" fmla="*/ 2147483647 w 938"/>
                <a:gd name="T17" fmla="*/ 2147483647 h 1284"/>
                <a:gd name="T18" fmla="*/ 2147483647 w 938"/>
                <a:gd name="T19" fmla="*/ 2147483647 h 1284"/>
                <a:gd name="T20" fmla="*/ 2147483647 w 938"/>
                <a:gd name="T21" fmla="*/ 2147483647 h 1284"/>
                <a:gd name="T22" fmla="*/ 2147483647 w 938"/>
                <a:gd name="T23" fmla="*/ 2147483647 h 1284"/>
                <a:gd name="T24" fmla="*/ 2147483647 w 938"/>
                <a:gd name="T25" fmla="*/ 2147483647 h 1284"/>
                <a:gd name="T26" fmla="*/ 2147483647 w 938"/>
                <a:gd name="T27" fmla="*/ 0 h 1284"/>
                <a:gd name="T28" fmla="*/ 2147483647 w 938"/>
                <a:gd name="T29" fmla="*/ 2147483647 h 1284"/>
                <a:gd name="T30" fmla="*/ 2147483647 w 938"/>
                <a:gd name="T31" fmla="*/ 2147483647 h 1284"/>
                <a:gd name="T32" fmla="*/ 2147483647 w 938"/>
                <a:gd name="T33" fmla="*/ 2147483647 h 1284"/>
                <a:gd name="T34" fmla="*/ 2147483647 w 938"/>
                <a:gd name="T35" fmla="*/ 2147483647 h 1284"/>
                <a:gd name="T36" fmla="*/ 2147483647 w 938"/>
                <a:gd name="T37" fmla="*/ 2147483647 h 1284"/>
                <a:gd name="T38" fmla="*/ 2147483647 w 938"/>
                <a:gd name="T39" fmla="*/ 2147483647 h 1284"/>
                <a:gd name="T40" fmla="*/ 2147483647 w 938"/>
                <a:gd name="T41" fmla="*/ 2147483647 h 1284"/>
                <a:gd name="T42" fmla="*/ 2147483647 w 938"/>
                <a:gd name="T43" fmla="*/ 2147483647 h 1284"/>
                <a:gd name="T44" fmla="*/ 2147483647 w 938"/>
                <a:gd name="T45" fmla="*/ 2147483647 h 1284"/>
                <a:gd name="T46" fmla="*/ 2147483647 w 938"/>
                <a:gd name="T47" fmla="*/ 2147483647 h 1284"/>
                <a:gd name="T48" fmla="*/ 2147483647 w 938"/>
                <a:gd name="T49" fmla="*/ 2147483647 h 1284"/>
                <a:gd name="T50" fmla="*/ 2147483647 w 938"/>
                <a:gd name="T51" fmla="*/ 2147483647 h 1284"/>
                <a:gd name="T52" fmla="*/ 2147483647 w 938"/>
                <a:gd name="T53" fmla="*/ 2147483647 h 1284"/>
                <a:gd name="T54" fmla="*/ 2147483647 w 938"/>
                <a:gd name="T55" fmla="*/ 2147483647 h 1284"/>
                <a:gd name="T56" fmla="*/ 2147483647 w 938"/>
                <a:gd name="T57" fmla="*/ 2147483647 h 1284"/>
                <a:gd name="T58" fmla="*/ 2147483647 w 938"/>
                <a:gd name="T59" fmla="*/ 2147483647 h 1284"/>
                <a:gd name="T60" fmla="*/ 2147483647 w 938"/>
                <a:gd name="T61" fmla="*/ 2147483647 h 1284"/>
                <a:gd name="T62" fmla="*/ 2147483647 w 938"/>
                <a:gd name="T63" fmla="*/ 2147483647 h 1284"/>
                <a:gd name="T64" fmla="*/ 2147483647 w 938"/>
                <a:gd name="T65" fmla="*/ 2147483647 h 1284"/>
                <a:gd name="T66" fmla="*/ 2147483647 w 938"/>
                <a:gd name="T67" fmla="*/ 2147483647 h 1284"/>
                <a:gd name="T68" fmla="*/ 2147483647 w 938"/>
                <a:gd name="T69" fmla="*/ 2147483647 h 1284"/>
                <a:gd name="T70" fmla="*/ 2147483647 w 938"/>
                <a:gd name="T71" fmla="*/ 2147483647 h 1284"/>
                <a:gd name="T72" fmla="*/ 2147483647 w 938"/>
                <a:gd name="T73" fmla="*/ 2147483647 h 1284"/>
                <a:gd name="T74" fmla="*/ 2147483647 w 938"/>
                <a:gd name="T75" fmla="*/ 2147483647 h 1284"/>
                <a:gd name="T76" fmla="*/ 2147483647 w 938"/>
                <a:gd name="T77" fmla="*/ 2147483647 h 1284"/>
                <a:gd name="T78" fmla="*/ 2147483647 w 938"/>
                <a:gd name="T79" fmla="*/ 2147483647 h 1284"/>
                <a:gd name="T80" fmla="*/ 2147483647 w 938"/>
                <a:gd name="T81" fmla="*/ 2147483647 h 1284"/>
                <a:gd name="T82" fmla="*/ 2147483647 w 938"/>
                <a:gd name="T83" fmla="*/ 2147483647 h 1284"/>
                <a:gd name="T84" fmla="*/ 2147483647 w 938"/>
                <a:gd name="T85" fmla="*/ 2147483647 h 1284"/>
                <a:gd name="T86" fmla="*/ 2147483647 w 938"/>
                <a:gd name="T87" fmla="*/ 2147483647 h 1284"/>
                <a:gd name="T88" fmla="*/ 2147483647 w 938"/>
                <a:gd name="T89" fmla="*/ 2147483647 h 1284"/>
                <a:gd name="T90" fmla="*/ 2147483647 w 938"/>
                <a:gd name="T91" fmla="*/ 2147483647 h 1284"/>
                <a:gd name="T92" fmla="*/ 2147483647 w 938"/>
                <a:gd name="T93" fmla="*/ 2147483647 h 1284"/>
                <a:gd name="T94" fmla="*/ 2147483647 w 938"/>
                <a:gd name="T95" fmla="*/ 2147483647 h 1284"/>
                <a:gd name="T96" fmla="*/ 2147483647 w 938"/>
                <a:gd name="T97" fmla="*/ 2147483647 h 1284"/>
                <a:gd name="T98" fmla="*/ 2147483647 w 938"/>
                <a:gd name="T99" fmla="*/ 2147483647 h 1284"/>
                <a:gd name="T100" fmla="*/ 2147483647 w 938"/>
                <a:gd name="T101" fmla="*/ 2147483647 h 1284"/>
                <a:gd name="T102" fmla="*/ 2147483647 w 938"/>
                <a:gd name="T103" fmla="*/ 2147483647 h 1284"/>
                <a:gd name="T104" fmla="*/ 2147483647 w 938"/>
                <a:gd name="T105" fmla="*/ 2147483647 h 1284"/>
                <a:gd name="T106" fmla="*/ 2147483647 w 938"/>
                <a:gd name="T107" fmla="*/ 2147483647 h 1284"/>
                <a:gd name="T108" fmla="*/ 2147483647 w 938"/>
                <a:gd name="T109" fmla="*/ 2147483647 h 1284"/>
                <a:gd name="T110" fmla="*/ 2147483647 w 938"/>
                <a:gd name="T111" fmla="*/ 2147483647 h 1284"/>
                <a:gd name="T112" fmla="*/ 2147483647 w 938"/>
                <a:gd name="T113" fmla="*/ 2147483647 h 128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938"/>
                <a:gd name="T172" fmla="*/ 0 h 1284"/>
                <a:gd name="T173" fmla="*/ 938 w 938"/>
                <a:gd name="T174" fmla="*/ 1284 h 128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938" h="1284">
                  <a:moveTo>
                    <a:pt x="72" y="694"/>
                  </a:moveTo>
                  <a:lnTo>
                    <a:pt x="75" y="694"/>
                  </a:lnTo>
                  <a:lnTo>
                    <a:pt x="82" y="695"/>
                  </a:lnTo>
                  <a:lnTo>
                    <a:pt x="91" y="696"/>
                  </a:lnTo>
                  <a:lnTo>
                    <a:pt x="102" y="697"/>
                  </a:lnTo>
                  <a:lnTo>
                    <a:pt x="116" y="697"/>
                  </a:lnTo>
                  <a:lnTo>
                    <a:pt x="129" y="698"/>
                  </a:lnTo>
                  <a:lnTo>
                    <a:pt x="142" y="697"/>
                  </a:lnTo>
                  <a:lnTo>
                    <a:pt x="153" y="696"/>
                  </a:lnTo>
                  <a:lnTo>
                    <a:pt x="161" y="694"/>
                  </a:lnTo>
                  <a:lnTo>
                    <a:pt x="165" y="690"/>
                  </a:lnTo>
                  <a:lnTo>
                    <a:pt x="165" y="684"/>
                  </a:lnTo>
                  <a:lnTo>
                    <a:pt x="159" y="678"/>
                  </a:lnTo>
                  <a:lnTo>
                    <a:pt x="146" y="668"/>
                  </a:lnTo>
                  <a:lnTo>
                    <a:pt x="127" y="657"/>
                  </a:lnTo>
                  <a:lnTo>
                    <a:pt x="98" y="643"/>
                  </a:lnTo>
                  <a:lnTo>
                    <a:pt x="60" y="627"/>
                  </a:lnTo>
                  <a:lnTo>
                    <a:pt x="25" y="613"/>
                  </a:lnTo>
                  <a:lnTo>
                    <a:pt x="6" y="606"/>
                  </a:lnTo>
                  <a:lnTo>
                    <a:pt x="0" y="604"/>
                  </a:lnTo>
                  <a:lnTo>
                    <a:pt x="6" y="607"/>
                  </a:lnTo>
                  <a:lnTo>
                    <a:pt x="21" y="612"/>
                  </a:lnTo>
                  <a:lnTo>
                    <a:pt x="43" y="622"/>
                  </a:lnTo>
                  <a:lnTo>
                    <a:pt x="69" y="632"/>
                  </a:lnTo>
                  <a:lnTo>
                    <a:pt x="100" y="642"/>
                  </a:lnTo>
                  <a:lnTo>
                    <a:pt x="130" y="652"/>
                  </a:lnTo>
                  <a:lnTo>
                    <a:pt x="160" y="661"/>
                  </a:lnTo>
                  <a:lnTo>
                    <a:pt x="187" y="667"/>
                  </a:lnTo>
                  <a:lnTo>
                    <a:pt x="207" y="669"/>
                  </a:lnTo>
                  <a:lnTo>
                    <a:pt x="220" y="667"/>
                  </a:lnTo>
                  <a:lnTo>
                    <a:pt x="223" y="660"/>
                  </a:lnTo>
                  <a:lnTo>
                    <a:pt x="214" y="644"/>
                  </a:lnTo>
                  <a:lnTo>
                    <a:pt x="191" y="622"/>
                  </a:lnTo>
                  <a:lnTo>
                    <a:pt x="166" y="600"/>
                  </a:lnTo>
                  <a:lnTo>
                    <a:pt x="153" y="589"/>
                  </a:lnTo>
                  <a:lnTo>
                    <a:pt x="148" y="585"/>
                  </a:lnTo>
                  <a:lnTo>
                    <a:pt x="153" y="589"/>
                  </a:lnTo>
                  <a:lnTo>
                    <a:pt x="165" y="596"/>
                  </a:lnTo>
                  <a:lnTo>
                    <a:pt x="182" y="608"/>
                  </a:lnTo>
                  <a:lnTo>
                    <a:pt x="203" y="621"/>
                  </a:lnTo>
                  <a:lnTo>
                    <a:pt x="226" y="635"/>
                  </a:lnTo>
                  <a:lnTo>
                    <a:pt x="250" y="648"/>
                  </a:lnTo>
                  <a:lnTo>
                    <a:pt x="273" y="657"/>
                  </a:lnTo>
                  <a:lnTo>
                    <a:pt x="295" y="664"/>
                  </a:lnTo>
                  <a:lnTo>
                    <a:pt x="312" y="664"/>
                  </a:lnTo>
                  <a:lnTo>
                    <a:pt x="326" y="656"/>
                  </a:lnTo>
                  <a:lnTo>
                    <a:pt x="333" y="639"/>
                  </a:lnTo>
                  <a:lnTo>
                    <a:pt x="331" y="612"/>
                  </a:lnTo>
                  <a:lnTo>
                    <a:pt x="320" y="574"/>
                  </a:lnTo>
                  <a:lnTo>
                    <a:pt x="294" y="497"/>
                  </a:lnTo>
                  <a:lnTo>
                    <a:pt x="276" y="448"/>
                  </a:lnTo>
                  <a:lnTo>
                    <a:pt x="269" y="422"/>
                  </a:lnTo>
                  <a:lnTo>
                    <a:pt x="269" y="416"/>
                  </a:lnTo>
                  <a:lnTo>
                    <a:pt x="278" y="425"/>
                  </a:lnTo>
                  <a:lnTo>
                    <a:pt x="292" y="446"/>
                  </a:lnTo>
                  <a:lnTo>
                    <a:pt x="312" y="474"/>
                  </a:lnTo>
                  <a:lnTo>
                    <a:pt x="337" y="506"/>
                  </a:lnTo>
                  <a:lnTo>
                    <a:pt x="363" y="530"/>
                  </a:lnTo>
                  <a:lnTo>
                    <a:pt x="382" y="538"/>
                  </a:lnTo>
                  <a:lnTo>
                    <a:pt x="397" y="531"/>
                  </a:lnTo>
                  <a:lnTo>
                    <a:pt x="405" y="510"/>
                  </a:lnTo>
                  <a:lnTo>
                    <a:pt x="407" y="478"/>
                  </a:lnTo>
                  <a:lnTo>
                    <a:pt x="402" y="433"/>
                  </a:lnTo>
                  <a:lnTo>
                    <a:pt x="390" y="378"/>
                  </a:lnTo>
                  <a:lnTo>
                    <a:pt x="371" y="315"/>
                  </a:lnTo>
                  <a:lnTo>
                    <a:pt x="334" y="201"/>
                  </a:lnTo>
                  <a:lnTo>
                    <a:pt x="306" y="109"/>
                  </a:lnTo>
                  <a:lnTo>
                    <a:pt x="289" y="41"/>
                  </a:lnTo>
                  <a:lnTo>
                    <a:pt x="283" y="4"/>
                  </a:lnTo>
                  <a:lnTo>
                    <a:pt x="291" y="0"/>
                  </a:lnTo>
                  <a:lnTo>
                    <a:pt x="312" y="38"/>
                  </a:lnTo>
                  <a:lnTo>
                    <a:pt x="348" y="118"/>
                  </a:lnTo>
                  <a:lnTo>
                    <a:pt x="400" y="248"/>
                  </a:lnTo>
                  <a:lnTo>
                    <a:pt x="408" y="272"/>
                  </a:lnTo>
                  <a:lnTo>
                    <a:pt x="416" y="294"/>
                  </a:lnTo>
                  <a:lnTo>
                    <a:pt x="422" y="316"/>
                  </a:lnTo>
                  <a:lnTo>
                    <a:pt x="426" y="335"/>
                  </a:lnTo>
                  <a:lnTo>
                    <a:pt x="431" y="352"/>
                  </a:lnTo>
                  <a:lnTo>
                    <a:pt x="433" y="365"/>
                  </a:lnTo>
                  <a:lnTo>
                    <a:pt x="435" y="374"/>
                  </a:lnTo>
                  <a:lnTo>
                    <a:pt x="435" y="377"/>
                  </a:lnTo>
                  <a:lnTo>
                    <a:pt x="435" y="395"/>
                  </a:lnTo>
                  <a:lnTo>
                    <a:pt x="438" y="443"/>
                  </a:lnTo>
                  <a:lnTo>
                    <a:pt x="441" y="505"/>
                  </a:lnTo>
                  <a:lnTo>
                    <a:pt x="447" y="569"/>
                  </a:lnTo>
                  <a:lnTo>
                    <a:pt x="457" y="625"/>
                  </a:lnTo>
                  <a:lnTo>
                    <a:pt x="471" y="656"/>
                  </a:lnTo>
                  <a:lnTo>
                    <a:pt x="489" y="653"/>
                  </a:lnTo>
                  <a:lnTo>
                    <a:pt x="514" y="600"/>
                  </a:lnTo>
                  <a:lnTo>
                    <a:pt x="517" y="588"/>
                  </a:lnTo>
                  <a:lnTo>
                    <a:pt x="524" y="552"/>
                  </a:lnTo>
                  <a:lnTo>
                    <a:pt x="534" y="495"/>
                  </a:lnTo>
                  <a:lnTo>
                    <a:pt x="545" y="422"/>
                  </a:lnTo>
                  <a:lnTo>
                    <a:pt x="553" y="334"/>
                  </a:lnTo>
                  <a:lnTo>
                    <a:pt x="559" y="235"/>
                  </a:lnTo>
                  <a:lnTo>
                    <a:pt x="557" y="128"/>
                  </a:lnTo>
                  <a:lnTo>
                    <a:pt x="549" y="15"/>
                  </a:lnTo>
                  <a:lnTo>
                    <a:pt x="549" y="25"/>
                  </a:lnTo>
                  <a:lnTo>
                    <a:pt x="552" y="51"/>
                  </a:lnTo>
                  <a:lnTo>
                    <a:pt x="556" y="82"/>
                  </a:lnTo>
                  <a:lnTo>
                    <a:pt x="563" y="113"/>
                  </a:lnTo>
                  <a:lnTo>
                    <a:pt x="572" y="136"/>
                  </a:lnTo>
                  <a:lnTo>
                    <a:pt x="586" y="141"/>
                  </a:lnTo>
                  <a:lnTo>
                    <a:pt x="604" y="122"/>
                  </a:lnTo>
                  <a:lnTo>
                    <a:pt x="625" y="70"/>
                  </a:lnTo>
                  <a:lnTo>
                    <a:pt x="642" y="29"/>
                  </a:lnTo>
                  <a:lnTo>
                    <a:pt x="644" y="37"/>
                  </a:lnTo>
                  <a:lnTo>
                    <a:pt x="637" y="84"/>
                  </a:lnTo>
                  <a:lnTo>
                    <a:pt x="625" y="159"/>
                  </a:lnTo>
                  <a:lnTo>
                    <a:pt x="613" y="253"/>
                  </a:lnTo>
                  <a:lnTo>
                    <a:pt x="604" y="354"/>
                  </a:lnTo>
                  <a:lnTo>
                    <a:pt x="602" y="450"/>
                  </a:lnTo>
                  <a:lnTo>
                    <a:pt x="613" y="534"/>
                  </a:lnTo>
                  <a:lnTo>
                    <a:pt x="608" y="550"/>
                  </a:lnTo>
                  <a:lnTo>
                    <a:pt x="599" y="591"/>
                  </a:lnTo>
                  <a:lnTo>
                    <a:pt x="586" y="644"/>
                  </a:lnTo>
                  <a:lnTo>
                    <a:pt x="578" y="701"/>
                  </a:lnTo>
                  <a:lnTo>
                    <a:pt x="576" y="749"/>
                  </a:lnTo>
                  <a:lnTo>
                    <a:pt x="584" y="778"/>
                  </a:lnTo>
                  <a:lnTo>
                    <a:pt x="608" y="774"/>
                  </a:lnTo>
                  <a:lnTo>
                    <a:pt x="651" y="729"/>
                  </a:lnTo>
                  <a:lnTo>
                    <a:pt x="693" y="672"/>
                  </a:lnTo>
                  <a:lnTo>
                    <a:pt x="716" y="638"/>
                  </a:lnTo>
                  <a:lnTo>
                    <a:pt x="723" y="621"/>
                  </a:lnTo>
                  <a:lnTo>
                    <a:pt x="719" y="619"/>
                  </a:lnTo>
                  <a:lnTo>
                    <a:pt x="708" y="624"/>
                  </a:lnTo>
                  <a:lnTo>
                    <a:pt x="695" y="634"/>
                  </a:lnTo>
                  <a:lnTo>
                    <a:pt x="683" y="643"/>
                  </a:lnTo>
                  <a:lnTo>
                    <a:pt x="678" y="648"/>
                  </a:lnTo>
                  <a:lnTo>
                    <a:pt x="806" y="548"/>
                  </a:lnTo>
                  <a:lnTo>
                    <a:pt x="811" y="549"/>
                  </a:lnTo>
                  <a:lnTo>
                    <a:pt x="821" y="552"/>
                  </a:lnTo>
                  <a:lnTo>
                    <a:pt x="837" y="554"/>
                  </a:lnTo>
                  <a:lnTo>
                    <a:pt x="856" y="552"/>
                  </a:lnTo>
                  <a:lnTo>
                    <a:pt x="874" y="545"/>
                  </a:lnTo>
                  <a:lnTo>
                    <a:pt x="892" y="529"/>
                  </a:lnTo>
                  <a:lnTo>
                    <a:pt x="905" y="502"/>
                  </a:lnTo>
                  <a:lnTo>
                    <a:pt x="912" y="461"/>
                  </a:lnTo>
                  <a:lnTo>
                    <a:pt x="915" y="440"/>
                  </a:lnTo>
                  <a:lnTo>
                    <a:pt x="919" y="429"/>
                  </a:lnTo>
                  <a:lnTo>
                    <a:pt x="923" y="423"/>
                  </a:lnTo>
                  <a:lnTo>
                    <a:pt x="928" y="423"/>
                  </a:lnTo>
                  <a:lnTo>
                    <a:pt x="932" y="429"/>
                  </a:lnTo>
                  <a:lnTo>
                    <a:pt x="935" y="439"/>
                  </a:lnTo>
                  <a:lnTo>
                    <a:pt x="938" y="452"/>
                  </a:lnTo>
                  <a:lnTo>
                    <a:pt x="938" y="468"/>
                  </a:lnTo>
                  <a:lnTo>
                    <a:pt x="935" y="487"/>
                  </a:lnTo>
                  <a:lnTo>
                    <a:pt x="930" y="506"/>
                  </a:lnTo>
                  <a:lnTo>
                    <a:pt x="920" y="525"/>
                  </a:lnTo>
                  <a:lnTo>
                    <a:pt x="906" y="544"/>
                  </a:lnTo>
                  <a:lnTo>
                    <a:pt x="888" y="561"/>
                  </a:lnTo>
                  <a:lnTo>
                    <a:pt x="865" y="576"/>
                  </a:lnTo>
                  <a:lnTo>
                    <a:pt x="835" y="588"/>
                  </a:lnTo>
                  <a:lnTo>
                    <a:pt x="799" y="595"/>
                  </a:lnTo>
                  <a:lnTo>
                    <a:pt x="797" y="596"/>
                  </a:lnTo>
                  <a:lnTo>
                    <a:pt x="789" y="600"/>
                  </a:lnTo>
                  <a:lnTo>
                    <a:pt x="777" y="607"/>
                  </a:lnTo>
                  <a:lnTo>
                    <a:pt x="763" y="617"/>
                  </a:lnTo>
                  <a:lnTo>
                    <a:pt x="745" y="629"/>
                  </a:lnTo>
                  <a:lnTo>
                    <a:pt x="726" y="646"/>
                  </a:lnTo>
                  <a:lnTo>
                    <a:pt x="706" y="665"/>
                  </a:lnTo>
                  <a:lnTo>
                    <a:pt x="686" y="689"/>
                  </a:lnTo>
                  <a:lnTo>
                    <a:pt x="667" y="716"/>
                  </a:lnTo>
                  <a:lnTo>
                    <a:pt x="650" y="748"/>
                  </a:lnTo>
                  <a:lnTo>
                    <a:pt x="636" y="784"/>
                  </a:lnTo>
                  <a:lnTo>
                    <a:pt x="624" y="825"/>
                  </a:lnTo>
                  <a:lnTo>
                    <a:pt x="617" y="870"/>
                  </a:lnTo>
                  <a:lnTo>
                    <a:pt x="615" y="920"/>
                  </a:lnTo>
                  <a:lnTo>
                    <a:pt x="619" y="976"/>
                  </a:lnTo>
                  <a:lnTo>
                    <a:pt x="629" y="1037"/>
                  </a:lnTo>
                  <a:lnTo>
                    <a:pt x="630" y="1043"/>
                  </a:lnTo>
                  <a:lnTo>
                    <a:pt x="636" y="1056"/>
                  </a:lnTo>
                  <a:lnTo>
                    <a:pt x="644" y="1075"/>
                  </a:lnTo>
                  <a:lnTo>
                    <a:pt x="654" y="1098"/>
                  </a:lnTo>
                  <a:lnTo>
                    <a:pt x="668" y="1120"/>
                  </a:lnTo>
                  <a:lnTo>
                    <a:pt x="685" y="1142"/>
                  </a:lnTo>
                  <a:lnTo>
                    <a:pt x="704" y="1158"/>
                  </a:lnTo>
                  <a:lnTo>
                    <a:pt x="724" y="1167"/>
                  </a:lnTo>
                  <a:lnTo>
                    <a:pt x="746" y="1174"/>
                  </a:lnTo>
                  <a:lnTo>
                    <a:pt x="769" y="1180"/>
                  </a:lnTo>
                  <a:lnTo>
                    <a:pt x="792" y="1189"/>
                  </a:lnTo>
                  <a:lnTo>
                    <a:pt x="813" y="1197"/>
                  </a:lnTo>
                  <a:lnTo>
                    <a:pt x="832" y="1209"/>
                  </a:lnTo>
                  <a:lnTo>
                    <a:pt x="847" y="1221"/>
                  </a:lnTo>
                  <a:lnTo>
                    <a:pt x="856" y="1236"/>
                  </a:lnTo>
                  <a:lnTo>
                    <a:pt x="860" y="1253"/>
                  </a:lnTo>
                  <a:lnTo>
                    <a:pt x="858" y="1263"/>
                  </a:lnTo>
                  <a:lnTo>
                    <a:pt x="851" y="1260"/>
                  </a:lnTo>
                  <a:lnTo>
                    <a:pt x="839" y="1248"/>
                  </a:lnTo>
                  <a:lnTo>
                    <a:pt x="820" y="1232"/>
                  </a:lnTo>
                  <a:lnTo>
                    <a:pt x="795" y="1215"/>
                  </a:lnTo>
                  <a:lnTo>
                    <a:pt x="764" y="1200"/>
                  </a:lnTo>
                  <a:lnTo>
                    <a:pt x="727" y="1193"/>
                  </a:lnTo>
                  <a:lnTo>
                    <a:pt x="683" y="1197"/>
                  </a:lnTo>
                  <a:lnTo>
                    <a:pt x="661" y="1203"/>
                  </a:lnTo>
                  <a:lnTo>
                    <a:pt x="640" y="1209"/>
                  </a:lnTo>
                  <a:lnTo>
                    <a:pt x="622" y="1216"/>
                  </a:lnTo>
                  <a:lnTo>
                    <a:pt x="606" y="1221"/>
                  </a:lnTo>
                  <a:lnTo>
                    <a:pt x="591" y="1227"/>
                  </a:lnTo>
                  <a:lnTo>
                    <a:pt x="577" y="1233"/>
                  </a:lnTo>
                  <a:lnTo>
                    <a:pt x="564" y="1238"/>
                  </a:lnTo>
                  <a:lnTo>
                    <a:pt x="553" y="1241"/>
                  </a:lnTo>
                  <a:lnTo>
                    <a:pt x="541" y="1245"/>
                  </a:lnTo>
                  <a:lnTo>
                    <a:pt x="530" y="1247"/>
                  </a:lnTo>
                  <a:lnTo>
                    <a:pt x="518" y="1247"/>
                  </a:lnTo>
                  <a:lnTo>
                    <a:pt x="507" y="1246"/>
                  </a:lnTo>
                  <a:lnTo>
                    <a:pt x="494" y="1243"/>
                  </a:lnTo>
                  <a:lnTo>
                    <a:pt x="480" y="1238"/>
                  </a:lnTo>
                  <a:lnTo>
                    <a:pt x="466" y="1231"/>
                  </a:lnTo>
                  <a:lnTo>
                    <a:pt x="450" y="1221"/>
                  </a:lnTo>
                  <a:lnTo>
                    <a:pt x="419" y="1206"/>
                  </a:lnTo>
                  <a:lnTo>
                    <a:pt x="394" y="1202"/>
                  </a:lnTo>
                  <a:lnTo>
                    <a:pt x="374" y="1206"/>
                  </a:lnTo>
                  <a:lnTo>
                    <a:pt x="360" y="1217"/>
                  </a:lnTo>
                  <a:lnTo>
                    <a:pt x="349" y="1233"/>
                  </a:lnTo>
                  <a:lnTo>
                    <a:pt x="341" y="1251"/>
                  </a:lnTo>
                  <a:lnTo>
                    <a:pt x="335" y="1268"/>
                  </a:lnTo>
                  <a:lnTo>
                    <a:pt x="332" y="1284"/>
                  </a:lnTo>
                  <a:lnTo>
                    <a:pt x="329" y="1283"/>
                  </a:lnTo>
                  <a:lnTo>
                    <a:pt x="326" y="1278"/>
                  </a:lnTo>
                  <a:lnTo>
                    <a:pt x="321" y="1271"/>
                  </a:lnTo>
                  <a:lnTo>
                    <a:pt x="317" y="1262"/>
                  </a:lnTo>
                  <a:lnTo>
                    <a:pt x="314" y="1250"/>
                  </a:lnTo>
                  <a:lnTo>
                    <a:pt x="317" y="1236"/>
                  </a:lnTo>
                  <a:lnTo>
                    <a:pt x="324" y="1220"/>
                  </a:lnTo>
                  <a:lnTo>
                    <a:pt x="339" y="1203"/>
                  </a:lnTo>
                  <a:lnTo>
                    <a:pt x="351" y="1190"/>
                  </a:lnTo>
                  <a:lnTo>
                    <a:pt x="354" y="1187"/>
                  </a:lnTo>
                  <a:lnTo>
                    <a:pt x="347" y="1190"/>
                  </a:lnTo>
                  <a:lnTo>
                    <a:pt x="333" y="1197"/>
                  </a:lnTo>
                  <a:lnTo>
                    <a:pt x="314" y="1207"/>
                  </a:lnTo>
                  <a:lnTo>
                    <a:pt x="294" y="1217"/>
                  </a:lnTo>
                  <a:lnTo>
                    <a:pt x="271" y="1224"/>
                  </a:lnTo>
                  <a:lnTo>
                    <a:pt x="250" y="1227"/>
                  </a:lnTo>
                  <a:lnTo>
                    <a:pt x="230" y="1229"/>
                  </a:lnTo>
                  <a:lnTo>
                    <a:pt x="211" y="1231"/>
                  </a:lnTo>
                  <a:lnTo>
                    <a:pt x="192" y="1234"/>
                  </a:lnTo>
                  <a:lnTo>
                    <a:pt x="176" y="1237"/>
                  </a:lnTo>
                  <a:lnTo>
                    <a:pt x="161" y="1240"/>
                  </a:lnTo>
                  <a:lnTo>
                    <a:pt x="151" y="1244"/>
                  </a:lnTo>
                  <a:lnTo>
                    <a:pt x="143" y="1246"/>
                  </a:lnTo>
                  <a:lnTo>
                    <a:pt x="140" y="1247"/>
                  </a:lnTo>
                  <a:lnTo>
                    <a:pt x="143" y="1245"/>
                  </a:lnTo>
                  <a:lnTo>
                    <a:pt x="151" y="1239"/>
                  </a:lnTo>
                  <a:lnTo>
                    <a:pt x="163" y="1231"/>
                  </a:lnTo>
                  <a:lnTo>
                    <a:pt x="180" y="1222"/>
                  </a:lnTo>
                  <a:lnTo>
                    <a:pt x="197" y="1214"/>
                  </a:lnTo>
                  <a:lnTo>
                    <a:pt x="216" y="1206"/>
                  </a:lnTo>
                  <a:lnTo>
                    <a:pt x="237" y="1201"/>
                  </a:lnTo>
                  <a:lnTo>
                    <a:pt x="257" y="1200"/>
                  </a:lnTo>
                  <a:lnTo>
                    <a:pt x="278" y="1200"/>
                  </a:lnTo>
                  <a:lnTo>
                    <a:pt x="301" y="1196"/>
                  </a:lnTo>
                  <a:lnTo>
                    <a:pt x="324" y="1189"/>
                  </a:lnTo>
                  <a:lnTo>
                    <a:pt x="347" y="1176"/>
                  </a:lnTo>
                  <a:lnTo>
                    <a:pt x="367" y="1159"/>
                  </a:lnTo>
                  <a:lnTo>
                    <a:pt x="383" y="1134"/>
                  </a:lnTo>
                  <a:lnTo>
                    <a:pt x="396" y="1103"/>
                  </a:lnTo>
                  <a:lnTo>
                    <a:pt x="401" y="1064"/>
                  </a:lnTo>
                  <a:lnTo>
                    <a:pt x="400" y="978"/>
                  </a:lnTo>
                  <a:lnTo>
                    <a:pt x="392" y="900"/>
                  </a:lnTo>
                  <a:lnTo>
                    <a:pt x="383" y="843"/>
                  </a:lnTo>
                  <a:lnTo>
                    <a:pt x="379" y="822"/>
                  </a:lnTo>
                  <a:lnTo>
                    <a:pt x="377" y="822"/>
                  </a:lnTo>
                  <a:lnTo>
                    <a:pt x="370" y="819"/>
                  </a:lnTo>
                  <a:lnTo>
                    <a:pt x="362" y="816"/>
                  </a:lnTo>
                  <a:lnTo>
                    <a:pt x="351" y="810"/>
                  </a:lnTo>
                  <a:lnTo>
                    <a:pt x="342" y="800"/>
                  </a:lnTo>
                  <a:lnTo>
                    <a:pt x="335" y="786"/>
                  </a:lnTo>
                  <a:lnTo>
                    <a:pt x="332" y="767"/>
                  </a:lnTo>
                  <a:lnTo>
                    <a:pt x="333" y="741"/>
                  </a:lnTo>
                  <a:lnTo>
                    <a:pt x="332" y="717"/>
                  </a:lnTo>
                  <a:lnTo>
                    <a:pt x="321" y="701"/>
                  </a:lnTo>
                  <a:lnTo>
                    <a:pt x="303" y="694"/>
                  </a:lnTo>
                  <a:lnTo>
                    <a:pt x="280" y="692"/>
                  </a:lnTo>
                  <a:lnTo>
                    <a:pt x="252" y="693"/>
                  </a:lnTo>
                  <a:lnTo>
                    <a:pt x="225" y="697"/>
                  </a:lnTo>
                  <a:lnTo>
                    <a:pt x="197" y="704"/>
                  </a:lnTo>
                  <a:lnTo>
                    <a:pt x="174" y="708"/>
                  </a:lnTo>
                  <a:lnTo>
                    <a:pt x="153" y="711"/>
                  </a:lnTo>
                  <a:lnTo>
                    <a:pt x="136" y="712"/>
                  </a:lnTo>
                  <a:lnTo>
                    <a:pt x="120" y="712"/>
                  </a:lnTo>
                  <a:lnTo>
                    <a:pt x="106" y="711"/>
                  </a:lnTo>
                  <a:lnTo>
                    <a:pt x="94" y="709"/>
                  </a:lnTo>
                  <a:lnTo>
                    <a:pt x="85" y="705"/>
                  </a:lnTo>
                  <a:lnTo>
                    <a:pt x="78" y="700"/>
                  </a:lnTo>
                  <a:lnTo>
                    <a:pt x="72" y="694"/>
                  </a:lnTo>
                  <a:close/>
                </a:path>
              </a:pathLst>
            </a:custGeom>
            <a:solidFill>
              <a:srgbClr val="666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6477000" y="1066800"/>
              <a:ext cx="2384570" cy="4126854"/>
              <a:chOff x="6477000" y="1066800"/>
              <a:chExt cx="2384570" cy="4126854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7462848" y="1420520"/>
                <a:ext cx="1398722" cy="3227680"/>
                <a:chOff x="7462848" y="1420520"/>
                <a:chExt cx="1398722" cy="3227680"/>
              </a:xfrm>
            </p:grpSpPr>
            <p:sp>
              <p:nvSpPr>
                <p:cNvPr id="87" name="Rectangle 105"/>
                <p:cNvSpPr>
                  <a:spLocks noChangeArrowheads="1"/>
                </p:cNvSpPr>
                <p:nvPr/>
              </p:nvSpPr>
              <p:spPr bwMode="auto">
                <a:xfrm>
                  <a:off x="7772400" y="4343400"/>
                  <a:ext cx="914400" cy="304800"/>
                </a:xfrm>
                <a:prstGeom prst="rect">
                  <a:avLst/>
                </a:prstGeom>
                <a:solidFill>
                  <a:srgbClr val="6600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endParaRPr lang="zh-CN" altLang="en-US"/>
                </a:p>
              </p:txBody>
            </p:sp>
            <p:grpSp>
              <p:nvGrpSpPr>
                <p:cNvPr id="93" name="Group 56"/>
                <p:cNvGrpSpPr/>
                <p:nvPr/>
              </p:nvGrpSpPr>
              <p:grpSpPr bwMode="auto">
                <a:xfrm>
                  <a:off x="7462848" y="1420520"/>
                  <a:ext cx="1398722" cy="2179903"/>
                  <a:chOff x="4368" y="1096"/>
                  <a:chExt cx="708" cy="1304"/>
                </a:xfrm>
              </p:grpSpPr>
              <p:sp>
                <p:nvSpPr>
                  <p:cNvPr id="94" name="Freeform 57"/>
                  <p:cNvSpPr/>
                  <p:nvPr/>
                </p:nvSpPr>
                <p:spPr bwMode="auto">
                  <a:xfrm>
                    <a:off x="4384" y="1939"/>
                    <a:ext cx="288" cy="311"/>
                  </a:xfrm>
                  <a:custGeom>
                    <a:avLst/>
                    <a:gdLst>
                      <a:gd name="T0" fmla="*/ 1 w 576"/>
                      <a:gd name="T1" fmla="*/ 81 h 311"/>
                      <a:gd name="T2" fmla="*/ 1 w 576"/>
                      <a:gd name="T3" fmla="*/ 78 h 311"/>
                      <a:gd name="T4" fmla="*/ 1 w 576"/>
                      <a:gd name="T5" fmla="*/ 29 h 311"/>
                      <a:gd name="T6" fmla="*/ 1 w 576"/>
                      <a:gd name="T7" fmla="*/ 20 h 311"/>
                      <a:gd name="T8" fmla="*/ 1 w 576"/>
                      <a:gd name="T9" fmla="*/ 16 h 311"/>
                      <a:gd name="T10" fmla="*/ 1 w 576"/>
                      <a:gd name="T11" fmla="*/ 31 h 311"/>
                      <a:gd name="T12" fmla="*/ 1 w 576"/>
                      <a:gd name="T13" fmla="*/ 18 h 311"/>
                      <a:gd name="T14" fmla="*/ 1 w 576"/>
                      <a:gd name="T15" fmla="*/ 17 h 311"/>
                      <a:gd name="T16" fmla="*/ 1 w 576"/>
                      <a:gd name="T17" fmla="*/ 27 h 311"/>
                      <a:gd name="T18" fmla="*/ 1 w 576"/>
                      <a:gd name="T19" fmla="*/ 31 h 311"/>
                      <a:gd name="T20" fmla="*/ 1 w 576"/>
                      <a:gd name="T21" fmla="*/ 15 h 311"/>
                      <a:gd name="T22" fmla="*/ 1 w 576"/>
                      <a:gd name="T23" fmla="*/ 0 h 311"/>
                      <a:gd name="T24" fmla="*/ 1 w 576"/>
                      <a:gd name="T25" fmla="*/ 12 h 311"/>
                      <a:gd name="T26" fmla="*/ 1 w 576"/>
                      <a:gd name="T27" fmla="*/ 42 h 311"/>
                      <a:gd name="T28" fmla="*/ 1 w 576"/>
                      <a:gd name="T29" fmla="*/ 59 h 311"/>
                      <a:gd name="T30" fmla="*/ 1 w 576"/>
                      <a:gd name="T31" fmla="*/ 56 h 311"/>
                      <a:gd name="T32" fmla="*/ 1 w 576"/>
                      <a:gd name="T33" fmla="*/ 43 h 311"/>
                      <a:gd name="T34" fmla="*/ 1 w 576"/>
                      <a:gd name="T35" fmla="*/ 41 h 311"/>
                      <a:gd name="T36" fmla="*/ 1 w 576"/>
                      <a:gd name="T37" fmla="*/ 61 h 311"/>
                      <a:gd name="T38" fmla="*/ 1 w 576"/>
                      <a:gd name="T39" fmla="*/ 91 h 311"/>
                      <a:gd name="T40" fmla="*/ 1 w 576"/>
                      <a:gd name="T41" fmla="*/ 106 h 311"/>
                      <a:gd name="T42" fmla="*/ 1 w 576"/>
                      <a:gd name="T43" fmla="*/ 110 h 311"/>
                      <a:gd name="T44" fmla="*/ 1 w 576"/>
                      <a:gd name="T45" fmla="*/ 129 h 311"/>
                      <a:gd name="T46" fmla="*/ 1 w 576"/>
                      <a:gd name="T47" fmla="*/ 162 h 311"/>
                      <a:gd name="T48" fmla="*/ 1 w 576"/>
                      <a:gd name="T49" fmla="*/ 192 h 311"/>
                      <a:gd name="T50" fmla="*/ 1 w 576"/>
                      <a:gd name="T51" fmla="*/ 207 h 311"/>
                      <a:gd name="T52" fmla="*/ 1 w 576"/>
                      <a:gd name="T53" fmla="*/ 207 h 311"/>
                      <a:gd name="T54" fmla="*/ 0 w 576"/>
                      <a:gd name="T55" fmla="*/ 210 h 311"/>
                      <a:gd name="T56" fmla="*/ 1 w 576"/>
                      <a:gd name="T57" fmla="*/ 223 h 311"/>
                      <a:gd name="T58" fmla="*/ 1 w 576"/>
                      <a:gd name="T59" fmla="*/ 228 h 311"/>
                      <a:gd name="T60" fmla="*/ 1 w 576"/>
                      <a:gd name="T61" fmla="*/ 253 h 311"/>
                      <a:gd name="T62" fmla="*/ 1 w 576"/>
                      <a:gd name="T63" fmla="*/ 273 h 311"/>
                      <a:gd name="T64" fmla="*/ 1 w 576"/>
                      <a:gd name="T65" fmla="*/ 267 h 311"/>
                      <a:gd name="T66" fmla="*/ 1 w 576"/>
                      <a:gd name="T67" fmla="*/ 290 h 311"/>
                      <a:gd name="T68" fmla="*/ 1 w 576"/>
                      <a:gd name="T69" fmla="*/ 285 h 311"/>
                      <a:gd name="T70" fmla="*/ 1 w 576"/>
                      <a:gd name="T71" fmla="*/ 256 h 311"/>
                      <a:gd name="T72" fmla="*/ 1 w 576"/>
                      <a:gd name="T73" fmla="*/ 262 h 311"/>
                      <a:gd name="T74" fmla="*/ 1 w 576"/>
                      <a:gd name="T75" fmla="*/ 302 h 311"/>
                      <a:gd name="T76" fmla="*/ 1 w 576"/>
                      <a:gd name="T77" fmla="*/ 309 h 311"/>
                      <a:gd name="T78" fmla="*/ 1 w 576"/>
                      <a:gd name="T79" fmla="*/ 286 h 311"/>
                      <a:gd name="T80" fmla="*/ 1 w 576"/>
                      <a:gd name="T81" fmla="*/ 254 h 311"/>
                      <a:gd name="T82" fmla="*/ 1 w 576"/>
                      <a:gd name="T83" fmla="*/ 242 h 311"/>
                      <a:gd name="T84" fmla="*/ 1 w 576"/>
                      <a:gd name="T85" fmla="*/ 263 h 311"/>
                      <a:gd name="T86" fmla="*/ 1 w 576"/>
                      <a:gd name="T87" fmla="*/ 269 h 311"/>
                      <a:gd name="T88" fmla="*/ 1 w 576"/>
                      <a:gd name="T89" fmla="*/ 246 h 311"/>
                      <a:gd name="T90" fmla="*/ 1 w 576"/>
                      <a:gd name="T91" fmla="*/ 264 h 311"/>
                      <a:gd name="T92" fmla="*/ 1 w 576"/>
                      <a:gd name="T93" fmla="*/ 262 h 311"/>
                      <a:gd name="T94" fmla="*/ 1 w 576"/>
                      <a:gd name="T95" fmla="*/ 232 h 311"/>
                      <a:gd name="T96" fmla="*/ 1 w 576"/>
                      <a:gd name="T97" fmla="*/ 236 h 311"/>
                      <a:gd name="T98" fmla="*/ 2 w 576"/>
                      <a:gd name="T99" fmla="*/ 243 h 311"/>
                      <a:gd name="T100" fmla="*/ 2 w 576"/>
                      <a:gd name="T101" fmla="*/ 235 h 311"/>
                      <a:gd name="T102" fmla="*/ 2 w 576"/>
                      <a:gd name="T103" fmla="*/ 218 h 311"/>
                      <a:gd name="T104" fmla="*/ 2 w 576"/>
                      <a:gd name="T105" fmla="*/ 193 h 311"/>
                      <a:gd name="T106" fmla="*/ 2 w 576"/>
                      <a:gd name="T107" fmla="*/ 180 h 311"/>
                      <a:gd name="T108" fmla="*/ 2 w 576"/>
                      <a:gd name="T109" fmla="*/ 167 h 311"/>
                      <a:gd name="T110" fmla="*/ 2 w 576"/>
                      <a:gd name="T111" fmla="*/ 147 h 311"/>
                      <a:gd name="T112" fmla="*/ 1 w 576"/>
                      <a:gd name="T113" fmla="*/ 144 h 311"/>
                      <a:gd name="T114" fmla="*/ 1 w 576"/>
                      <a:gd name="T115" fmla="*/ 118 h 311"/>
                      <a:gd name="T116" fmla="*/ 1 w 576"/>
                      <a:gd name="T117" fmla="*/ 111 h 311"/>
                      <a:gd name="T118" fmla="*/ 2 w 576"/>
                      <a:gd name="T119" fmla="*/ 115 h 311"/>
                      <a:gd name="T120" fmla="*/ 1 w 576"/>
                      <a:gd name="T121" fmla="*/ 97 h 311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w 576"/>
                      <a:gd name="T184" fmla="*/ 0 h 311"/>
                      <a:gd name="T185" fmla="*/ 576 w 576"/>
                      <a:gd name="T186" fmla="*/ 311 h 311"/>
                    </a:gdLst>
                    <a:ahLst/>
                    <a:cxnLst>
                      <a:cxn ang="T122">
                        <a:pos x="T0" y="T1"/>
                      </a:cxn>
                      <a:cxn ang="T123">
                        <a:pos x="T2" y="T3"/>
                      </a:cxn>
                      <a:cxn ang="T124">
                        <a:pos x="T4" y="T5"/>
                      </a:cxn>
                      <a:cxn ang="T125">
                        <a:pos x="T6" y="T7"/>
                      </a:cxn>
                      <a:cxn ang="T126">
                        <a:pos x="T8" y="T9"/>
                      </a:cxn>
                      <a:cxn ang="T127">
                        <a:pos x="T10" y="T11"/>
                      </a:cxn>
                      <a:cxn ang="T128">
                        <a:pos x="T12" y="T13"/>
                      </a:cxn>
                      <a:cxn ang="T129">
                        <a:pos x="T14" y="T15"/>
                      </a:cxn>
                      <a:cxn ang="T130">
                        <a:pos x="T16" y="T17"/>
                      </a:cxn>
                      <a:cxn ang="T131">
                        <a:pos x="T18" y="T19"/>
                      </a:cxn>
                      <a:cxn ang="T132">
                        <a:pos x="T20" y="T21"/>
                      </a:cxn>
                      <a:cxn ang="T133">
                        <a:pos x="T22" y="T23"/>
                      </a:cxn>
                      <a:cxn ang="T134">
                        <a:pos x="T24" y="T25"/>
                      </a:cxn>
                      <a:cxn ang="T135">
                        <a:pos x="T26" y="T27"/>
                      </a:cxn>
                      <a:cxn ang="T136">
                        <a:pos x="T28" y="T29"/>
                      </a:cxn>
                      <a:cxn ang="T137">
                        <a:pos x="T30" y="T31"/>
                      </a:cxn>
                      <a:cxn ang="T138">
                        <a:pos x="T32" y="T33"/>
                      </a:cxn>
                      <a:cxn ang="T139">
                        <a:pos x="T34" y="T35"/>
                      </a:cxn>
                      <a:cxn ang="T140">
                        <a:pos x="T36" y="T37"/>
                      </a:cxn>
                      <a:cxn ang="T141">
                        <a:pos x="T38" y="T39"/>
                      </a:cxn>
                      <a:cxn ang="T142">
                        <a:pos x="T40" y="T41"/>
                      </a:cxn>
                      <a:cxn ang="T143">
                        <a:pos x="T42" y="T43"/>
                      </a:cxn>
                      <a:cxn ang="T144">
                        <a:pos x="T44" y="T45"/>
                      </a:cxn>
                      <a:cxn ang="T145">
                        <a:pos x="T46" y="T47"/>
                      </a:cxn>
                      <a:cxn ang="T146">
                        <a:pos x="T48" y="T49"/>
                      </a:cxn>
                      <a:cxn ang="T147">
                        <a:pos x="T50" y="T51"/>
                      </a:cxn>
                      <a:cxn ang="T148">
                        <a:pos x="T52" y="T53"/>
                      </a:cxn>
                      <a:cxn ang="T149">
                        <a:pos x="T54" y="T55"/>
                      </a:cxn>
                      <a:cxn ang="T150">
                        <a:pos x="T56" y="T57"/>
                      </a:cxn>
                      <a:cxn ang="T151">
                        <a:pos x="T58" y="T59"/>
                      </a:cxn>
                      <a:cxn ang="T152">
                        <a:pos x="T60" y="T61"/>
                      </a:cxn>
                      <a:cxn ang="T153">
                        <a:pos x="T62" y="T63"/>
                      </a:cxn>
                      <a:cxn ang="T154">
                        <a:pos x="T64" y="T65"/>
                      </a:cxn>
                      <a:cxn ang="T155">
                        <a:pos x="T66" y="T67"/>
                      </a:cxn>
                      <a:cxn ang="T156">
                        <a:pos x="T68" y="T69"/>
                      </a:cxn>
                      <a:cxn ang="T157">
                        <a:pos x="T70" y="T71"/>
                      </a:cxn>
                      <a:cxn ang="T158">
                        <a:pos x="T72" y="T73"/>
                      </a:cxn>
                      <a:cxn ang="T159">
                        <a:pos x="T74" y="T75"/>
                      </a:cxn>
                      <a:cxn ang="T160">
                        <a:pos x="T76" y="T77"/>
                      </a:cxn>
                      <a:cxn ang="T161">
                        <a:pos x="T78" y="T79"/>
                      </a:cxn>
                      <a:cxn ang="T162">
                        <a:pos x="T80" y="T81"/>
                      </a:cxn>
                      <a:cxn ang="T163">
                        <a:pos x="T82" y="T83"/>
                      </a:cxn>
                      <a:cxn ang="T164">
                        <a:pos x="T84" y="T85"/>
                      </a:cxn>
                      <a:cxn ang="T165">
                        <a:pos x="T86" y="T87"/>
                      </a:cxn>
                      <a:cxn ang="T166">
                        <a:pos x="T88" y="T89"/>
                      </a:cxn>
                      <a:cxn ang="T167">
                        <a:pos x="T90" y="T91"/>
                      </a:cxn>
                      <a:cxn ang="T168">
                        <a:pos x="T92" y="T93"/>
                      </a:cxn>
                      <a:cxn ang="T169">
                        <a:pos x="T94" y="T95"/>
                      </a:cxn>
                      <a:cxn ang="T170">
                        <a:pos x="T96" y="T97"/>
                      </a:cxn>
                      <a:cxn ang="T171">
                        <a:pos x="T98" y="T99"/>
                      </a:cxn>
                      <a:cxn ang="T172">
                        <a:pos x="T100" y="T101"/>
                      </a:cxn>
                      <a:cxn ang="T173">
                        <a:pos x="T102" y="T103"/>
                      </a:cxn>
                      <a:cxn ang="T174">
                        <a:pos x="T104" y="T105"/>
                      </a:cxn>
                      <a:cxn ang="T175">
                        <a:pos x="T106" y="T107"/>
                      </a:cxn>
                      <a:cxn ang="T176">
                        <a:pos x="T108" y="T109"/>
                      </a:cxn>
                      <a:cxn ang="T177">
                        <a:pos x="T110" y="T111"/>
                      </a:cxn>
                      <a:cxn ang="T178">
                        <a:pos x="T112" y="T113"/>
                      </a:cxn>
                      <a:cxn ang="T179">
                        <a:pos x="T114" y="T115"/>
                      </a:cxn>
                      <a:cxn ang="T180">
                        <a:pos x="T116" y="T117"/>
                      </a:cxn>
                      <a:cxn ang="T181">
                        <a:pos x="T118" y="T119"/>
                      </a:cxn>
                      <a:cxn ang="T182">
                        <a:pos x="T120" y="T121"/>
                      </a:cxn>
                    </a:cxnLst>
                    <a:rect l="T183" t="T184" r="T185" b="T186"/>
                    <a:pathLst>
                      <a:path w="576" h="311">
                        <a:moveTo>
                          <a:pt x="438" y="76"/>
                        </a:moveTo>
                        <a:lnTo>
                          <a:pt x="436" y="77"/>
                        </a:lnTo>
                        <a:lnTo>
                          <a:pt x="428" y="81"/>
                        </a:lnTo>
                        <a:lnTo>
                          <a:pt x="417" y="83"/>
                        </a:lnTo>
                        <a:lnTo>
                          <a:pt x="405" y="83"/>
                        </a:lnTo>
                        <a:lnTo>
                          <a:pt x="390" y="78"/>
                        </a:lnTo>
                        <a:lnTo>
                          <a:pt x="375" y="70"/>
                        </a:lnTo>
                        <a:lnTo>
                          <a:pt x="360" y="54"/>
                        </a:lnTo>
                        <a:lnTo>
                          <a:pt x="347" y="29"/>
                        </a:lnTo>
                        <a:lnTo>
                          <a:pt x="346" y="28"/>
                        </a:lnTo>
                        <a:lnTo>
                          <a:pt x="342" y="25"/>
                        </a:lnTo>
                        <a:lnTo>
                          <a:pt x="337" y="20"/>
                        </a:lnTo>
                        <a:lnTo>
                          <a:pt x="329" y="16"/>
                        </a:lnTo>
                        <a:lnTo>
                          <a:pt x="319" y="15"/>
                        </a:lnTo>
                        <a:lnTo>
                          <a:pt x="309" y="16"/>
                        </a:lnTo>
                        <a:lnTo>
                          <a:pt x="297" y="21"/>
                        </a:lnTo>
                        <a:lnTo>
                          <a:pt x="286" y="32"/>
                        </a:lnTo>
                        <a:lnTo>
                          <a:pt x="284" y="31"/>
                        </a:lnTo>
                        <a:lnTo>
                          <a:pt x="278" y="27"/>
                        </a:lnTo>
                        <a:lnTo>
                          <a:pt x="269" y="23"/>
                        </a:lnTo>
                        <a:lnTo>
                          <a:pt x="258" y="18"/>
                        </a:lnTo>
                        <a:lnTo>
                          <a:pt x="249" y="15"/>
                        </a:lnTo>
                        <a:lnTo>
                          <a:pt x="240" y="15"/>
                        </a:lnTo>
                        <a:lnTo>
                          <a:pt x="234" y="17"/>
                        </a:lnTo>
                        <a:lnTo>
                          <a:pt x="233" y="25"/>
                        </a:lnTo>
                        <a:lnTo>
                          <a:pt x="231" y="26"/>
                        </a:lnTo>
                        <a:lnTo>
                          <a:pt x="225" y="27"/>
                        </a:lnTo>
                        <a:lnTo>
                          <a:pt x="216" y="29"/>
                        </a:lnTo>
                        <a:lnTo>
                          <a:pt x="204" y="31"/>
                        </a:lnTo>
                        <a:lnTo>
                          <a:pt x="191" y="31"/>
                        </a:lnTo>
                        <a:lnTo>
                          <a:pt x="178" y="29"/>
                        </a:lnTo>
                        <a:lnTo>
                          <a:pt x="166" y="24"/>
                        </a:lnTo>
                        <a:lnTo>
                          <a:pt x="155" y="15"/>
                        </a:lnTo>
                        <a:lnTo>
                          <a:pt x="145" y="6"/>
                        </a:lnTo>
                        <a:lnTo>
                          <a:pt x="136" y="1"/>
                        </a:lnTo>
                        <a:lnTo>
                          <a:pt x="129" y="0"/>
                        </a:lnTo>
                        <a:lnTo>
                          <a:pt x="123" y="1"/>
                        </a:lnTo>
                        <a:lnTo>
                          <a:pt x="121" y="5"/>
                        </a:lnTo>
                        <a:lnTo>
                          <a:pt x="121" y="12"/>
                        </a:lnTo>
                        <a:lnTo>
                          <a:pt x="126" y="20"/>
                        </a:lnTo>
                        <a:lnTo>
                          <a:pt x="134" y="31"/>
                        </a:lnTo>
                        <a:lnTo>
                          <a:pt x="142" y="42"/>
                        </a:lnTo>
                        <a:lnTo>
                          <a:pt x="145" y="49"/>
                        </a:lnTo>
                        <a:lnTo>
                          <a:pt x="145" y="55"/>
                        </a:lnTo>
                        <a:lnTo>
                          <a:pt x="143" y="59"/>
                        </a:lnTo>
                        <a:lnTo>
                          <a:pt x="137" y="60"/>
                        </a:lnTo>
                        <a:lnTo>
                          <a:pt x="129" y="59"/>
                        </a:lnTo>
                        <a:lnTo>
                          <a:pt x="120" y="56"/>
                        </a:lnTo>
                        <a:lnTo>
                          <a:pt x="109" y="52"/>
                        </a:lnTo>
                        <a:lnTo>
                          <a:pt x="97" y="46"/>
                        </a:lnTo>
                        <a:lnTo>
                          <a:pt x="85" y="43"/>
                        </a:lnTo>
                        <a:lnTo>
                          <a:pt x="75" y="40"/>
                        </a:lnTo>
                        <a:lnTo>
                          <a:pt x="66" y="39"/>
                        </a:lnTo>
                        <a:lnTo>
                          <a:pt x="60" y="41"/>
                        </a:lnTo>
                        <a:lnTo>
                          <a:pt x="58" y="44"/>
                        </a:lnTo>
                        <a:lnTo>
                          <a:pt x="60" y="50"/>
                        </a:lnTo>
                        <a:lnTo>
                          <a:pt x="67" y="61"/>
                        </a:lnTo>
                        <a:lnTo>
                          <a:pt x="74" y="73"/>
                        </a:lnTo>
                        <a:lnTo>
                          <a:pt x="76" y="83"/>
                        </a:lnTo>
                        <a:lnTo>
                          <a:pt x="75" y="91"/>
                        </a:lnTo>
                        <a:lnTo>
                          <a:pt x="72" y="98"/>
                        </a:lnTo>
                        <a:lnTo>
                          <a:pt x="66" y="103"/>
                        </a:lnTo>
                        <a:lnTo>
                          <a:pt x="59" y="106"/>
                        </a:lnTo>
                        <a:lnTo>
                          <a:pt x="51" y="108"/>
                        </a:lnTo>
                        <a:lnTo>
                          <a:pt x="44" y="108"/>
                        </a:lnTo>
                        <a:lnTo>
                          <a:pt x="36" y="110"/>
                        </a:lnTo>
                        <a:lnTo>
                          <a:pt x="26" y="114"/>
                        </a:lnTo>
                        <a:lnTo>
                          <a:pt x="14" y="120"/>
                        </a:lnTo>
                        <a:lnTo>
                          <a:pt x="7" y="129"/>
                        </a:lnTo>
                        <a:lnTo>
                          <a:pt x="4" y="140"/>
                        </a:lnTo>
                        <a:lnTo>
                          <a:pt x="9" y="150"/>
                        </a:lnTo>
                        <a:lnTo>
                          <a:pt x="23" y="162"/>
                        </a:lnTo>
                        <a:lnTo>
                          <a:pt x="51" y="174"/>
                        </a:lnTo>
                        <a:lnTo>
                          <a:pt x="80" y="185"/>
                        </a:lnTo>
                        <a:lnTo>
                          <a:pt x="99" y="192"/>
                        </a:lnTo>
                        <a:lnTo>
                          <a:pt x="110" y="199"/>
                        </a:lnTo>
                        <a:lnTo>
                          <a:pt x="111" y="204"/>
                        </a:lnTo>
                        <a:lnTo>
                          <a:pt x="104" y="207"/>
                        </a:lnTo>
                        <a:lnTo>
                          <a:pt x="89" y="208"/>
                        </a:lnTo>
                        <a:lnTo>
                          <a:pt x="66" y="208"/>
                        </a:lnTo>
                        <a:lnTo>
                          <a:pt x="36" y="207"/>
                        </a:lnTo>
                        <a:lnTo>
                          <a:pt x="11" y="206"/>
                        </a:lnTo>
                        <a:lnTo>
                          <a:pt x="0" y="207"/>
                        </a:lnTo>
                        <a:lnTo>
                          <a:pt x="0" y="210"/>
                        </a:lnTo>
                        <a:lnTo>
                          <a:pt x="8" y="215"/>
                        </a:lnTo>
                        <a:lnTo>
                          <a:pt x="21" y="220"/>
                        </a:lnTo>
                        <a:lnTo>
                          <a:pt x="36" y="223"/>
                        </a:lnTo>
                        <a:lnTo>
                          <a:pt x="51" y="225"/>
                        </a:lnTo>
                        <a:lnTo>
                          <a:pt x="61" y="225"/>
                        </a:lnTo>
                        <a:lnTo>
                          <a:pt x="69" y="228"/>
                        </a:lnTo>
                        <a:lnTo>
                          <a:pt x="79" y="234"/>
                        </a:lnTo>
                        <a:lnTo>
                          <a:pt x="87" y="244"/>
                        </a:lnTo>
                        <a:lnTo>
                          <a:pt x="92" y="253"/>
                        </a:lnTo>
                        <a:lnTo>
                          <a:pt x="94" y="263"/>
                        </a:lnTo>
                        <a:lnTo>
                          <a:pt x="91" y="269"/>
                        </a:lnTo>
                        <a:lnTo>
                          <a:pt x="83" y="273"/>
                        </a:lnTo>
                        <a:lnTo>
                          <a:pt x="67" y="268"/>
                        </a:lnTo>
                        <a:lnTo>
                          <a:pt x="56" y="264"/>
                        </a:lnTo>
                        <a:lnTo>
                          <a:pt x="59" y="267"/>
                        </a:lnTo>
                        <a:lnTo>
                          <a:pt x="74" y="274"/>
                        </a:lnTo>
                        <a:lnTo>
                          <a:pt x="95" y="282"/>
                        </a:lnTo>
                        <a:lnTo>
                          <a:pt x="119" y="290"/>
                        </a:lnTo>
                        <a:lnTo>
                          <a:pt x="143" y="295"/>
                        </a:lnTo>
                        <a:lnTo>
                          <a:pt x="163" y="294"/>
                        </a:lnTo>
                        <a:lnTo>
                          <a:pt x="174" y="285"/>
                        </a:lnTo>
                        <a:lnTo>
                          <a:pt x="182" y="272"/>
                        </a:lnTo>
                        <a:lnTo>
                          <a:pt x="193" y="262"/>
                        </a:lnTo>
                        <a:lnTo>
                          <a:pt x="205" y="256"/>
                        </a:lnTo>
                        <a:lnTo>
                          <a:pt x="219" y="253"/>
                        </a:lnTo>
                        <a:lnTo>
                          <a:pt x="234" y="256"/>
                        </a:lnTo>
                        <a:lnTo>
                          <a:pt x="249" y="262"/>
                        </a:lnTo>
                        <a:lnTo>
                          <a:pt x="264" y="273"/>
                        </a:lnTo>
                        <a:lnTo>
                          <a:pt x="278" y="288"/>
                        </a:lnTo>
                        <a:lnTo>
                          <a:pt x="291" y="302"/>
                        </a:lnTo>
                        <a:lnTo>
                          <a:pt x="301" y="309"/>
                        </a:lnTo>
                        <a:lnTo>
                          <a:pt x="308" y="311"/>
                        </a:lnTo>
                        <a:lnTo>
                          <a:pt x="314" y="309"/>
                        </a:lnTo>
                        <a:lnTo>
                          <a:pt x="316" y="304"/>
                        </a:lnTo>
                        <a:lnTo>
                          <a:pt x="317" y="295"/>
                        </a:lnTo>
                        <a:lnTo>
                          <a:pt x="316" y="286"/>
                        </a:lnTo>
                        <a:lnTo>
                          <a:pt x="312" y="275"/>
                        </a:lnTo>
                        <a:lnTo>
                          <a:pt x="311" y="264"/>
                        </a:lnTo>
                        <a:lnTo>
                          <a:pt x="314" y="254"/>
                        </a:lnTo>
                        <a:lnTo>
                          <a:pt x="320" y="247"/>
                        </a:lnTo>
                        <a:lnTo>
                          <a:pt x="330" y="243"/>
                        </a:lnTo>
                        <a:lnTo>
                          <a:pt x="342" y="242"/>
                        </a:lnTo>
                        <a:lnTo>
                          <a:pt x="355" y="244"/>
                        </a:lnTo>
                        <a:lnTo>
                          <a:pt x="369" y="251"/>
                        </a:lnTo>
                        <a:lnTo>
                          <a:pt x="382" y="263"/>
                        </a:lnTo>
                        <a:lnTo>
                          <a:pt x="394" y="273"/>
                        </a:lnTo>
                        <a:lnTo>
                          <a:pt x="406" y="274"/>
                        </a:lnTo>
                        <a:lnTo>
                          <a:pt x="417" y="269"/>
                        </a:lnTo>
                        <a:lnTo>
                          <a:pt x="429" y="261"/>
                        </a:lnTo>
                        <a:lnTo>
                          <a:pt x="439" y="252"/>
                        </a:lnTo>
                        <a:lnTo>
                          <a:pt x="451" y="246"/>
                        </a:lnTo>
                        <a:lnTo>
                          <a:pt x="461" y="246"/>
                        </a:lnTo>
                        <a:lnTo>
                          <a:pt x="471" y="254"/>
                        </a:lnTo>
                        <a:lnTo>
                          <a:pt x="481" y="264"/>
                        </a:lnTo>
                        <a:lnTo>
                          <a:pt x="488" y="267"/>
                        </a:lnTo>
                        <a:lnTo>
                          <a:pt x="491" y="266"/>
                        </a:lnTo>
                        <a:lnTo>
                          <a:pt x="490" y="262"/>
                        </a:lnTo>
                        <a:lnTo>
                          <a:pt x="485" y="253"/>
                        </a:lnTo>
                        <a:lnTo>
                          <a:pt x="477" y="244"/>
                        </a:lnTo>
                        <a:lnTo>
                          <a:pt x="464" y="232"/>
                        </a:lnTo>
                        <a:lnTo>
                          <a:pt x="446" y="221"/>
                        </a:lnTo>
                        <a:lnTo>
                          <a:pt x="464" y="230"/>
                        </a:lnTo>
                        <a:lnTo>
                          <a:pt x="482" y="236"/>
                        </a:lnTo>
                        <a:lnTo>
                          <a:pt x="499" y="240"/>
                        </a:lnTo>
                        <a:lnTo>
                          <a:pt x="515" y="243"/>
                        </a:lnTo>
                        <a:lnTo>
                          <a:pt x="530" y="243"/>
                        </a:lnTo>
                        <a:lnTo>
                          <a:pt x="543" y="242"/>
                        </a:lnTo>
                        <a:lnTo>
                          <a:pt x="554" y="239"/>
                        </a:lnTo>
                        <a:lnTo>
                          <a:pt x="564" y="235"/>
                        </a:lnTo>
                        <a:lnTo>
                          <a:pt x="570" y="231"/>
                        </a:lnTo>
                        <a:lnTo>
                          <a:pt x="574" y="224"/>
                        </a:lnTo>
                        <a:lnTo>
                          <a:pt x="576" y="218"/>
                        </a:lnTo>
                        <a:lnTo>
                          <a:pt x="574" y="209"/>
                        </a:lnTo>
                        <a:lnTo>
                          <a:pt x="569" y="202"/>
                        </a:lnTo>
                        <a:lnTo>
                          <a:pt x="560" y="193"/>
                        </a:lnTo>
                        <a:lnTo>
                          <a:pt x="547" y="184"/>
                        </a:lnTo>
                        <a:lnTo>
                          <a:pt x="531" y="175"/>
                        </a:lnTo>
                        <a:lnTo>
                          <a:pt x="550" y="180"/>
                        </a:lnTo>
                        <a:lnTo>
                          <a:pt x="565" y="180"/>
                        </a:lnTo>
                        <a:lnTo>
                          <a:pt x="573" y="175"/>
                        </a:lnTo>
                        <a:lnTo>
                          <a:pt x="575" y="167"/>
                        </a:lnTo>
                        <a:lnTo>
                          <a:pt x="569" y="159"/>
                        </a:lnTo>
                        <a:lnTo>
                          <a:pt x="558" y="151"/>
                        </a:lnTo>
                        <a:lnTo>
                          <a:pt x="536" y="147"/>
                        </a:lnTo>
                        <a:lnTo>
                          <a:pt x="506" y="147"/>
                        </a:lnTo>
                        <a:lnTo>
                          <a:pt x="475" y="148"/>
                        </a:lnTo>
                        <a:lnTo>
                          <a:pt x="453" y="144"/>
                        </a:lnTo>
                        <a:lnTo>
                          <a:pt x="440" y="136"/>
                        </a:lnTo>
                        <a:lnTo>
                          <a:pt x="436" y="127"/>
                        </a:lnTo>
                        <a:lnTo>
                          <a:pt x="439" y="118"/>
                        </a:lnTo>
                        <a:lnTo>
                          <a:pt x="449" y="112"/>
                        </a:lnTo>
                        <a:lnTo>
                          <a:pt x="469" y="108"/>
                        </a:lnTo>
                        <a:lnTo>
                          <a:pt x="494" y="111"/>
                        </a:lnTo>
                        <a:lnTo>
                          <a:pt x="517" y="115"/>
                        </a:lnTo>
                        <a:lnTo>
                          <a:pt x="528" y="116"/>
                        </a:lnTo>
                        <a:lnTo>
                          <a:pt x="528" y="115"/>
                        </a:lnTo>
                        <a:lnTo>
                          <a:pt x="520" y="111"/>
                        </a:lnTo>
                        <a:lnTo>
                          <a:pt x="505" y="105"/>
                        </a:lnTo>
                        <a:lnTo>
                          <a:pt x="485" y="97"/>
                        </a:lnTo>
                        <a:lnTo>
                          <a:pt x="462" y="87"/>
                        </a:lnTo>
                        <a:lnTo>
                          <a:pt x="438" y="76"/>
                        </a:lnTo>
                        <a:close/>
                      </a:path>
                    </a:pathLst>
                  </a:custGeom>
                  <a:solidFill>
                    <a:srgbClr val="E0A3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95" name="Freeform 58"/>
                  <p:cNvSpPr/>
                  <p:nvPr/>
                </p:nvSpPr>
                <p:spPr bwMode="auto">
                  <a:xfrm>
                    <a:off x="4457" y="1890"/>
                    <a:ext cx="181" cy="315"/>
                  </a:xfrm>
                  <a:custGeom>
                    <a:avLst/>
                    <a:gdLst>
                      <a:gd name="T0" fmla="*/ 1 w 360"/>
                      <a:gd name="T1" fmla="*/ 36 h 315"/>
                      <a:gd name="T2" fmla="*/ 1 w 360"/>
                      <a:gd name="T3" fmla="*/ 26 h 315"/>
                      <a:gd name="T4" fmla="*/ 1 w 360"/>
                      <a:gd name="T5" fmla="*/ 25 h 315"/>
                      <a:gd name="T6" fmla="*/ 1 w 360"/>
                      <a:gd name="T7" fmla="*/ 26 h 315"/>
                      <a:gd name="T8" fmla="*/ 1 w 360"/>
                      <a:gd name="T9" fmla="*/ 22 h 315"/>
                      <a:gd name="T10" fmla="*/ 1 w 360"/>
                      <a:gd name="T11" fmla="*/ 14 h 315"/>
                      <a:gd name="T12" fmla="*/ 1 w 360"/>
                      <a:gd name="T13" fmla="*/ 4 h 315"/>
                      <a:gd name="T14" fmla="*/ 1 w 360"/>
                      <a:gd name="T15" fmla="*/ 0 h 315"/>
                      <a:gd name="T16" fmla="*/ 1 w 360"/>
                      <a:gd name="T17" fmla="*/ 4 h 315"/>
                      <a:gd name="T18" fmla="*/ 0 w 360"/>
                      <a:gd name="T19" fmla="*/ 37 h 315"/>
                      <a:gd name="T20" fmla="*/ 1 w 360"/>
                      <a:gd name="T21" fmla="*/ 74 h 315"/>
                      <a:gd name="T22" fmla="*/ 1 w 360"/>
                      <a:gd name="T23" fmla="*/ 96 h 315"/>
                      <a:gd name="T24" fmla="*/ 1 w 360"/>
                      <a:gd name="T25" fmla="*/ 119 h 315"/>
                      <a:gd name="T26" fmla="*/ 1 w 360"/>
                      <a:gd name="T27" fmla="*/ 139 h 315"/>
                      <a:gd name="T28" fmla="*/ 1 w 360"/>
                      <a:gd name="T29" fmla="*/ 153 h 315"/>
                      <a:gd name="T30" fmla="*/ 1 w 360"/>
                      <a:gd name="T31" fmla="*/ 157 h 315"/>
                      <a:gd name="T32" fmla="*/ 1 w 360"/>
                      <a:gd name="T33" fmla="*/ 152 h 315"/>
                      <a:gd name="T34" fmla="*/ 1 w 360"/>
                      <a:gd name="T35" fmla="*/ 147 h 315"/>
                      <a:gd name="T36" fmla="*/ 1 w 360"/>
                      <a:gd name="T37" fmla="*/ 148 h 315"/>
                      <a:gd name="T38" fmla="*/ 1 w 360"/>
                      <a:gd name="T39" fmla="*/ 163 h 315"/>
                      <a:gd name="T40" fmla="*/ 1 w 360"/>
                      <a:gd name="T41" fmla="*/ 179 h 315"/>
                      <a:gd name="T42" fmla="*/ 1 w 360"/>
                      <a:gd name="T43" fmla="*/ 194 h 315"/>
                      <a:gd name="T44" fmla="*/ 1 w 360"/>
                      <a:gd name="T45" fmla="*/ 208 h 315"/>
                      <a:gd name="T46" fmla="*/ 2 w 360"/>
                      <a:gd name="T47" fmla="*/ 224 h 315"/>
                      <a:gd name="T48" fmla="*/ 2 w 360"/>
                      <a:gd name="T49" fmla="*/ 248 h 315"/>
                      <a:gd name="T50" fmla="*/ 2 w 360"/>
                      <a:gd name="T51" fmla="*/ 273 h 315"/>
                      <a:gd name="T52" fmla="*/ 2 w 360"/>
                      <a:gd name="T53" fmla="*/ 297 h 315"/>
                      <a:gd name="T54" fmla="*/ 2 w 360"/>
                      <a:gd name="T55" fmla="*/ 310 h 315"/>
                      <a:gd name="T56" fmla="*/ 2 w 360"/>
                      <a:gd name="T57" fmla="*/ 315 h 315"/>
                      <a:gd name="T58" fmla="*/ 2 w 360"/>
                      <a:gd name="T59" fmla="*/ 312 h 315"/>
                      <a:gd name="T60" fmla="*/ 2 w 360"/>
                      <a:gd name="T61" fmla="*/ 302 h 315"/>
                      <a:gd name="T62" fmla="*/ 2 w 360"/>
                      <a:gd name="T63" fmla="*/ 271 h 315"/>
                      <a:gd name="T64" fmla="*/ 2 w 360"/>
                      <a:gd name="T65" fmla="*/ 237 h 315"/>
                      <a:gd name="T66" fmla="*/ 2 w 360"/>
                      <a:gd name="T67" fmla="*/ 204 h 315"/>
                      <a:gd name="T68" fmla="*/ 2 w 360"/>
                      <a:gd name="T69" fmla="*/ 171 h 315"/>
                      <a:gd name="T70" fmla="*/ 2 w 360"/>
                      <a:gd name="T71" fmla="*/ 138 h 315"/>
                      <a:gd name="T72" fmla="*/ 1 w 360"/>
                      <a:gd name="T73" fmla="*/ 102 h 315"/>
                      <a:gd name="T74" fmla="*/ 1 w 360"/>
                      <a:gd name="T75" fmla="*/ 84 h 315"/>
                      <a:gd name="T76" fmla="*/ 1 w 360"/>
                      <a:gd name="T77" fmla="*/ 70 h 315"/>
                      <a:gd name="T78" fmla="*/ 1 w 360"/>
                      <a:gd name="T79" fmla="*/ 58 h 315"/>
                      <a:gd name="T80" fmla="*/ 1 w 360"/>
                      <a:gd name="T81" fmla="*/ 46 h 315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360"/>
                      <a:gd name="T124" fmla="*/ 0 h 315"/>
                      <a:gd name="T125" fmla="*/ 360 w 360"/>
                      <a:gd name="T126" fmla="*/ 315 h 315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360" h="315">
                        <a:moveTo>
                          <a:pt x="191" y="46"/>
                        </a:moveTo>
                        <a:lnTo>
                          <a:pt x="191" y="36"/>
                        </a:lnTo>
                        <a:lnTo>
                          <a:pt x="176" y="30"/>
                        </a:lnTo>
                        <a:lnTo>
                          <a:pt x="160" y="26"/>
                        </a:lnTo>
                        <a:lnTo>
                          <a:pt x="145" y="25"/>
                        </a:lnTo>
                        <a:lnTo>
                          <a:pt x="130" y="25"/>
                        </a:lnTo>
                        <a:lnTo>
                          <a:pt x="114" y="26"/>
                        </a:lnTo>
                        <a:lnTo>
                          <a:pt x="99" y="26"/>
                        </a:lnTo>
                        <a:lnTo>
                          <a:pt x="85" y="25"/>
                        </a:lnTo>
                        <a:lnTo>
                          <a:pt x="71" y="22"/>
                        </a:lnTo>
                        <a:lnTo>
                          <a:pt x="63" y="18"/>
                        </a:lnTo>
                        <a:lnTo>
                          <a:pt x="55" y="14"/>
                        </a:lnTo>
                        <a:lnTo>
                          <a:pt x="47" y="8"/>
                        </a:lnTo>
                        <a:lnTo>
                          <a:pt x="39" y="4"/>
                        </a:lnTo>
                        <a:lnTo>
                          <a:pt x="31" y="1"/>
                        </a:lnTo>
                        <a:lnTo>
                          <a:pt x="24" y="0"/>
                        </a:lnTo>
                        <a:lnTo>
                          <a:pt x="17" y="1"/>
                        </a:lnTo>
                        <a:lnTo>
                          <a:pt x="11" y="4"/>
                        </a:lnTo>
                        <a:lnTo>
                          <a:pt x="1" y="19"/>
                        </a:lnTo>
                        <a:lnTo>
                          <a:pt x="0" y="37"/>
                        </a:lnTo>
                        <a:lnTo>
                          <a:pt x="5" y="55"/>
                        </a:lnTo>
                        <a:lnTo>
                          <a:pt x="16" y="74"/>
                        </a:lnTo>
                        <a:lnTo>
                          <a:pt x="20" y="84"/>
                        </a:lnTo>
                        <a:lnTo>
                          <a:pt x="20" y="96"/>
                        </a:lnTo>
                        <a:lnTo>
                          <a:pt x="17" y="107"/>
                        </a:lnTo>
                        <a:lnTo>
                          <a:pt x="12" y="119"/>
                        </a:lnTo>
                        <a:lnTo>
                          <a:pt x="7" y="130"/>
                        </a:lnTo>
                        <a:lnTo>
                          <a:pt x="4" y="139"/>
                        </a:lnTo>
                        <a:lnTo>
                          <a:pt x="5" y="147"/>
                        </a:lnTo>
                        <a:lnTo>
                          <a:pt x="11" y="153"/>
                        </a:lnTo>
                        <a:lnTo>
                          <a:pt x="22" y="156"/>
                        </a:lnTo>
                        <a:lnTo>
                          <a:pt x="32" y="157"/>
                        </a:lnTo>
                        <a:lnTo>
                          <a:pt x="43" y="155"/>
                        </a:lnTo>
                        <a:lnTo>
                          <a:pt x="55" y="152"/>
                        </a:lnTo>
                        <a:lnTo>
                          <a:pt x="68" y="149"/>
                        </a:lnTo>
                        <a:lnTo>
                          <a:pt x="80" y="147"/>
                        </a:lnTo>
                        <a:lnTo>
                          <a:pt x="93" y="146"/>
                        </a:lnTo>
                        <a:lnTo>
                          <a:pt x="107" y="148"/>
                        </a:lnTo>
                        <a:lnTo>
                          <a:pt x="123" y="155"/>
                        </a:lnTo>
                        <a:lnTo>
                          <a:pt x="140" y="163"/>
                        </a:lnTo>
                        <a:lnTo>
                          <a:pt x="156" y="170"/>
                        </a:lnTo>
                        <a:lnTo>
                          <a:pt x="174" y="179"/>
                        </a:lnTo>
                        <a:lnTo>
                          <a:pt x="191" y="186"/>
                        </a:lnTo>
                        <a:lnTo>
                          <a:pt x="208" y="194"/>
                        </a:lnTo>
                        <a:lnTo>
                          <a:pt x="224" y="201"/>
                        </a:lnTo>
                        <a:lnTo>
                          <a:pt x="242" y="208"/>
                        </a:lnTo>
                        <a:lnTo>
                          <a:pt x="252" y="215"/>
                        </a:lnTo>
                        <a:lnTo>
                          <a:pt x="258" y="224"/>
                        </a:lnTo>
                        <a:lnTo>
                          <a:pt x="261" y="236"/>
                        </a:lnTo>
                        <a:lnTo>
                          <a:pt x="261" y="248"/>
                        </a:lnTo>
                        <a:lnTo>
                          <a:pt x="261" y="261"/>
                        </a:lnTo>
                        <a:lnTo>
                          <a:pt x="261" y="273"/>
                        </a:lnTo>
                        <a:lnTo>
                          <a:pt x="263" y="286"/>
                        </a:lnTo>
                        <a:lnTo>
                          <a:pt x="267" y="297"/>
                        </a:lnTo>
                        <a:lnTo>
                          <a:pt x="273" y="305"/>
                        </a:lnTo>
                        <a:lnTo>
                          <a:pt x="281" y="310"/>
                        </a:lnTo>
                        <a:lnTo>
                          <a:pt x="292" y="314"/>
                        </a:lnTo>
                        <a:lnTo>
                          <a:pt x="305" y="315"/>
                        </a:lnTo>
                        <a:lnTo>
                          <a:pt x="319" y="315"/>
                        </a:lnTo>
                        <a:lnTo>
                          <a:pt x="331" y="312"/>
                        </a:lnTo>
                        <a:lnTo>
                          <a:pt x="342" y="309"/>
                        </a:lnTo>
                        <a:lnTo>
                          <a:pt x="351" y="302"/>
                        </a:lnTo>
                        <a:lnTo>
                          <a:pt x="359" y="289"/>
                        </a:lnTo>
                        <a:lnTo>
                          <a:pt x="360" y="271"/>
                        </a:lnTo>
                        <a:lnTo>
                          <a:pt x="358" y="253"/>
                        </a:lnTo>
                        <a:lnTo>
                          <a:pt x="351" y="237"/>
                        </a:lnTo>
                        <a:lnTo>
                          <a:pt x="340" y="220"/>
                        </a:lnTo>
                        <a:lnTo>
                          <a:pt x="328" y="204"/>
                        </a:lnTo>
                        <a:lnTo>
                          <a:pt x="315" y="187"/>
                        </a:lnTo>
                        <a:lnTo>
                          <a:pt x="301" y="171"/>
                        </a:lnTo>
                        <a:lnTo>
                          <a:pt x="289" y="155"/>
                        </a:lnTo>
                        <a:lnTo>
                          <a:pt x="276" y="138"/>
                        </a:lnTo>
                        <a:lnTo>
                          <a:pt x="263" y="120"/>
                        </a:lnTo>
                        <a:lnTo>
                          <a:pt x="252" y="102"/>
                        </a:lnTo>
                        <a:lnTo>
                          <a:pt x="247" y="93"/>
                        </a:lnTo>
                        <a:lnTo>
                          <a:pt x="243" y="84"/>
                        </a:lnTo>
                        <a:lnTo>
                          <a:pt x="236" y="77"/>
                        </a:lnTo>
                        <a:lnTo>
                          <a:pt x="229" y="70"/>
                        </a:lnTo>
                        <a:lnTo>
                          <a:pt x="221" y="63"/>
                        </a:lnTo>
                        <a:lnTo>
                          <a:pt x="212" y="58"/>
                        </a:lnTo>
                        <a:lnTo>
                          <a:pt x="201" y="51"/>
                        </a:lnTo>
                        <a:lnTo>
                          <a:pt x="191" y="46"/>
                        </a:lnTo>
                        <a:close/>
                      </a:path>
                    </a:pathLst>
                  </a:custGeom>
                  <a:solidFill>
                    <a:srgbClr val="B275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96" name="Freeform 59"/>
                  <p:cNvSpPr/>
                  <p:nvPr/>
                </p:nvSpPr>
                <p:spPr bwMode="auto">
                  <a:xfrm>
                    <a:off x="4670" y="1845"/>
                    <a:ext cx="286" cy="310"/>
                  </a:xfrm>
                  <a:custGeom>
                    <a:avLst/>
                    <a:gdLst>
                      <a:gd name="T0" fmla="*/ 1 w 572"/>
                      <a:gd name="T1" fmla="*/ 79 h 310"/>
                      <a:gd name="T2" fmla="*/ 1 w 572"/>
                      <a:gd name="T3" fmla="*/ 78 h 310"/>
                      <a:gd name="T4" fmla="*/ 1 w 572"/>
                      <a:gd name="T5" fmla="*/ 29 h 310"/>
                      <a:gd name="T6" fmla="*/ 1 w 572"/>
                      <a:gd name="T7" fmla="*/ 19 h 310"/>
                      <a:gd name="T8" fmla="*/ 1 w 572"/>
                      <a:gd name="T9" fmla="*/ 15 h 310"/>
                      <a:gd name="T10" fmla="*/ 1 w 572"/>
                      <a:gd name="T11" fmla="*/ 31 h 310"/>
                      <a:gd name="T12" fmla="*/ 1 w 572"/>
                      <a:gd name="T13" fmla="*/ 18 h 310"/>
                      <a:gd name="T14" fmla="*/ 1 w 572"/>
                      <a:gd name="T15" fmla="*/ 17 h 310"/>
                      <a:gd name="T16" fmla="*/ 1 w 572"/>
                      <a:gd name="T17" fmla="*/ 26 h 310"/>
                      <a:gd name="T18" fmla="*/ 1 w 572"/>
                      <a:gd name="T19" fmla="*/ 30 h 310"/>
                      <a:gd name="T20" fmla="*/ 1 w 572"/>
                      <a:gd name="T21" fmla="*/ 15 h 310"/>
                      <a:gd name="T22" fmla="*/ 1 w 572"/>
                      <a:gd name="T23" fmla="*/ 0 h 310"/>
                      <a:gd name="T24" fmla="*/ 1 w 572"/>
                      <a:gd name="T25" fmla="*/ 11 h 310"/>
                      <a:gd name="T26" fmla="*/ 1 w 572"/>
                      <a:gd name="T27" fmla="*/ 41 h 310"/>
                      <a:gd name="T28" fmla="*/ 1 w 572"/>
                      <a:gd name="T29" fmla="*/ 57 h 310"/>
                      <a:gd name="T30" fmla="*/ 1 w 572"/>
                      <a:gd name="T31" fmla="*/ 55 h 310"/>
                      <a:gd name="T32" fmla="*/ 1 w 572"/>
                      <a:gd name="T33" fmla="*/ 42 h 310"/>
                      <a:gd name="T34" fmla="*/ 1 w 572"/>
                      <a:gd name="T35" fmla="*/ 39 h 310"/>
                      <a:gd name="T36" fmla="*/ 1 w 572"/>
                      <a:gd name="T37" fmla="*/ 61 h 310"/>
                      <a:gd name="T38" fmla="*/ 1 w 572"/>
                      <a:gd name="T39" fmla="*/ 91 h 310"/>
                      <a:gd name="T40" fmla="*/ 1 w 572"/>
                      <a:gd name="T41" fmla="*/ 105 h 310"/>
                      <a:gd name="T42" fmla="*/ 1 w 572"/>
                      <a:gd name="T43" fmla="*/ 108 h 310"/>
                      <a:gd name="T44" fmla="*/ 1 w 572"/>
                      <a:gd name="T45" fmla="*/ 128 h 310"/>
                      <a:gd name="T46" fmla="*/ 1 w 572"/>
                      <a:gd name="T47" fmla="*/ 162 h 310"/>
                      <a:gd name="T48" fmla="*/ 1 w 572"/>
                      <a:gd name="T49" fmla="*/ 192 h 310"/>
                      <a:gd name="T50" fmla="*/ 1 w 572"/>
                      <a:gd name="T51" fmla="*/ 206 h 310"/>
                      <a:gd name="T52" fmla="*/ 1 w 572"/>
                      <a:gd name="T53" fmla="*/ 205 h 310"/>
                      <a:gd name="T54" fmla="*/ 0 w 572"/>
                      <a:gd name="T55" fmla="*/ 210 h 310"/>
                      <a:gd name="T56" fmla="*/ 1 w 572"/>
                      <a:gd name="T57" fmla="*/ 223 h 310"/>
                      <a:gd name="T58" fmla="*/ 1 w 572"/>
                      <a:gd name="T59" fmla="*/ 227 h 310"/>
                      <a:gd name="T60" fmla="*/ 1 w 572"/>
                      <a:gd name="T61" fmla="*/ 253 h 310"/>
                      <a:gd name="T62" fmla="*/ 1 w 572"/>
                      <a:gd name="T63" fmla="*/ 272 h 310"/>
                      <a:gd name="T64" fmla="*/ 1 w 572"/>
                      <a:gd name="T65" fmla="*/ 267 h 310"/>
                      <a:gd name="T66" fmla="*/ 1 w 572"/>
                      <a:gd name="T67" fmla="*/ 289 h 310"/>
                      <a:gd name="T68" fmla="*/ 1 w 572"/>
                      <a:gd name="T69" fmla="*/ 284 h 310"/>
                      <a:gd name="T70" fmla="*/ 1 w 572"/>
                      <a:gd name="T71" fmla="*/ 255 h 310"/>
                      <a:gd name="T72" fmla="*/ 1 w 572"/>
                      <a:gd name="T73" fmla="*/ 260 h 310"/>
                      <a:gd name="T74" fmla="*/ 1 w 572"/>
                      <a:gd name="T75" fmla="*/ 300 h 310"/>
                      <a:gd name="T76" fmla="*/ 1 w 572"/>
                      <a:gd name="T77" fmla="*/ 308 h 310"/>
                      <a:gd name="T78" fmla="*/ 1 w 572"/>
                      <a:gd name="T79" fmla="*/ 284 h 310"/>
                      <a:gd name="T80" fmla="*/ 1 w 572"/>
                      <a:gd name="T81" fmla="*/ 254 h 310"/>
                      <a:gd name="T82" fmla="*/ 1 w 572"/>
                      <a:gd name="T83" fmla="*/ 241 h 310"/>
                      <a:gd name="T84" fmla="*/ 1 w 572"/>
                      <a:gd name="T85" fmla="*/ 263 h 310"/>
                      <a:gd name="T86" fmla="*/ 1 w 572"/>
                      <a:gd name="T87" fmla="*/ 268 h 310"/>
                      <a:gd name="T88" fmla="*/ 1 w 572"/>
                      <a:gd name="T89" fmla="*/ 245 h 310"/>
                      <a:gd name="T90" fmla="*/ 1 w 572"/>
                      <a:gd name="T91" fmla="*/ 263 h 310"/>
                      <a:gd name="T92" fmla="*/ 1 w 572"/>
                      <a:gd name="T93" fmla="*/ 260 h 310"/>
                      <a:gd name="T94" fmla="*/ 1 w 572"/>
                      <a:gd name="T95" fmla="*/ 231 h 310"/>
                      <a:gd name="T96" fmla="*/ 1 w 572"/>
                      <a:gd name="T97" fmla="*/ 236 h 310"/>
                      <a:gd name="T98" fmla="*/ 2 w 572"/>
                      <a:gd name="T99" fmla="*/ 242 h 310"/>
                      <a:gd name="T100" fmla="*/ 2 w 572"/>
                      <a:gd name="T101" fmla="*/ 235 h 310"/>
                      <a:gd name="T102" fmla="*/ 2 w 572"/>
                      <a:gd name="T103" fmla="*/ 215 h 310"/>
                      <a:gd name="T104" fmla="*/ 2 w 572"/>
                      <a:gd name="T105" fmla="*/ 191 h 310"/>
                      <a:gd name="T106" fmla="*/ 2 w 572"/>
                      <a:gd name="T107" fmla="*/ 179 h 310"/>
                      <a:gd name="T108" fmla="*/ 2 w 572"/>
                      <a:gd name="T109" fmla="*/ 166 h 310"/>
                      <a:gd name="T110" fmla="*/ 2 w 572"/>
                      <a:gd name="T111" fmla="*/ 147 h 310"/>
                      <a:gd name="T112" fmla="*/ 1 w 572"/>
                      <a:gd name="T113" fmla="*/ 142 h 310"/>
                      <a:gd name="T114" fmla="*/ 1 w 572"/>
                      <a:gd name="T115" fmla="*/ 117 h 310"/>
                      <a:gd name="T116" fmla="*/ 1 w 572"/>
                      <a:gd name="T117" fmla="*/ 109 h 310"/>
                      <a:gd name="T118" fmla="*/ 2 w 572"/>
                      <a:gd name="T119" fmla="*/ 113 h 310"/>
                      <a:gd name="T120" fmla="*/ 1 w 572"/>
                      <a:gd name="T121" fmla="*/ 96 h 310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w 572"/>
                      <a:gd name="T184" fmla="*/ 0 h 310"/>
                      <a:gd name="T185" fmla="*/ 572 w 572"/>
                      <a:gd name="T186" fmla="*/ 310 h 310"/>
                    </a:gdLst>
                    <a:ahLst/>
                    <a:cxnLst>
                      <a:cxn ang="T122">
                        <a:pos x="T0" y="T1"/>
                      </a:cxn>
                      <a:cxn ang="T123">
                        <a:pos x="T2" y="T3"/>
                      </a:cxn>
                      <a:cxn ang="T124">
                        <a:pos x="T4" y="T5"/>
                      </a:cxn>
                      <a:cxn ang="T125">
                        <a:pos x="T6" y="T7"/>
                      </a:cxn>
                      <a:cxn ang="T126">
                        <a:pos x="T8" y="T9"/>
                      </a:cxn>
                      <a:cxn ang="T127">
                        <a:pos x="T10" y="T11"/>
                      </a:cxn>
                      <a:cxn ang="T128">
                        <a:pos x="T12" y="T13"/>
                      </a:cxn>
                      <a:cxn ang="T129">
                        <a:pos x="T14" y="T15"/>
                      </a:cxn>
                      <a:cxn ang="T130">
                        <a:pos x="T16" y="T17"/>
                      </a:cxn>
                      <a:cxn ang="T131">
                        <a:pos x="T18" y="T19"/>
                      </a:cxn>
                      <a:cxn ang="T132">
                        <a:pos x="T20" y="T21"/>
                      </a:cxn>
                      <a:cxn ang="T133">
                        <a:pos x="T22" y="T23"/>
                      </a:cxn>
                      <a:cxn ang="T134">
                        <a:pos x="T24" y="T25"/>
                      </a:cxn>
                      <a:cxn ang="T135">
                        <a:pos x="T26" y="T27"/>
                      </a:cxn>
                      <a:cxn ang="T136">
                        <a:pos x="T28" y="T29"/>
                      </a:cxn>
                      <a:cxn ang="T137">
                        <a:pos x="T30" y="T31"/>
                      </a:cxn>
                      <a:cxn ang="T138">
                        <a:pos x="T32" y="T33"/>
                      </a:cxn>
                      <a:cxn ang="T139">
                        <a:pos x="T34" y="T35"/>
                      </a:cxn>
                      <a:cxn ang="T140">
                        <a:pos x="T36" y="T37"/>
                      </a:cxn>
                      <a:cxn ang="T141">
                        <a:pos x="T38" y="T39"/>
                      </a:cxn>
                      <a:cxn ang="T142">
                        <a:pos x="T40" y="T41"/>
                      </a:cxn>
                      <a:cxn ang="T143">
                        <a:pos x="T42" y="T43"/>
                      </a:cxn>
                      <a:cxn ang="T144">
                        <a:pos x="T44" y="T45"/>
                      </a:cxn>
                      <a:cxn ang="T145">
                        <a:pos x="T46" y="T47"/>
                      </a:cxn>
                      <a:cxn ang="T146">
                        <a:pos x="T48" y="T49"/>
                      </a:cxn>
                      <a:cxn ang="T147">
                        <a:pos x="T50" y="T51"/>
                      </a:cxn>
                      <a:cxn ang="T148">
                        <a:pos x="T52" y="T53"/>
                      </a:cxn>
                      <a:cxn ang="T149">
                        <a:pos x="T54" y="T55"/>
                      </a:cxn>
                      <a:cxn ang="T150">
                        <a:pos x="T56" y="T57"/>
                      </a:cxn>
                      <a:cxn ang="T151">
                        <a:pos x="T58" y="T59"/>
                      </a:cxn>
                      <a:cxn ang="T152">
                        <a:pos x="T60" y="T61"/>
                      </a:cxn>
                      <a:cxn ang="T153">
                        <a:pos x="T62" y="T63"/>
                      </a:cxn>
                      <a:cxn ang="T154">
                        <a:pos x="T64" y="T65"/>
                      </a:cxn>
                      <a:cxn ang="T155">
                        <a:pos x="T66" y="T67"/>
                      </a:cxn>
                      <a:cxn ang="T156">
                        <a:pos x="T68" y="T69"/>
                      </a:cxn>
                      <a:cxn ang="T157">
                        <a:pos x="T70" y="T71"/>
                      </a:cxn>
                      <a:cxn ang="T158">
                        <a:pos x="T72" y="T73"/>
                      </a:cxn>
                      <a:cxn ang="T159">
                        <a:pos x="T74" y="T75"/>
                      </a:cxn>
                      <a:cxn ang="T160">
                        <a:pos x="T76" y="T77"/>
                      </a:cxn>
                      <a:cxn ang="T161">
                        <a:pos x="T78" y="T79"/>
                      </a:cxn>
                      <a:cxn ang="T162">
                        <a:pos x="T80" y="T81"/>
                      </a:cxn>
                      <a:cxn ang="T163">
                        <a:pos x="T82" y="T83"/>
                      </a:cxn>
                      <a:cxn ang="T164">
                        <a:pos x="T84" y="T85"/>
                      </a:cxn>
                      <a:cxn ang="T165">
                        <a:pos x="T86" y="T87"/>
                      </a:cxn>
                      <a:cxn ang="T166">
                        <a:pos x="T88" y="T89"/>
                      </a:cxn>
                      <a:cxn ang="T167">
                        <a:pos x="T90" y="T91"/>
                      </a:cxn>
                      <a:cxn ang="T168">
                        <a:pos x="T92" y="T93"/>
                      </a:cxn>
                      <a:cxn ang="T169">
                        <a:pos x="T94" y="T95"/>
                      </a:cxn>
                      <a:cxn ang="T170">
                        <a:pos x="T96" y="T97"/>
                      </a:cxn>
                      <a:cxn ang="T171">
                        <a:pos x="T98" y="T99"/>
                      </a:cxn>
                      <a:cxn ang="T172">
                        <a:pos x="T100" y="T101"/>
                      </a:cxn>
                      <a:cxn ang="T173">
                        <a:pos x="T102" y="T103"/>
                      </a:cxn>
                      <a:cxn ang="T174">
                        <a:pos x="T104" y="T105"/>
                      </a:cxn>
                      <a:cxn ang="T175">
                        <a:pos x="T106" y="T107"/>
                      </a:cxn>
                      <a:cxn ang="T176">
                        <a:pos x="T108" y="T109"/>
                      </a:cxn>
                      <a:cxn ang="T177">
                        <a:pos x="T110" y="T111"/>
                      </a:cxn>
                      <a:cxn ang="T178">
                        <a:pos x="T112" y="T113"/>
                      </a:cxn>
                      <a:cxn ang="T179">
                        <a:pos x="T114" y="T115"/>
                      </a:cxn>
                      <a:cxn ang="T180">
                        <a:pos x="T116" y="T117"/>
                      </a:cxn>
                      <a:cxn ang="T181">
                        <a:pos x="T118" y="T119"/>
                      </a:cxn>
                      <a:cxn ang="T182">
                        <a:pos x="T120" y="T121"/>
                      </a:cxn>
                    </a:cxnLst>
                    <a:rect l="T183" t="T184" r="T185" b="T186"/>
                    <a:pathLst>
                      <a:path w="572" h="310">
                        <a:moveTo>
                          <a:pt x="435" y="75"/>
                        </a:moveTo>
                        <a:lnTo>
                          <a:pt x="433" y="76"/>
                        </a:lnTo>
                        <a:lnTo>
                          <a:pt x="425" y="79"/>
                        </a:lnTo>
                        <a:lnTo>
                          <a:pt x="414" y="81"/>
                        </a:lnTo>
                        <a:lnTo>
                          <a:pt x="401" y="81"/>
                        </a:lnTo>
                        <a:lnTo>
                          <a:pt x="386" y="78"/>
                        </a:lnTo>
                        <a:lnTo>
                          <a:pt x="370" y="69"/>
                        </a:lnTo>
                        <a:lnTo>
                          <a:pt x="356" y="53"/>
                        </a:lnTo>
                        <a:lnTo>
                          <a:pt x="343" y="29"/>
                        </a:lnTo>
                        <a:lnTo>
                          <a:pt x="342" y="27"/>
                        </a:lnTo>
                        <a:lnTo>
                          <a:pt x="338" y="23"/>
                        </a:lnTo>
                        <a:lnTo>
                          <a:pt x="333" y="19"/>
                        </a:lnTo>
                        <a:lnTo>
                          <a:pt x="325" y="16"/>
                        </a:lnTo>
                        <a:lnTo>
                          <a:pt x="315" y="13"/>
                        </a:lnTo>
                        <a:lnTo>
                          <a:pt x="305" y="15"/>
                        </a:lnTo>
                        <a:lnTo>
                          <a:pt x="294" y="21"/>
                        </a:lnTo>
                        <a:lnTo>
                          <a:pt x="282" y="32"/>
                        </a:lnTo>
                        <a:lnTo>
                          <a:pt x="280" y="31"/>
                        </a:lnTo>
                        <a:lnTo>
                          <a:pt x="274" y="26"/>
                        </a:lnTo>
                        <a:lnTo>
                          <a:pt x="265" y="22"/>
                        </a:lnTo>
                        <a:lnTo>
                          <a:pt x="254" y="18"/>
                        </a:lnTo>
                        <a:lnTo>
                          <a:pt x="244" y="15"/>
                        </a:lnTo>
                        <a:lnTo>
                          <a:pt x="236" y="15"/>
                        </a:lnTo>
                        <a:lnTo>
                          <a:pt x="230" y="17"/>
                        </a:lnTo>
                        <a:lnTo>
                          <a:pt x="228" y="24"/>
                        </a:lnTo>
                        <a:lnTo>
                          <a:pt x="226" y="25"/>
                        </a:lnTo>
                        <a:lnTo>
                          <a:pt x="220" y="26"/>
                        </a:lnTo>
                        <a:lnTo>
                          <a:pt x="211" y="29"/>
                        </a:lnTo>
                        <a:lnTo>
                          <a:pt x="199" y="30"/>
                        </a:lnTo>
                        <a:lnTo>
                          <a:pt x="186" y="30"/>
                        </a:lnTo>
                        <a:lnTo>
                          <a:pt x="174" y="27"/>
                        </a:lnTo>
                        <a:lnTo>
                          <a:pt x="161" y="23"/>
                        </a:lnTo>
                        <a:lnTo>
                          <a:pt x="151" y="15"/>
                        </a:lnTo>
                        <a:lnTo>
                          <a:pt x="140" y="6"/>
                        </a:lnTo>
                        <a:lnTo>
                          <a:pt x="132" y="1"/>
                        </a:lnTo>
                        <a:lnTo>
                          <a:pt x="124" y="0"/>
                        </a:lnTo>
                        <a:lnTo>
                          <a:pt x="120" y="1"/>
                        </a:lnTo>
                        <a:lnTo>
                          <a:pt x="116" y="5"/>
                        </a:lnTo>
                        <a:lnTo>
                          <a:pt x="116" y="11"/>
                        </a:lnTo>
                        <a:lnTo>
                          <a:pt x="121" y="20"/>
                        </a:lnTo>
                        <a:lnTo>
                          <a:pt x="129" y="31"/>
                        </a:lnTo>
                        <a:lnTo>
                          <a:pt x="137" y="41"/>
                        </a:lnTo>
                        <a:lnTo>
                          <a:pt x="141" y="49"/>
                        </a:lnTo>
                        <a:lnTo>
                          <a:pt x="143" y="54"/>
                        </a:lnTo>
                        <a:lnTo>
                          <a:pt x="139" y="57"/>
                        </a:lnTo>
                        <a:lnTo>
                          <a:pt x="135" y="59"/>
                        </a:lnTo>
                        <a:lnTo>
                          <a:pt x="126" y="59"/>
                        </a:lnTo>
                        <a:lnTo>
                          <a:pt x="116" y="55"/>
                        </a:lnTo>
                        <a:lnTo>
                          <a:pt x="105" y="51"/>
                        </a:lnTo>
                        <a:lnTo>
                          <a:pt x="93" y="46"/>
                        </a:lnTo>
                        <a:lnTo>
                          <a:pt x="82" y="42"/>
                        </a:lnTo>
                        <a:lnTo>
                          <a:pt x="71" y="39"/>
                        </a:lnTo>
                        <a:lnTo>
                          <a:pt x="62" y="38"/>
                        </a:lnTo>
                        <a:lnTo>
                          <a:pt x="56" y="39"/>
                        </a:lnTo>
                        <a:lnTo>
                          <a:pt x="54" y="44"/>
                        </a:lnTo>
                        <a:lnTo>
                          <a:pt x="55" y="50"/>
                        </a:lnTo>
                        <a:lnTo>
                          <a:pt x="62" y="61"/>
                        </a:lnTo>
                        <a:lnTo>
                          <a:pt x="69" y="73"/>
                        </a:lnTo>
                        <a:lnTo>
                          <a:pt x="72" y="82"/>
                        </a:lnTo>
                        <a:lnTo>
                          <a:pt x="71" y="91"/>
                        </a:lnTo>
                        <a:lnTo>
                          <a:pt x="68" y="97"/>
                        </a:lnTo>
                        <a:lnTo>
                          <a:pt x="62" y="102"/>
                        </a:lnTo>
                        <a:lnTo>
                          <a:pt x="55" y="105"/>
                        </a:lnTo>
                        <a:lnTo>
                          <a:pt x="48" y="107"/>
                        </a:lnTo>
                        <a:lnTo>
                          <a:pt x="42" y="107"/>
                        </a:lnTo>
                        <a:lnTo>
                          <a:pt x="34" y="108"/>
                        </a:lnTo>
                        <a:lnTo>
                          <a:pt x="23" y="112"/>
                        </a:lnTo>
                        <a:lnTo>
                          <a:pt x="12" y="120"/>
                        </a:lnTo>
                        <a:lnTo>
                          <a:pt x="4" y="128"/>
                        </a:lnTo>
                        <a:lnTo>
                          <a:pt x="2" y="139"/>
                        </a:lnTo>
                        <a:lnTo>
                          <a:pt x="6" y="150"/>
                        </a:lnTo>
                        <a:lnTo>
                          <a:pt x="19" y="162"/>
                        </a:lnTo>
                        <a:lnTo>
                          <a:pt x="46" y="172"/>
                        </a:lnTo>
                        <a:lnTo>
                          <a:pt x="75" y="183"/>
                        </a:lnTo>
                        <a:lnTo>
                          <a:pt x="94" y="192"/>
                        </a:lnTo>
                        <a:lnTo>
                          <a:pt x="105" y="198"/>
                        </a:lnTo>
                        <a:lnTo>
                          <a:pt x="107" y="202"/>
                        </a:lnTo>
                        <a:lnTo>
                          <a:pt x="100" y="206"/>
                        </a:lnTo>
                        <a:lnTo>
                          <a:pt x="86" y="207"/>
                        </a:lnTo>
                        <a:lnTo>
                          <a:pt x="64" y="207"/>
                        </a:lnTo>
                        <a:lnTo>
                          <a:pt x="35" y="205"/>
                        </a:lnTo>
                        <a:lnTo>
                          <a:pt x="11" y="205"/>
                        </a:lnTo>
                        <a:lnTo>
                          <a:pt x="0" y="206"/>
                        </a:lnTo>
                        <a:lnTo>
                          <a:pt x="0" y="210"/>
                        </a:lnTo>
                        <a:lnTo>
                          <a:pt x="7" y="214"/>
                        </a:lnTo>
                        <a:lnTo>
                          <a:pt x="18" y="219"/>
                        </a:lnTo>
                        <a:lnTo>
                          <a:pt x="33" y="223"/>
                        </a:lnTo>
                        <a:lnTo>
                          <a:pt x="47" y="225"/>
                        </a:lnTo>
                        <a:lnTo>
                          <a:pt x="56" y="225"/>
                        </a:lnTo>
                        <a:lnTo>
                          <a:pt x="64" y="227"/>
                        </a:lnTo>
                        <a:lnTo>
                          <a:pt x="73" y="234"/>
                        </a:lnTo>
                        <a:lnTo>
                          <a:pt x="82" y="242"/>
                        </a:lnTo>
                        <a:lnTo>
                          <a:pt x="87" y="253"/>
                        </a:lnTo>
                        <a:lnTo>
                          <a:pt x="90" y="263"/>
                        </a:lnTo>
                        <a:lnTo>
                          <a:pt x="87" y="269"/>
                        </a:lnTo>
                        <a:lnTo>
                          <a:pt x="78" y="272"/>
                        </a:lnTo>
                        <a:lnTo>
                          <a:pt x="63" y="268"/>
                        </a:lnTo>
                        <a:lnTo>
                          <a:pt x="53" y="264"/>
                        </a:lnTo>
                        <a:lnTo>
                          <a:pt x="56" y="267"/>
                        </a:lnTo>
                        <a:lnTo>
                          <a:pt x="71" y="273"/>
                        </a:lnTo>
                        <a:lnTo>
                          <a:pt x="92" y="282"/>
                        </a:lnTo>
                        <a:lnTo>
                          <a:pt x="116" y="289"/>
                        </a:lnTo>
                        <a:lnTo>
                          <a:pt x="139" y="294"/>
                        </a:lnTo>
                        <a:lnTo>
                          <a:pt x="159" y="293"/>
                        </a:lnTo>
                        <a:lnTo>
                          <a:pt x="170" y="284"/>
                        </a:lnTo>
                        <a:lnTo>
                          <a:pt x="178" y="271"/>
                        </a:lnTo>
                        <a:lnTo>
                          <a:pt x="188" y="261"/>
                        </a:lnTo>
                        <a:lnTo>
                          <a:pt x="200" y="255"/>
                        </a:lnTo>
                        <a:lnTo>
                          <a:pt x="214" y="253"/>
                        </a:lnTo>
                        <a:lnTo>
                          <a:pt x="229" y="255"/>
                        </a:lnTo>
                        <a:lnTo>
                          <a:pt x="245" y="260"/>
                        </a:lnTo>
                        <a:lnTo>
                          <a:pt x="260" y="271"/>
                        </a:lnTo>
                        <a:lnTo>
                          <a:pt x="275" y="286"/>
                        </a:lnTo>
                        <a:lnTo>
                          <a:pt x="288" y="300"/>
                        </a:lnTo>
                        <a:lnTo>
                          <a:pt x="297" y="308"/>
                        </a:lnTo>
                        <a:lnTo>
                          <a:pt x="305" y="310"/>
                        </a:lnTo>
                        <a:lnTo>
                          <a:pt x="310" y="308"/>
                        </a:lnTo>
                        <a:lnTo>
                          <a:pt x="312" y="302"/>
                        </a:lnTo>
                        <a:lnTo>
                          <a:pt x="312" y="294"/>
                        </a:lnTo>
                        <a:lnTo>
                          <a:pt x="311" y="284"/>
                        </a:lnTo>
                        <a:lnTo>
                          <a:pt x="307" y="273"/>
                        </a:lnTo>
                        <a:lnTo>
                          <a:pt x="306" y="264"/>
                        </a:lnTo>
                        <a:lnTo>
                          <a:pt x="310" y="254"/>
                        </a:lnTo>
                        <a:lnTo>
                          <a:pt x="317" y="246"/>
                        </a:lnTo>
                        <a:lnTo>
                          <a:pt x="326" y="242"/>
                        </a:lnTo>
                        <a:lnTo>
                          <a:pt x="338" y="241"/>
                        </a:lnTo>
                        <a:lnTo>
                          <a:pt x="351" y="243"/>
                        </a:lnTo>
                        <a:lnTo>
                          <a:pt x="365" y="250"/>
                        </a:lnTo>
                        <a:lnTo>
                          <a:pt x="378" y="263"/>
                        </a:lnTo>
                        <a:lnTo>
                          <a:pt x="389" y="272"/>
                        </a:lnTo>
                        <a:lnTo>
                          <a:pt x="401" y="273"/>
                        </a:lnTo>
                        <a:lnTo>
                          <a:pt x="412" y="268"/>
                        </a:lnTo>
                        <a:lnTo>
                          <a:pt x="424" y="259"/>
                        </a:lnTo>
                        <a:lnTo>
                          <a:pt x="435" y="251"/>
                        </a:lnTo>
                        <a:lnTo>
                          <a:pt x="446" y="245"/>
                        </a:lnTo>
                        <a:lnTo>
                          <a:pt x="457" y="244"/>
                        </a:lnTo>
                        <a:lnTo>
                          <a:pt x="467" y="253"/>
                        </a:lnTo>
                        <a:lnTo>
                          <a:pt x="477" y="263"/>
                        </a:lnTo>
                        <a:lnTo>
                          <a:pt x="484" y="267"/>
                        </a:lnTo>
                        <a:lnTo>
                          <a:pt x="486" y="266"/>
                        </a:lnTo>
                        <a:lnTo>
                          <a:pt x="486" y="260"/>
                        </a:lnTo>
                        <a:lnTo>
                          <a:pt x="481" y="253"/>
                        </a:lnTo>
                        <a:lnTo>
                          <a:pt x="472" y="243"/>
                        </a:lnTo>
                        <a:lnTo>
                          <a:pt x="459" y="231"/>
                        </a:lnTo>
                        <a:lnTo>
                          <a:pt x="441" y="221"/>
                        </a:lnTo>
                        <a:lnTo>
                          <a:pt x="459" y="229"/>
                        </a:lnTo>
                        <a:lnTo>
                          <a:pt x="478" y="236"/>
                        </a:lnTo>
                        <a:lnTo>
                          <a:pt x="494" y="240"/>
                        </a:lnTo>
                        <a:lnTo>
                          <a:pt x="511" y="242"/>
                        </a:lnTo>
                        <a:lnTo>
                          <a:pt x="525" y="242"/>
                        </a:lnTo>
                        <a:lnTo>
                          <a:pt x="539" y="241"/>
                        </a:lnTo>
                        <a:lnTo>
                          <a:pt x="550" y="238"/>
                        </a:lnTo>
                        <a:lnTo>
                          <a:pt x="560" y="235"/>
                        </a:lnTo>
                        <a:lnTo>
                          <a:pt x="567" y="229"/>
                        </a:lnTo>
                        <a:lnTo>
                          <a:pt x="571" y="223"/>
                        </a:lnTo>
                        <a:lnTo>
                          <a:pt x="572" y="215"/>
                        </a:lnTo>
                        <a:lnTo>
                          <a:pt x="571" y="208"/>
                        </a:lnTo>
                        <a:lnTo>
                          <a:pt x="565" y="199"/>
                        </a:lnTo>
                        <a:lnTo>
                          <a:pt x="556" y="191"/>
                        </a:lnTo>
                        <a:lnTo>
                          <a:pt x="543" y="182"/>
                        </a:lnTo>
                        <a:lnTo>
                          <a:pt x="526" y="172"/>
                        </a:lnTo>
                        <a:lnTo>
                          <a:pt x="545" y="179"/>
                        </a:lnTo>
                        <a:lnTo>
                          <a:pt x="560" y="179"/>
                        </a:lnTo>
                        <a:lnTo>
                          <a:pt x="568" y="173"/>
                        </a:lnTo>
                        <a:lnTo>
                          <a:pt x="570" y="166"/>
                        </a:lnTo>
                        <a:lnTo>
                          <a:pt x="565" y="157"/>
                        </a:lnTo>
                        <a:lnTo>
                          <a:pt x="553" y="151"/>
                        </a:lnTo>
                        <a:lnTo>
                          <a:pt x="532" y="147"/>
                        </a:lnTo>
                        <a:lnTo>
                          <a:pt x="502" y="147"/>
                        </a:lnTo>
                        <a:lnTo>
                          <a:pt x="471" y="147"/>
                        </a:lnTo>
                        <a:lnTo>
                          <a:pt x="449" y="142"/>
                        </a:lnTo>
                        <a:lnTo>
                          <a:pt x="436" y="135"/>
                        </a:lnTo>
                        <a:lnTo>
                          <a:pt x="431" y="125"/>
                        </a:lnTo>
                        <a:lnTo>
                          <a:pt x="434" y="117"/>
                        </a:lnTo>
                        <a:lnTo>
                          <a:pt x="446" y="110"/>
                        </a:lnTo>
                        <a:lnTo>
                          <a:pt x="464" y="107"/>
                        </a:lnTo>
                        <a:lnTo>
                          <a:pt x="489" y="109"/>
                        </a:lnTo>
                        <a:lnTo>
                          <a:pt x="512" y="113"/>
                        </a:lnTo>
                        <a:lnTo>
                          <a:pt x="524" y="114"/>
                        </a:lnTo>
                        <a:lnTo>
                          <a:pt x="524" y="113"/>
                        </a:lnTo>
                        <a:lnTo>
                          <a:pt x="516" y="109"/>
                        </a:lnTo>
                        <a:lnTo>
                          <a:pt x="501" y="104"/>
                        </a:lnTo>
                        <a:lnTo>
                          <a:pt x="481" y="96"/>
                        </a:lnTo>
                        <a:lnTo>
                          <a:pt x="459" y="86"/>
                        </a:lnTo>
                        <a:lnTo>
                          <a:pt x="435" y="75"/>
                        </a:lnTo>
                        <a:close/>
                      </a:path>
                    </a:pathLst>
                  </a:custGeom>
                  <a:solidFill>
                    <a:srgbClr val="E0A3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97" name="Freeform 60"/>
                  <p:cNvSpPr/>
                  <p:nvPr/>
                </p:nvSpPr>
                <p:spPr bwMode="auto">
                  <a:xfrm>
                    <a:off x="4871" y="1603"/>
                    <a:ext cx="126" cy="362"/>
                  </a:xfrm>
                  <a:custGeom>
                    <a:avLst/>
                    <a:gdLst>
                      <a:gd name="T0" fmla="*/ 1 w 252"/>
                      <a:gd name="T1" fmla="*/ 0 h 362"/>
                      <a:gd name="T2" fmla="*/ 1 w 252"/>
                      <a:gd name="T3" fmla="*/ 9 h 362"/>
                      <a:gd name="T4" fmla="*/ 1 w 252"/>
                      <a:gd name="T5" fmla="*/ 29 h 362"/>
                      <a:gd name="T6" fmla="*/ 1 w 252"/>
                      <a:gd name="T7" fmla="*/ 53 h 362"/>
                      <a:gd name="T8" fmla="*/ 1 w 252"/>
                      <a:gd name="T9" fmla="*/ 67 h 362"/>
                      <a:gd name="T10" fmla="*/ 1 w 252"/>
                      <a:gd name="T11" fmla="*/ 75 h 362"/>
                      <a:gd name="T12" fmla="*/ 1 w 252"/>
                      <a:gd name="T13" fmla="*/ 78 h 362"/>
                      <a:gd name="T14" fmla="*/ 1 w 252"/>
                      <a:gd name="T15" fmla="*/ 92 h 362"/>
                      <a:gd name="T16" fmla="*/ 1 w 252"/>
                      <a:gd name="T17" fmla="*/ 119 h 362"/>
                      <a:gd name="T18" fmla="*/ 1 w 252"/>
                      <a:gd name="T19" fmla="*/ 159 h 362"/>
                      <a:gd name="T20" fmla="*/ 1 w 252"/>
                      <a:gd name="T21" fmla="*/ 200 h 362"/>
                      <a:gd name="T22" fmla="*/ 1 w 252"/>
                      <a:gd name="T23" fmla="*/ 236 h 362"/>
                      <a:gd name="T24" fmla="*/ 1 w 252"/>
                      <a:gd name="T25" fmla="*/ 274 h 362"/>
                      <a:gd name="T26" fmla="*/ 1 w 252"/>
                      <a:gd name="T27" fmla="*/ 327 h 362"/>
                      <a:gd name="T28" fmla="*/ 1 w 252"/>
                      <a:gd name="T29" fmla="*/ 347 h 362"/>
                      <a:gd name="T30" fmla="*/ 1 w 252"/>
                      <a:gd name="T31" fmla="*/ 350 h 362"/>
                      <a:gd name="T32" fmla="*/ 1 w 252"/>
                      <a:gd name="T33" fmla="*/ 349 h 362"/>
                      <a:gd name="T34" fmla="*/ 1 w 252"/>
                      <a:gd name="T35" fmla="*/ 347 h 362"/>
                      <a:gd name="T36" fmla="*/ 1 w 252"/>
                      <a:gd name="T37" fmla="*/ 351 h 362"/>
                      <a:gd name="T38" fmla="*/ 1 w 252"/>
                      <a:gd name="T39" fmla="*/ 360 h 362"/>
                      <a:gd name="T40" fmla="*/ 1 w 252"/>
                      <a:gd name="T41" fmla="*/ 362 h 362"/>
                      <a:gd name="T42" fmla="*/ 1 w 252"/>
                      <a:gd name="T43" fmla="*/ 346 h 362"/>
                      <a:gd name="T44" fmla="*/ 1 w 252"/>
                      <a:gd name="T45" fmla="*/ 315 h 362"/>
                      <a:gd name="T46" fmla="*/ 1 w 252"/>
                      <a:gd name="T47" fmla="*/ 281 h 362"/>
                      <a:gd name="T48" fmla="*/ 1 w 252"/>
                      <a:gd name="T49" fmla="*/ 253 h 362"/>
                      <a:gd name="T50" fmla="*/ 1 w 252"/>
                      <a:gd name="T51" fmla="*/ 225 h 362"/>
                      <a:gd name="T52" fmla="*/ 1 w 252"/>
                      <a:gd name="T53" fmla="*/ 207 h 362"/>
                      <a:gd name="T54" fmla="*/ 1 w 252"/>
                      <a:gd name="T55" fmla="*/ 191 h 362"/>
                      <a:gd name="T56" fmla="*/ 1 w 252"/>
                      <a:gd name="T57" fmla="*/ 177 h 362"/>
                      <a:gd name="T58" fmla="*/ 1 w 252"/>
                      <a:gd name="T59" fmla="*/ 159 h 362"/>
                      <a:gd name="T60" fmla="*/ 1 w 252"/>
                      <a:gd name="T61" fmla="*/ 112 h 362"/>
                      <a:gd name="T62" fmla="*/ 1 w 252"/>
                      <a:gd name="T63" fmla="*/ 42 h 362"/>
                      <a:gd name="T64" fmla="*/ 1 w 252"/>
                      <a:gd name="T65" fmla="*/ 7 h 362"/>
                      <a:gd name="T66" fmla="*/ 1 w 252"/>
                      <a:gd name="T67" fmla="*/ 5 h 362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w 252"/>
                      <a:gd name="T103" fmla="*/ 0 h 362"/>
                      <a:gd name="T104" fmla="*/ 252 w 252"/>
                      <a:gd name="T105" fmla="*/ 362 h 362"/>
                    </a:gdLst>
                    <a:ahLst/>
                    <a:cxnLst>
                      <a:cxn ang="T68">
                        <a:pos x="T0" y="T1"/>
                      </a:cxn>
                      <a:cxn ang="T69">
                        <a:pos x="T2" y="T3"/>
                      </a:cxn>
                      <a:cxn ang="T70">
                        <a:pos x="T4" y="T5"/>
                      </a:cxn>
                      <a:cxn ang="T71">
                        <a:pos x="T6" y="T7"/>
                      </a:cxn>
                      <a:cxn ang="T72">
                        <a:pos x="T8" y="T9"/>
                      </a:cxn>
                      <a:cxn ang="T73">
                        <a:pos x="T10" y="T11"/>
                      </a:cxn>
                      <a:cxn ang="T74">
                        <a:pos x="T12" y="T13"/>
                      </a:cxn>
                      <a:cxn ang="T75">
                        <a:pos x="T14" y="T15"/>
                      </a:cxn>
                      <a:cxn ang="T76">
                        <a:pos x="T16" y="T17"/>
                      </a:cxn>
                      <a:cxn ang="T77">
                        <a:pos x="T18" y="T19"/>
                      </a:cxn>
                      <a:cxn ang="T78">
                        <a:pos x="T20" y="T21"/>
                      </a:cxn>
                      <a:cxn ang="T79">
                        <a:pos x="T22" y="T23"/>
                      </a:cxn>
                      <a:cxn ang="T80">
                        <a:pos x="T24" y="T25"/>
                      </a:cxn>
                      <a:cxn ang="T81">
                        <a:pos x="T26" y="T27"/>
                      </a:cxn>
                      <a:cxn ang="T82">
                        <a:pos x="T28" y="T29"/>
                      </a:cxn>
                      <a:cxn ang="T83">
                        <a:pos x="T30" y="T31"/>
                      </a:cxn>
                      <a:cxn ang="T84">
                        <a:pos x="T32" y="T33"/>
                      </a:cxn>
                      <a:cxn ang="T85">
                        <a:pos x="T34" y="T35"/>
                      </a:cxn>
                      <a:cxn ang="T86">
                        <a:pos x="T36" y="T37"/>
                      </a:cxn>
                      <a:cxn ang="T87">
                        <a:pos x="T38" y="T39"/>
                      </a:cxn>
                      <a:cxn ang="T88">
                        <a:pos x="T40" y="T41"/>
                      </a:cxn>
                      <a:cxn ang="T89">
                        <a:pos x="T42" y="T43"/>
                      </a:cxn>
                      <a:cxn ang="T90">
                        <a:pos x="T44" y="T45"/>
                      </a:cxn>
                      <a:cxn ang="T91">
                        <a:pos x="T46" y="T47"/>
                      </a:cxn>
                      <a:cxn ang="T92">
                        <a:pos x="T48" y="T49"/>
                      </a:cxn>
                      <a:cxn ang="T93">
                        <a:pos x="T50" y="T51"/>
                      </a:cxn>
                      <a:cxn ang="T94">
                        <a:pos x="T52" y="T53"/>
                      </a:cxn>
                      <a:cxn ang="T95">
                        <a:pos x="T54" y="T55"/>
                      </a:cxn>
                      <a:cxn ang="T96">
                        <a:pos x="T56" y="T57"/>
                      </a:cxn>
                      <a:cxn ang="T97">
                        <a:pos x="T58" y="T59"/>
                      </a:cxn>
                      <a:cxn ang="T98">
                        <a:pos x="T60" y="T61"/>
                      </a:cxn>
                      <a:cxn ang="T99">
                        <a:pos x="T62" y="T63"/>
                      </a:cxn>
                      <a:cxn ang="T100">
                        <a:pos x="T64" y="T65"/>
                      </a:cxn>
                      <a:cxn ang="T101">
                        <a:pos x="T66" y="T67"/>
                      </a:cxn>
                    </a:cxnLst>
                    <a:rect l="T102" t="T103" r="T104" b="T105"/>
                    <a:pathLst>
                      <a:path w="252" h="362">
                        <a:moveTo>
                          <a:pt x="218" y="3"/>
                        </a:moveTo>
                        <a:lnTo>
                          <a:pt x="205" y="0"/>
                        </a:lnTo>
                        <a:lnTo>
                          <a:pt x="196" y="2"/>
                        </a:lnTo>
                        <a:lnTo>
                          <a:pt x="188" y="9"/>
                        </a:lnTo>
                        <a:lnTo>
                          <a:pt x="182" y="18"/>
                        </a:lnTo>
                        <a:lnTo>
                          <a:pt x="176" y="29"/>
                        </a:lnTo>
                        <a:lnTo>
                          <a:pt x="171" y="41"/>
                        </a:lnTo>
                        <a:lnTo>
                          <a:pt x="167" y="53"/>
                        </a:lnTo>
                        <a:lnTo>
                          <a:pt x="162" y="62"/>
                        </a:lnTo>
                        <a:lnTo>
                          <a:pt x="158" y="67"/>
                        </a:lnTo>
                        <a:lnTo>
                          <a:pt x="152" y="71"/>
                        </a:lnTo>
                        <a:lnTo>
                          <a:pt x="146" y="75"/>
                        </a:lnTo>
                        <a:lnTo>
                          <a:pt x="141" y="76"/>
                        </a:lnTo>
                        <a:lnTo>
                          <a:pt x="116" y="78"/>
                        </a:lnTo>
                        <a:lnTo>
                          <a:pt x="92" y="83"/>
                        </a:lnTo>
                        <a:lnTo>
                          <a:pt x="68" y="92"/>
                        </a:lnTo>
                        <a:lnTo>
                          <a:pt x="46" y="104"/>
                        </a:lnTo>
                        <a:lnTo>
                          <a:pt x="29" y="119"/>
                        </a:lnTo>
                        <a:lnTo>
                          <a:pt x="17" y="137"/>
                        </a:lnTo>
                        <a:lnTo>
                          <a:pt x="12" y="159"/>
                        </a:lnTo>
                        <a:lnTo>
                          <a:pt x="17" y="184"/>
                        </a:lnTo>
                        <a:lnTo>
                          <a:pt x="21" y="200"/>
                        </a:lnTo>
                        <a:lnTo>
                          <a:pt x="23" y="218"/>
                        </a:lnTo>
                        <a:lnTo>
                          <a:pt x="22" y="236"/>
                        </a:lnTo>
                        <a:lnTo>
                          <a:pt x="17" y="249"/>
                        </a:lnTo>
                        <a:lnTo>
                          <a:pt x="7" y="274"/>
                        </a:lnTo>
                        <a:lnTo>
                          <a:pt x="0" y="303"/>
                        </a:lnTo>
                        <a:lnTo>
                          <a:pt x="2" y="327"/>
                        </a:lnTo>
                        <a:lnTo>
                          <a:pt x="17" y="342"/>
                        </a:lnTo>
                        <a:lnTo>
                          <a:pt x="29" y="347"/>
                        </a:lnTo>
                        <a:lnTo>
                          <a:pt x="41" y="349"/>
                        </a:lnTo>
                        <a:lnTo>
                          <a:pt x="53" y="350"/>
                        </a:lnTo>
                        <a:lnTo>
                          <a:pt x="65" y="349"/>
                        </a:lnTo>
                        <a:lnTo>
                          <a:pt x="78" y="349"/>
                        </a:lnTo>
                        <a:lnTo>
                          <a:pt x="92" y="348"/>
                        </a:lnTo>
                        <a:lnTo>
                          <a:pt x="105" y="347"/>
                        </a:lnTo>
                        <a:lnTo>
                          <a:pt x="117" y="347"/>
                        </a:lnTo>
                        <a:lnTo>
                          <a:pt x="116" y="351"/>
                        </a:lnTo>
                        <a:lnTo>
                          <a:pt x="118" y="355"/>
                        </a:lnTo>
                        <a:lnTo>
                          <a:pt x="121" y="360"/>
                        </a:lnTo>
                        <a:lnTo>
                          <a:pt x="122" y="361"/>
                        </a:lnTo>
                        <a:lnTo>
                          <a:pt x="139" y="362"/>
                        </a:lnTo>
                        <a:lnTo>
                          <a:pt x="151" y="356"/>
                        </a:lnTo>
                        <a:lnTo>
                          <a:pt x="156" y="346"/>
                        </a:lnTo>
                        <a:lnTo>
                          <a:pt x="160" y="332"/>
                        </a:lnTo>
                        <a:lnTo>
                          <a:pt x="159" y="315"/>
                        </a:lnTo>
                        <a:lnTo>
                          <a:pt x="158" y="297"/>
                        </a:lnTo>
                        <a:lnTo>
                          <a:pt x="155" y="281"/>
                        </a:lnTo>
                        <a:lnTo>
                          <a:pt x="153" y="267"/>
                        </a:lnTo>
                        <a:lnTo>
                          <a:pt x="152" y="253"/>
                        </a:lnTo>
                        <a:lnTo>
                          <a:pt x="148" y="238"/>
                        </a:lnTo>
                        <a:lnTo>
                          <a:pt x="148" y="225"/>
                        </a:lnTo>
                        <a:lnTo>
                          <a:pt x="153" y="217"/>
                        </a:lnTo>
                        <a:lnTo>
                          <a:pt x="163" y="207"/>
                        </a:lnTo>
                        <a:lnTo>
                          <a:pt x="175" y="199"/>
                        </a:lnTo>
                        <a:lnTo>
                          <a:pt x="188" y="191"/>
                        </a:lnTo>
                        <a:lnTo>
                          <a:pt x="200" y="185"/>
                        </a:lnTo>
                        <a:lnTo>
                          <a:pt x="212" y="177"/>
                        </a:lnTo>
                        <a:lnTo>
                          <a:pt x="223" y="169"/>
                        </a:lnTo>
                        <a:lnTo>
                          <a:pt x="231" y="159"/>
                        </a:lnTo>
                        <a:lnTo>
                          <a:pt x="237" y="146"/>
                        </a:lnTo>
                        <a:lnTo>
                          <a:pt x="247" y="112"/>
                        </a:lnTo>
                        <a:lnTo>
                          <a:pt x="252" y="76"/>
                        </a:lnTo>
                        <a:lnTo>
                          <a:pt x="250" y="42"/>
                        </a:lnTo>
                        <a:lnTo>
                          <a:pt x="237" y="7"/>
                        </a:lnTo>
                        <a:lnTo>
                          <a:pt x="235" y="7"/>
                        </a:lnTo>
                        <a:lnTo>
                          <a:pt x="231" y="6"/>
                        </a:lnTo>
                        <a:lnTo>
                          <a:pt x="224" y="5"/>
                        </a:lnTo>
                        <a:lnTo>
                          <a:pt x="218" y="3"/>
                        </a:lnTo>
                        <a:close/>
                      </a:path>
                    </a:pathLst>
                  </a:custGeom>
                  <a:solidFill>
                    <a:srgbClr val="B275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98" name="Freeform 61"/>
                  <p:cNvSpPr/>
                  <p:nvPr/>
                </p:nvSpPr>
                <p:spPr bwMode="auto">
                  <a:xfrm>
                    <a:off x="4597" y="1225"/>
                    <a:ext cx="232" cy="465"/>
                  </a:xfrm>
                  <a:custGeom>
                    <a:avLst/>
                    <a:gdLst>
                      <a:gd name="T0" fmla="*/ 0 w 465"/>
                      <a:gd name="T1" fmla="*/ 361 h 465"/>
                      <a:gd name="T2" fmla="*/ 1 w 465"/>
                      <a:gd name="T3" fmla="*/ 330 h 465"/>
                      <a:gd name="T4" fmla="*/ 1 w 465"/>
                      <a:gd name="T5" fmla="*/ 302 h 465"/>
                      <a:gd name="T6" fmla="*/ 1 w 465"/>
                      <a:gd name="T7" fmla="*/ 294 h 465"/>
                      <a:gd name="T8" fmla="*/ 1 w 465"/>
                      <a:gd name="T9" fmla="*/ 273 h 465"/>
                      <a:gd name="T10" fmla="*/ 1 w 465"/>
                      <a:gd name="T11" fmla="*/ 250 h 465"/>
                      <a:gd name="T12" fmla="*/ 1 w 465"/>
                      <a:gd name="T13" fmla="*/ 232 h 465"/>
                      <a:gd name="T14" fmla="*/ 1 w 465"/>
                      <a:gd name="T15" fmla="*/ 213 h 465"/>
                      <a:gd name="T16" fmla="*/ 1 w 465"/>
                      <a:gd name="T17" fmla="*/ 203 h 465"/>
                      <a:gd name="T18" fmla="*/ 1 w 465"/>
                      <a:gd name="T19" fmla="*/ 176 h 465"/>
                      <a:gd name="T20" fmla="*/ 1 w 465"/>
                      <a:gd name="T21" fmla="*/ 149 h 465"/>
                      <a:gd name="T22" fmla="*/ 1 w 465"/>
                      <a:gd name="T23" fmla="*/ 130 h 465"/>
                      <a:gd name="T24" fmla="*/ 1 w 465"/>
                      <a:gd name="T25" fmla="*/ 121 h 465"/>
                      <a:gd name="T26" fmla="*/ 1 w 465"/>
                      <a:gd name="T27" fmla="*/ 134 h 465"/>
                      <a:gd name="T28" fmla="*/ 1 w 465"/>
                      <a:gd name="T29" fmla="*/ 134 h 465"/>
                      <a:gd name="T30" fmla="*/ 1 w 465"/>
                      <a:gd name="T31" fmla="*/ 117 h 465"/>
                      <a:gd name="T32" fmla="*/ 1 w 465"/>
                      <a:gd name="T33" fmla="*/ 90 h 465"/>
                      <a:gd name="T34" fmla="*/ 1 w 465"/>
                      <a:gd name="T35" fmla="*/ 70 h 465"/>
                      <a:gd name="T36" fmla="*/ 1 w 465"/>
                      <a:gd name="T37" fmla="*/ 72 h 465"/>
                      <a:gd name="T38" fmla="*/ 1 w 465"/>
                      <a:gd name="T39" fmla="*/ 75 h 465"/>
                      <a:gd name="T40" fmla="*/ 1 w 465"/>
                      <a:gd name="T41" fmla="*/ 60 h 465"/>
                      <a:gd name="T42" fmla="*/ 1 w 465"/>
                      <a:gd name="T43" fmla="*/ 42 h 465"/>
                      <a:gd name="T44" fmla="*/ 1 w 465"/>
                      <a:gd name="T45" fmla="*/ 16 h 465"/>
                      <a:gd name="T46" fmla="*/ 1 w 465"/>
                      <a:gd name="T47" fmla="*/ 25 h 465"/>
                      <a:gd name="T48" fmla="*/ 0 w 465"/>
                      <a:gd name="T49" fmla="*/ 82 h 465"/>
                      <a:gd name="T50" fmla="*/ 0 w 465"/>
                      <a:gd name="T51" fmla="*/ 84 h 465"/>
                      <a:gd name="T52" fmla="*/ 1 w 465"/>
                      <a:gd name="T53" fmla="*/ 30 h 465"/>
                      <a:gd name="T54" fmla="*/ 1 w 465"/>
                      <a:gd name="T55" fmla="*/ 0 h 465"/>
                      <a:gd name="T56" fmla="*/ 0 w 465"/>
                      <a:gd name="T57" fmla="*/ 27 h 465"/>
                      <a:gd name="T58" fmla="*/ 0 w 465"/>
                      <a:gd name="T59" fmla="*/ 53 h 465"/>
                      <a:gd name="T60" fmla="*/ 0 w 465"/>
                      <a:gd name="T61" fmla="*/ 68 h 465"/>
                      <a:gd name="T62" fmla="*/ 0 w 465"/>
                      <a:gd name="T63" fmla="*/ 58 h 465"/>
                      <a:gd name="T64" fmla="*/ 0 w 465"/>
                      <a:gd name="T65" fmla="*/ 41 h 465"/>
                      <a:gd name="T66" fmla="*/ 0 w 465"/>
                      <a:gd name="T67" fmla="*/ 85 h 465"/>
                      <a:gd name="T68" fmla="*/ 0 w 465"/>
                      <a:gd name="T69" fmla="*/ 130 h 465"/>
                      <a:gd name="T70" fmla="*/ 0 w 465"/>
                      <a:gd name="T71" fmla="*/ 158 h 465"/>
                      <a:gd name="T72" fmla="*/ 0 w 465"/>
                      <a:gd name="T73" fmla="*/ 193 h 465"/>
                      <a:gd name="T74" fmla="*/ 0 w 465"/>
                      <a:gd name="T75" fmla="*/ 222 h 465"/>
                      <a:gd name="T76" fmla="*/ 0 w 465"/>
                      <a:gd name="T77" fmla="*/ 238 h 465"/>
                      <a:gd name="T78" fmla="*/ 0 w 465"/>
                      <a:gd name="T79" fmla="*/ 243 h 465"/>
                      <a:gd name="T80" fmla="*/ 0 w 465"/>
                      <a:gd name="T81" fmla="*/ 246 h 465"/>
                      <a:gd name="T82" fmla="*/ 0 w 465"/>
                      <a:gd name="T83" fmla="*/ 271 h 465"/>
                      <a:gd name="T84" fmla="*/ 0 w 465"/>
                      <a:gd name="T85" fmla="*/ 300 h 465"/>
                      <a:gd name="T86" fmla="*/ 0 w 465"/>
                      <a:gd name="T87" fmla="*/ 327 h 465"/>
                      <a:gd name="T88" fmla="*/ 0 w 465"/>
                      <a:gd name="T89" fmla="*/ 356 h 465"/>
                      <a:gd name="T90" fmla="*/ 0 w 465"/>
                      <a:gd name="T91" fmla="*/ 379 h 465"/>
                      <a:gd name="T92" fmla="*/ 0 w 465"/>
                      <a:gd name="T93" fmla="*/ 385 h 465"/>
                      <a:gd name="T94" fmla="*/ 0 w 465"/>
                      <a:gd name="T95" fmla="*/ 368 h 465"/>
                      <a:gd name="T96" fmla="*/ 0 w 465"/>
                      <a:gd name="T97" fmla="*/ 408 h 465"/>
                      <a:gd name="T98" fmla="*/ 0 w 465"/>
                      <a:gd name="T99" fmla="*/ 458 h 465"/>
                      <a:gd name="T100" fmla="*/ 0 w 465"/>
                      <a:gd name="T101" fmla="*/ 428 h 465"/>
                      <a:gd name="T102" fmla="*/ 0 w 465"/>
                      <a:gd name="T103" fmla="*/ 462 h 465"/>
                      <a:gd name="T104" fmla="*/ 0 w 465"/>
                      <a:gd name="T105" fmla="*/ 453 h 465"/>
                      <a:gd name="T106" fmla="*/ 0 w 465"/>
                      <a:gd name="T107" fmla="*/ 388 h 465"/>
                      <a:gd name="T108" fmla="*/ 0 w 465"/>
                      <a:gd name="T109" fmla="*/ 360 h 465"/>
                      <a:gd name="T110" fmla="*/ 0 w 465"/>
                      <a:gd name="T111" fmla="*/ 388 h 465"/>
                      <a:gd name="T112" fmla="*/ 0 w 465"/>
                      <a:gd name="T113" fmla="*/ 434 h 465"/>
                      <a:gd name="T114" fmla="*/ 0 w 465"/>
                      <a:gd name="T115" fmla="*/ 418 h 465"/>
                      <a:gd name="T116" fmla="*/ 0 w 465"/>
                      <a:gd name="T117" fmla="*/ 369 h 465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w 465"/>
                      <a:gd name="T178" fmla="*/ 0 h 465"/>
                      <a:gd name="T179" fmla="*/ 465 w 465"/>
                      <a:gd name="T180" fmla="*/ 465 h 465"/>
                    </a:gdLst>
                    <a:ahLst/>
                    <a:cxnLst>
                      <a:cxn ang="T118">
                        <a:pos x="T0" y="T1"/>
                      </a:cxn>
                      <a:cxn ang="T119">
                        <a:pos x="T2" y="T3"/>
                      </a:cxn>
                      <a:cxn ang="T120">
                        <a:pos x="T4" y="T5"/>
                      </a:cxn>
                      <a:cxn ang="T121">
                        <a:pos x="T6" y="T7"/>
                      </a:cxn>
                      <a:cxn ang="T122">
                        <a:pos x="T8" y="T9"/>
                      </a:cxn>
                      <a:cxn ang="T123">
                        <a:pos x="T10" y="T11"/>
                      </a:cxn>
                      <a:cxn ang="T124">
                        <a:pos x="T12" y="T13"/>
                      </a:cxn>
                      <a:cxn ang="T125">
                        <a:pos x="T14" y="T15"/>
                      </a:cxn>
                      <a:cxn ang="T126">
                        <a:pos x="T16" y="T17"/>
                      </a:cxn>
                      <a:cxn ang="T127">
                        <a:pos x="T18" y="T19"/>
                      </a:cxn>
                      <a:cxn ang="T128">
                        <a:pos x="T20" y="T21"/>
                      </a:cxn>
                      <a:cxn ang="T129">
                        <a:pos x="T22" y="T23"/>
                      </a:cxn>
                      <a:cxn ang="T130">
                        <a:pos x="T24" y="T25"/>
                      </a:cxn>
                      <a:cxn ang="T131">
                        <a:pos x="T26" y="T27"/>
                      </a:cxn>
                      <a:cxn ang="T132">
                        <a:pos x="T28" y="T29"/>
                      </a:cxn>
                      <a:cxn ang="T133">
                        <a:pos x="T30" y="T31"/>
                      </a:cxn>
                      <a:cxn ang="T134">
                        <a:pos x="T32" y="T33"/>
                      </a:cxn>
                      <a:cxn ang="T135">
                        <a:pos x="T34" y="T35"/>
                      </a:cxn>
                      <a:cxn ang="T136">
                        <a:pos x="T36" y="T37"/>
                      </a:cxn>
                      <a:cxn ang="T137">
                        <a:pos x="T38" y="T39"/>
                      </a:cxn>
                      <a:cxn ang="T138">
                        <a:pos x="T40" y="T41"/>
                      </a:cxn>
                      <a:cxn ang="T139">
                        <a:pos x="T42" y="T43"/>
                      </a:cxn>
                      <a:cxn ang="T140">
                        <a:pos x="T44" y="T45"/>
                      </a:cxn>
                      <a:cxn ang="T141">
                        <a:pos x="T46" y="T47"/>
                      </a:cxn>
                      <a:cxn ang="T142">
                        <a:pos x="T48" y="T49"/>
                      </a:cxn>
                      <a:cxn ang="T143">
                        <a:pos x="T50" y="T51"/>
                      </a:cxn>
                      <a:cxn ang="T144">
                        <a:pos x="T52" y="T53"/>
                      </a:cxn>
                      <a:cxn ang="T145">
                        <a:pos x="T54" y="T55"/>
                      </a:cxn>
                      <a:cxn ang="T146">
                        <a:pos x="T56" y="T57"/>
                      </a:cxn>
                      <a:cxn ang="T147">
                        <a:pos x="T58" y="T59"/>
                      </a:cxn>
                      <a:cxn ang="T148">
                        <a:pos x="T60" y="T61"/>
                      </a:cxn>
                      <a:cxn ang="T149">
                        <a:pos x="T62" y="T63"/>
                      </a:cxn>
                      <a:cxn ang="T150">
                        <a:pos x="T64" y="T65"/>
                      </a:cxn>
                      <a:cxn ang="T151">
                        <a:pos x="T66" y="T67"/>
                      </a:cxn>
                      <a:cxn ang="T152">
                        <a:pos x="T68" y="T69"/>
                      </a:cxn>
                      <a:cxn ang="T153">
                        <a:pos x="T70" y="T71"/>
                      </a:cxn>
                      <a:cxn ang="T154">
                        <a:pos x="T72" y="T73"/>
                      </a:cxn>
                      <a:cxn ang="T155">
                        <a:pos x="T74" y="T75"/>
                      </a:cxn>
                      <a:cxn ang="T156">
                        <a:pos x="T76" y="T77"/>
                      </a:cxn>
                      <a:cxn ang="T157">
                        <a:pos x="T78" y="T79"/>
                      </a:cxn>
                      <a:cxn ang="T158">
                        <a:pos x="T80" y="T81"/>
                      </a:cxn>
                      <a:cxn ang="T159">
                        <a:pos x="T82" y="T83"/>
                      </a:cxn>
                      <a:cxn ang="T160">
                        <a:pos x="T84" y="T85"/>
                      </a:cxn>
                      <a:cxn ang="T161">
                        <a:pos x="T86" y="T87"/>
                      </a:cxn>
                      <a:cxn ang="T162">
                        <a:pos x="T88" y="T89"/>
                      </a:cxn>
                      <a:cxn ang="T163">
                        <a:pos x="T90" y="T91"/>
                      </a:cxn>
                      <a:cxn ang="T164">
                        <a:pos x="T92" y="T93"/>
                      </a:cxn>
                      <a:cxn ang="T165">
                        <a:pos x="T94" y="T95"/>
                      </a:cxn>
                      <a:cxn ang="T166">
                        <a:pos x="T96" y="T97"/>
                      </a:cxn>
                      <a:cxn ang="T167">
                        <a:pos x="T98" y="T99"/>
                      </a:cxn>
                      <a:cxn ang="T168">
                        <a:pos x="T100" y="T101"/>
                      </a:cxn>
                      <a:cxn ang="T169">
                        <a:pos x="T102" y="T103"/>
                      </a:cxn>
                      <a:cxn ang="T170">
                        <a:pos x="T104" y="T105"/>
                      </a:cxn>
                      <a:cxn ang="T171">
                        <a:pos x="T106" y="T107"/>
                      </a:cxn>
                      <a:cxn ang="T172">
                        <a:pos x="T108" y="T109"/>
                      </a:cxn>
                      <a:cxn ang="T173">
                        <a:pos x="T110" y="T111"/>
                      </a:cxn>
                      <a:cxn ang="T174">
                        <a:pos x="T112" y="T113"/>
                      </a:cxn>
                      <a:cxn ang="T175">
                        <a:pos x="T114" y="T115"/>
                      </a:cxn>
                      <a:cxn ang="T176">
                        <a:pos x="T116" y="T117"/>
                      </a:cxn>
                    </a:cxnLst>
                    <a:rect l="T177" t="T178" r="T179" b="T180"/>
                    <a:pathLst>
                      <a:path w="465" h="465">
                        <a:moveTo>
                          <a:pt x="245" y="369"/>
                        </a:moveTo>
                        <a:lnTo>
                          <a:pt x="245" y="367"/>
                        </a:lnTo>
                        <a:lnTo>
                          <a:pt x="245" y="361"/>
                        </a:lnTo>
                        <a:lnTo>
                          <a:pt x="246" y="352"/>
                        </a:lnTo>
                        <a:lnTo>
                          <a:pt x="252" y="341"/>
                        </a:lnTo>
                        <a:lnTo>
                          <a:pt x="262" y="330"/>
                        </a:lnTo>
                        <a:lnTo>
                          <a:pt x="279" y="319"/>
                        </a:lnTo>
                        <a:lnTo>
                          <a:pt x="303" y="309"/>
                        </a:lnTo>
                        <a:lnTo>
                          <a:pt x="338" y="302"/>
                        </a:lnTo>
                        <a:lnTo>
                          <a:pt x="340" y="301"/>
                        </a:lnTo>
                        <a:lnTo>
                          <a:pt x="346" y="298"/>
                        </a:lnTo>
                        <a:lnTo>
                          <a:pt x="353" y="294"/>
                        </a:lnTo>
                        <a:lnTo>
                          <a:pt x="361" y="289"/>
                        </a:lnTo>
                        <a:lnTo>
                          <a:pt x="367" y="281"/>
                        </a:lnTo>
                        <a:lnTo>
                          <a:pt x="369" y="273"/>
                        </a:lnTo>
                        <a:lnTo>
                          <a:pt x="367" y="263"/>
                        </a:lnTo>
                        <a:lnTo>
                          <a:pt x="359" y="252"/>
                        </a:lnTo>
                        <a:lnTo>
                          <a:pt x="361" y="250"/>
                        </a:lnTo>
                        <a:lnTo>
                          <a:pt x="368" y="246"/>
                        </a:lnTo>
                        <a:lnTo>
                          <a:pt x="377" y="239"/>
                        </a:lnTo>
                        <a:lnTo>
                          <a:pt x="388" y="232"/>
                        </a:lnTo>
                        <a:lnTo>
                          <a:pt x="394" y="224"/>
                        </a:lnTo>
                        <a:lnTo>
                          <a:pt x="399" y="218"/>
                        </a:lnTo>
                        <a:lnTo>
                          <a:pt x="399" y="213"/>
                        </a:lnTo>
                        <a:lnTo>
                          <a:pt x="391" y="210"/>
                        </a:lnTo>
                        <a:lnTo>
                          <a:pt x="391" y="208"/>
                        </a:lnTo>
                        <a:lnTo>
                          <a:pt x="392" y="203"/>
                        </a:lnTo>
                        <a:lnTo>
                          <a:pt x="393" y="195"/>
                        </a:lnTo>
                        <a:lnTo>
                          <a:pt x="397" y="186"/>
                        </a:lnTo>
                        <a:lnTo>
                          <a:pt x="402" y="176"/>
                        </a:lnTo>
                        <a:lnTo>
                          <a:pt x="409" y="166"/>
                        </a:lnTo>
                        <a:lnTo>
                          <a:pt x="421" y="157"/>
                        </a:lnTo>
                        <a:lnTo>
                          <a:pt x="436" y="149"/>
                        </a:lnTo>
                        <a:lnTo>
                          <a:pt x="450" y="143"/>
                        </a:lnTo>
                        <a:lnTo>
                          <a:pt x="459" y="135"/>
                        </a:lnTo>
                        <a:lnTo>
                          <a:pt x="464" y="130"/>
                        </a:lnTo>
                        <a:lnTo>
                          <a:pt x="465" y="126"/>
                        </a:lnTo>
                        <a:lnTo>
                          <a:pt x="461" y="122"/>
                        </a:lnTo>
                        <a:lnTo>
                          <a:pt x="453" y="121"/>
                        </a:lnTo>
                        <a:lnTo>
                          <a:pt x="442" y="123"/>
                        </a:lnTo>
                        <a:lnTo>
                          <a:pt x="426" y="129"/>
                        </a:lnTo>
                        <a:lnTo>
                          <a:pt x="409" y="134"/>
                        </a:lnTo>
                        <a:lnTo>
                          <a:pt x="399" y="137"/>
                        </a:lnTo>
                        <a:lnTo>
                          <a:pt x="392" y="136"/>
                        </a:lnTo>
                        <a:lnTo>
                          <a:pt x="390" y="134"/>
                        </a:lnTo>
                        <a:lnTo>
                          <a:pt x="390" y="130"/>
                        </a:lnTo>
                        <a:lnTo>
                          <a:pt x="394" y="123"/>
                        </a:lnTo>
                        <a:lnTo>
                          <a:pt x="401" y="117"/>
                        </a:lnTo>
                        <a:lnTo>
                          <a:pt x="412" y="108"/>
                        </a:lnTo>
                        <a:lnTo>
                          <a:pt x="422" y="100"/>
                        </a:lnTo>
                        <a:lnTo>
                          <a:pt x="432" y="90"/>
                        </a:lnTo>
                        <a:lnTo>
                          <a:pt x="441" y="82"/>
                        </a:lnTo>
                        <a:lnTo>
                          <a:pt x="445" y="75"/>
                        </a:lnTo>
                        <a:lnTo>
                          <a:pt x="446" y="70"/>
                        </a:lnTo>
                        <a:lnTo>
                          <a:pt x="442" y="67"/>
                        </a:lnTo>
                        <a:lnTo>
                          <a:pt x="432" y="68"/>
                        </a:lnTo>
                        <a:lnTo>
                          <a:pt x="417" y="72"/>
                        </a:lnTo>
                        <a:lnTo>
                          <a:pt x="401" y="76"/>
                        </a:lnTo>
                        <a:lnTo>
                          <a:pt x="389" y="77"/>
                        </a:lnTo>
                        <a:lnTo>
                          <a:pt x="379" y="75"/>
                        </a:lnTo>
                        <a:lnTo>
                          <a:pt x="374" y="71"/>
                        </a:lnTo>
                        <a:lnTo>
                          <a:pt x="370" y="66"/>
                        </a:lnTo>
                        <a:lnTo>
                          <a:pt x="369" y="60"/>
                        </a:lnTo>
                        <a:lnTo>
                          <a:pt x="370" y="54"/>
                        </a:lnTo>
                        <a:lnTo>
                          <a:pt x="374" y="48"/>
                        </a:lnTo>
                        <a:lnTo>
                          <a:pt x="376" y="42"/>
                        </a:lnTo>
                        <a:lnTo>
                          <a:pt x="375" y="32"/>
                        </a:lnTo>
                        <a:lnTo>
                          <a:pt x="371" y="24"/>
                        </a:lnTo>
                        <a:lnTo>
                          <a:pt x="364" y="16"/>
                        </a:lnTo>
                        <a:lnTo>
                          <a:pt x="353" y="13"/>
                        </a:lnTo>
                        <a:lnTo>
                          <a:pt x="338" y="15"/>
                        </a:lnTo>
                        <a:lnTo>
                          <a:pt x="318" y="25"/>
                        </a:lnTo>
                        <a:lnTo>
                          <a:pt x="293" y="45"/>
                        </a:lnTo>
                        <a:lnTo>
                          <a:pt x="269" y="67"/>
                        </a:lnTo>
                        <a:lnTo>
                          <a:pt x="250" y="82"/>
                        </a:lnTo>
                        <a:lnTo>
                          <a:pt x="238" y="89"/>
                        </a:lnTo>
                        <a:lnTo>
                          <a:pt x="232" y="89"/>
                        </a:lnTo>
                        <a:lnTo>
                          <a:pt x="232" y="84"/>
                        </a:lnTo>
                        <a:lnTo>
                          <a:pt x="237" y="72"/>
                        </a:lnTo>
                        <a:lnTo>
                          <a:pt x="246" y="54"/>
                        </a:lnTo>
                        <a:lnTo>
                          <a:pt x="261" y="30"/>
                        </a:lnTo>
                        <a:lnTo>
                          <a:pt x="272" y="11"/>
                        </a:lnTo>
                        <a:lnTo>
                          <a:pt x="275" y="1"/>
                        </a:lnTo>
                        <a:lnTo>
                          <a:pt x="270" y="0"/>
                        </a:lnTo>
                        <a:lnTo>
                          <a:pt x="262" y="5"/>
                        </a:lnTo>
                        <a:lnTo>
                          <a:pt x="250" y="15"/>
                        </a:lnTo>
                        <a:lnTo>
                          <a:pt x="240" y="27"/>
                        </a:lnTo>
                        <a:lnTo>
                          <a:pt x="231" y="38"/>
                        </a:lnTo>
                        <a:lnTo>
                          <a:pt x="226" y="46"/>
                        </a:lnTo>
                        <a:lnTo>
                          <a:pt x="220" y="53"/>
                        </a:lnTo>
                        <a:lnTo>
                          <a:pt x="210" y="59"/>
                        </a:lnTo>
                        <a:lnTo>
                          <a:pt x="196" y="64"/>
                        </a:lnTo>
                        <a:lnTo>
                          <a:pt x="182" y="68"/>
                        </a:lnTo>
                        <a:lnTo>
                          <a:pt x="171" y="68"/>
                        </a:lnTo>
                        <a:lnTo>
                          <a:pt x="164" y="66"/>
                        </a:lnTo>
                        <a:lnTo>
                          <a:pt x="165" y="58"/>
                        </a:lnTo>
                        <a:lnTo>
                          <a:pt x="177" y="46"/>
                        </a:lnTo>
                        <a:lnTo>
                          <a:pt x="186" y="38"/>
                        </a:lnTo>
                        <a:lnTo>
                          <a:pt x="180" y="41"/>
                        </a:lnTo>
                        <a:lnTo>
                          <a:pt x="166" y="50"/>
                        </a:lnTo>
                        <a:lnTo>
                          <a:pt x="148" y="67"/>
                        </a:lnTo>
                        <a:lnTo>
                          <a:pt x="129" y="85"/>
                        </a:lnTo>
                        <a:lnTo>
                          <a:pt x="114" y="104"/>
                        </a:lnTo>
                        <a:lnTo>
                          <a:pt x="108" y="119"/>
                        </a:lnTo>
                        <a:lnTo>
                          <a:pt x="113" y="130"/>
                        </a:lnTo>
                        <a:lnTo>
                          <a:pt x="125" y="137"/>
                        </a:lnTo>
                        <a:lnTo>
                          <a:pt x="132" y="147"/>
                        </a:lnTo>
                        <a:lnTo>
                          <a:pt x="133" y="158"/>
                        </a:lnTo>
                        <a:lnTo>
                          <a:pt x="129" y="170"/>
                        </a:lnTo>
                        <a:lnTo>
                          <a:pt x="121" y="181"/>
                        </a:lnTo>
                        <a:lnTo>
                          <a:pt x="108" y="193"/>
                        </a:lnTo>
                        <a:lnTo>
                          <a:pt x="89" y="204"/>
                        </a:lnTo>
                        <a:lnTo>
                          <a:pt x="66" y="214"/>
                        </a:lnTo>
                        <a:lnTo>
                          <a:pt x="44" y="222"/>
                        </a:lnTo>
                        <a:lnTo>
                          <a:pt x="30" y="229"/>
                        </a:lnTo>
                        <a:lnTo>
                          <a:pt x="25" y="235"/>
                        </a:lnTo>
                        <a:lnTo>
                          <a:pt x="25" y="238"/>
                        </a:lnTo>
                        <a:lnTo>
                          <a:pt x="30" y="242"/>
                        </a:lnTo>
                        <a:lnTo>
                          <a:pt x="40" y="243"/>
                        </a:lnTo>
                        <a:lnTo>
                          <a:pt x="52" y="243"/>
                        </a:lnTo>
                        <a:lnTo>
                          <a:pt x="66" y="242"/>
                        </a:lnTo>
                        <a:lnTo>
                          <a:pt x="79" y="242"/>
                        </a:lnTo>
                        <a:lnTo>
                          <a:pt x="89" y="246"/>
                        </a:lnTo>
                        <a:lnTo>
                          <a:pt x="95" y="252"/>
                        </a:lnTo>
                        <a:lnTo>
                          <a:pt x="96" y="261"/>
                        </a:lnTo>
                        <a:lnTo>
                          <a:pt x="93" y="271"/>
                        </a:lnTo>
                        <a:lnTo>
                          <a:pt x="85" y="281"/>
                        </a:lnTo>
                        <a:lnTo>
                          <a:pt x="71" y="291"/>
                        </a:lnTo>
                        <a:lnTo>
                          <a:pt x="50" y="300"/>
                        </a:lnTo>
                        <a:lnTo>
                          <a:pt x="34" y="308"/>
                        </a:lnTo>
                        <a:lnTo>
                          <a:pt x="28" y="318"/>
                        </a:lnTo>
                        <a:lnTo>
                          <a:pt x="29" y="327"/>
                        </a:lnTo>
                        <a:lnTo>
                          <a:pt x="34" y="337"/>
                        </a:lnTo>
                        <a:lnTo>
                          <a:pt x="40" y="347"/>
                        </a:lnTo>
                        <a:lnTo>
                          <a:pt x="42" y="356"/>
                        </a:lnTo>
                        <a:lnTo>
                          <a:pt x="37" y="365"/>
                        </a:lnTo>
                        <a:lnTo>
                          <a:pt x="23" y="373"/>
                        </a:lnTo>
                        <a:lnTo>
                          <a:pt x="9" y="379"/>
                        </a:lnTo>
                        <a:lnTo>
                          <a:pt x="0" y="383"/>
                        </a:lnTo>
                        <a:lnTo>
                          <a:pt x="0" y="385"/>
                        </a:lnTo>
                        <a:lnTo>
                          <a:pt x="7" y="385"/>
                        </a:lnTo>
                        <a:lnTo>
                          <a:pt x="18" y="382"/>
                        </a:lnTo>
                        <a:lnTo>
                          <a:pt x="34" y="377"/>
                        </a:lnTo>
                        <a:lnTo>
                          <a:pt x="52" y="368"/>
                        </a:lnTo>
                        <a:lnTo>
                          <a:pt x="73" y="355"/>
                        </a:lnTo>
                        <a:lnTo>
                          <a:pt x="40" y="382"/>
                        </a:lnTo>
                        <a:lnTo>
                          <a:pt x="18" y="408"/>
                        </a:lnTo>
                        <a:lnTo>
                          <a:pt x="6" y="431"/>
                        </a:lnTo>
                        <a:lnTo>
                          <a:pt x="5" y="448"/>
                        </a:lnTo>
                        <a:lnTo>
                          <a:pt x="14" y="458"/>
                        </a:lnTo>
                        <a:lnTo>
                          <a:pt x="32" y="460"/>
                        </a:lnTo>
                        <a:lnTo>
                          <a:pt x="58" y="450"/>
                        </a:lnTo>
                        <a:lnTo>
                          <a:pt x="93" y="428"/>
                        </a:lnTo>
                        <a:lnTo>
                          <a:pt x="78" y="442"/>
                        </a:lnTo>
                        <a:lnTo>
                          <a:pt x="72" y="454"/>
                        </a:lnTo>
                        <a:lnTo>
                          <a:pt x="74" y="462"/>
                        </a:lnTo>
                        <a:lnTo>
                          <a:pt x="82" y="465"/>
                        </a:lnTo>
                        <a:lnTo>
                          <a:pt x="94" y="462"/>
                        </a:lnTo>
                        <a:lnTo>
                          <a:pt x="109" y="453"/>
                        </a:lnTo>
                        <a:lnTo>
                          <a:pt x="123" y="437"/>
                        </a:lnTo>
                        <a:lnTo>
                          <a:pt x="134" y="412"/>
                        </a:lnTo>
                        <a:lnTo>
                          <a:pt x="147" y="388"/>
                        </a:lnTo>
                        <a:lnTo>
                          <a:pt x="161" y="372"/>
                        </a:lnTo>
                        <a:lnTo>
                          <a:pt x="174" y="362"/>
                        </a:lnTo>
                        <a:lnTo>
                          <a:pt x="187" y="360"/>
                        </a:lnTo>
                        <a:lnTo>
                          <a:pt x="196" y="363"/>
                        </a:lnTo>
                        <a:lnTo>
                          <a:pt x="200" y="373"/>
                        </a:lnTo>
                        <a:lnTo>
                          <a:pt x="195" y="388"/>
                        </a:lnTo>
                        <a:lnTo>
                          <a:pt x="182" y="407"/>
                        </a:lnTo>
                        <a:lnTo>
                          <a:pt x="167" y="425"/>
                        </a:lnTo>
                        <a:lnTo>
                          <a:pt x="162" y="434"/>
                        </a:lnTo>
                        <a:lnTo>
                          <a:pt x="164" y="434"/>
                        </a:lnTo>
                        <a:lnTo>
                          <a:pt x="171" y="428"/>
                        </a:lnTo>
                        <a:lnTo>
                          <a:pt x="185" y="418"/>
                        </a:lnTo>
                        <a:lnTo>
                          <a:pt x="202" y="404"/>
                        </a:lnTo>
                        <a:lnTo>
                          <a:pt x="222" y="387"/>
                        </a:lnTo>
                        <a:lnTo>
                          <a:pt x="245" y="369"/>
                        </a:lnTo>
                        <a:close/>
                      </a:path>
                    </a:pathLst>
                  </a:custGeom>
                  <a:solidFill>
                    <a:srgbClr val="E0A3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99" name="Freeform 62"/>
                  <p:cNvSpPr/>
                  <p:nvPr/>
                </p:nvSpPr>
                <p:spPr bwMode="auto">
                  <a:xfrm>
                    <a:off x="4775" y="1240"/>
                    <a:ext cx="120" cy="388"/>
                  </a:xfrm>
                  <a:custGeom>
                    <a:avLst/>
                    <a:gdLst>
                      <a:gd name="T0" fmla="*/ 1 w 240"/>
                      <a:gd name="T1" fmla="*/ 108 h 388"/>
                      <a:gd name="T2" fmla="*/ 1 w 240"/>
                      <a:gd name="T3" fmla="*/ 107 h 388"/>
                      <a:gd name="T4" fmla="*/ 1 w 240"/>
                      <a:gd name="T5" fmla="*/ 130 h 388"/>
                      <a:gd name="T6" fmla="*/ 1 w 240"/>
                      <a:gd name="T7" fmla="*/ 179 h 388"/>
                      <a:gd name="T8" fmla="*/ 1 w 240"/>
                      <a:gd name="T9" fmla="*/ 201 h 388"/>
                      <a:gd name="T10" fmla="*/ 1 w 240"/>
                      <a:gd name="T11" fmla="*/ 209 h 388"/>
                      <a:gd name="T12" fmla="*/ 1 w 240"/>
                      <a:gd name="T13" fmla="*/ 219 h 388"/>
                      <a:gd name="T14" fmla="*/ 1 w 240"/>
                      <a:gd name="T15" fmla="*/ 232 h 388"/>
                      <a:gd name="T16" fmla="*/ 1 w 240"/>
                      <a:gd name="T17" fmla="*/ 247 h 388"/>
                      <a:gd name="T18" fmla="*/ 1 w 240"/>
                      <a:gd name="T19" fmla="*/ 263 h 388"/>
                      <a:gd name="T20" fmla="*/ 1 w 240"/>
                      <a:gd name="T21" fmla="*/ 278 h 388"/>
                      <a:gd name="T22" fmla="*/ 0 w 240"/>
                      <a:gd name="T23" fmla="*/ 288 h 388"/>
                      <a:gd name="T24" fmla="*/ 1 w 240"/>
                      <a:gd name="T25" fmla="*/ 297 h 388"/>
                      <a:gd name="T26" fmla="*/ 1 w 240"/>
                      <a:gd name="T27" fmla="*/ 317 h 388"/>
                      <a:gd name="T28" fmla="*/ 1 w 240"/>
                      <a:gd name="T29" fmla="*/ 341 h 388"/>
                      <a:gd name="T30" fmla="*/ 1 w 240"/>
                      <a:gd name="T31" fmla="*/ 369 h 388"/>
                      <a:gd name="T32" fmla="*/ 1 w 240"/>
                      <a:gd name="T33" fmla="*/ 387 h 388"/>
                      <a:gd name="T34" fmla="*/ 1 w 240"/>
                      <a:gd name="T35" fmla="*/ 385 h 388"/>
                      <a:gd name="T36" fmla="*/ 1 w 240"/>
                      <a:gd name="T37" fmla="*/ 376 h 388"/>
                      <a:gd name="T38" fmla="*/ 1 w 240"/>
                      <a:gd name="T39" fmla="*/ 361 h 388"/>
                      <a:gd name="T40" fmla="*/ 1 w 240"/>
                      <a:gd name="T41" fmla="*/ 320 h 388"/>
                      <a:gd name="T42" fmla="*/ 1 w 240"/>
                      <a:gd name="T43" fmla="*/ 262 h 388"/>
                      <a:gd name="T44" fmla="*/ 1 w 240"/>
                      <a:gd name="T45" fmla="*/ 218 h 388"/>
                      <a:gd name="T46" fmla="*/ 1 w 240"/>
                      <a:gd name="T47" fmla="*/ 204 h 388"/>
                      <a:gd name="T48" fmla="*/ 1 w 240"/>
                      <a:gd name="T49" fmla="*/ 190 h 388"/>
                      <a:gd name="T50" fmla="*/ 1 w 240"/>
                      <a:gd name="T51" fmla="*/ 175 h 388"/>
                      <a:gd name="T52" fmla="*/ 1 w 240"/>
                      <a:gd name="T53" fmla="*/ 155 h 388"/>
                      <a:gd name="T54" fmla="*/ 1 w 240"/>
                      <a:gd name="T55" fmla="*/ 135 h 388"/>
                      <a:gd name="T56" fmla="*/ 1 w 240"/>
                      <a:gd name="T57" fmla="*/ 121 h 388"/>
                      <a:gd name="T58" fmla="*/ 1 w 240"/>
                      <a:gd name="T59" fmla="*/ 113 h 388"/>
                      <a:gd name="T60" fmla="*/ 1 w 240"/>
                      <a:gd name="T61" fmla="*/ 104 h 388"/>
                      <a:gd name="T62" fmla="*/ 1 w 240"/>
                      <a:gd name="T63" fmla="*/ 93 h 388"/>
                      <a:gd name="T64" fmla="*/ 1 w 240"/>
                      <a:gd name="T65" fmla="*/ 69 h 388"/>
                      <a:gd name="T66" fmla="*/ 1 w 240"/>
                      <a:gd name="T67" fmla="*/ 33 h 388"/>
                      <a:gd name="T68" fmla="*/ 1 w 240"/>
                      <a:gd name="T69" fmla="*/ 11 h 388"/>
                      <a:gd name="T70" fmla="*/ 1 w 240"/>
                      <a:gd name="T71" fmla="*/ 3 h 388"/>
                      <a:gd name="T72" fmla="*/ 1 w 240"/>
                      <a:gd name="T73" fmla="*/ 0 h 388"/>
                      <a:gd name="T74" fmla="*/ 1 w 240"/>
                      <a:gd name="T75" fmla="*/ 0 h 388"/>
                      <a:gd name="T76" fmla="*/ 1 w 240"/>
                      <a:gd name="T77" fmla="*/ 27 h 388"/>
                      <a:gd name="T78" fmla="*/ 1 w 240"/>
                      <a:gd name="T79" fmla="*/ 82 h 388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240"/>
                      <a:gd name="T121" fmla="*/ 0 h 388"/>
                      <a:gd name="T122" fmla="*/ 240 w 240"/>
                      <a:gd name="T123" fmla="*/ 388 h 388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240" h="388">
                        <a:moveTo>
                          <a:pt x="120" y="110"/>
                        </a:moveTo>
                        <a:lnTo>
                          <a:pt x="112" y="108"/>
                        </a:lnTo>
                        <a:lnTo>
                          <a:pt x="103" y="107"/>
                        </a:lnTo>
                        <a:lnTo>
                          <a:pt x="95" y="107"/>
                        </a:lnTo>
                        <a:lnTo>
                          <a:pt x="90" y="110"/>
                        </a:lnTo>
                        <a:lnTo>
                          <a:pt x="82" y="130"/>
                        </a:lnTo>
                        <a:lnTo>
                          <a:pt x="81" y="155"/>
                        </a:lnTo>
                        <a:lnTo>
                          <a:pt x="79" y="179"/>
                        </a:lnTo>
                        <a:lnTo>
                          <a:pt x="65" y="198"/>
                        </a:lnTo>
                        <a:lnTo>
                          <a:pt x="57" y="201"/>
                        </a:lnTo>
                        <a:lnTo>
                          <a:pt x="50" y="205"/>
                        </a:lnTo>
                        <a:lnTo>
                          <a:pt x="45" y="209"/>
                        </a:lnTo>
                        <a:lnTo>
                          <a:pt x="42" y="214"/>
                        </a:lnTo>
                        <a:lnTo>
                          <a:pt x="38" y="219"/>
                        </a:lnTo>
                        <a:lnTo>
                          <a:pt x="36" y="224"/>
                        </a:lnTo>
                        <a:lnTo>
                          <a:pt x="34" y="232"/>
                        </a:lnTo>
                        <a:lnTo>
                          <a:pt x="30" y="241"/>
                        </a:lnTo>
                        <a:lnTo>
                          <a:pt x="27" y="247"/>
                        </a:lnTo>
                        <a:lnTo>
                          <a:pt x="22" y="256"/>
                        </a:lnTo>
                        <a:lnTo>
                          <a:pt x="18" y="263"/>
                        </a:lnTo>
                        <a:lnTo>
                          <a:pt x="12" y="271"/>
                        </a:lnTo>
                        <a:lnTo>
                          <a:pt x="6" y="278"/>
                        </a:lnTo>
                        <a:lnTo>
                          <a:pt x="3" y="283"/>
                        </a:lnTo>
                        <a:lnTo>
                          <a:pt x="0" y="288"/>
                        </a:lnTo>
                        <a:lnTo>
                          <a:pt x="0" y="291"/>
                        </a:lnTo>
                        <a:lnTo>
                          <a:pt x="17" y="297"/>
                        </a:lnTo>
                        <a:lnTo>
                          <a:pt x="27" y="306"/>
                        </a:lnTo>
                        <a:lnTo>
                          <a:pt x="33" y="317"/>
                        </a:lnTo>
                        <a:lnTo>
                          <a:pt x="35" y="329"/>
                        </a:lnTo>
                        <a:lnTo>
                          <a:pt x="36" y="341"/>
                        </a:lnTo>
                        <a:lnTo>
                          <a:pt x="40" y="355"/>
                        </a:lnTo>
                        <a:lnTo>
                          <a:pt x="44" y="369"/>
                        </a:lnTo>
                        <a:lnTo>
                          <a:pt x="55" y="383"/>
                        </a:lnTo>
                        <a:lnTo>
                          <a:pt x="63" y="387"/>
                        </a:lnTo>
                        <a:lnTo>
                          <a:pt x="74" y="388"/>
                        </a:lnTo>
                        <a:lnTo>
                          <a:pt x="88" y="385"/>
                        </a:lnTo>
                        <a:lnTo>
                          <a:pt x="103" y="381"/>
                        </a:lnTo>
                        <a:lnTo>
                          <a:pt x="117" y="376"/>
                        </a:lnTo>
                        <a:lnTo>
                          <a:pt x="131" y="368"/>
                        </a:lnTo>
                        <a:lnTo>
                          <a:pt x="142" y="361"/>
                        </a:lnTo>
                        <a:lnTo>
                          <a:pt x="150" y="352"/>
                        </a:lnTo>
                        <a:lnTo>
                          <a:pt x="162" y="320"/>
                        </a:lnTo>
                        <a:lnTo>
                          <a:pt x="166" y="292"/>
                        </a:lnTo>
                        <a:lnTo>
                          <a:pt x="170" y="262"/>
                        </a:lnTo>
                        <a:lnTo>
                          <a:pt x="180" y="226"/>
                        </a:lnTo>
                        <a:lnTo>
                          <a:pt x="184" y="218"/>
                        </a:lnTo>
                        <a:lnTo>
                          <a:pt x="189" y="210"/>
                        </a:lnTo>
                        <a:lnTo>
                          <a:pt x="197" y="204"/>
                        </a:lnTo>
                        <a:lnTo>
                          <a:pt x="207" y="197"/>
                        </a:lnTo>
                        <a:lnTo>
                          <a:pt x="216" y="190"/>
                        </a:lnTo>
                        <a:lnTo>
                          <a:pt x="224" y="183"/>
                        </a:lnTo>
                        <a:lnTo>
                          <a:pt x="231" y="175"/>
                        </a:lnTo>
                        <a:lnTo>
                          <a:pt x="235" y="165"/>
                        </a:lnTo>
                        <a:lnTo>
                          <a:pt x="239" y="155"/>
                        </a:lnTo>
                        <a:lnTo>
                          <a:pt x="240" y="145"/>
                        </a:lnTo>
                        <a:lnTo>
                          <a:pt x="239" y="135"/>
                        </a:lnTo>
                        <a:lnTo>
                          <a:pt x="235" y="127"/>
                        </a:lnTo>
                        <a:lnTo>
                          <a:pt x="229" y="121"/>
                        </a:lnTo>
                        <a:lnTo>
                          <a:pt x="222" y="116"/>
                        </a:lnTo>
                        <a:lnTo>
                          <a:pt x="212" y="113"/>
                        </a:lnTo>
                        <a:lnTo>
                          <a:pt x="204" y="108"/>
                        </a:lnTo>
                        <a:lnTo>
                          <a:pt x="196" y="104"/>
                        </a:lnTo>
                        <a:lnTo>
                          <a:pt x="189" y="100"/>
                        </a:lnTo>
                        <a:lnTo>
                          <a:pt x="184" y="93"/>
                        </a:lnTo>
                        <a:lnTo>
                          <a:pt x="180" y="86"/>
                        </a:lnTo>
                        <a:lnTo>
                          <a:pt x="177" y="69"/>
                        </a:lnTo>
                        <a:lnTo>
                          <a:pt x="174" y="51"/>
                        </a:lnTo>
                        <a:lnTo>
                          <a:pt x="171" y="33"/>
                        </a:lnTo>
                        <a:lnTo>
                          <a:pt x="165" y="15"/>
                        </a:lnTo>
                        <a:lnTo>
                          <a:pt x="164" y="11"/>
                        </a:lnTo>
                        <a:lnTo>
                          <a:pt x="161" y="6"/>
                        </a:lnTo>
                        <a:lnTo>
                          <a:pt x="156" y="3"/>
                        </a:lnTo>
                        <a:lnTo>
                          <a:pt x="150" y="1"/>
                        </a:lnTo>
                        <a:lnTo>
                          <a:pt x="143" y="0"/>
                        </a:lnTo>
                        <a:lnTo>
                          <a:pt x="138" y="0"/>
                        </a:lnTo>
                        <a:lnTo>
                          <a:pt x="133" y="0"/>
                        </a:lnTo>
                        <a:lnTo>
                          <a:pt x="131" y="1"/>
                        </a:lnTo>
                        <a:lnTo>
                          <a:pt x="120" y="27"/>
                        </a:lnTo>
                        <a:lnTo>
                          <a:pt x="118" y="54"/>
                        </a:lnTo>
                        <a:lnTo>
                          <a:pt x="119" y="82"/>
                        </a:lnTo>
                        <a:lnTo>
                          <a:pt x="120" y="110"/>
                        </a:lnTo>
                        <a:close/>
                      </a:path>
                    </a:pathLst>
                  </a:custGeom>
                  <a:solidFill>
                    <a:srgbClr val="B275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0" name="Freeform 63"/>
                  <p:cNvSpPr/>
                  <p:nvPr/>
                </p:nvSpPr>
                <p:spPr bwMode="auto">
                  <a:xfrm>
                    <a:off x="4540" y="1161"/>
                    <a:ext cx="141" cy="289"/>
                  </a:xfrm>
                  <a:custGeom>
                    <a:avLst/>
                    <a:gdLst>
                      <a:gd name="T0" fmla="*/ 1 w 281"/>
                      <a:gd name="T1" fmla="*/ 114 h 289"/>
                      <a:gd name="T2" fmla="*/ 1 w 281"/>
                      <a:gd name="T3" fmla="*/ 130 h 289"/>
                      <a:gd name="T4" fmla="*/ 1 w 281"/>
                      <a:gd name="T5" fmla="*/ 143 h 289"/>
                      <a:gd name="T6" fmla="*/ 1 w 281"/>
                      <a:gd name="T7" fmla="*/ 153 h 289"/>
                      <a:gd name="T8" fmla="*/ 2 w 281"/>
                      <a:gd name="T9" fmla="*/ 161 h 289"/>
                      <a:gd name="T10" fmla="*/ 2 w 281"/>
                      <a:gd name="T11" fmla="*/ 171 h 289"/>
                      <a:gd name="T12" fmla="*/ 2 w 281"/>
                      <a:gd name="T13" fmla="*/ 198 h 289"/>
                      <a:gd name="T14" fmla="*/ 2 w 281"/>
                      <a:gd name="T15" fmla="*/ 238 h 289"/>
                      <a:gd name="T16" fmla="*/ 2 w 281"/>
                      <a:gd name="T17" fmla="*/ 258 h 289"/>
                      <a:gd name="T18" fmla="*/ 2 w 281"/>
                      <a:gd name="T19" fmla="*/ 264 h 289"/>
                      <a:gd name="T20" fmla="*/ 1 w 281"/>
                      <a:gd name="T21" fmla="*/ 273 h 289"/>
                      <a:gd name="T22" fmla="*/ 1 w 281"/>
                      <a:gd name="T23" fmla="*/ 282 h 289"/>
                      <a:gd name="T24" fmla="*/ 1 w 281"/>
                      <a:gd name="T25" fmla="*/ 287 h 289"/>
                      <a:gd name="T26" fmla="*/ 1 w 281"/>
                      <a:gd name="T27" fmla="*/ 289 h 289"/>
                      <a:gd name="T28" fmla="*/ 1 w 281"/>
                      <a:gd name="T29" fmla="*/ 289 h 289"/>
                      <a:gd name="T30" fmla="*/ 1 w 281"/>
                      <a:gd name="T31" fmla="*/ 287 h 289"/>
                      <a:gd name="T32" fmla="*/ 1 w 281"/>
                      <a:gd name="T33" fmla="*/ 268 h 289"/>
                      <a:gd name="T34" fmla="*/ 1 w 281"/>
                      <a:gd name="T35" fmla="*/ 227 h 289"/>
                      <a:gd name="T36" fmla="*/ 1 w 281"/>
                      <a:gd name="T37" fmla="*/ 190 h 289"/>
                      <a:gd name="T38" fmla="*/ 1 w 281"/>
                      <a:gd name="T39" fmla="*/ 160 h 289"/>
                      <a:gd name="T40" fmla="*/ 1 w 281"/>
                      <a:gd name="T41" fmla="*/ 146 h 289"/>
                      <a:gd name="T42" fmla="*/ 1 w 281"/>
                      <a:gd name="T43" fmla="*/ 143 h 289"/>
                      <a:gd name="T44" fmla="*/ 1 w 281"/>
                      <a:gd name="T45" fmla="*/ 145 h 289"/>
                      <a:gd name="T46" fmla="*/ 1 w 281"/>
                      <a:gd name="T47" fmla="*/ 142 h 289"/>
                      <a:gd name="T48" fmla="*/ 1 w 281"/>
                      <a:gd name="T49" fmla="*/ 119 h 289"/>
                      <a:gd name="T50" fmla="*/ 1 w 281"/>
                      <a:gd name="T51" fmla="*/ 64 h 289"/>
                      <a:gd name="T52" fmla="*/ 1 w 281"/>
                      <a:gd name="T53" fmla="*/ 37 h 289"/>
                      <a:gd name="T54" fmla="*/ 1 w 281"/>
                      <a:gd name="T55" fmla="*/ 35 h 289"/>
                      <a:gd name="T56" fmla="*/ 1 w 281"/>
                      <a:gd name="T57" fmla="*/ 39 h 289"/>
                      <a:gd name="T58" fmla="*/ 1 w 281"/>
                      <a:gd name="T59" fmla="*/ 39 h 289"/>
                      <a:gd name="T60" fmla="*/ 1 w 281"/>
                      <a:gd name="T61" fmla="*/ 26 h 289"/>
                      <a:gd name="T62" fmla="*/ 1 w 281"/>
                      <a:gd name="T63" fmla="*/ 12 h 289"/>
                      <a:gd name="T64" fmla="*/ 1 w 281"/>
                      <a:gd name="T65" fmla="*/ 2 h 289"/>
                      <a:gd name="T66" fmla="*/ 1 w 281"/>
                      <a:gd name="T67" fmla="*/ 2 h 289"/>
                      <a:gd name="T68" fmla="*/ 1 w 281"/>
                      <a:gd name="T69" fmla="*/ 20 h 289"/>
                      <a:gd name="T70" fmla="*/ 1 w 281"/>
                      <a:gd name="T71" fmla="*/ 61 h 289"/>
                      <a:gd name="T72" fmla="*/ 1 w 281"/>
                      <a:gd name="T73" fmla="*/ 87 h 289"/>
                      <a:gd name="T74" fmla="*/ 1 w 281"/>
                      <a:gd name="T75" fmla="*/ 102 h 289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281"/>
                      <a:gd name="T115" fmla="*/ 0 h 289"/>
                      <a:gd name="T116" fmla="*/ 281 w 281"/>
                      <a:gd name="T117" fmla="*/ 289 h 289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281" h="289">
                        <a:moveTo>
                          <a:pt x="221" y="105"/>
                        </a:moveTo>
                        <a:lnTo>
                          <a:pt x="220" y="114"/>
                        </a:lnTo>
                        <a:lnTo>
                          <a:pt x="222" y="122"/>
                        </a:lnTo>
                        <a:lnTo>
                          <a:pt x="225" y="130"/>
                        </a:lnTo>
                        <a:lnTo>
                          <a:pt x="230" y="137"/>
                        </a:lnTo>
                        <a:lnTo>
                          <a:pt x="236" y="143"/>
                        </a:lnTo>
                        <a:lnTo>
                          <a:pt x="244" y="149"/>
                        </a:lnTo>
                        <a:lnTo>
                          <a:pt x="251" y="153"/>
                        </a:lnTo>
                        <a:lnTo>
                          <a:pt x="259" y="156"/>
                        </a:lnTo>
                        <a:lnTo>
                          <a:pt x="266" y="161"/>
                        </a:lnTo>
                        <a:lnTo>
                          <a:pt x="271" y="166"/>
                        </a:lnTo>
                        <a:lnTo>
                          <a:pt x="276" y="171"/>
                        </a:lnTo>
                        <a:lnTo>
                          <a:pt x="278" y="179"/>
                        </a:lnTo>
                        <a:lnTo>
                          <a:pt x="281" y="198"/>
                        </a:lnTo>
                        <a:lnTo>
                          <a:pt x="281" y="218"/>
                        </a:lnTo>
                        <a:lnTo>
                          <a:pt x="279" y="238"/>
                        </a:lnTo>
                        <a:lnTo>
                          <a:pt x="278" y="257"/>
                        </a:lnTo>
                        <a:lnTo>
                          <a:pt x="271" y="258"/>
                        </a:lnTo>
                        <a:lnTo>
                          <a:pt x="266" y="260"/>
                        </a:lnTo>
                        <a:lnTo>
                          <a:pt x="261" y="264"/>
                        </a:lnTo>
                        <a:lnTo>
                          <a:pt x="255" y="268"/>
                        </a:lnTo>
                        <a:lnTo>
                          <a:pt x="251" y="273"/>
                        </a:lnTo>
                        <a:lnTo>
                          <a:pt x="246" y="278"/>
                        </a:lnTo>
                        <a:lnTo>
                          <a:pt x="241" y="282"/>
                        </a:lnTo>
                        <a:lnTo>
                          <a:pt x="236" y="286"/>
                        </a:lnTo>
                        <a:lnTo>
                          <a:pt x="230" y="287"/>
                        </a:lnTo>
                        <a:lnTo>
                          <a:pt x="223" y="288"/>
                        </a:lnTo>
                        <a:lnTo>
                          <a:pt x="216" y="289"/>
                        </a:lnTo>
                        <a:lnTo>
                          <a:pt x="210" y="289"/>
                        </a:lnTo>
                        <a:lnTo>
                          <a:pt x="205" y="289"/>
                        </a:lnTo>
                        <a:lnTo>
                          <a:pt x="200" y="288"/>
                        </a:lnTo>
                        <a:lnTo>
                          <a:pt x="197" y="287"/>
                        </a:lnTo>
                        <a:lnTo>
                          <a:pt x="195" y="286"/>
                        </a:lnTo>
                        <a:lnTo>
                          <a:pt x="190" y="268"/>
                        </a:lnTo>
                        <a:lnTo>
                          <a:pt x="188" y="248"/>
                        </a:lnTo>
                        <a:lnTo>
                          <a:pt x="188" y="227"/>
                        </a:lnTo>
                        <a:lnTo>
                          <a:pt x="188" y="208"/>
                        </a:lnTo>
                        <a:lnTo>
                          <a:pt x="187" y="190"/>
                        </a:lnTo>
                        <a:lnTo>
                          <a:pt x="183" y="174"/>
                        </a:lnTo>
                        <a:lnTo>
                          <a:pt x="172" y="160"/>
                        </a:lnTo>
                        <a:lnTo>
                          <a:pt x="156" y="151"/>
                        </a:lnTo>
                        <a:lnTo>
                          <a:pt x="139" y="146"/>
                        </a:lnTo>
                        <a:lnTo>
                          <a:pt x="121" y="143"/>
                        </a:lnTo>
                        <a:lnTo>
                          <a:pt x="102" y="143"/>
                        </a:lnTo>
                        <a:lnTo>
                          <a:pt x="84" y="143"/>
                        </a:lnTo>
                        <a:lnTo>
                          <a:pt x="66" y="145"/>
                        </a:lnTo>
                        <a:lnTo>
                          <a:pt x="49" y="145"/>
                        </a:lnTo>
                        <a:lnTo>
                          <a:pt x="34" y="142"/>
                        </a:lnTo>
                        <a:lnTo>
                          <a:pt x="20" y="137"/>
                        </a:lnTo>
                        <a:lnTo>
                          <a:pt x="4" y="119"/>
                        </a:lnTo>
                        <a:lnTo>
                          <a:pt x="0" y="92"/>
                        </a:lnTo>
                        <a:lnTo>
                          <a:pt x="5" y="64"/>
                        </a:lnTo>
                        <a:lnTo>
                          <a:pt x="20" y="44"/>
                        </a:lnTo>
                        <a:lnTo>
                          <a:pt x="31" y="37"/>
                        </a:lnTo>
                        <a:lnTo>
                          <a:pt x="43" y="35"/>
                        </a:lnTo>
                        <a:lnTo>
                          <a:pt x="56" y="35"/>
                        </a:lnTo>
                        <a:lnTo>
                          <a:pt x="70" y="37"/>
                        </a:lnTo>
                        <a:lnTo>
                          <a:pt x="84" y="39"/>
                        </a:lnTo>
                        <a:lnTo>
                          <a:pt x="96" y="40"/>
                        </a:lnTo>
                        <a:lnTo>
                          <a:pt x="107" y="39"/>
                        </a:lnTo>
                        <a:lnTo>
                          <a:pt x="116" y="34"/>
                        </a:lnTo>
                        <a:lnTo>
                          <a:pt x="124" y="26"/>
                        </a:lnTo>
                        <a:lnTo>
                          <a:pt x="131" y="19"/>
                        </a:lnTo>
                        <a:lnTo>
                          <a:pt x="139" y="12"/>
                        </a:lnTo>
                        <a:lnTo>
                          <a:pt x="148" y="6"/>
                        </a:lnTo>
                        <a:lnTo>
                          <a:pt x="156" y="2"/>
                        </a:lnTo>
                        <a:lnTo>
                          <a:pt x="164" y="0"/>
                        </a:lnTo>
                        <a:lnTo>
                          <a:pt x="172" y="2"/>
                        </a:lnTo>
                        <a:lnTo>
                          <a:pt x="180" y="6"/>
                        </a:lnTo>
                        <a:lnTo>
                          <a:pt x="190" y="20"/>
                        </a:lnTo>
                        <a:lnTo>
                          <a:pt x="192" y="39"/>
                        </a:lnTo>
                        <a:lnTo>
                          <a:pt x="192" y="61"/>
                        </a:lnTo>
                        <a:lnTo>
                          <a:pt x="195" y="80"/>
                        </a:lnTo>
                        <a:lnTo>
                          <a:pt x="199" y="87"/>
                        </a:lnTo>
                        <a:lnTo>
                          <a:pt x="205" y="94"/>
                        </a:lnTo>
                        <a:lnTo>
                          <a:pt x="212" y="102"/>
                        </a:lnTo>
                        <a:lnTo>
                          <a:pt x="221" y="105"/>
                        </a:lnTo>
                        <a:close/>
                      </a:path>
                    </a:pathLst>
                  </a:custGeom>
                  <a:solidFill>
                    <a:srgbClr val="B275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1" name="Freeform 64"/>
                  <p:cNvSpPr/>
                  <p:nvPr/>
                </p:nvSpPr>
                <p:spPr bwMode="auto">
                  <a:xfrm>
                    <a:off x="4510" y="1675"/>
                    <a:ext cx="287" cy="311"/>
                  </a:xfrm>
                  <a:custGeom>
                    <a:avLst/>
                    <a:gdLst>
                      <a:gd name="T0" fmla="*/ 1 w 574"/>
                      <a:gd name="T1" fmla="*/ 79 h 311"/>
                      <a:gd name="T2" fmla="*/ 1 w 574"/>
                      <a:gd name="T3" fmla="*/ 78 h 311"/>
                      <a:gd name="T4" fmla="*/ 1 w 574"/>
                      <a:gd name="T5" fmla="*/ 30 h 311"/>
                      <a:gd name="T6" fmla="*/ 1 w 574"/>
                      <a:gd name="T7" fmla="*/ 20 h 311"/>
                      <a:gd name="T8" fmla="*/ 1 w 574"/>
                      <a:gd name="T9" fmla="*/ 16 h 311"/>
                      <a:gd name="T10" fmla="*/ 1 w 574"/>
                      <a:gd name="T11" fmla="*/ 32 h 311"/>
                      <a:gd name="T12" fmla="*/ 1 w 574"/>
                      <a:gd name="T13" fmla="*/ 19 h 311"/>
                      <a:gd name="T14" fmla="*/ 1 w 574"/>
                      <a:gd name="T15" fmla="*/ 17 h 311"/>
                      <a:gd name="T16" fmla="*/ 1 w 574"/>
                      <a:gd name="T17" fmla="*/ 27 h 311"/>
                      <a:gd name="T18" fmla="*/ 1 w 574"/>
                      <a:gd name="T19" fmla="*/ 31 h 311"/>
                      <a:gd name="T20" fmla="*/ 1 w 574"/>
                      <a:gd name="T21" fmla="*/ 16 h 311"/>
                      <a:gd name="T22" fmla="*/ 1 w 574"/>
                      <a:gd name="T23" fmla="*/ 0 h 311"/>
                      <a:gd name="T24" fmla="*/ 1 w 574"/>
                      <a:gd name="T25" fmla="*/ 13 h 311"/>
                      <a:gd name="T26" fmla="*/ 1 w 574"/>
                      <a:gd name="T27" fmla="*/ 43 h 311"/>
                      <a:gd name="T28" fmla="*/ 1 w 574"/>
                      <a:gd name="T29" fmla="*/ 59 h 311"/>
                      <a:gd name="T30" fmla="*/ 1 w 574"/>
                      <a:gd name="T31" fmla="*/ 56 h 311"/>
                      <a:gd name="T32" fmla="*/ 1 w 574"/>
                      <a:gd name="T33" fmla="*/ 43 h 311"/>
                      <a:gd name="T34" fmla="*/ 1 w 574"/>
                      <a:gd name="T35" fmla="*/ 41 h 311"/>
                      <a:gd name="T36" fmla="*/ 1 w 574"/>
                      <a:gd name="T37" fmla="*/ 62 h 311"/>
                      <a:gd name="T38" fmla="*/ 1 w 574"/>
                      <a:gd name="T39" fmla="*/ 92 h 311"/>
                      <a:gd name="T40" fmla="*/ 1 w 574"/>
                      <a:gd name="T41" fmla="*/ 106 h 311"/>
                      <a:gd name="T42" fmla="*/ 1 w 574"/>
                      <a:gd name="T43" fmla="*/ 109 h 311"/>
                      <a:gd name="T44" fmla="*/ 1 w 574"/>
                      <a:gd name="T45" fmla="*/ 130 h 311"/>
                      <a:gd name="T46" fmla="*/ 1 w 574"/>
                      <a:gd name="T47" fmla="*/ 163 h 311"/>
                      <a:gd name="T48" fmla="*/ 1 w 574"/>
                      <a:gd name="T49" fmla="*/ 192 h 311"/>
                      <a:gd name="T50" fmla="*/ 1 w 574"/>
                      <a:gd name="T51" fmla="*/ 207 h 311"/>
                      <a:gd name="T52" fmla="*/ 1 w 574"/>
                      <a:gd name="T53" fmla="*/ 206 h 311"/>
                      <a:gd name="T54" fmla="*/ 0 w 574"/>
                      <a:gd name="T55" fmla="*/ 210 h 311"/>
                      <a:gd name="T56" fmla="*/ 1 w 574"/>
                      <a:gd name="T57" fmla="*/ 223 h 311"/>
                      <a:gd name="T58" fmla="*/ 1 w 574"/>
                      <a:gd name="T59" fmla="*/ 229 h 311"/>
                      <a:gd name="T60" fmla="*/ 1 w 574"/>
                      <a:gd name="T61" fmla="*/ 254 h 311"/>
                      <a:gd name="T62" fmla="*/ 1 w 574"/>
                      <a:gd name="T63" fmla="*/ 273 h 311"/>
                      <a:gd name="T64" fmla="*/ 1 w 574"/>
                      <a:gd name="T65" fmla="*/ 267 h 311"/>
                      <a:gd name="T66" fmla="*/ 1 w 574"/>
                      <a:gd name="T67" fmla="*/ 290 h 311"/>
                      <a:gd name="T68" fmla="*/ 1 w 574"/>
                      <a:gd name="T69" fmla="*/ 284 h 311"/>
                      <a:gd name="T70" fmla="*/ 1 w 574"/>
                      <a:gd name="T71" fmla="*/ 256 h 311"/>
                      <a:gd name="T72" fmla="*/ 1 w 574"/>
                      <a:gd name="T73" fmla="*/ 262 h 311"/>
                      <a:gd name="T74" fmla="*/ 1 w 574"/>
                      <a:gd name="T75" fmla="*/ 302 h 311"/>
                      <a:gd name="T76" fmla="*/ 1 w 574"/>
                      <a:gd name="T77" fmla="*/ 309 h 311"/>
                      <a:gd name="T78" fmla="*/ 1 w 574"/>
                      <a:gd name="T79" fmla="*/ 285 h 311"/>
                      <a:gd name="T80" fmla="*/ 1 w 574"/>
                      <a:gd name="T81" fmla="*/ 255 h 311"/>
                      <a:gd name="T82" fmla="*/ 1 w 574"/>
                      <a:gd name="T83" fmla="*/ 241 h 311"/>
                      <a:gd name="T84" fmla="*/ 1 w 574"/>
                      <a:gd name="T85" fmla="*/ 263 h 311"/>
                      <a:gd name="T86" fmla="*/ 1 w 574"/>
                      <a:gd name="T87" fmla="*/ 269 h 311"/>
                      <a:gd name="T88" fmla="*/ 1 w 574"/>
                      <a:gd name="T89" fmla="*/ 246 h 311"/>
                      <a:gd name="T90" fmla="*/ 1 w 574"/>
                      <a:gd name="T91" fmla="*/ 264 h 311"/>
                      <a:gd name="T92" fmla="*/ 1 w 574"/>
                      <a:gd name="T93" fmla="*/ 261 h 311"/>
                      <a:gd name="T94" fmla="*/ 1 w 574"/>
                      <a:gd name="T95" fmla="*/ 232 h 311"/>
                      <a:gd name="T96" fmla="*/ 1 w 574"/>
                      <a:gd name="T97" fmla="*/ 236 h 311"/>
                      <a:gd name="T98" fmla="*/ 2 w 574"/>
                      <a:gd name="T99" fmla="*/ 244 h 311"/>
                      <a:gd name="T100" fmla="*/ 2 w 574"/>
                      <a:gd name="T101" fmla="*/ 236 h 311"/>
                      <a:gd name="T102" fmla="*/ 2 w 574"/>
                      <a:gd name="T103" fmla="*/ 217 h 311"/>
                      <a:gd name="T104" fmla="*/ 2 w 574"/>
                      <a:gd name="T105" fmla="*/ 192 h 311"/>
                      <a:gd name="T106" fmla="*/ 2 w 574"/>
                      <a:gd name="T107" fmla="*/ 179 h 311"/>
                      <a:gd name="T108" fmla="*/ 2 w 574"/>
                      <a:gd name="T109" fmla="*/ 166 h 311"/>
                      <a:gd name="T110" fmla="*/ 2 w 574"/>
                      <a:gd name="T111" fmla="*/ 146 h 311"/>
                      <a:gd name="T112" fmla="*/ 1 w 574"/>
                      <a:gd name="T113" fmla="*/ 144 h 311"/>
                      <a:gd name="T114" fmla="*/ 1 w 574"/>
                      <a:gd name="T115" fmla="*/ 118 h 311"/>
                      <a:gd name="T116" fmla="*/ 1 w 574"/>
                      <a:gd name="T117" fmla="*/ 110 h 311"/>
                      <a:gd name="T118" fmla="*/ 2 w 574"/>
                      <a:gd name="T119" fmla="*/ 115 h 311"/>
                      <a:gd name="T120" fmla="*/ 1 w 574"/>
                      <a:gd name="T121" fmla="*/ 97 h 311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w 574"/>
                      <a:gd name="T184" fmla="*/ 0 h 311"/>
                      <a:gd name="T185" fmla="*/ 574 w 574"/>
                      <a:gd name="T186" fmla="*/ 311 h 311"/>
                    </a:gdLst>
                    <a:ahLst/>
                    <a:cxnLst>
                      <a:cxn ang="T122">
                        <a:pos x="T0" y="T1"/>
                      </a:cxn>
                      <a:cxn ang="T123">
                        <a:pos x="T2" y="T3"/>
                      </a:cxn>
                      <a:cxn ang="T124">
                        <a:pos x="T4" y="T5"/>
                      </a:cxn>
                      <a:cxn ang="T125">
                        <a:pos x="T6" y="T7"/>
                      </a:cxn>
                      <a:cxn ang="T126">
                        <a:pos x="T8" y="T9"/>
                      </a:cxn>
                      <a:cxn ang="T127">
                        <a:pos x="T10" y="T11"/>
                      </a:cxn>
                      <a:cxn ang="T128">
                        <a:pos x="T12" y="T13"/>
                      </a:cxn>
                      <a:cxn ang="T129">
                        <a:pos x="T14" y="T15"/>
                      </a:cxn>
                      <a:cxn ang="T130">
                        <a:pos x="T16" y="T17"/>
                      </a:cxn>
                      <a:cxn ang="T131">
                        <a:pos x="T18" y="T19"/>
                      </a:cxn>
                      <a:cxn ang="T132">
                        <a:pos x="T20" y="T21"/>
                      </a:cxn>
                      <a:cxn ang="T133">
                        <a:pos x="T22" y="T23"/>
                      </a:cxn>
                      <a:cxn ang="T134">
                        <a:pos x="T24" y="T25"/>
                      </a:cxn>
                      <a:cxn ang="T135">
                        <a:pos x="T26" y="T27"/>
                      </a:cxn>
                      <a:cxn ang="T136">
                        <a:pos x="T28" y="T29"/>
                      </a:cxn>
                      <a:cxn ang="T137">
                        <a:pos x="T30" y="T31"/>
                      </a:cxn>
                      <a:cxn ang="T138">
                        <a:pos x="T32" y="T33"/>
                      </a:cxn>
                      <a:cxn ang="T139">
                        <a:pos x="T34" y="T35"/>
                      </a:cxn>
                      <a:cxn ang="T140">
                        <a:pos x="T36" y="T37"/>
                      </a:cxn>
                      <a:cxn ang="T141">
                        <a:pos x="T38" y="T39"/>
                      </a:cxn>
                      <a:cxn ang="T142">
                        <a:pos x="T40" y="T41"/>
                      </a:cxn>
                      <a:cxn ang="T143">
                        <a:pos x="T42" y="T43"/>
                      </a:cxn>
                      <a:cxn ang="T144">
                        <a:pos x="T44" y="T45"/>
                      </a:cxn>
                      <a:cxn ang="T145">
                        <a:pos x="T46" y="T47"/>
                      </a:cxn>
                      <a:cxn ang="T146">
                        <a:pos x="T48" y="T49"/>
                      </a:cxn>
                      <a:cxn ang="T147">
                        <a:pos x="T50" y="T51"/>
                      </a:cxn>
                      <a:cxn ang="T148">
                        <a:pos x="T52" y="T53"/>
                      </a:cxn>
                      <a:cxn ang="T149">
                        <a:pos x="T54" y="T55"/>
                      </a:cxn>
                      <a:cxn ang="T150">
                        <a:pos x="T56" y="T57"/>
                      </a:cxn>
                      <a:cxn ang="T151">
                        <a:pos x="T58" y="T59"/>
                      </a:cxn>
                      <a:cxn ang="T152">
                        <a:pos x="T60" y="T61"/>
                      </a:cxn>
                      <a:cxn ang="T153">
                        <a:pos x="T62" y="T63"/>
                      </a:cxn>
                      <a:cxn ang="T154">
                        <a:pos x="T64" y="T65"/>
                      </a:cxn>
                      <a:cxn ang="T155">
                        <a:pos x="T66" y="T67"/>
                      </a:cxn>
                      <a:cxn ang="T156">
                        <a:pos x="T68" y="T69"/>
                      </a:cxn>
                      <a:cxn ang="T157">
                        <a:pos x="T70" y="T71"/>
                      </a:cxn>
                      <a:cxn ang="T158">
                        <a:pos x="T72" y="T73"/>
                      </a:cxn>
                      <a:cxn ang="T159">
                        <a:pos x="T74" y="T75"/>
                      </a:cxn>
                      <a:cxn ang="T160">
                        <a:pos x="T76" y="T77"/>
                      </a:cxn>
                      <a:cxn ang="T161">
                        <a:pos x="T78" y="T79"/>
                      </a:cxn>
                      <a:cxn ang="T162">
                        <a:pos x="T80" y="T81"/>
                      </a:cxn>
                      <a:cxn ang="T163">
                        <a:pos x="T82" y="T83"/>
                      </a:cxn>
                      <a:cxn ang="T164">
                        <a:pos x="T84" y="T85"/>
                      </a:cxn>
                      <a:cxn ang="T165">
                        <a:pos x="T86" y="T87"/>
                      </a:cxn>
                      <a:cxn ang="T166">
                        <a:pos x="T88" y="T89"/>
                      </a:cxn>
                      <a:cxn ang="T167">
                        <a:pos x="T90" y="T91"/>
                      </a:cxn>
                      <a:cxn ang="T168">
                        <a:pos x="T92" y="T93"/>
                      </a:cxn>
                      <a:cxn ang="T169">
                        <a:pos x="T94" y="T95"/>
                      </a:cxn>
                      <a:cxn ang="T170">
                        <a:pos x="T96" y="T97"/>
                      </a:cxn>
                      <a:cxn ang="T171">
                        <a:pos x="T98" y="T99"/>
                      </a:cxn>
                      <a:cxn ang="T172">
                        <a:pos x="T100" y="T101"/>
                      </a:cxn>
                      <a:cxn ang="T173">
                        <a:pos x="T102" y="T103"/>
                      </a:cxn>
                      <a:cxn ang="T174">
                        <a:pos x="T104" y="T105"/>
                      </a:cxn>
                      <a:cxn ang="T175">
                        <a:pos x="T106" y="T107"/>
                      </a:cxn>
                      <a:cxn ang="T176">
                        <a:pos x="T108" y="T109"/>
                      </a:cxn>
                      <a:cxn ang="T177">
                        <a:pos x="T110" y="T111"/>
                      </a:cxn>
                      <a:cxn ang="T178">
                        <a:pos x="T112" y="T113"/>
                      </a:cxn>
                      <a:cxn ang="T179">
                        <a:pos x="T114" y="T115"/>
                      </a:cxn>
                      <a:cxn ang="T180">
                        <a:pos x="T116" y="T117"/>
                      </a:cxn>
                      <a:cxn ang="T181">
                        <a:pos x="T118" y="T119"/>
                      </a:cxn>
                      <a:cxn ang="T182">
                        <a:pos x="T120" y="T121"/>
                      </a:cxn>
                    </a:cxnLst>
                    <a:rect l="T183" t="T184" r="T185" b="T186"/>
                    <a:pathLst>
                      <a:path w="574" h="311">
                        <a:moveTo>
                          <a:pt x="436" y="76"/>
                        </a:moveTo>
                        <a:lnTo>
                          <a:pt x="434" y="77"/>
                        </a:lnTo>
                        <a:lnTo>
                          <a:pt x="426" y="79"/>
                        </a:lnTo>
                        <a:lnTo>
                          <a:pt x="415" y="81"/>
                        </a:lnTo>
                        <a:lnTo>
                          <a:pt x="401" y="81"/>
                        </a:lnTo>
                        <a:lnTo>
                          <a:pt x="388" y="78"/>
                        </a:lnTo>
                        <a:lnTo>
                          <a:pt x="373" y="70"/>
                        </a:lnTo>
                        <a:lnTo>
                          <a:pt x="359" y="55"/>
                        </a:lnTo>
                        <a:lnTo>
                          <a:pt x="346" y="30"/>
                        </a:lnTo>
                        <a:lnTo>
                          <a:pt x="345" y="29"/>
                        </a:lnTo>
                        <a:lnTo>
                          <a:pt x="341" y="25"/>
                        </a:lnTo>
                        <a:lnTo>
                          <a:pt x="336" y="20"/>
                        </a:lnTo>
                        <a:lnTo>
                          <a:pt x="329" y="17"/>
                        </a:lnTo>
                        <a:lnTo>
                          <a:pt x="320" y="15"/>
                        </a:lnTo>
                        <a:lnTo>
                          <a:pt x="309" y="16"/>
                        </a:lnTo>
                        <a:lnTo>
                          <a:pt x="299" y="22"/>
                        </a:lnTo>
                        <a:lnTo>
                          <a:pt x="287" y="33"/>
                        </a:lnTo>
                        <a:lnTo>
                          <a:pt x="285" y="32"/>
                        </a:lnTo>
                        <a:lnTo>
                          <a:pt x="279" y="28"/>
                        </a:lnTo>
                        <a:lnTo>
                          <a:pt x="270" y="24"/>
                        </a:lnTo>
                        <a:lnTo>
                          <a:pt x="260" y="19"/>
                        </a:lnTo>
                        <a:lnTo>
                          <a:pt x="249" y="16"/>
                        </a:lnTo>
                        <a:lnTo>
                          <a:pt x="241" y="15"/>
                        </a:lnTo>
                        <a:lnTo>
                          <a:pt x="236" y="17"/>
                        </a:lnTo>
                        <a:lnTo>
                          <a:pt x="233" y="25"/>
                        </a:lnTo>
                        <a:lnTo>
                          <a:pt x="231" y="26"/>
                        </a:lnTo>
                        <a:lnTo>
                          <a:pt x="225" y="27"/>
                        </a:lnTo>
                        <a:lnTo>
                          <a:pt x="216" y="29"/>
                        </a:lnTo>
                        <a:lnTo>
                          <a:pt x="204" y="30"/>
                        </a:lnTo>
                        <a:lnTo>
                          <a:pt x="192" y="31"/>
                        </a:lnTo>
                        <a:lnTo>
                          <a:pt x="178" y="29"/>
                        </a:lnTo>
                        <a:lnTo>
                          <a:pt x="166" y="25"/>
                        </a:lnTo>
                        <a:lnTo>
                          <a:pt x="155" y="16"/>
                        </a:lnTo>
                        <a:lnTo>
                          <a:pt x="146" y="7"/>
                        </a:lnTo>
                        <a:lnTo>
                          <a:pt x="136" y="2"/>
                        </a:lnTo>
                        <a:lnTo>
                          <a:pt x="130" y="0"/>
                        </a:lnTo>
                        <a:lnTo>
                          <a:pt x="124" y="1"/>
                        </a:lnTo>
                        <a:lnTo>
                          <a:pt x="120" y="5"/>
                        </a:lnTo>
                        <a:lnTo>
                          <a:pt x="121" y="13"/>
                        </a:lnTo>
                        <a:lnTo>
                          <a:pt x="125" y="21"/>
                        </a:lnTo>
                        <a:lnTo>
                          <a:pt x="133" y="32"/>
                        </a:lnTo>
                        <a:lnTo>
                          <a:pt x="141" y="43"/>
                        </a:lnTo>
                        <a:lnTo>
                          <a:pt x="146" y="50"/>
                        </a:lnTo>
                        <a:lnTo>
                          <a:pt x="147" y="56"/>
                        </a:lnTo>
                        <a:lnTo>
                          <a:pt x="144" y="59"/>
                        </a:lnTo>
                        <a:lnTo>
                          <a:pt x="139" y="60"/>
                        </a:lnTo>
                        <a:lnTo>
                          <a:pt x="131" y="59"/>
                        </a:lnTo>
                        <a:lnTo>
                          <a:pt x="121" y="56"/>
                        </a:lnTo>
                        <a:lnTo>
                          <a:pt x="110" y="51"/>
                        </a:lnTo>
                        <a:lnTo>
                          <a:pt x="98" y="46"/>
                        </a:lnTo>
                        <a:lnTo>
                          <a:pt x="86" y="43"/>
                        </a:lnTo>
                        <a:lnTo>
                          <a:pt x="75" y="40"/>
                        </a:lnTo>
                        <a:lnTo>
                          <a:pt x="66" y="39"/>
                        </a:lnTo>
                        <a:lnTo>
                          <a:pt x="60" y="41"/>
                        </a:lnTo>
                        <a:lnTo>
                          <a:pt x="57" y="45"/>
                        </a:lnTo>
                        <a:lnTo>
                          <a:pt x="59" y="51"/>
                        </a:lnTo>
                        <a:lnTo>
                          <a:pt x="66" y="62"/>
                        </a:lnTo>
                        <a:lnTo>
                          <a:pt x="74" y="74"/>
                        </a:lnTo>
                        <a:lnTo>
                          <a:pt x="77" y="84"/>
                        </a:lnTo>
                        <a:lnTo>
                          <a:pt x="75" y="92"/>
                        </a:lnTo>
                        <a:lnTo>
                          <a:pt x="72" y="99"/>
                        </a:lnTo>
                        <a:lnTo>
                          <a:pt x="66" y="103"/>
                        </a:lnTo>
                        <a:lnTo>
                          <a:pt x="59" y="106"/>
                        </a:lnTo>
                        <a:lnTo>
                          <a:pt x="51" y="108"/>
                        </a:lnTo>
                        <a:lnTo>
                          <a:pt x="44" y="108"/>
                        </a:lnTo>
                        <a:lnTo>
                          <a:pt x="36" y="109"/>
                        </a:lnTo>
                        <a:lnTo>
                          <a:pt x="25" y="114"/>
                        </a:lnTo>
                        <a:lnTo>
                          <a:pt x="14" y="120"/>
                        </a:lnTo>
                        <a:lnTo>
                          <a:pt x="6" y="130"/>
                        </a:lnTo>
                        <a:lnTo>
                          <a:pt x="4" y="139"/>
                        </a:lnTo>
                        <a:lnTo>
                          <a:pt x="9" y="151"/>
                        </a:lnTo>
                        <a:lnTo>
                          <a:pt x="22" y="163"/>
                        </a:lnTo>
                        <a:lnTo>
                          <a:pt x="50" y="174"/>
                        </a:lnTo>
                        <a:lnTo>
                          <a:pt x="79" y="185"/>
                        </a:lnTo>
                        <a:lnTo>
                          <a:pt x="98" y="192"/>
                        </a:lnTo>
                        <a:lnTo>
                          <a:pt x="109" y="199"/>
                        </a:lnTo>
                        <a:lnTo>
                          <a:pt x="111" y="204"/>
                        </a:lnTo>
                        <a:lnTo>
                          <a:pt x="104" y="207"/>
                        </a:lnTo>
                        <a:lnTo>
                          <a:pt x="89" y="208"/>
                        </a:lnTo>
                        <a:lnTo>
                          <a:pt x="67" y="208"/>
                        </a:lnTo>
                        <a:lnTo>
                          <a:pt x="37" y="206"/>
                        </a:lnTo>
                        <a:lnTo>
                          <a:pt x="12" y="205"/>
                        </a:lnTo>
                        <a:lnTo>
                          <a:pt x="2" y="207"/>
                        </a:lnTo>
                        <a:lnTo>
                          <a:pt x="0" y="210"/>
                        </a:lnTo>
                        <a:lnTo>
                          <a:pt x="9" y="215"/>
                        </a:lnTo>
                        <a:lnTo>
                          <a:pt x="21" y="220"/>
                        </a:lnTo>
                        <a:lnTo>
                          <a:pt x="36" y="223"/>
                        </a:lnTo>
                        <a:lnTo>
                          <a:pt x="50" y="226"/>
                        </a:lnTo>
                        <a:lnTo>
                          <a:pt x="60" y="226"/>
                        </a:lnTo>
                        <a:lnTo>
                          <a:pt x="68" y="229"/>
                        </a:lnTo>
                        <a:lnTo>
                          <a:pt x="78" y="235"/>
                        </a:lnTo>
                        <a:lnTo>
                          <a:pt x="86" y="244"/>
                        </a:lnTo>
                        <a:lnTo>
                          <a:pt x="92" y="254"/>
                        </a:lnTo>
                        <a:lnTo>
                          <a:pt x="94" y="264"/>
                        </a:lnTo>
                        <a:lnTo>
                          <a:pt x="92" y="270"/>
                        </a:lnTo>
                        <a:lnTo>
                          <a:pt x="82" y="273"/>
                        </a:lnTo>
                        <a:lnTo>
                          <a:pt x="67" y="268"/>
                        </a:lnTo>
                        <a:lnTo>
                          <a:pt x="56" y="264"/>
                        </a:lnTo>
                        <a:lnTo>
                          <a:pt x="59" y="267"/>
                        </a:lnTo>
                        <a:lnTo>
                          <a:pt x="73" y="274"/>
                        </a:lnTo>
                        <a:lnTo>
                          <a:pt x="95" y="282"/>
                        </a:lnTo>
                        <a:lnTo>
                          <a:pt x="119" y="290"/>
                        </a:lnTo>
                        <a:lnTo>
                          <a:pt x="143" y="295"/>
                        </a:lnTo>
                        <a:lnTo>
                          <a:pt x="163" y="294"/>
                        </a:lnTo>
                        <a:lnTo>
                          <a:pt x="174" y="284"/>
                        </a:lnTo>
                        <a:lnTo>
                          <a:pt x="183" y="272"/>
                        </a:lnTo>
                        <a:lnTo>
                          <a:pt x="192" y="262"/>
                        </a:lnTo>
                        <a:lnTo>
                          <a:pt x="204" y="256"/>
                        </a:lnTo>
                        <a:lnTo>
                          <a:pt x="218" y="254"/>
                        </a:lnTo>
                        <a:lnTo>
                          <a:pt x="233" y="256"/>
                        </a:lnTo>
                        <a:lnTo>
                          <a:pt x="249" y="262"/>
                        </a:lnTo>
                        <a:lnTo>
                          <a:pt x="264" y="273"/>
                        </a:lnTo>
                        <a:lnTo>
                          <a:pt x="279" y="288"/>
                        </a:lnTo>
                        <a:lnTo>
                          <a:pt x="292" y="302"/>
                        </a:lnTo>
                        <a:lnTo>
                          <a:pt x="301" y="309"/>
                        </a:lnTo>
                        <a:lnTo>
                          <a:pt x="309" y="311"/>
                        </a:lnTo>
                        <a:lnTo>
                          <a:pt x="314" y="309"/>
                        </a:lnTo>
                        <a:lnTo>
                          <a:pt x="316" y="304"/>
                        </a:lnTo>
                        <a:lnTo>
                          <a:pt x="316" y="295"/>
                        </a:lnTo>
                        <a:lnTo>
                          <a:pt x="315" y="285"/>
                        </a:lnTo>
                        <a:lnTo>
                          <a:pt x="312" y="275"/>
                        </a:lnTo>
                        <a:lnTo>
                          <a:pt x="310" y="264"/>
                        </a:lnTo>
                        <a:lnTo>
                          <a:pt x="314" y="255"/>
                        </a:lnTo>
                        <a:lnTo>
                          <a:pt x="321" y="248"/>
                        </a:lnTo>
                        <a:lnTo>
                          <a:pt x="330" y="243"/>
                        </a:lnTo>
                        <a:lnTo>
                          <a:pt x="341" y="241"/>
                        </a:lnTo>
                        <a:lnTo>
                          <a:pt x="353" y="244"/>
                        </a:lnTo>
                        <a:lnTo>
                          <a:pt x="366" y="251"/>
                        </a:lnTo>
                        <a:lnTo>
                          <a:pt x="378" y="263"/>
                        </a:lnTo>
                        <a:lnTo>
                          <a:pt x="391" y="273"/>
                        </a:lnTo>
                        <a:lnTo>
                          <a:pt x="403" y="274"/>
                        </a:lnTo>
                        <a:lnTo>
                          <a:pt x="414" y="269"/>
                        </a:lnTo>
                        <a:lnTo>
                          <a:pt x="426" y="261"/>
                        </a:lnTo>
                        <a:lnTo>
                          <a:pt x="437" y="252"/>
                        </a:lnTo>
                        <a:lnTo>
                          <a:pt x="447" y="246"/>
                        </a:lnTo>
                        <a:lnTo>
                          <a:pt x="459" y="246"/>
                        </a:lnTo>
                        <a:lnTo>
                          <a:pt x="469" y="253"/>
                        </a:lnTo>
                        <a:lnTo>
                          <a:pt x="479" y="264"/>
                        </a:lnTo>
                        <a:lnTo>
                          <a:pt x="484" y="267"/>
                        </a:lnTo>
                        <a:lnTo>
                          <a:pt x="488" y="266"/>
                        </a:lnTo>
                        <a:lnTo>
                          <a:pt x="487" y="261"/>
                        </a:lnTo>
                        <a:lnTo>
                          <a:pt x="482" y="253"/>
                        </a:lnTo>
                        <a:lnTo>
                          <a:pt x="474" y="243"/>
                        </a:lnTo>
                        <a:lnTo>
                          <a:pt x="460" y="232"/>
                        </a:lnTo>
                        <a:lnTo>
                          <a:pt x="443" y="221"/>
                        </a:lnTo>
                        <a:lnTo>
                          <a:pt x="461" y="230"/>
                        </a:lnTo>
                        <a:lnTo>
                          <a:pt x="480" y="236"/>
                        </a:lnTo>
                        <a:lnTo>
                          <a:pt x="496" y="240"/>
                        </a:lnTo>
                        <a:lnTo>
                          <a:pt x="513" y="243"/>
                        </a:lnTo>
                        <a:lnTo>
                          <a:pt x="527" y="244"/>
                        </a:lnTo>
                        <a:lnTo>
                          <a:pt x="541" y="243"/>
                        </a:lnTo>
                        <a:lnTo>
                          <a:pt x="552" y="239"/>
                        </a:lnTo>
                        <a:lnTo>
                          <a:pt x="562" y="236"/>
                        </a:lnTo>
                        <a:lnTo>
                          <a:pt x="568" y="231"/>
                        </a:lnTo>
                        <a:lnTo>
                          <a:pt x="573" y="224"/>
                        </a:lnTo>
                        <a:lnTo>
                          <a:pt x="574" y="217"/>
                        </a:lnTo>
                        <a:lnTo>
                          <a:pt x="573" y="209"/>
                        </a:lnTo>
                        <a:lnTo>
                          <a:pt x="567" y="201"/>
                        </a:lnTo>
                        <a:lnTo>
                          <a:pt x="558" y="192"/>
                        </a:lnTo>
                        <a:lnTo>
                          <a:pt x="545" y="183"/>
                        </a:lnTo>
                        <a:lnTo>
                          <a:pt x="528" y="174"/>
                        </a:lnTo>
                        <a:lnTo>
                          <a:pt x="547" y="179"/>
                        </a:lnTo>
                        <a:lnTo>
                          <a:pt x="560" y="179"/>
                        </a:lnTo>
                        <a:lnTo>
                          <a:pt x="570" y="174"/>
                        </a:lnTo>
                        <a:lnTo>
                          <a:pt x="572" y="166"/>
                        </a:lnTo>
                        <a:lnTo>
                          <a:pt x="567" y="158"/>
                        </a:lnTo>
                        <a:lnTo>
                          <a:pt x="555" y="150"/>
                        </a:lnTo>
                        <a:lnTo>
                          <a:pt x="533" y="146"/>
                        </a:lnTo>
                        <a:lnTo>
                          <a:pt x="503" y="147"/>
                        </a:lnTo>
                        <a:lnTo>
                          <a:pt x="472" y="148"/>
                        </a:lnTo>
                        <a:lnTo>
                          <a:pt x="450" y="144"/>
                        </a:lnTo>
                        <a:lnTo>
                          <a:pt x="437" y="136"/>
                        </a:lnTo>
                        <a:lnTo>
                          <a:pt x="431" y="127"/>
                        </a:lnTo>
                        <a:lnTo>
                          <a:pt x="435" y="118"/>
                        </a:lnTo>
                        <a:lnTo>
                          <a:pt x="446" y="112"/>
                        </a:lnTo>
                        <a:lnTo>
                          <a:pt x="465" y="108"/>
                        </a:lnTo>
                        <a:lnTo>
                          <a:pt x="491" y="110"/>
                        </a:lnTo>
                        <a:lnTo>
                          <a:pt x="514" y="115"/>
                        </a:lnTo>
                        <a:lnTo>
                          <a:pt x="525" y="116"/>
                        </a:lnTo>
                        <a:lnTo>
                          <a:pt x="525" y="115"/>
                        </a:lnTo>
                        <a:lnTo>
                          <a:pt x="518" y="110"/>
                        </a:lnTo>
                        <a:lnTo>
                          <a:pt x="503" y="105"/>
                        </a:lnTo>
                        <a:lnTo>
                          <a:pt x="483" y="97"/>
                        </a:lnTo>
                        <a:lnTo>
                          <a:pt x="460" y="87"/>
                        </a:lnTo>
                        <a:lnTo>
                          <a:pt x="436" y="76"/>
                        </a:lnTo>
                        <a:close/>
                      </a:path>
                    </a:pathLst>
                  </a:custGeom>
                  <a:solidFill>
                    <a:srgbClr val="E0A3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" name="Freeform 65"/>
                  <p:cNvSpPr/>
                  <p:nvPr/>
                </p:nvSpPr>
                <p:spPr bwMode="auto">
                  <a:xfrm>
                    <a:off x="4684" y="1586"/>
                    <a:ext cx="144" cy="624"/>
                  </a:xfrm>
                  <a:custGeom>
                    <a:avLst/>
                    <a:gdLst>
                      <a:gd name="T0" fmla="*/ 1 w 286"/>
                      <a:gd name="T1" fmla="*/ 118 h 624"/>
                      <a:gd name="T2" fmla="*/ 1 w 286"/>
                      <a:gd name="T3" fmla="*/ 115 h 624"/>
                      <a:gd name="T4" fmla="*/ 1 w 286"/>
                      <a:gd name="T5" fmla="*/ 125 h 624"/>
                      <a:gd name="T6" fmla="*/ 1 w 286"/>
                      <a:gd name="T7" fmla="*/ 226 h 624"/>
                      <a:gd name="T8" fmla="*/ 1 w 286"/>
                      <a:gd name="T9" fmla="*/ 300 h 624"/>
                      <a:gd name="T10" fmla="*/ 0 w 286"/>
                      <a:gd name="T11" fmla="*/ 374 h 624"/>
                      <a:gd name="T12" fmla="*/ 1 w 286"/>
                      <a:gd name="T13" fmla="*/ 438 h 624"/>
                      <a:gd name="T14" fmla="*/ 1 w 286"/>
                      <a:gd name="T15" fmla="*/ 465 h 624"/>
                      <a:gd name="T16" fmla="*/ 1 w 286"/>
                      <a:gd name="T17" fmla="*/ 495 h 624"/>
                      <a:gd name="T18" fmla="*/ 1 w 286"/>
                      <a:gd name="T19" fmla="*/ 518 h 624"/>
                      <a:gd name="T20" fmla="*/ 1 w 286"/>
                      <a:gd name="T21" fmla="*/ 517 h 624"/>
                      <a:gd name="T22" fmla="*/ 1 w 286"/>
                      <a:gd name="T23" fmla="*/ 508 h 624"/>
                      <a:gd name="T24" fmla="*/ 1 w 286"/>
                      <a:gd name="T25" fmla="*/ 499 h 624"/>
                      <a:gd name="T26" fmla="*/ 1 w 286"/>
                      <a:gd name="T27" fmla="*/ 515 h 624"/>
                      <a:gd name="T28" fmla="*/ 1 w 286"/>
                      <a:gd name="T29" fmla="*/ 555 h 624"/>
                      <a:gd name="T30" fmla="*/ 1 w 286"/>
                      <a:gd name="T31" fmla="*/ 575 h 624"/>
                      <a:gd name="T32" fmla="*/ 1 w 286"/>
                      <a:gd name="T33" fmla="*/ 600 h 624"/>
                      <a:gd name="T34" fmla="*/ 1 w 286"/>
                      <a:gd name="T35" fmla="*/ 618 h 624"/>
                      <a:gd name="T36" fmla="*/ 1 w 286"/>
                      <a:gd name="T37" fmla="*/ 622 h 624"/>
                      <a:gd name="T38" fmla="*/ 1 w 286"/>
                      <a:gd name="T39" fmla="*/ 621 h 624"/>
                      <a:gd name="T40" fmla="*/ 1 w 286"/>
                      <a:gd name="T41" fmla="*/ 613 h 624"/>
                      <a:gd name="T42" fmla="*/ 1 w 286"/>
                      <a:gd name="T43" fmla="*/ 604 h 624"/>
                      <a:gd name="T44" fmla="*/ 1 w 286"/>
                      <a:gd name="T45" fmla="*/ 602 h 624"/>
                      <a:gd name="T46" fmla="*/ 1 w 286"/>
                      <a:gd name="T47" fmla="*/ 595 h 624"/>
                      <a:gd name="T48" fmla="*/ 1 w 286"/>
                      <a:gd name="T49" fmla="*/ 532 h 624"/>
                      <a:gd name="T50" fmla="*/ 2 w 286"/>
                      <a:gd name="T51" fmla="*/ 476 h 624"/>
                      <a:gd name="T52" fmla="*/ 2 w 286"/>
                      <a:gd name="T53" fmla="*/ 449 h 624"/>
                      <a:gd name="T54" fmla="*/ 2 w 286"/>
                      <a:gd name="T55" fmla="*/ 425 h 624"/>
                      <a:gd name="T56" fmla="*/ 2 w 286"/>
                      <a:gd name="T57" fmla="*/ 413 h 624"/>
                      <a:gd name="T58" fmla="*/ 1 w 286"/>
                      <a:gd name="T59" fmla="*/ 408 h 624"/>
                      <a:gd name="T60" fmla="*/ 1 w 286"/>
                      <a:gd name="T61" fmla="*/ 386 h 624"/>
                      <a:gd name="T62" fmla="*/ 1 w 286"/>
                      <a:gd name="T63" fmla="*/ 345 h 624"/>
                      <a:gd name="T64" fmla="*/ 1 w 286"/>
                      <a:gd name="T65" fmla="*/ 319 h 624"/>
                      <a:gd name="T66" fmla="*/ 1 w 286"/>
                      <a:gd name="T67" fmla="*/ 303 h 624"/>
                      <a:gd name="T68" fmla="*/ 1 w 286"/>
                      <a:gd name="T69" fmla="*/ 284 h 624"/>
                      <a:gd name="T70" fmla="*/ 1 w 286"/>
                      <a:gd name="T71" fmla="*/ 211 h 624"/>
                      <a:gd name="T72" fmla="*/ 1 w 286"/>
                      <a:gd name="T73" fmla="*/ 136 h 624"/>
                      <a:gd name="T74" fmla="*/ 1 w 286"/>
                      <a:gd name="T75" fmla="*/ 68 h 624"/>
                      <a:gd name="T76" fmla="*/ 1 w 286"/>
                      <a:gd name="T77" fmla="*/ 20 h 624"/>
                      <a:gd name="T78" fmla="*/ 1 w 286"/>
                      <a:gd name="T79" fmla="*/ 0 h 624"/>
                      <a:gd name="T80" fmla="*/ 1 w 286"/>
                      <a:gd name="T81" fmla="*/ 35 h 624"/>
                      <a:gd name="T82" fmla="*/ 1 w 286"/>
                      <a:gd name="T83" fmla="*/ 85 h 624"/>
                      <a:gd name="T84" fmla="*/ 1 w 286"/>
                      <a:gd name="T85" fmla="*/ 121 h 624"/>
                      <a:gd name="T86" fmla="*/ 1 w 286"/>
                      <a:gd name="T87" fmla="*/ 121 h 624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w 286"/>
                      <a:gd name="T133" fmla="*/ 0 h 624"/>
                      <a:gd name="T134" fmla="*/ 286 w 286"/>
                      <a:gd name="T135" fmla="*/ 624 h 624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T132" t="T133" r="T134" b="T135"/>
                    <a:pathLst>
                      <a:path w="286" h="624">
                        <a:moveTo>
                          <a:pt x="110" y="121"/>
                        </a:moveTo>
                        <a:lnTo>
                          <a:pt x="104" y="119"/>
                        </a:lnTo>
                        <a:lnTo>
                          <a:pt x="96" y="118"/>
                        </a:lnTo>
                        <a:lnTo>
                          <a:pt x="89" y="116"/>
                        </a:lnTo>
                        <a:lnTo>
                          <a:pt x="82" y="115"/>
                        </a:lnTo>
                        <a:lnTo>
                          <a:pt x="76" y="115"/>
                        </a:lnTo>
                        <a:lnTo>
                          <a:pt x="70" y="117"/>
                        </a:lnTo>
                        <a:lnTo>
                          <a:pt x="66" y="120"/>
                        </a:lnTo>
                        <a:lnTo>
                          <a:pt x="65" y="125"/>
                        </a:lnTo>
                        <a:lnTo>
                          <a:pt x="61" y="160"/>
                        </a:lnTo>
                        <a:lnTo>
                          <a:pt x="59" y="193"/>
                        </a:lnTo>
                        <a:lnTo>
                          <a:pt x="59" y="226"/>
                        </a:lnTo>
                        <a:lnTo>
                          <a:pt x="59" y="261"/>
                        </a:lnTo>
                        <a:lnTo>
                          <a:pt x="38" y="279"/>
                        </a:lnTo>
                        <a:lnTo>
                          <a:pt x="20" y="300"/>
                        </a:lnTo>
                        <a:lnTo>
                          <a:pt x="8" y="324"/>
                        </a:lnTo>
                        <a:lnTo>
                          <a:pt x="1" y="350"/>
                        </a:lnTo>
                        <a:lnTo>
                          <a:pt x="0" y="374"/>
                        </a:lnTo>
                        <a:lnTo>
                          <a:pt x="3" y="399"/>
                        </a:lnTo>
                        <a:lnTo>
                          <a:pt x="13" y="421"/>
                        </a:lnTo>
                        <a:lnTo>
                          <a:pt x="30" y="438"/>
                        </a:lnTo>
                        <a:lnTo>
                          <a:pt x="41" y="446"/>
                        </a:lnTo>
                        <a:lnTo>
                          <a:pt x="53" y="456"/>
                        </a:lnTo>
                        <a:lnTo>
                          <a:pt x="65" y="465"/>
                        </a:lnTo>
                        <a:lnTo>
                          <a:pt x="77" y="474"/>
                        </a:lnTo>
                        <a:lnTo>
                          <a:pt x="88" y="484"/>
                        </a:lnTo>
                        <a:lnTo>
                          <a:pt x="100" y="495"/>
                        </a:lnTo>
                        <a:lnTo>
                          <a:pt x="110" y="505"/>
                        </a:lnTo>
                        <a:lnTo>
                          <a:pt x="121" y="517"/>
                        </a:lnTo>
                        <a:lnTo>
                          <a:pt x="123" y="518"/>
                        </a:lnTo>
                        <a:lnTo>
                          <a:pt x="126" y="519"/>
                        </a:lnTo>
                        <a:lnTo>
                          <a:pt x="131" y="519"/>
                        </a:lnTo>
                        <a:lnTo>
                          <a:pt x="137" y="517"/>
                        </a:lnTo>
                        <a:lnTo>
                          <a:pt x="141" y="515"/>
                        </a:lnTo>
                        <a:lnTo>
                          <a:pt x="147" y="512"/>
                        </a:lnTo>
                        <a:lnTo>
                          <a:pt x="152" y="508"/>
                        </a:lnTo>
                        <a:lnTo>
                          <a:pt x="155" y="503"/>
                        </a:lnTo>
                        <a:lnTo>
                          <a:pt x="162" y="500"/>
                        </a:lnTo>
                        <a:lnTo>
                          <a:pt x="170" y="499"/>
                        </a:lnTo>
                        <a:lnTo>
                          <a:pt x="177" y="500"/>
                        </a:lnTo>
                        <a:lnTo>
                          <a:pt x="180" y="503"/>
                        </a:lnTo>
                        <a:lnTo>
                          <a:pt x="186" y="515"/>
                        </a:lnTo>
                        <a:lnTo>
                          <a:pt x="188" y="529"/>
                        </a:lnTo>
                        <a:lnTo>
                          <a:pt x="186" y="543"/>
                        </a:lnTo>
                        <a:lnTo>
                          <a:pt x="180" y="555"/>
                        </a:lnTo>
                        <a:lnTo>
                          <a:pt x="175" y="560"/>
                        </a:lnTo>
                        <a:lnTo>
                          <a:pt x="169" y="568"/>
                        </a:lnTo>
                        <a:lnTo>
                          <a:pt x="163" y="575"/>
                        </a:lnTo>
                        <a:lnTo>
                          <a:pt x="159" y="583"/>
                        </a:lnTo>
                        <a:lnTo>
                          <a:pt x="155" y="591"/>
                        </a:lnTo>
                        <a:lnTo>
                          <a:pt x="153" y="600"/>
                        </a:lnTo>
                        <a:lnTo>
                          <a:pt x="153" y="607"/>
                        </a:lnTo>
                        <a:lnTo>
                          <a:pt x="155" y="615"/>
                        </a:lnTo>
                        <a:lnTo>
                          <a:pt x="157" y="618"/>
                        </a:lnTo>
                        <a:lnTo>
                          <a:pt x="162" y="620"/>
                        </a:lnTo>
                        <a:lnTo>
                          <a:pt x="167" y="622"/>
                        </a:lnTo>
                        <a:lnTo>
                          <a:pt x="171" y="622"/>
                        </a:lnTo>
                        <a:lnTo>
                          <a:pt x="177" y="624"/>
                        </a:lnTo>
                        <a:lnTo>
                          <a:pt x="182" y="622"/>
                        </a:lnTo>
                        <a:lnTo>
                          <a:pt x="186" y="621"/>
                        </a:lnTo>
                        <a:lnTo>
                          <a:pt x="191" y="620"/>
                        </a:lnTo>
                        <a:lnTo>
                          <a:pt x="192" y="616"/>
                        </a:lnTo>
                        <a:lnTo>
                          <a:pt x="195" y="613"/>
                        </a:lnTo>
                        <a:lnTo>
                          <a:pt x="197" y="610"/>
                        </a:lnTo>
                        <a:lnTo>
                          <a:pt x="195" y="606"/>
                        </a:lnTo>
                        <a:lnTo>
                          <a:pt x="203" y="604"/>
                        </a:lnTo>
                        <a:lnTo>
                          <a:pt x="212" y="602"/>
                        </a:lnTo>
                        <a:lnTo>
                          <a:pt x="220" y="602"/>
                        </a:lnTo>
                        <a:lnTo>
                          <a:pt x="228" y="602"/>
                        </a:lnTo>
                        <a:lnTo>
                          <a:pt x="236" y="601"/>
                        </a:lnTo>
                        <a:lnTo>
                          <a:pt x="241" y="599"/>
                        </a:lnTo>
                        <a:lnTo>
                          <a:pt x="247" y="595"/>
                        </a:lnTo>
                        <a:lnTo>
                          <a:pt x="250" y="587"/>
                        </a:lnTo>
                        <a:lnTo>
                          <a:pt x="251" y="559"/>
                        </a:lnTo>
                        <a:lnTo>
                          <a:pt x="250" y="532"/>
                        </a:lnTo>
                        <a:lnTo>
                          <a:pt x="248" y="507"/>
                        </a:lnTo>
                        <a:lnTo>
                          <a:pt x="255" y="485"/>
                        </a:lnTo>
                        <a:lnTo>
                          <a:pt x="260" y="476"/>
                        </a:lnTo>
                        <a:lnTo>
                          <a:pt x="267" y="467"/>
                        </a:lnTo>
                        <a:lnTo>
                          <a:pt x="273" y="457"/>
                        </a:lnTo>
                        <a:lnTo>
                          <a:pt x="279" y="449"/>
                        </a:lnTo>
                        <a:lnTo>
                          <a:pt x="284" y="440"/>
                        </a:lnTo>
                        <a:lnTo>
                          <a:pt x="286" y="432"/>
                        </a:lnTo>
                        <a:lnTo>
                          <a:pt x="285" y="425"/>
                        </a:lnTo>
                        <a:lnTo>
                          <a:pt x="281" y="420"/>
                        </a:lnTo>
                        <a:lnTo>
                          <a:pt x="271" y="415"/>
                        </a:lnTo>
                        <a:lnTo>
                          <a:pt x="261" y="413"/>
                        </a:lnTo>
                        <a:lnTo>
                          <a:pt x="248" y="412"/>
                        </a:lnTo>
                        <a:lnTo>
                          <a:pt x="236" y="410"/>
                        </a:lnTo>
                        <a:lnTo>
                          <a:pt x="223" y="408"/>
                        </a:lnTo>
                        <a:lnTo>
                          <a:pt x="213" y="403"/>
                        </a:lnTo>
                        <a:lnTo>
                          <a:pt x="202" y="397"/>
                        </a:lnTo>
                        <a:lnTo>
                          <a:pt x="195" y="386"/>
                        </a:lnTo>
                        <a:lnTo>
                          <a:pt x="193" y="372"/>
                        </a:lnTo>
                        <a:lnTo>
                          <a:pt x="193" y="358"/>
                        </a:lnTo>
                        <a:lnTo>
                          <a:pt x="194" y="345"/>
                        </a:lnTo>
                        <a:lnTo>
                          <a:pt x="200" y="332"/>
                        </a:lnTo>
                        <a:lnTo>
                          <a:pt x="205" y="325"/>
                        </a:lnTo>
                        <a:lnTo>
                          <a:pt x="210" y="319"/>
                        </a:lnTo>
                        <a:lnTo>
                          <a:pt x="216" y="313"/>
                        </a:lnTo>
                        <a:lnTo>
                          <a:pt x="222" y="308"/>
                        </a:lnTo>
                        <a:lnTo>
                          <a:pt x="228" y="303"/>
                        </a:lnTo>
                        <a:lnTo>
                          <a:pt x="233" y="297"/>
                        </a:lnTo>
                        <a:lnTo>
                          <a:pt x="237" y="291"/>
                        </a:lnTo>
                        <a:lnTo>
                          <a:pt x="240" y="284"/>
                        </a:lnTo>
                        <a:lnTo>
                          <a:pt x="247" y="260"/>
                        </a:lnTo>
                        <a:lnTo>
                          <a:pt x="250" y="236"/>
                        </a:lnTo>
                        <a:lnTo>
                          <a:pt x="250" y="211"/>
                        </a:lnTo>
                        <a:lnTo>
                          <a:pt x="246" y="187"/>
                        </a:lnTo>
                        <a:lnTo>
                          <a:pt x="240" y="161"/>
                        </a:lnTo>
                        <a:lnTo>
                          <a:pt x="236" y="136"/>
                        </a:lnTo>
                        <a:lnTo>
                          <a:pt x="230" y="110"/>
                        </a:lnTo>
                        <a:lnTo>
                          <a:pt x="225" y="84"/>
                        </a:lnTo>
                        <a:lnTo>
                          <a:pt x="222" y="68"/>
                        </a:lnTo>
                        <a:lnTo>
                          <a:pt x="216" y="51"/>
                        </a:lnTo>
                        <a:lnTo>
                          <a:pt x="207" y="35"/>
                        </a:lnTo>
                        <a:lnTo>
                          <a:pt x="197" y="20"/>
                        </a:lnTo>
                        <a:lnTo>
                          <a:pt x="184" y="8"/>
                        </a:lnTo>
                        <a:lnTo>
                          <a:pt x="170" y="1"/>
                        </a:lnTo>
                        <a:lnTo>
                          <a:pt x="153" y="0"/>
                        </a:lnTo>
                        <a:lnTo>
                          <a:pt x="135" y="6"/>
                        </a:lnTo>
                        <a:lnTo>
                          <a:pt x="126" y="17"/>
                        </a:lnTo>
                        <a:lnTo>
                          <a:pt x="124" y="35"/>
                        </a:lnTo>
                        <a:lnTo>
                          <a:pt x="124" y="55"/>
                        </a:lnTo>
                        <a:lnTo>
                          <a:pt x="121" y="74"/>
                        </a:lnTo>
                        <a:lnTo>
                          <a:pt x="115" y="85"/>
                        </a:lnTo>
                        <a:lnTo>
                          <a:pt x="107" y="96"/>
                        </a:lnTo>
                        <a:lnTo>
                          <a:pt x="100" y="108"/>
                        </a:lnTo>
                        <a:lnTo>
                          <a:pt x="100" y="121"/>
                        </a:lnTo>
                        <a:lnTo>
                          <a:pt x="101" y="121"/>
                        </a:lnTo>
                        <a:lnTo>
                          <a:pt x="103" y="121"/>
                        </a:lnTo>
                        <a:lnTo>
                          <a:pt x="107" y="121"/>
                        </a:lnTo>
                        <a:lnTo>
                          <a:pt x="110" y="121"/>
                        </a:lnTo>
                        <a:close/>
                      </a:path>
                    </a:pathLst>
                  </a:custGeom>
                  <a:solidFill>
                    <a:srgbClr val="B275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" name="Freeform 66"/>
                  <p:cNvSpPr/>
                  <p:nvPr/>
                </p:nvSpPr>
                <p:spPr bwMode="auto">
                  <a:xfrm>
                    <a:off x="4505" y="1566"/>
                    <a:ext cx="179" cy="505"/>
                  </a:xfrm>
                  <a:custGeom>
                    <a:avLst/>
                    <a:gdLst>
                      <a:gd name="T0" fmla="*/ 0 w 359"/>
                      <a:gd name="T1" fmla="*/ 64 h 505"/>
                      <a:gd name="T2" fmla="*/ 0 w 359"/>
                      <a:gd name="T3" fmla="*/ 67 h 505"/>
                      <a:gd name="T4" fmla="*/ 0 w 359"/>
                      <a:gd name="T5" fmla="*/ 66 h 505"/>
                      <a:gd name="T6" fmla="*/ 0 w 359"/>
                      <a:gd name="T7" fmla="*/ 63 h 505"/>
                      <a:gd name="T8" fmla="*/ 0 w 359"/>
                      <a:gd name="T9" fmla="*/ 56 h 505"/>
                      <a:gd name="T10" fmla="*/ 0 w 359"/>
                      <a:gd name="T11" fmla="*/ 41 h 505"/>
                      <a:gd name="T12" fmla="*/ 0 w 359"/>
                      <a:gd name="T13" fmla="*/ 28 h 505"/>
                      <a:gd name="T14" fmla="*/ 0 w 359"/>
                      <a:gd name="T15" fmla="*/ 25 h 505"/>
                      <a:gd name="T16" fmla="*/ 0 w 359"/>
                      <a:gd name="T17" fmla="*/ 36 h 505"/>
                      <a:gd name="T18" fmla="*/ 0 w 359"/>
                      <a:gd name="T19" fmla="*/ 56 h 505"/>
                      <a:gd name="T20" fmla="*/ 0 w 359"/>
                      <a:gd name="T21" fmla="*/ 79 h 505"/>
                      <a:gd name="T22" fmla="*/ 0 w 359"/>
                      <a:gd name="T23" fmla="*/ 97 h 505"/>
                      <a:gd name="T24" fmla="*/ 0 w 359"/>
                      <a:gd name="T25" fmla="*/ 108 h 505"/>
                      <a:gd name="T26" fmla="*/ 0 w 359"/>
                      <a:gd name="T27" fmla="*/ 115 h 505"/>
                      <a:gd name="T28" fmla="*/ 0 w 359"/>
                      <a:gd name="T29" fmla="*/ 122 h 505"/>
                      <a:gd name="T30" fmla="*/ 0 w 359"/>
                      <a:gd name="T31" fmla="*/ 130 h 505"/>
                      <a:gd name="T32" fmla="*/ 0 w 359"/>
                      <a:gd name="T33" fmla="*/ 145 h 505"/>
                      <a:gd name="T34" fmla="*/ 0 w 359"/>
                      <a:gd name="T35" fmla="*/ 165 h 505"/>
                      <a:gd name="T36" fmla="*/ 0 w 359"/>
                      <a:gd name="T37" fmla="*/ 171 h 505"/>
                      <a:gd name="T38" fmla="*/ 0 w 359"/>
                      <a:gd name="T39" fmla="*/ 175 h 505"/>
                      <a:gd name="T40" fmla="*/ 0 w 359"/>
                      <a:gd name="T41" fmla="*/ 184 h 505"/>
                      <a:gd name="T42" fmla="*/ 0 w 359"/>
                      <a:gd name="T43" fmla="*/ 197 h 505"/>
                      <a:gd name="T44" fmla="*/ 0 w 359"/>
                      <a:gd name="T45" fmla="*/ 221 h 505"/>
                      <a:gd name="T46" fmla="*/ 0 w 359"/>
                      <a:gd name="T47" fmla="*/ 251 h 505"/>
                      <a:gd name="T48" fmla="*/ 0 w 359"/>
                      <a:gd name="T49" fmla="*/ 277 h 505"/>
                      <a:gd name="T50" fmla="*/ 0 w 359"/>
                      <a:gd name="T51" fmla="*/ 300 h 505"/>
                      <a:gd name="T52" fmla="*/ 0 w 359"/>
                      <a:gd name="T53" fmla="*/ 313 h 505"/>
                      <a:gd name="T54" fmla="*/ 0 w 359"/>
                      <a:gd name="T55" fmla="*/ 319 h 505"/>
                      <a:gd name="T56" fmla="*/ 0 w 359"/>
                      <a:gd name="T57" fmla="*/ 327 h 505"/>
                      <a:gd name="T58" fmla="*/ 0 w 359"/>
                      <a:gd name="T59" fmla="*/ 341 h 505"/>
                      <a:gd name="T60" fmla="*/ 0 w 359"/>
                      <a:gd name="T61" fmla="*/ 363 h 505"/>
                      <a:gd name="T62" fmla="*/ 0 w 359"/>
                      <a:gd name="T63" fmla="*/ 383 h 505"/>
                      <a:gd name="T64" fmla="*/ 0 w 359"/>
                      <a:gd name="T65" fmla="*/ 400 h 505"/>
                      <a:gd name="T66" fmla="*/ 0 w 359"/>
                      <a:gd name="T67" fmla="*/ 417 h 505"/>
                      <a:gd name="T68" fmla="*/ 0 w 359"/>
                      <a:gd name="T69" fmla="*/ 435 h 505"/>
                      <a:gd name="T70" fmla="*/ 0 w 359"/>
                      <a:gd name="T71" fmla="*/ 454 h 505"/>
                      <a:gd name="T72" fmla="*/ 0 w 359"/>
                      <a:gd name="T73" fmla="*/ 470 h 505"/>
                      <a:gd name="T74" fmla="*/ 0 w 359"/>
                      <a:gd name="T75" fmla="*/ 480 h 505"/>
                      <a:gd name="T76" fmla="*/ 0 w 359"/>
                      <a:gd name="T77" fmla="*/ 485 h 505"/>
                      <a:gd name="T78" fmla="*/ 1 w 359"/>
                      <a:gd name="T79" fmla="*/ 494 h 505"/>
                      <a:gd name="T80" fmla="*/ 1 w 359"/>
                      <a:gd name="T81" fmla="*/ 503 h 505"/>
                      <a:gd name="T82" fmla="*/ 1 w 359"/>
                      <a:gd name="T83" fmla="*/ 504 h 505"/>
                      <a:gd name="T84" fmla="*/ 1 w 359"/>
                      <a:gd name="T85" fmla="*/ 498 h 505"/>
                      <a:gd name="T86" fmla="*/ 1 w 359"/>
                      <a:gd name="T87" fmla="*/ 485 h 505"/>
                      <a:gd name="T88" fmla="*/ 1 w 359"/>
                      <a:gd name="T89" fmla="*/ 449 h 505"/>
                      <a:gd name="T90" fmla="*/ 1 w 359"/>
                      <a:gd name="T91" fmla="*/ 393 h 505"/>
                      <a:gd name="T92" fmla="*/ 1 w 359"/>
                      <a:gd name="T93" fmla="*/ 348 h 505"/>
                      <a:gd name="T94" fmla="*/ 1 w 359"/>
                      <a:gd name="T95" fmla="*/ 318 h 505"/>
                      <a:gd name="T96" fmla="*/ 1 w 359"/>
                      <a:gd name="T97" fmla="*/ 289 h 505"/>
                      <a:gd name="T98" fmla="*/ 1 w 359"/>
                      <a:gd name="T99" fmla="*/ 257 h 505"/>
                      <a:gd name="T100" fmla="*/ 1 w 359"/>
                      <a:gd name="T101" fmla="*/ 223 h 505"/>
                      <a:gd name="T102" fmla="*/ 1 w 359"/>
                      <a:gd name="T103" fmla="*/ 190 h 505"/>
                      <a:gd name="T104" fmla="*/ 1 w 359"/>
                      <a:gd name="T105" fmla="*/ 142 h 505"/>
                      <a:gd name="T106" fmla="*/ 1 w 359"/>
                      <a:gd name="T107" fmla="*/ 78 h 505"/>
                      <a:gd name="T108" fmla="*/ 1 w 359"/>
                      <a:gd name="T109" fmla="*/ 37 h 505"/>
                      <a:gd name="T110" fmla="*/ 1 w 359"/>
                      <a:gd name="T111" fmla="*/ 17 h 505"/>
                      <a:gd name="T112" fmla="*/ 1 w 359"/>
                      <a:gd name="T113" fmla="*/ 4 h 505"/>
                      <a:gd name="T114" fmla="*/ 1 w 359"/>
                      <a:gd name="T115" fmla="*/ 0 h 505"/>
                      <a:gd name="T116" fmla="*/ 0 w 359"/>
                      <a:gd name="T117" fmla="*/ 4 h 505"/>
                      <a:gd name="T118" fmla="*/ 0 w 359"/>
                      <a:gd name="T119" fmla="*/ 12 h 505"/>
                      <a:gd name="T120" fmla="*/ 0 w 359"/>
                      <a:gd name="T121" fmla="*/ 29 h 505"/>
                      <a:gd name="T122" fmla="*/ 0 w 359"/>
                      <a:gd name="T123" fmla="*/ 53 h 505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w 359"/>
                      <a:gd name="T187" fmla="*/ 0 h 505"/>
                      <a:gd name="T188" fmla="*/ 359 w 359"/>
                      <a:gd name="T189" fmla="*/ 505 h 505"/>
                    </a:gdLst>
                    <a:ahLst/>
                    <a:cxnLst>
                      <a:cxn ang="T124">
                        <a:pos x="T0" y="T1"/>
                      </a:cxn>
                      <a:cxn ang="T125">
                        <a:pos x="T2" y="T3"/>
                      </a:cxn>
                      <a:cxn ang="T126">
                        <a:pos x="T4" y="T5"/>
                      </a:cxn>
                      <a:cxn ang="T127">
                        <a:pos x="T6" y="T7"/>
                      </a:cxn>
                      <a:cxn ang="T128">
                        <a:pos x="T8" y="T9"/>
                      </a:cxn>
                      <a:cxn ang="T129">
                        <a:pos x="T10" y="T11"/>
                      </a:cxn>
                      <a:cxn ang="T130">
                        <a:pos x="T12" y="T13"/>
                      </a:cxn>
                      <a:cxn ang="T131">
                        <a:pos x="T14" y="T15"/>
                      </a:cxn>
                      <a:cxn ang="T132">
                        <a:pos x="T16" y="T17"/>
                      </a:cxn>
                      <a:cxn ang="T133">
                        <a:pos x="T18" y="T19"/>
                      </a:cxn>
                      <a:cxn ang="T134">
                        <a:pos x="T20" y="T21"/>
                      </a:cxn>
                      <a:cxn ang="T135">
                        <a:pos x="T22" y="T23"/>
                      </a:cxn>
                      <a:cxn ang="T136">
                        <a:pos x="T24" y="T25"/>
                      </a:cxn>
                      <a:cxn ang="T137">
                        <a:pos x="T26" y="T27"/>
                      </a:cxn>
                      <a:cxn ang="T138">
                        <a:pos x="T28" y="T29"/>
                      </a:cxn>
                      <a:cxn ang="T139">
                        <a:pos x="T30" y="T31"/>
                      </a:cxn>
                      <a:cxn ang="T140">
                        <a:pos x="T32" y="T33"/>
                      </a:cxn>
                      <a:cxn ang="T141">
                        <a:pos x="T34" y="T35"/>
                      </a:cxn>
                      <a:cxn ang="T142">
                        <a:pos x="T36" y="T37"/>
                      </a:cxn>
                      <a:cxn ang="T143">
                        <a:pos x="T38" y="T39"/>
                      </a:cxn>
                      <a:cxn ang="T144">
                        <a:pos x="T40" y="T41"/>
                      </a:cxn>
                      <a:cxn ang="T145">
                        <a:pos x="T42" y="T43"/>
                      </a:cxn>
                      <a:cxn ang="T146">
                        <a:pos x="T44" y="T45"/>
                      </a:cxn>
                      <a:cxn ang="T147">
                        <a:pos x="T46" y="T47"/>
                      </a:cxn>
                      <a:cxn ang="T148">
                        <a:pos x="T48" y="T49"/>
                      </a:cxn>
                      <a:cxn ang="T149">
                        <a:pos x="T50" y="T51"/>
                      </a:cxn>
                      <a:cxn ang="T150">
                        <a:pos x="T52" y="T53"/>
                      </a:cxn>
                      <a:cxn ang="T151">
                        <a:pos x="T54" y="T55"/>
                      </a:cxn>
                      <a:cxn ang="T152">
                        <a:pos x="T56" y="T57"/>
                      </a:cxn>
                      <a:cxn ang="T153">
                        <a:pos x="T58" y="T59"/>
                      </a:cxn>
                      <a:cxn ang="T154">
                        <a:pos x="T60" y="T61"/>
                      </a:cxn>
                      <a:cxn ang="T155">
                        <a:pos x="T62" y="T63"/>
                      </a:cxn>
                      <a:cxn ang="T156">
                        <a:pos x="T64" y="T65"/>
                      </a:cxn>
                      <a:cxn ang="T157">
                        <a:pos x="T66" y="T67"/>
                      </a:cxn>
                      <a:cxn ang="T158">
                        <a:pos x="T68" y="T69"/>
                      </a:cxn>
                      <a:cxn ang="T159">
                        <a:pos x="T70" y="T71"/>
                      </a:cxn>
                      <a:cxn ang="T160">
                        <a:pos x="T72" y="T73"/>
                      </a:cxn>
                      <a:cxn ang="T161">
                        <a:pos x="T74" y="T75"/>
                      </a:cxn>
                      <a:cxn ang="T162">
                        <a:pos x="T76" y="T77"/>
                      </a:cxn>
                      <a:cxn ang="T163">
                        <a:pos x="T78" y="T79"/>
                      </a:cxn>
                      <a:cxn ang="T164">
                        <a:pos x="T80" y="T81"/>
                      </a:cxn>
                      <a:cxn ang="T165">
                        <a:pos x="T82" y="T83"/>
                      </a:cxn>
                      <a:cxn ang="T166">
                        <a:pos x="T84" y="T85"/>
                      </a:cxn>
                      <a:cxn ang="T167">
                        <a:pos x="T86" y="T87"/>
                      </a:cxn>
                      <a:cxn ang="T168">
                        <a:pos x="T88" y="T89"/>
                      </a:cxn>
                      <a:cxn ang="T169">
                        <a:pos x="T90" y="T91"/>
                      </a:cxn>
                      <a:cxn ang="T170">
                        <a:pos x="T92" y="T93"/>
                      </a:cxn>
                      <a:cxn ang="T171">
                        <a:pos x="T94" y="T95"/>
                      </a:cxn>
                      <a:cxn ang="T172">
                        <a:pos x="T96" y="T97"/>
                      </a:cxn>
                      <a:cxn ang="T173">
                        <a:pos x="T98" y="T99"/>
                      </a:cxn>
                      <a:cxn ang="T174">
                        <a:pos x="T100" y="T101"/>
                      </a:cxn>
                      <a:cxn ang="T175">
                        <a:pos x="T102" y="T103"/>
                      </a:cxn>
                      <a:cxn ang="T176">
                        <a:pos x="T104" y="T105"/>
                      </a:cxn>
                      <a:cxn ang="T177">
                        <a:pos x="T106" y="T107"/>
                      </a:cxn>
                      <a:cxn ang="T178">
                        <a:pos x="T108" y="T109"/>
                      </a:cxn>
                      <a:cxn ang="T179">
                        <a:pos x="T110" y="T111"/>
                      </a:cxn>
                      <a:cxn ang="T180">
                        <a:pos x="T112" y="T113"/>
                      </a:cxn>
                      <a:cxn ang="T181">
                        <a:pos x="T114" y="T115"/>
                      </a:cxn>
                      <a:cxn ang="T182">
                        <a:pos x="T116" y="T117"/>
                      </a:cxn>
                      <a:cxn ang="T183">
                        <a:pos x="T118" y="T119"/>
                      </a:cxn>
                      <a:cxn ang="T184">
                        <a:pos x="T120" y="T121"/>
                      </a:cxn>
                      <a:cxn ang="T185">
                        <a:pos x="T122" y="T123"/>
                      </a:cxn>
                    </a:cxnLst>
                    <a:rect l="T186" t="T187" r="T188" b="T189"/>
                    <a:pathLst>
                      <a:path w="359" h="505">
                        <a:moveTo>
                          <a:pt x="221" y="62"/>
                        </a:moveTo>
                        <a:lnTo>
                          <a:pt x="217" y="64"/>
                        </a:lnTo>
                        <a:lnTo>
                          <a:pt x="210" y="66"/>
                        </a:lnTo>
                        <a:lnTo>
                          <a:pt x="204" y="67"/>
                        </a:lnTo>
                        <a:lnTo>
                          <a:pt x="197" y="66"/>
                        </a:lnTo>
                        <a:lnTo>
                          <a:pt x="190" y="66"/>
                        </a:lnTo>
                        <a:lnTo>
                          <a:pt x="185" y="65"/>
                        </a:lnTo>
                        <a:lnTo>
                          <a:pt x="178" y="63"/>
                        </a:lnTo>
                        <a:lnTo>
                          <a:pt x="172" y="62"/>
                        </a:lnTo>
                        <a:lnTo>
                          <a:pt x="158" y="56"/>
                        </a:lnTo>
                        <a:lnTo>
                          <a:pt x="145" y="49"/>
                        </a:lnTo>
                        <a:lnTo>
                          <a:pt x="132" y="41"/>
                        </a:lnTo>
                        <a:lnTo>
                          <a:pt x="119" y="34"/>
                        </a:lnTo>
                        <a:lnTo>
                          <a:pt x="106" y="28"/>
                        </a:lnTo>
                        <a:lnTo>
                          <a:pt x="92" y="25"/>
                        </a:lnTo>
                        <a:lnTo>
                          <a:pt x="80" y="25"/>
                        </a:lnTo>
                        <a:lnTo>
                          <a:pt x="66" y="29"/>
                        </a:lnTo>
                        <a:lnTo>
                          <a:pt x="58" y="36"/>
                        </a:lnTo>
                        <a:lnTo>
                          <a:pt x="53" y="46"/>
                        </a:lnTo>
                        <a:lnTo>
                          <a:pt x="53" y="56"/>
                        </a:lnTo>
                        <a:lnTo>
                          <a:pt x="54" y="67"/>
                        </a:lnTo>
                        <a:lnTo>
                          <a:pt x="56" y="79"/>
                        </a:lnTo>
                        <a:lnTo>
                          <a:pt x="56" y="88"/>
                        </a:lnTo>
                        <a:lnTo>
                          <a:pt x="53" y="97"/>
                        </a:lnTo>
                        <a:lnTo>
                          <a:pt x="46" y="104"/>
                        </a:lnTo>
                        <a:lnTo>
                          <a:pt x="42" y="108"/>
                        </a:lnTo>
                        <a:lnTo>
                          <a:pt x="36" y="112"/>
                        </a:lnTo>
                        <a:lnTo>
                          <a:pt x="30" y="115"/>
                        </a:lnTo>
                        <a:lnTo>
                          <a:pt x="23" y="119"/>
                        </a:lnTo>
                        <a:lnTo>
                          <a:pt x="18" y="122"/>
                        </a:lnTo>
                        <a:lnTo>
                          <a:pt x="11" y="125"/>
                        </a:lnTo>
                        <a:lnTo>
                          <a:pt x="5" y="130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0" y="156"/>
                        </a:lnTo>
                        <a:lnTo>
                          <a:pt x="1" y="165"/>
                        </a:lnTo>
                        <a:lnTo>
                          <a:pt x="6" y="169"/>
                        </a:lnTo>
                        <a:lnTo>
                          <a:pt x="19" y="171"/>
                        </a:lnTo>
                        <a:lnTo>
                          <a:pt x="33" y="173"/>
                        </a:lnTo>
                        <a:lnTo>
                          <a:pt x="45" y="175"/>
                        </a:lnTo>
                        <a:lnTo>
                          <a:pt x="58" y="180"/>
                        </a:lnTo>
                        <a:lnTo>
                          <a:pt x="71" y="184"/>
                        </a:lnTo>
                        <a:lnTo>
                          <a:pt x="81" y="189"/>
                        </a:lnTo>
                        <a:lnTo>
                          <a:pt x="89" y="197"/>
                        </a:lnTo>
                        <a:lnTo>
                          <a:pt x="96" y="207"/>
                        </a:lnTo>
                        <a:lnTo>
                          <a:pt x="103" y="221"/>
                        </a:lnTo>
                        <a:lnTo>
                          <a:pt x="110" y="236"/>
                        </a:lnTo>
                        <a:lnTo>
                          <a:pt x="115" y="251"/>
                        </a:lnTo>
                        <a:lnTo>
                          <a:pt x="121" y="265"/>
                        </a:lnTo>
                        <a:lnTo>
                          <a:pt x="128" y="277"/>
                        </a:lnTo>
                        <a:lnTo>
                          <a:pt x="136" y="290"/>
                        </a:lnTo>
                        <a:lnTo>
                          <a:pt x="148" y="300"/>
                        </a:lnTo>
                        <a:lnTo>
                          <a:pt x="160" y="309"/>
                        </a:lnTo>
                        <a:lnTo>
                          <a:pt x="172" y="313"/>
                        </a:lnTo>
                        <a:lnTo>
                          <a:pt x="183" y="316"/>
                        </a:lnTo>
                        <a:lnTo>
                          <a:pt x="194" y="319"/>
                        </a:lnTo>
                        <a:lnTo>
                          <a:pt x="204" y="323"/>
                        </a:lnTo>
                        <a:lnTo>
                          <a:pt x="215" y="327"/>
                        </a:lnTo>
                        <a:lnTo>
                          <a:pt x="223" y="332"/>
                        </a:lnTo>
                        <a:lnTo>
                          <a:pt x="231" y="341"/>
                        </a:lnTo>
                        <a:lnTo>
                          <a:pt x="236" y="352"/>
                        </a:lnTo>
                        <a:lnTo>
                          <a:pt x="239" y="363"/>
                        </a:lnTo>
                        <a:lnTo>
                          <a:pt x="238" y="373"/>
                        </a:lnTo>
                        <a:lnTo>
                          <a:pt x="235" y="383"/>
                        </a:lnTo>
                        <a:lnTo>
                          <a:pt x="231" y="391"/>
                        </a:lnTo>
                        <a:lnTo>
                          <a:pt x="226" y="400"/>
                        </a:lnTo>
                        <a:lnTo>
                          <a:pt x="220" y="408"/>
                        </a:lnTo>
                        <a:lnTo>
                          <a:pt x="216" y="417"/>
                        </a:lnTo>
                        <a:lnTo>
                          <a:pt x="211" y="426"/>
                        </a:lnTo>
                        <a:lnTo>
                          <a:pt x="206" y="435"/>
                        </a:lnTo>
                        <a:lnTo>
                          <a:pt x="204" y="444"/>
                        </a:lnTo>
                        <a:lnTo>
                          <a:pt x="203" y="454"/>
                        </a:lnTo>
                        <a:lnTo>
                          <a:pt x="204" y="462"/>
                        </a:lnTo>
                        <a:lnTo>
                          <a:pt x="208" y="470"/>
                        </a:lnTo>
                        <a:lnTo>
                          <a:pt x="213" y="476"/>
                        </a:lnTo>
                        <a:lnTo>
                          <a:pt x="220" y="480"/>
                        </a:lnTo>
                        <a:lnTo>
                          <a:pt x="231" y="481"/>
                        </a:lnTo>
                        <a:lnTo>
                          <a:pt x="245" y="485"/>
                        </a:lnTo>
                        <a:lnTo>
                          <a:pt x="257" y="489"/>
                        </a:lnTo>
                        <a:lnTo>
                          <a:pt x="271" y="494"/>
                        </a:lnTo>
                        <a:lnTo>
                          <a:pt x="284" y="499"/>
                        </a:lnTo>
                        <a:lnTo>
                          <a:pt x="296" y="503"/>
                        </a:lnTo>
                        <a:lnTo>
                          <a:pt x="309" y="505"/>
                        </a:lnTo>
                        <a:lnTo>
                          <a:pt x="323" y="504"/>
                        </a:lnTo>
                        <a:lnTo>
                          <a:pt x="336" y="500"/>
                        </a:lnTo>
                        <a:lnTo>
                          <a:pt x="340" y="498"/>
                        </a:lnTo>
                        <a:lnTo>
                          <a:pt x="344" y="491"/>
                        </a:lnTo>
                        <a:lnTo>
                          <a:pt x="347" y="485"/>
                        </a:lnTo>
                        <a:lnTo>
                          <a:pt x="349" y="477"/>
                        </a:lnTo>
                        <a:lnTo>
                          <a:pt x="356" y="449"/>
                        </a:lnTo>
                        <a:lnTo>
                          <a:pt x="359" y="421"/>
                        </a:lnTo>
                        <a:lnTo>
                          <a:pt x="356" y="393"/>
                        </a:lnTo>
                        <a:lnTo>
                          <a:pt x="349" y="365"/>
                        </a:lnTo>
                        <a:lnTo>
                          <a:pt x="345" y="348"/>
                        </a:lnTo>
                        <a:lnTo>
                          <a:pt x="337" y="333"/>
                        </a:lnTo>
                        <a:lnTo>
                          <a:pt x="327" y="318"/>
                        </a:lnTo>
                        <a:lnTo>
                          <a:pt x="322" y="304"/>
                        </a:lnTo>
                        <a:lnTo>
                          <a:pt x="316" y="289"/>
                        </a:lnTo>
                        <a:lnTo>
                          <a:pt x="314" y="273"/>
                        </a:lnTo>
                        <a:lnTo>
                          <a:pt x="316" y="257"/>
                        </a:lnTo>
                        <a:lnTo>
                          <a:pt x="322" y="240"/>
                        </a:lnTo>
                        <a:lnTo>
                          <a:pt x="329" y="223"/>
                        </a:lnTo>
                        <a:lnTo>
                          <a:pt x="336" y="207"/>
                        </a:lnTo>
                        <a:lnTo>
                          <a:pt x="342" y="190"/>
                        </a:lnTo>
                        <a:lnTo>
                          <a:pt x="347" y="174"/>
                        </a:lnTo>
                        <a:lnTo>
                          <a:pt x="348" y="142"/>
                        </a:lnTo>
                        <a:lnTo>
                          <a:pt x="348" y="109"/>
                        </a:lnTo>
                        <a:lnTo>
                          <a:pt x="346" y="78"/>
                        </a:lnTo>
                        <a:lnTo>
                          <a:pt x="336" y="49"/>
                        </a:lnTo>
                        <a:lnTo>
                          <a:pt x="330" y="37"/>
                        </a:lnTo>
                        <a:lnTo>
                          <a:pt x="322" y="26"/>
                        </a:lnTo>
                        <a:lnTo>
                          <a:pt x="314" y="17"/>
                        </a:lnTo>
                        <a:lnTo>
                          <a:pt x="303" y="9"/>
                        </a:lnTo>
                        <a:lnTo>
                          <a:pt x="291" y="4"/>
                        </a:lnTo>
                        <a:lnTo>
                          <a:pt x="277" y="2"/>
                        </a:lnTo>
                        <a:lnTo>
                          <a:pt x="262" y="0"/>
                        </a:lnTo>
                        <a:lnTo>
                          <a:pt x="246" y="3"/>
                        </a:lnTo>
                        <a:lnTo>
                          <a:pt x="241" y="4"/>
                        </a:lnTo>
                        <a:lnTo>
                          <a:pt x="240" y="8"/>
                        </a:lnTo>
                        <a:lnTo>
                          <a:pt x="239" y="12"/>
                        </a:lnTo>
                        <a:lnTo>
                          <a:pt x="236" y="15"/>
                        </a:lnTo>
                        <a:lnTo>
                          <a:pt x="234" y="29"/>
                        </a:lnTo>
                        <a:lnTo>
                          <a:pt x="233" y="42"/>
                        </a:lnTo>
                        <a:lnTo>
                          <a:pt x="230" y="53"/>
                        </a:lnTo>
                        <a:lnTo>
                          <a:pt x="221" y="62"/>
                        </a:lnTo>
                        <a:close/>
                      </a:path>
                    </a:pathLst>
                  </a:custGeom>
                  <a:solidFill>
                    <a:srgbClr val="B275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" name="Freeform 67"/>
                  <p:cNvSpPr/>
                  <p:nvPr/>
                </p:nvSpPr>
                <p:spPr bwMode="auto">
                  <a:xfrm>
                    <a:off x="4390" y="2141"/>
                    <a:ext cx="268" cy="259"/>
                  </a:xfrm>
                  <a:custGeom>
                    <a:avLst/>
                    <a:gdLst>
                      <a:gd name="T0" fmla="*/ 1 w 536"/>
                      <a:gd name="T1" fmla="*/ 258 h 259"/>
                      <a:gd name="T2" fmla="*/ 1 w 536"/>
                      <a:gd name="T3" fmla="*/ 246 h 259"/>
                      <a:gd name="T4" fmla="*/ 1 w 536"/>
                      <a:gd name="T5" fmla="*/ 224 h 259"/>
                      <a:gd name="T6" fmla="*/ 1 w 536"/>
                      <a:gd name="T7" fmla="*/ 194 h 259"/>
                      <a:gd name="T8" fmla="*/ 1 w 536"/>
                      <a:gd name="T9" fmla="*/ 175 h 259"/>
                      <a:gd name="T10" fmla="*/ 1 w 536"/>
                      <a:gd name="T11" fmla="*/ 161 h 259"/>
                      <a:gd name="T12" fmla="*/ 1 w 536"/>
                      <a:gd name="T13" fmla="*/ 146 h 259"/>
                      <a:gd name="T14" fmla="*/ 1 w 536"/>
                      <a:gd name="T15" fmla="*/ 143 h 259"/>
                      <a:gd name="T16" fmla="*/ 1 w 536"/>
                      <a:gd name="T17" fmla="*/ 148 h 259"/>
                      <a:gd name="T18" fmla="*/ 1 w 536"/>
                      <a:gd name="T19" fmla="*/ 151 h 259"/>
                      <a:gd name="T20" fmla="*/ 1 w 536"/>
                      <a:gd name="T21" fmla="*/ 153 h 259"/>
                      <a:gd name="T22" fmla="*/ 1 w 536"/>
                      <a:gd name="T23" fmla="*/ 154 h 259"/>
                      <a:gd name="T24" fmla="*/ 1 w 536"/>
                      <a:gd name="T25" fmla="*/ 152 h 259"/>
                      <a:gd name="T26" fmla="*/ 1 w 536"/>
                      <a:gd name="T27" fmla="*/ 143 h 259"/>
                      <a:gd name="T28" fmla="*/ 1 w 536"/>
                      <a:gd name="T29" fmla="*/ 127 h 259"/>
                      <a:gd name="T30" fmla="*/ 1 w 536"/>
                      <a:gd name="T31" fmla="*/ 99 h 259"/>
                      <a:gd name="T32" fmla="*/ 1 w 536"/>
                      <a:gd name="T33" fmla="*/ 46 h 259"/>
                      <a:gd name="T34" fmla="*/ 1 w 536"/>
                      <a:gd name="T35" fmla="*/ 10 h 259"/>
                      <a:gd name="T36" fmla="*/ 1 w 536"/>
                      <a:gd name="T37" fmla="*/ 0 h 259"/>
                      <a:gd name="T38" fmla="*/ 1 w 536"/>
                      <a:gd name="T39" fmla="*/ 3 h 259"/>
                      <a:gd name="T40" fmla="*/ 0 w 536"/>
                      <a:gd name="T41" fmla="*/ 3 h 259"/>
                      <a:gd name="T42" fmla="*/ 1 w 536"/>
                      <a:gd name="T43" fmla="*/ 0 h 259"/>
                      <a:gd name="T44" fmla="*/ 1 w 536"/>
                      <a:gd name="T45" fmla="*/ 10 h 259"/>
                      <a:gd name="T46" fmla="*/ 1 w 536"/>
                      <a:gd name="T47" fmla="*/ 47 h 259"/>
                      <a:gd name="T48" fmla="*/ 1 w 536"/>
                      <a:gd name="T49" fmla="*/ 84 h 259"/>
                      <a:gd name="T50" fmla="*/ 1 w 536"/>
                      <a:gd name="T51" fmla="*/ 102 h 259"/>
                      <a:gd name="T52" fmla="*/ 1 w 536"/>
                      <a:gd name="T53" fmla="*/ 125 h 259"/>
                      <a:gd name="T54" fmla="*/ 1 w 536"/>
                      <a:gd name="T55" fmla="*/ 138 h 259"/>
                      <a:gd name="T56" fmla="*/ 1 w 536"/>
                      <a:gd name="T57" fmla="*/ 136 h 259"/>
                      <a:gd name="T58" fmla="*/ 1 w 536"/>
                      <a:gd name="T59" fmla="*/ 138 h 259"/>
                      <a:gd name="T60" fmla="*/ 1 w 536"/>
                      <a:gd name="T61" fmla="*/ 142 h 259"/>
                      <a:gd name="T62" fmla="*/ 1 w 536"/>
                      <a:gd name="T63" fmla="*/ 138 h 259"/>
                      <a:gd name="T64" fmla="*/ 1 w 536"/>
                      <a:gd name="T65" fmla="*/ 128 h 259"/>
                      <a:gd name="T66" fmla="*/ 1 w 536"/>
                      <a:gd name="T67" fmla="*/ 131 h 259"/>
                      <a:gd name="T68" fmla="*/ 1 w 536"/>
                      <a:gd name="T69" fmla="*/ 151 h 259"/>
                      <a:gd name="T70" fmla="*/ 1 w 536"/>
                      <a:gd name="T71" fmla="*/ 187 h 259"/>
                      <a:gd name="T72" fmla="*/ 1 w 536"/>
                      <a:gd name="T73" fmla="*/ 229 h 259"/>
                      <a:gd name="T74" fmla="*/ 1 w 536"/>
                      <a:gd name="T75" fmla="*/ 239 h 259"/>
                      <a:gd name="T76" fmla="*/ 2 w 536"/>
                      <a:gd name="T77" fmla="*/ 235 h 259"/>
                      <a:gd name="T78" fmla="*/ 2 w 536"/>
                      <a:gd name="T79" fmla="*/ 242 h 259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536"/>
                      <a:gd name="T121" fmla="*/ 0 h 259"/>
                      <a:gd name="T122" fmla="*/ 536 w 536"/>
                      <a:gd name="T123" fmla="*/ 259 h 259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536" h="259">
                        <a:moveTo>
                          <a:pt x="491" y="259"/>
                        </a:moveTo>
                        <a:lnTo>
                          <a:pt x="488" y="258"/>
                        </a:lnTo>
                        <a:lnTo>
                          <a:pt x="484" y="253"/>
                        </a:lnTo>
                        <a:lnTo>
                          <a:pt x="476" y="246"/>
                        </a:lnTo>
                        <a:lnTo>
                          <a:pt x="469" y="236"/>
                        </a:lnTo>
                        <a:lnTo>
                          <a:pt x="462" y="224"/>
                        </a:lnTo>
                        <a:lnTo>
                          <a:pt x="457" y="210"/>
                        </a:lnTo>
                        <a:lnTo>
                          <a:pt x="456" y="194"/>
                        </a:lnTo>
                        <a:lnTo>
                          <a:pt x="461" y="177"/>
                        </a:lnTo>
                        <a:lnTo>
                          <a:pt x="462" y="175"/>
                        </a:lnTo>
                        <a:lnTo>
                          <a:pt x="462" y="169"/>
                        </a:lnTo>
                        <a:lnTo>
                          <a:pt x="461" y="161"/>
                        </a:lnTo>
                        <a:lnTo>
                          <a:pt x="455" y="153"/>
                        </a:lnTo>
                        <a:lnTo>
                          <a:pt x="443" y="146"/>
                        </a:lnTo>
                        <a:lnTo>
                          <a:pt x="424" y="143"/>
                        </a:lnTo>
                        <a:lnTo>
                          <a:pt x="394" y="143"/>
                        </a:lnTo>
                        <a:lnTo>
                          <a:pt x="352" y="148"/>
                        </a:lnTo>
                        <a:lnTo>
                          <a:pt x="350" y="148"/>
                        </a:lnTo>
                        <a:lnTo>
                          <a:pt x="344" y="149"/>
                        </a:lnTo>
                        <a:lnTo>
                          <a:pt x="334" y="151"/>
                        </a:lnTo>
                        <a:lnTo>
                          <a:pt x="321" y="152"/>
                        </a:lnTo>
                        <a:lnTo>
                          <a:pt x="305" y="153"/>
                        </a:lnTo>
                        <a:lnTo>
                          <a:pt x="288" y="154"/>
                        </a:lnTo>
                        <a:lnTo>
                          <a:pt x="268" y="154"/>
                        </a:lnTo>
                        <a:lnTo>
                          <a:pt x="246" y="154"/>
                        </a:lnTo>
                        <a:lnTo>
                          <a:pt x="225" y="152"/>
                        </a:lnTo>
                        <a:lnTo>
                          <a:pt x="203" y="148"/>
                        </a:lnTo>
                        <a:lnTo>
                          <a:pt x="181" y="143"/>
                        </a:lnTo>
                        <a:lnTo>
                          <a:pt x="160" y="136"/>
                        </a:lnTo>
                        <a:lnTo>
                          <a:pt x="139" y="127"/>
                        </a:lnTo>
                        <a:lnTo>
                          <a:pt x="120" y="114"/>
                        </a:lnTo>
                        <a:lnTo>
                          <a:pt x="104" y="99"/>
                        </a:lnTo>
                        <a:lnTo>
                          <a:pt x="89" y="80"/>
                        </a:lnTo>
                        <a:lnTo>
                          <a:pt x="66" y="46"/>
                        </a:lnTo>
                        <a:lnTo>
                          <a:pt x="49" y="23"/>
                        </a:lnTo>
                        <a:lnTo>
                          <a:pt x="37" y="10"/>
                        </a:lnTo>
                        <a:lnTo>
                          <a:pt x="29" y="2"/>
                        </a:lnTo>
                        <a:lnTo>
                          <a:pt x="22" y="0"/>
                        </a:lnTo>
                        <a:lnTo>
                          <a:pt x="17" y="1"/>
                        </a:lnTo>
                        <a:lnTo>
                          <a:pt x="11" y="3"/>
                        </a:lnTo>
                        <a:lnTo>
                          <a:pt x="4" y="4"/>
                        </a:lnTo>
                        <a:lnTo>
                          <a:pt x="0" y="3"/>
                        </a:lnTo>
                        <a:lnTo>
                          <a:pt x="1" y="1"/>
                        </a:lnTo>
                        <a:lnTo>
                          <a:pt x="7" y="0"/>
                        </a:lnTo>
                        <a:lnTo>
                          <a:pt x="18" y="2"/>
                        </a:lnTo>
                        <a:lnTo>
                          <a:pt x="34" y="10"/>
                        </a:lnTo>
                        <a:lnTo>
                          <a:pt x="55" y="23"/>
                        </a:lnTo>
                        <a:lnTo>
                          <a:pt x="79" y="47"/>
                        </a:lnTo>
                        <a:lnTo>
                          <a:pt x="107" y="80"/>
                        </a:lnTo>
                        <a:lnTo>
                          <a:pt x="109" y="84"/>
                        </a:lnTo>
                        <a:lnTo>
                          <a:pt x="115" y="91"/>
                        </a:lnTo>
                        <a:lnTo>
                          <a:pt x="125" y="102"/>
                        </a:lnTo>
                        <a:lnTo>
                          <a:pt x="140" y="114"/>
                        </a:lnTo>
                        <a:lnTo>
                          <a:pt x="160" y="125"/>
                        </a:lnTo>
                        <a:lnTo>
                          <a:pt x="184" y="134"/>
                        </a:lnTo>
                        <a:lnTo>
                          <a:pt x="213" y="138"/>
                        </a:lnTo>
                        <a:lnTo>
                          <a:pt x="248" y="137"/>
                        </a:lnTo>
                        <a:lnTo>
                          <a:pt x="268" y="136"/>
                        </a:lnTo>
                        <a:lnTo>
                          <a:pt x="283" y="136"/>
                        </a:lnTo>
                        <a:lnTo>
                          <a:pt x="295" y="138"/>
                        </a:lnTo>
                        <a:lnTo>
                          <a:pt x="305" y="139"/>
                        </a:lnTo>
                        <a:lnTo>
                          <a:pt x="316" y="142"/>
                        </a:lnTo>
                        <a:lnTo>
                          <a:pt x="327" y="140"/>
                        </a:lnTo>
                        <a:lnTo>
                          <a:pt x="343" y="138"/>
                        </a:lnTo>
                        <a:lnTo>
                          <a:pt x="365" y="133"/>
                        </a:lnTo>
                        <a:lnTo>
                          <a:pt x="390" y="128"/>
                        </a:lnTo>
                        <a:lnTo>
                          <a:pt x="415" y="127"/>
                        </a:lnTo>
                        <a:lnTo>
                          <a:pt x="438" y="131"/>
                        </a:lnTo>
                        <a:lnTo>
                          <a:pt x="456" y="138"/>
                        </a:lnTo>
                        <a:lnTo>
                          <a:pt x="470" y="151"/>
                        </a:lnTo>
                        <a:lnTo>
                          <a:pt x="479" y="167"/>
                        </a:lnTo>
                        <a:lnTo>
                          <a:pt x="481" y="187"/>
                        </a:lnTo>
                        <a:lnTo>
                          <a:pt x="475" y="210"/>
                        </a:lnTo>
                        <a:lnTo>
                          <a:pt x="471" y="229"/>
                        </a:lnTo>
                        <a:lnTo>
                          <a:pt x="481" y="237"/>
                        </a:lnTo>
                        <a:lnTo>
                          <a:pt x="499" y="239"/>
                        </a:lnTo>
                        <a:lnTo>
                          <a:pt x="517" y="237"/>
                        </a:lnTo>
                        <a:lnTo>
                          <a:pt x="531" y="235"/>
                        </a:lnTo>
                        <a:lnTo>
                          <a:pt x="536" y="236"/>
                        </a:lnTo>
                        <a:lnTo>
                          <a:pt x="524" y="242"/>
                        </a:lnTo>
                        <a:lnTo>
                          <a:pt x="491" y="25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5" name="Freeform 68"/>
                  <p:cNvSpPr/>
                  <p:nvPr/>
                </p:nvSpPr>
                <p:spPr bwMode="auto">
                  <a:xfrm>
                    <a:off x="4443" y="2023"/>
                    <a:ext cx="76" cy="203"/>
                  </a:xfrm>
                  <a:custGeom>
                    <a:avLst/>
                    <a:gdLst>
                      <a:gd name="T0" fmla="*/ 1 w 152"/>
                      <a:gd name="T1" fmla="*/ 203 h 203"/>
                      <a:gd name="T2" fmla="*/ 1 w 152"/>
                      <a:gd name="T3" fmla="*/ 203 h 203"/>
                      <a:gd name="T4" fmla="*/ 1 w 152"/>
                      <a:gd name="T5" fmla="*/ 199 h 203"/>
                      <a:gd name="T6" fmla="*/ 1 w 152"/>
                      <a:gd name="T7" fmla="*/ 193 h 203"/>
                      <a:gd name="T8" fmla="*/ 1 w 152"/>
                      <a:gd name="T9" fmla="*/ 181 h 203"/>
                      <a:gd name="T10" fmla="*/ 1 w 152"/>
                      <a:gd name="T11" fmla="*/ 162 h 203"/>
                      <a:gd name="T12" fmla="*/ 1 w 152"/>
                      <a:gd name="T13" fmla="*/ 133 h 203"/>
                      <a:gd name="T14" fmla="*/ 1 w 152"/>
                      <a:gd name="T15" fmla="*/ 94 h 203"/>
                      <a:gd name="T16" fmla="*/ 1 w 152"/>
                      <a:gd name="T17" fmla="*/ 43 h 203"/>
                      <a:gd name="T18" fmla="*/ 0 w 152"/>
                      <a:gd name="T19" fmla="*/ 4 h 203"/>
                      <a:gd name="T20" fmla="*/ 0 w 152"/>
                      <a:gd name="T21" fmla="*/ 0 h 203"/>
                      <a:gd name="T22" fmla="*/ 1 w 152"/>
                      <a:gd name="T23" fmla="*/ 21 h 203"/>
                      <a:gd name="T24" fmla="*/ 1 w 152"/>
                      <a:gd name="T25" fmla="*/ 59 h 203"/>
                      <a:gd name="T26" fmla="*/ 1 w 152"/>
                      <a:gd name="T27" fmla="*/ 104 h 203"/>
                      <a:gd name="T28" fmla="*/ 1 w 152"/>
                      <a:gd name="T29" fmla="*/ 149 h 203"/>
                      <a:gd name="T30" fmla="*/ 1 w 152"/>
                      <a:gd name="T31" fmla="*/ 184 h 203"/>
                      <a:gd name="T32" fmla="*/ 1 w 152"/>
                      <a:gd name="T33" fmla="*/ 203 h 203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152"/>
                      <a:gd name="T52" fmla="*/ 0 h 203"/>
                      <a:gd name="T53" fmla="*/ 152 w 152"/>
                      <a:gd name="T54" fmla="*/ 203 h 203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152" h="203">
                        <a:moveTo>
                          <a:pt x="152" y="203"/>
                        </a:moveTo>
                        <a:lnTo>
                          <a:pt x="147" y="203"/>
                        </a:lnTo>
                        <a:lnTo>
                          <a:pt x="133" y="199"/>
                        </a:lnTo>
                        <a:lnTo>
                          <a:pt x="113" y="193"/>
                        </a:lnTo>
                        <a:lnTo>
                          <a:pt x="90" y="181"/>
                        </a:lnTo>
                        <a:lnTo>
                          <a:pt x="64" y="162"/>
                        </a:lnTo>
                        <a:lnTo>
                          <a:pt x="40" y="133"/>
                        </a:lnTo>
                        <a:lnTo>
                          <a:pt x="21" y="94"/>
                        </a:lnTo>
                        <a:lnTo>
                          <a:pt x="7" y="43"/>
                        </a:lnTo>
                        <a:lnTo>
                          <a:pt x="0" y="4"/>
                        </a:lnTo>
                        <a:lnTo>
                          <a:pt x="0" y="0"/>
                        </a:lnTo>
                        <a:lnTo>
                          <a:pt x="4" y="21"/>
                        </a:lnTo>
                        <a:lnTo>
                          <a:pt x="17" y="59"/>
                        </a:lnTo>
                        <a:lnTo>
                          <a:pt x="38" y="104"/>
                        </a:lnTo>
                        <a:lnTo>
                          <a:pt x="66" y="149"/>
                        </a:lnTo>
                        <a:lnTo>
                          <a:pt x="104" y="184"/>
                        </a:lnTo>
                        <a:lnTo>
                          <a:pt x="152" y="20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6" name="Freeform 69"/>
                  <p:cNvSpPr/>
                  <p:nvPr/>
                </p:nvSpPr>
                <p:spPr bwMode="auto">
                  <a:xfrm>
                    <a:off x="4368" y="2055"/>
                    <a:ext cx="72" cy="43"/>
                  </a:xfrm>
                  <a:custGeom>
                    <a:avLst/>
                    <a:gdLst>
                      <a:gd name="T0" fmla="*/ 1 w 144"/>
                      <a:gd name="T1" fmla="*/ 43 h 43"/>
                      <a:gd name="T2" fmla="*/ 1 w 144"/>
                      <a:gd name="T3" fmla="*/ 41 h 43"/>
                      <a:gd name="T4" fmla="*/ 1 w 144"/>
                      <a:gd name="T5" fmla="*/ 36 h 43"/>
                      <a:gd name="T6" fmla="*/ 1 w 144"/>
                      <a:gd name="T7" fmla="*/ 30 h 43"/>
                      <a:gd name="T8" fmla="*/ 1 w 144"/>
                      <a:gd name="T9" fmla="*/ 22 h 43"/>
                      <a:gd name="T10" fmla="*/ 1 w 144"/>
                      <a:gd name="T11" fmla="*/ 16 h 43"/>
                      <a:gd name="T12" fmla="*/ 1 w 144"/>
                      <a:gd name="T13" fmla="*/ 10 h 43"/>
                      <a:gd name="T14" fmla="*/ 1 w 144"/>
                      <a:gd name="T15" fmla="*/ 5 h 43"/>
                      <a:gd name="T16" fmla="*/ 1 w 144"/>
                      <a:gd name="T17" fmla="*/ 3 h 43"/>
                      <a:gd name="T18" fmla="*/ 1 w 144"/>
                      <a:gd name="T19" fmla="*/ 3 h 43"/>
                      <a:gd name="T20" fmla="*/ 0 w 144"/>
                      <a:gd name="T21" fmla="*/ 3 h 43"/>
                      <a:gd name="T22" fmla="*/ 0 w 144"/>
                      <a:gd name="T23" fmla="*/ 2 h 43"/>
                      <a:gd name="T24" fmla="*/ 1 w 144"/>
                      <a:gd name="T25" fmla="*/ 1 h 43"/>
                      <a:gd name="T26" fmla="*/ 1 w 144"/>
                      <a:gd name="T27" fmla="*/ 1 h 43"/>
                      <a:gd name="T28" fmla="*/ 1 w 144"/>
                      <a:gd name="T29" fmla="*/ 0 h 43"/>
                      <a:gd name="T30" fmla="*/ 1 w 144"/>
                      <a:gd name="T31" fmla="*/ 0 h 43"/>
                      <a:gd name="T32" fmla="*/ 1 w 144"/>
                      <a:gd name="T33" fmla="*/ 1 h 43"/>
                      <a:gd name="T34" fmla="*/ 1 w 144"/>
                      <a:gd name="T35" fmla="*/ 2 h 43"/>
                      <a:gd name="T36" fmla="*/ 1 w 144"/>
                      <a:gd name="T37" fmla="*/ 4 h 43"/>
                      <a:gd name="T38" fmla="*/ 1 w 144"/>
                      <a:gd name="T39" fmla="*/ 7 h 43"/>
                      <a:gd name="T40" fmla="*/ 1 w 144"/>
                      <a:gd name="T41" fmla="*/ 12 h 43"/>
                      <a:gd name="T42" fmla="*/ 1 w 144"/>
                      <a:gd name="T43" fmla="*/ 17 h 43"/>
                      <a:gd name="T44" fmla="*/ 1 w 144"/>
                      <a:gd name="T45" fmla="*/ 24 h 43"/>
                      <a:gd name="T46" fmla="*/ 1 w 144"/>
                      <a:gd name="T47" fmla="*/ 32 h 43"/>
                      <a:gd name="T48" fmla="*/ 1 w 144"/>
                      <a:gd name="T49" fmla="*/ 43 h 43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144"/>
                      <a:gd name="T76" fmla="*/ 0 h 43"/>
                      <a:gd name="T77" fmla="*/ 144 w 144"/>
                      <a:gd name="T78" fmla="*/ 43 h 43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144" h="43">
                        <a:moveTo>
                          <a:pt x="144" y="43"/>
                        </a:moveTo>
                        <a:lnTo>
                          <a:pt x="142" y="41"/>
                        </a:lnTo>
                        <a:lnTo>
                          <a:pt x="134" y="36"/>
                        </a:lnTo>
                        <a:lnTo>
                          <a:pt x="122" y="30"/>
                        </a:lnTo>
                        <a:lnTo>
                          <a:pt x="107" y="22"/>
                        </a:lnTo>
                        <a:lnTo>
                          <a:pt x="88" y="16"/>
                        </a:lnTo>
                        <a:lnTo>
                          <a:pt x="67" y="10"/>
                        </a:lnTo>
                        <a:lnTo>
                          <a:pt x="43" y="5"/>
                        </a:lnTo>
                        <a:lnTo>
                          <a:pt x="16" y="3"/>
                        </a:lnTo>
                        <a:lnTo>
                          <a:pt x="6" y="3"/>
                        </a:lnTo>
                        <a:lnTo>
                          <a:pt x="0" y="3"/>
                        </a:lnTo>
                        <a:lnTo>
                          <a:pt x="0" y="2"/>
                        </a:lnTo>
                        <a:lnTo>
                          <a:pt x="5" y="1"/>
                        </a:lnTo>
                        <a:lnTo>
                          <a:pt x="13" y="1"/>
                        </a:lnTo>
                        <a:lnTo>
                          <a:pt x="23" y="0"/>
                        </a:lnTo>
                        <a:lnTo>
                          <a:pt x="36" y="0"/>
                        </a:lnTo>
                        <a:lnTo>
                          <a:pt x="51" y="1"/>
                        </a:lnTo>
                        <a:lnTo>
                          <a:pt x="66" y="2"/>
                        </a:lnTo>
                        <a:lnTo>
                          <a:pt x="82" y="4"/>
                        </a:lnTo>
                        <a:lnTo>
                          <a:pt x="97" y="7"/>
                        </a:lnTo>
                        <a:lnTo>
                          <a:pt x="111" y="12"/>
                        </a:lnTo>
                        <a:lnTo>
                          <a:pt x="123" y="17"/>
                        </a:lnTo>
                        <a:lnTo>
                          <a:pt x="134" y="24"/>
                        </a:lnTo>
                        <a:lnTo>
                          <a:pt x="141" y="32"/>
                        </a:lnTo>
                        <a:lnTo>
                          <a:pt x="144" y="4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7" name="Freeform 70"/>
                  <p:cNvSpPr/>
                  <p:nvPr/>
                </p:nvSpPr>
                <p:spPr bwMode="auto">
                  <a:xfrm>
                    <a:off x="4421" y="1752"/>
                    <a:ext cx="217" cy="484"/>
                  </a:xfrm>
                  <a:custGeom>
                    <a:avLst/>
                    <a:gdLst>
                      <a:gd name="T0" fmla="*/ 2 w 434"/>
                      <a:gd name="T1" fmla="*/ 484 h 484"/>
                      <a:gd name="T2" fmla="*/ 2 w 434"/>
                      <a:gd name="T3" fmla="*/ 483 h 484"/>
                      <a:gd name="T4" fmla="*/ 2 w 434"/>
                      <a:gd name="T5" fmla="*/ 478 h 484"/>
                      <a:gd name="T6" fmla="*/ 2 w 434"/>
                      <a:gd name="T7" fmla="*/ 469 h 484"/>
                      <a:gd name="T8" fmla="*/ 2 w 434"/>
                      <a:gd name="T9" fmla="*/ 454 h 484"/>
                      <a:gd name="T10" fmla="*/ 2 w 434"/>
                      <a:gd name="T11" fmla="*/ 433 h 484"/>
                      <a:gd name="T12" fmla="*/ 2 w 434"/>
                      <a:gd name="T13" fmla="*/ 403 h 484"/>
                      <a:gd name="T14" fmla="*/ 2 w 434"/>
                      <a:gd name="T15" fmla="*/ 365 h 484"/>
                      <a:gd name="T16" fmla="*/ 2 w 434"/>
                      <a:gd name="T17" fmla="*/ 317 h 484"/>
                      <a:gd name="T18" fmla="*/ 2 w 434"/>
                      <a:gd name="T19" fmla="*/ 293 h 484"/>
                      <a:gd name="T20" fmla="*/ 2 w 434"/>
                      <a:gd name="T21" fmla="*/ 274 h 484"/>
                      <a:gd name="T22" fmla="*/ 1 w 434"/>
                      <a:gd name="T23" fmla="*/ 259 h 484"/>
                      <a:gd name="T24" fmla="*/ 1 w 434"/>
                      <a:gd name="T25" fmla="*/ 247 h 484"/>
                      <a:gd name="T26" fmla="*/ 1 w 434"/>
                      <a:gd name="T27" fmla="*/ 236 h 484"/>
                      <a:gd name="T28" fmla="*/ 1 w 434"/>
                      <a:gd name="T29" fmla="*/ 228 h 484"/>
                      <a:gd name="T30" fmla="*/ 1 w 434"/>
                      <a:gd name="T31" fmla="*/ 219 h 484"/>
                      <a:gd name="T32" fmla="*/ 1 w 434"/>
                      <a:gd name="T33" fmla="*/ 211 h 484"/>
                      <a:gd name="T34" fmla="*/ 1 w 434"/>
                      <a:gd name="T35" fmla="*/ 200 h 484"/>
                      <a:gd name="T36" fmla="*/ 1 w 434"/>
                      <a:gd name="T37" fmla="*/ 186 h 484"/>
                      <a:gd name="T38" fmla="*/ 1 w 434"/>
                      <a:gd name="T39" fmla="*/ 170 h 484"/>
                      <a:gd name="T40" fmla="*/ 1 w 434"/>
                      <a:gd name="T41" fmla="*/ 148 h 484"/>
                      <a:gd name="T42" fmla="*/ 1 w 434"/>
                      <a:gd name="T43" fmla="*/ 122 h 484"/>
                      <a:gd name="T44" fmla="*/ 1 w 434"/>
                      <a:gd name="T45" fmla="*/ 88 h 484"/>
                      <a:gd name="T46" fmla="*/ 1 w 434"/>
                      <a:gd name="T47" fmla="*/ 48 h 484"/>
                      <a:gd name="T48" fmla="*/ 0 w 434"/>
                      <a:gd name="T49" fmla="*/ 0 h 484"/>
                      <a:gd name="T50" fmla="*/ 0 w 434"/>
                      <a:gd name="T51" fmla="*/ 2 h 484"/>
                      <a:gd name="T52" fmla="*/ 0 w 434"/>
                      <a:gd name="T53" fmla="*/ 9 h 484"/>
                      <a:gd name="T54" fmla="*/ 0 w 434"/>
                      <a:gd name="T55" fmla="*/ 18 h 484"/>
                      <a:gd name="T56" fmla="*/ 1 w 434"/>
                      <a:gd name="T57" fmla="*/ 30 h 484"/>
                      <a:gd name="T58" fmla="*/ 1 w 434"/>
                      <a:gd name="T59" fmla="*/ 45 h 484"/>
                      <a:gd name="T60" fmla="*/ 1 w 434"/>
                      <a:gd name="T61" fmla="*/ 62 h 484"/>
                      <a:gd name="T62" fmla="*/ 1 w 434"/>
                      <a:gd name="T63" fmla="*/ 81 h 484"/>
                      <a:gd name="T64" fmla="*/ 1 w 434"/>
                      <a:gd name="T65" fmla="*/ 100 h 484"/>
                      <a:gd name="T66" fmla="*/ 1 w 434"/>
                      <a:gd name="T67" fmla="*/ 119 h 484"/>
                      <a:gd name="T68" fmla="*/ 1 w 434"/>
                      <a:gd name="T69" fmla="*/ 139 h 484"/>
                      <a:gd name="T70" fmla="*/ 1 w 434"/>
                      <a:gd name="T71" fmla="*/ 158 h 484"/>
                      <a:gd name="T72" fmla="*/ 1 w 434"/>
                      <a:gd name="T73" fmla="*/ 175 h 484"/>
                      <a:gd name="T74" fmla="*/ 1 w 434"/>
                      <a:gd name="T75" fmla="*/ 191 h 484"/>
                      <a:gd name="T76" fmla="*/ 1 w 434"/>
                      <a:gd name="T77" fmla="*/ 205 h 484"/>
                      <a:gd name="T78" fmla="*/ 1 w 434"/>
                      <a:gd name="T79" fmla="*/ 216 h 484"/>
                      <a:gd name="T80" fmla="*/ 1 w 434"/>
                      <a:gd name="T81" fmla="*/ 224 h 484"/>
                      <a:gd name="T82" fmla="*/ 1 w 434"/>
                      <a:gd name="T83" fmla="*/ 226 h 484"/>
                      <a:gd name="T84" fmla="*/ 1 w 434"/>
                      <a:gd name="T85" fmla="*/ 232 h 484"/>
                      <a:gd name="T86" fmla="*/ 1 w 434"/>
                      <a:gd name="T87" fmla="*/ 242 h 484"/>
                      <a:gd name="T88" fmla="*/ 2 w 434"/>
                      <a:gd name="T89" fmla="*/ 255 h 484"/>
                      <a:gd name="T90" fmla="*/ 2 w 434"/>
                      <a:gd name="T91" fmla="*/ 271 h 484"/>
                      <a:gd name="T92" fmla="*/ 2 w 434"/>
                      <a:gd name="T93" fmla="*/ 289 h 484"/>
                      <a:gd name="T94" fmla="*/ 2 w 434"/>
                      <a:gd name="T95" fmla="*/ 308 h 484"/>
                      <a:gd name="T96" fmla="*/ 2 w 434"/>
                      <a:gd name="T97" fmla="*/ 329 h 484"/>
                      <a:gd name="T98" fmla="*/ 2 w 434"/>
                      <a:gd name="T99" fmla="*/ 350 h 484"/>
                      <a:gd name="T100" fmla="*/ 2 w 434"/>
                      <a:gd name="T101" fmla="*/ 373 h 484"/>
                      <a:gd name="T102" fmla="*/ 2 w 434"/>
                      <a:gd name="T103" fmla="*/ 394 h 484"/>
                      <a:gd name="T104" fmla="*/ 2 w 434"/>
                      <a:gd name="T105" fmla="*/ 416 h 484"/>
                      <a:gd name="T106" fmla="*/ 2 w 434"/>
                      <a:gd name="T107" fmla="*/ 436 h 484"/>
                      <a:gd name="T108" fmla="*/ 2 w 434"/>
                      <a:gd name="T109" fmla="*/ 454 h 484"/>
                      <a:gd name="T110" fmla="*/ 2 w 434"/>
                      <a:gd name="T111" fmla="*/ 470 h 484"/>
                      <a:gd name="T112" fmla="*/ 2 w 434"/>
                      <a:gd name="T113" fmla="*/ 484 h 484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434"/>
                      <a:gd name="T172" fmla="*/ 0 h 484"/>
                      <a:gd name="T173" fmla="*/ 434 w 434"/>
                      <a:gd name="T174" fmla="*/ 484 h 484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434" h="484">
                        <a:moveTo>
                          <a:pt x="345" y="484"/>
                        </a:moveTo>
                        <a:lnTo>
                          <a:pt x="351" y="483"/>
                        </a:lnTo>
                        <a:lnTo>
                          <a:pt x="366" y="478"/>
                        </a:lnTo>
                        <a:lnTo>
                          <a:pt x="386" y="469"/>
                        </a:lnTo>
                        <a:lnTo>
                          <a:pt x="403" y="454"/>
                        </a:lnTo>
                        <a:lnTo>
                          <a:pt x="413" y="433"/>
                        </a:lnTo>
                        <a:lnTo>
                          <a:pt x="410" y="403"/>
                        </a:lnTo>
                        <a:lnTo>
                          <a:pt x="387" y="365"/>
                        </a:lnTo>
                        <a:lnTo>
                          <a:pt x="341" y="317"/>
                        </a:lnTo>
                        <a:lnTo>
                          <a:pt x="311" y="293"/>
                        </a:lnTo>
                        <a:lnTo>
                          <a:pt x="281" y="274"/>
                        </a:lnTo>
                        <a:lnTo>
                          <a:pt x="251" y="259"/>
                        </a:lnTo>
                        <a:lnTo>
                          <a:pt x="222" y="247"/>
                        </a:lnTo>
                        <a:lnTo>
                          <a:pt x="194" y="236"/>
                        </a:lnTo>
                        <a:lnTo>
                          <a:pt x="167" y="228"/>
                        </a:lnTo>
                        <a:lnTo>
                          <a:pt x="142" y="219"/>
                        </a:lnTo>
                        <a:lnTo>
                          <a:pt x="118" y="211"/>
                        </a:lnTo>
                        <a:lnTo>
                          <a:pt x="95" y="200"/>
                        </a:lnTo>
                        <a:lnTo>
                          <a:pt x="74" y="186"/>
                        </a:lnTo>
                        <a:lnTo>
                          <a:pt x="55" y="170"/>
                        </a:lnTo>
                        <a:lnTo>
                          <a:pt x="39" y="148"/>
                        </a:lnTo>
                        <a:lnTo>
                          <a:pt x="25" y="122"/>
                        </a:lnTo>
                        <a:lnTo>
                          <a:pt x="14" y="88"/>
                        </a:lnTo>
                        <a:lnTo>
                          <a:pt x="6" y="48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9"/>
                        </a:lnTo>
                        <a:lnTo>
                          <a:pt x="0" y="18"/>
                        </a:lnTo>
                        <a:lnTo>
                          <a:pt x="1" y="30"/>
                        </a:lnTo>
                        <a:lnTo>
                          <a:pt x="2" y="45"/>
                        </a:lnTo>
                        <a:lnTo>
                          <a:pt x="6" y="62"/>
                        </a:lnTo>
                        <a:lnTo>
                          <a:pt x="12" y="81"/>
                        </a:lnTo>
                        <a:lnTo>
                          <a:pt x="20" y="100"/>
                        </a:lnTo>
                        <a:lnTo>
                          <a:pt x="30" y="119"/>
                        </a:lnTo>
                        <a:lnTo>
                          <a:pt x="44" y="139"/>
                        </a:lnTo>
                        <a:lnTo>
                          <a:pt x="62" y="158"/>
                        </a:lnTo>
                        <a:lnTo>
                          <a:pt x="83" y="175"/>
                        </a:lnTo>
                        <a:lnTo>
                          <a:pt x="110" y="191"/>
                        </a:lnTo>
                        <a:lnTo>
                          <a:pt x="139" y="205"/>
                        </a:lnTo>
                        <a:lnTo>
                          <a:pt x="175" y="216"/>
                        </a:lnTo>
                        <a:lnTo>
                          <a:pt x="217" y="224"/>
                        </a:lnTo>
                        <a:lnTo>
                          <a:pt x="221" y="226"/>
                        </a:lnTo>
                        <a:lnTo>
                          <a:pt x="233" y="232"/>
                        </a:lnTo>
                        <a:lnTo>
                          <a:pt x="251" y="242"/>
                        </a:lnTo>
                        <a:lnTo>
                          <a:pt x="273" y="255"/>
                        </a:lnTo>
                        <a:lnTo>
                          <a:pt x="298" y="271"/>
                        </a:lnTo>
                        <a:lnTo>
                          <a:pt x="326" y="289"/>
                        </a:lnTo>
                        <a:lnTo>
                          <a:pt x="353" y="308"/>
                        </a:lnTo>
                        <a:lnTo>
                          <a:pt x="378" y="329"/>
                        </a:lnTo>
                        <a:lnTo>
                          <a:pt x="401" y="350"/>
                        </a:lnTo>
                        <a:lnTo>
                          <a:pt x="418" y="373"/>
                        </a:lnTo>
                        <a:lnTo>
                          <a:pt x="430" y="394"/>
                        </a:lnTo>
                        <a:lnTo>
                          <a:pt x="434" y="416"/>
                        </a:lnTo>
                        <a:lnTo>
                          <a:pt x="430" y="436"/>
                        </a:lnTo>
                        <a:lnTo>
                          <a:pt x="414" y="454"/>
                        </a:lnTo>
                        <a:lnTo>
                          <a:pt x="386" y="470"/>
                        </a:lnTo>
                        <a:lnTo>
                          <a:pt x="345" y="48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8" name="Freeform 71"/>
                  <p:cNvSpPr/>
                  <p:nvPr/>
                </p:nvSpPr>
                <p:spPr bwMode="auto">
                  <a:xfrm>
                    <a:off x="4477" y="1821"/>
                    <a:ext cx="32" cy="122"/>
                  </a:xfrm>
                  <a:custGeom>
                    <a:avLst/>
                    <a:gdLst>
                      <a:gd name="T0" fmla="*/ 1 w 63"/>
                      <a:gd name="T1" fmla="*/ 122 h 122"/>
                      <a:gd name="T2" fmla="*/ 1 w 63"/>
                      <a:gd name="T3" fmla="*/ 121 h 122"/>
                      <a:gd name="T4" fmla="*/ 1 w 63"/>
                      <a:gd name="T5" fmla="*/ 116 h 122"/>
                      <a:gd name="T6" fmla="*/ 1 w 63"/>
                      <a:gd name="T7" fmla="*/ 108 h 122"/>
                      <a:gd name="T8" fmla="*/ 1 w 63"/>
                      <a:gd name="T9" fmla="*/ 97 h 122"/>
                      <a:gd name="T10" fmla="*/ 1 w 63"/>
                      <a:gd name="T11" fmla="*/ 79 h 122"/>
                      <a:gd name="T12" fmla="*/ 1 w 63"/>
                      <a:gd name="T13" fmla="*/ 59 h 122"/>
                      <a:gd name="T14" fmla="*/ 1 w 63"/>
                      <a:gd name="T15" fmla="*/ 32 h 122"/>
                      <a:gd name="T16" fmla="*/ 0 w 63"/>
                      <a:gd name="T17" fmla="*/ 0 h 122"/>
                      <a:gd name="T18" fmla="*/ 1 w 63"/>
                      <a:gd name="T19" fmla="*/ 4 h 122"/>
                      <a:gd name="T20" fmla="*/ 1 w 63"/>
                      <a:gd name="T21" fmla="*/ 17 h 122"/>
                      <a:gd name="T22" fmla="*/ 1 w 63"/>
                      <a:gd name="T23" fmla="*/ 35 h 122"/>
                      <a:gd name="T24" fmla="*/ 1 w 63"/>
                      <a:gd name="T25" fmla="*/ 57 h 122"/>
                      <a:gd name="T26" fmla="*/ 1 w 63"/>
                      <a:gd name="T27" fmla="*/ 78 h 122"/>
                      <a:gd name="T28" fmla="*/ 1 w 63"/>
                      <a:gd name="T29" fmla="*/ 99 h 122"/>
                      <a:gd name="T30" fmla="*/ 1 w 63"/>
                      <a:gd name="T31" fmla="*/ 114 h 122"/>
                      <a:gd name="T32" fmla="*/ 1 w 63"/>
                      <a:gd name="T33" fmla="*/ 122 h 122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63"/>
                      <a:gd name="T52" fmla="*/ 0 h 122"/>
                      <a:gd name="T53" fmla="*/ 63 w 63"/>
                      <a:gd name="T54" fmla="*/ 122 h 122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63" h="122">
                        <a:moveTo>
                          <a:pt x="63" y="122"/>
                        </a:moveTo>
                        <a:lnTo>
                          <a:pt x="61" y="121"/>
                        </a:lnTo>
                        <a:lnTo>
                          <a:pt x="54" y="116"/>
                        </a:lnTo>
                        <a:lnTo>
                          <a:pt x="45" y="108"/>
                        </a:lnTo>
                        <a:lnTo>
                          <a:pt x="34" y="97"/>
                        </a:lnTo>
                        <a:lnTo>
                          <a:pt x="23" y="79"/>
                        </a:lnTo>
                        <a:lnTo>
                          <a:pt x="14" y="59"/>
                        </a:lnTo>
                        <a:lnTo>
                          <a:pt x="4" y="32"/>
                        </a:lnTo>
                        <a:lnTo>
                          <a:pt x="0" y="0"/>
                        </a:lnTo>
                        <a:lnTo>
                          <a:pt x="2" y="4"/>
                        </a:lnTo>
                        <a:lnTo>
                          <a:pt x="7" y="17"/>
                        </a:lnTo>
                        <a:lnTo>
                          <a:pt x="15" y="35"/>
                        </a:lnTo>
                        <a:lnTo>
                          <a:pt x="25" y="57"/>
                        </a:lnTo>
                        <a:lnTo>
                          <a:pt x="36" y="78"/>
                        </a:lnTo>
                        <a:lnTo>
                          <a:pt x="46" y="99"/>
                        </a:lnTo>
                        <a:lnTo>
                          <a:pt x="55" y="114"/>
                        </a:lnTo>
                        <a:lnTo>
                          <a:pt x="63" y="12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9" name="Freeform 72"/>
                  <p:cNvSpPr/>
                  <p:nvPr/>
                </p:nvSpPr>
                <p:spPr bwMode="auto">
                  <a:xfrm>
                    <a:off x="4476" y="1998"/>
                    <a:ext cx="95" cy="222"/>
                  </a:xfrm>
                  <a:custGeom>
                    <a:avLst/>
                    <a:gdLst>
                      <a:gd name="T0" fmla="*/ 0 w 191"/>
                      <a:gd name="T1" fmla="*/ 222 h 222"/>
                      <a:gd name="T2" fmla="*/ 0 w 191"/>
                      <a:gd name="T3" fmla="*/ 221 h 222"/>
                      <a:gd name="T4" fmla="*/ 0 w 191"/>
                      <a:gd name="T5" fmla="*/ 217 h 222"/>
                      <a:gd name="T6" fmla="*/ 0 w 191"/>
                      <a:gd name="T7" fmla="*/ 210 h 222"/>
                      <a:gd name="T8" fmla="*/ 0 w 191"/>
                      <a:gd name="T9" fmla="*/ 199 h 222"/>
                      <a:gd name="T10" fmla="*/ 0 w 191"/>
                      <a:gd name="T11" fmla="*/ 183 h 222"/>
                      <a:gd name="T12" fmla="*/ 0 w 191"/>
                      <a:gd name="T13" fmla="*/ 161 h 222"/>
                      <a:gd name="T14" fmla="*/ 0 w 191"/>
                      <a:gd name="T15" fmla="*/ 132 h 222"/>
                      <a:gd name="T16" fmla="*/ 0 w 191"/>
                      <a:gd name="T17" fmla="*/ 97 h 222"/>
                      <a:gd name="T18" fmla="*/ 0 w 191"/>
                      <a:gd name="T19" fmla="*/ 62 h 222"/>
                      <a:gd name="T20" fmla="*/ 0 w 191"/>
                      <a:gd name="T21" fmla="*/ 38 h 222"/>
                      <a:gd name="T22" fmla="*/ 0 w 191"/>
                      <a:gd name="T23" fmla="*/ 20 h 222"/>
                      <a:gd name="T24" fmla="*/ 0 w 191"/>
                      <a:gd name="T25" fmla="*/ 11 h 222"/>
                      <a:gd name="T26" fmla="*/ 0 w 191"/>
                      <a:gd name="T27" fmla="*/ 6 h 222"/>
                      <a:gd name="T28" fmla="*/ 0 w 191"/>
                      <a:gd name="T29" fmla="*/ 5 h 222"/>
                      <a:gd name="T30" fmla="*/ 0 w 191"/>
                      <a:gd name="T31" fmla="*/ 6 h 222"/>
                      <a:gd name="T32" fmla="*/ 0 w 191"/>
                      <a:gd name="T33" fmla="*/ 6 h 222"/>
                      <a:gd name="T34" fmla="*/ 0 w 191"/>
                      <a:gd name="T35" fmla="*/ 4 h 222"/>
                      <a:gd name="T36" fmla="*/ 0 w 191"/>
                      <a:gd name="T37" fmla="*/ 2 h 222"/>
                      <a:gd name="T38" fmla="*/ 0 w 191"/>
                      <a:gd name="T39" fmla="*/ 0 h 222"/>
                      <a:gd name="T40" fmla="*/ 0 w 191"/>
                      <a:gd name="T41" fmla="*/ 2 h 222"/>
                      <a:gd name="T42" fmla="*/ 0 w 191"/>
                      <a:gd name="T43" fmla="*/ 12 h 222"/>
                      <a:gd name="T44" fmla="*/ 0 w 191"/>
                      <a:gd name="T45" fmla="*/ 30 h 222"/>
                      <a:gd name="T46" fmla="*/ 0 w 191"/>
                      <a:gd name="T47" fmla="*/ 62 h 222"/>
                      <a:gd name="T48" fmla="*/ 0 w 191"/>
                      <a:gd name="T49" fmla="*/ 108 h 222"/>
                      <a:gd name="T50" fmla="*/ 0 w 191"/>
                      <a:gd name="T51" fmla="*/ 151 h 222"/>
                      <a:gd name="T52" fmla="*/ 0 w 191"/>
                      <a:gd name="T53" fmla="*/ 173 h 222"/>
                      <a:gd name="T54" fmla="*/ 0 w 191"/>
                      <a:gd name="T55" fmla="*/ 181 h 222"/>
                      <a:gd name="T56" fmla="*/ 0 w 191"/>
                      <a:gd name="T57" fmla="*/ 180 h 222"/>
                      <a:gd name="T58" fmla="*/ 0 w 191"/>
                      <a:gd name="T59" fmla="*/ 178 h 222"/>
                      <a:gd name="T60" fmla="*/ 0 w 191"/>
                      <a:gd name="T61" fmla="*/ 180 h 222"/>
                      <a:gd name="T62" fmla="*/ 0 w 191"/>
                      <a:gd name="T63" fmla="*/ 193 h 222"/>
                      <a:gd name="T64" fmla="*/ 0 w 191"/>
                      <a:gd name="T65" fmla="*/ 222 h 222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91"/>
                      <a:gd name="T100" fmla="*/ 0 h 222"/>
                      <a:gd name="T101" fmla="*/ 191 w 191"/>
                      <a:gd name="T102" fmla="*/ 222 h 222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91" h="222">
                        <a:moveTo>
                          <a:pt x="191" y="222"/>
                        </a:moveTo>
                        <a:lnTo>
                          <a:pt x="186" y="221"/>
                        </a:lnTo>
                        <a:lnTo>
                          <a:pt x="176" y="217"/>
                        </a:lnTo>
                        <a:lnTo>
                          <a:pt x="160" y="210"/>
                        </a:lnTo>
                        <a:lnTo>
                          <a:pt x="141" y="199"/>
                        </a:lnTo>
                        <a:lnTo>
                          <a:pt x="122" y="183"/>
                        </a:lnTo>
                        <a:lnTo>
                          <a:pt x="104" y="161"/>
                        </a:lnTo>
                        <a:lnTo>
                          <a:pt x="91" y="132"/>
                        </a:lnTo>
                        <a:lnTo>
                          <a:pt x="84" y="97"/>
                        </a:lnTo>
                        <a:lnTo>
                          <a:pt x="79" y="62"/>
                        </a:lnTo>
                        <a:lnTo>
                          <a:pt x="71" y="38"/>
                        </a:lnTo>
                        <a:lnTo>
                          <a:pt x="62" y="20"/>
                        </a:lnTo>
                        <a:lnTo>
                          <a:pt x="50" y="11"/>
                        </a:lnTo>
                        <a:lnTo>
                          <a:pt x="38" y="6"/>
                        </a:lnTo>
                        <a:lnTo>
                          <a:pt x="26" y="5"/>
                        </a:lnTo>
                        <a:lnTo>
                          <a:pt x="15" y="6"/>
                        </a:lnTo>
                        <a:lnTo>
                          <a:pt x="4" y="6"/>
                        </a:lnTo>
                        <a:lnTo>
                          <a:pt x="0" y="4"/>
                        </a:lnTo>
                        <a:lnTo>
                          <a:pt x="4" y="2"/>
                        </a:lnTo>
                        <a:lnTo>
                          <a:pt x="17" y="0"/>
                        </a:lnTo>
                        <a:lnTo>
                          <a:pt x="33" y="2"/>
                        </a:lnTo>
                        <a:lnTo>
                          <a:pt x="53" y="12"/>
                        </a:lnTo>
                        <a:lnTo>
                          <a:pt x="73" y="30"/>
                        </a:lnTo>
                        <a:lnTo>
                          <a:pt x="92" y="62"/>
                        </a:lnTo>
                        <a:lnTo>
                          <a:pt x="106" y="108"/>
                        </a:lnTo>
                        <a:lnTo>
                          <a:pt x="116" y="151"/>
                        </a:lnTo>
                        <a:lnTo>
                          <a:pt x="125" y="173"/>
                        </a:lnTo>
                        <a:lnTo>
                          <a:pt x="134" y="181"/>
                        </a:lnTo>
                        <a:lnTo>
                          <a:pt x="142" y="180"/>
                        </a:lnTo>
                        <a:lnTo>
                          <a:pt x="152" y="178"/>
                        </a:lnTo>
                        <a:lnTo>
                          <a:pt x="162" y="180"/>
                        </a:lnTo>
                        <a:lnTo>
                          <a:pt x="175" y="193"/>
                        </a:lnTo>
                        <a:lnTo>
                          <a:pt x="191" y="22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0" name="Freeform 73"/>
                  <p:cNvSpPr/>
                  <p:nvPr/>
                </p:nvSpPr>
                <p:spPr bwMode="auto">
                  <a:xfrm>
                    <a:off x="4550" y="1173"/>
                    <a:ext cx="115" cy="916"/>
                  </a:xfrm>
                  <a:custGeom>
                    <a:avLst/>
                    <a:gdLst>
                      <a:gd name="T0" fmla="*/ 0 w 231"/>
                      <a:gd name="T1" fmla="*/ 887 h 916"/>
                      <a:gd name="T2" fmla="*/ 0 w 231"/>
                      <a:gd name="T3" fmla="*/ 896 h 916"/>
                      <a:gd name="T4" fmla="*/ 0 w 231"/>
                      <a:gd name="T5" fmla="*/ 858 h 916"/>
                      <a:gd name="T6" fmla="*/ 0 w 231"/>
                      <a:gd name="T7" fmla="*/ 717 h 916"/>
                      <a:gd name="T8" fmla="*/ 0 w 231"/>
                      <a:gd name="T9" fmla="*/ 592 h 916"/>
                      <a:gd name="T10" fmla="*/ 0 w 231"/>
                      <a:gd name="T11" fmla="*/ 592 h 916"/>
                      <a:gd name="T12" fmla="*/ 0 w 231"/>
                      <a:gd name="T13" fmla="*/ 534 h 916"/>
                      <a:gd name="T14" fmla="*/ 0 w 231"/>
                      <a:gd name="T15" fmla="*/ 354 h 916"/>
                      <a:gd name="T16" fmla="*/ 0 w 231"/>
                      <a:gd name="T17" fmla="*/ 218 h 916"/>
                      <a:gd name="T18" fmla="*/ 0 w 231"/>
                      <a:gd name="T19" fmla="*/ 335 h 916"/>
                      <a:gd name="T20" fmla="*/ 0 w 231"/>
                      <a:gd name="T21" fmla="*/ 483 h 916"/>
                      <a:gd name="T22" fmla="*/ 0 w 231"/>
                      <a:gd name="T23" fmla="*/ 570 h 916"/>
                      <a:gd name="T24" fmla="*/ 0 w 231"/>
                      <a:gd name="T25" fmla="*/ 550 h 916"/>
                      <a:gd name="T26" fmla="*/ 0 w 231"/>
                      <a:gd name="T27" fmla="*/ 478 h 916"/>
                      <a:gd name="T28" fmla="*/ 0 w 231"/>
                      <a:gd name="T29" fmla="*/ 368 h 916"/>
                      <a:gd name="T30" fmla="*/ 0 w 231"/>
                      <a:gd name="T31" fmla="*/ 254 h 916"/>
                      <a:gd name="T32" fmla="*/ 0 w 231"/>
                      <a:gd name="T33" fmla="*/ 169 h 916"/>
                      <a:gd name="T34" fmla="*/ 0 w 231"/>
                      <a:gd name="T35" fmla="*/ 106 h 916"/>
                      <a:gd name="T36" fmla="*/ 0 w 231"/>
                      <a:gd name="T37" fmla="*/ 57 h 916"/>
                      <a:gd name="T38" fmla="*/ 0 w 231"/>
                      <a:gd name="T39" fmla="*/ 22 h 916"/>
                      <a:gd name="T40" fmla="*/ 0 w 231"/>
                      <a:gd name="T41" fmla="*/ 0 h 916"/>
                      <a:gd name="T42" fmla="*/ 0 w 231"/>
                      <a:gd name="T43" fmla="*/ 23 h 916"/>
                      <a:gd name="T44" fmla="*/ 0 w 231"/>
                      <a:gd name="T45" fmla="*/ 80 h 916"/>
                      <a:gd name="T46" fmla="*/ 0 w 231"/>
                      <a:gd name="T47" fmla="*/ 155 h 916"/>
                      <a:gd name="T48" fmla="*/ 0 w 231"/>
                      <a:gd name="T49" fmla="*/ 196 h 916"/>
                      <a:gd name="T50" fmla="*/ 0 w 231"/>
                      <a:gd name="T51" fmla="*/ 223 h 916"/>
                      <a:gd name="T52" fmla="*/ 0 w 231"/>
                      <a:gd name="T53" fmla="*/ 304 h 916"/>
                      <a:gd name="T54" fmla="*/ 0 w 231"/>
                      <a:gd name="T55" fmla="*/ 470 h 916"/>
                      <a:gd name="T56" fmla="*/ 0 w 231"/>
                      <a:gd name="T57" fmla="*/ 714 h 916"/>
                      <a:gd name="T58" fmla="*/ 0 w 231"/>
                      <a:gd name="T59" fmla="*/ 865 h 916"/>
                      <a:gd name="T60" fmla="*/ 0 w 231"/>
                      <a:gd name="T61" fmla="*/ 916 h 916"/>
                      <a:gd name="T62" fmla="*/ 0 w 231"/>
                      <a:gd name="T63" fmla="*/ 903 h 91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231"/>
                      <a:gd name="T97" fmla="*/ 0 h 916"/>
                      <a:gd name="T98" fmla="*/ 231 w 231"/>
                      <a:gd name="T99" fmla="*/ 916 h 91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231" h="916">
                        <a:moveTo>
                          <a:pt x="143" y="883"/>
                        </a:moveTo>
                        <a:lnTo>
                          <a:pt x="150" y="887"/>
                        </a:lnTo>
                        <a:lnTo>
                          <a:pt x="166" y="894"/>
                        </a:lnTo>
                        <a:lnTo>
                          <a:pt x="186" y="896"/>
                        </a:lnTo>
                        <a:lnTo>
                          <a:pt x="203" y="886"/>
                        </a:lnTo>
                        <a:lnTo>
                          <a:pt x="213" y="858"/>
                        </a:lnTo>
                        <a:lnTo>
                          <a:pt x="210" y="804"/>
                        </a:lnTo>
                        <a:lnTo>
                          <a:pt x="187" y="717"/>
                        </a:lnTo>
                        <a:lnTo>
                          <a:pt x="140" y="589"/>
                        </a:lnTo>
                        <a:lnTo>
                          <a:pt x="133" y="592"/>
                        </a:lnTo>
                        <a:lnTo>
                          <a:pt x="113" y="595"/>
                        </a:lnTo>
                        <a:lnTo>
                          <a:pt x="87" y="592"/>
                        </a:lnTo>
                        <a:lnTo>
                          <a:pt x="58" y="574"/>
                        </a:lnTo>
                        <a:lnTo>
                          <a:pt x="31" y="534"/>
                        </a:lnTo>
                        <a:lnTo>
                          <a:pt x="11" y="463"/>
                        </a:lnTo>
                        <a:lnTo>
                          <a:pt x="0" y="354"/>
                        </a:lnTo>
                        <a:lnTo>
                          <a:pt x="6" y="199"/>
                        </a:lnTo>
                        <a:lnTo>
                          <a:pt x="5" y="218"/>
                        </a:lnTo>
                        <a:lnTo>
                          <a:pt x="5" y="267"/>
                        </a:lnTo>
                        <a:lnTo>
                          <a:pt x="6" y="335"/>
                        </a:lnTo>
                        <a:lnTo>
                          <a:pt x="13" y="411"/>
                        </a:lnTo>
                        <a:lnTo>
                          <a:pt x="25" y="483"/>
                        </a:lnTo>
                        <a:lnTo>
                          <a:pt x="50" y="539"/>
                        </a:lnTo>
                        <a:lnTo>
                          <a:pt x="85" y="570"/>
                        </a:lnTo>
                        <a:lnTo>
                          <a:pt x="136" y="561"/>
                        </a:lnTo>
                        <a:lnTo>
                          <a:pt x="133" y="550"/>
                        </a:lnTo>
                        <a:lnTo>
                          <a:pt x="125" y="521"/>
                        </a:lnTo>
                        <a:lnTo>
                          <a:pt x="115" y="478"/>
                        </a:lnTo>
                        <a:lnTo>
                          <a:pt x="105" y="426"/>
                        </a:lnTo>
                        <a:lnTo>
                          <a:pt x="98" y="368"/>
                        </a:lnTo>
                        <a:lnTo>
                          <a:pt x="96" y="309"/>
                        </a:lnTo>
                        <a:lnTo>
                          <a:pt x="103" y="254"/>
                        </a:lnTo>
                        <a:lnTo>
                          <a:pt x="119" y="208"/>
                        </a:lnTo>
                        <a:lnTo>
                          <a:pt x="135" y="169"/>
                        </a:lnTo>
                        <a:lnTo>
                          <a:pt x="140" y="135"/>
                        </a:lnTo>
                        <a:lnTo>
                          <a:pt x="135" y="106"/>
                        </a:lnTo>
                        <a:lnTo>
                          <a:pt x="123" y="80"/>
                        </a:lnTo>
                        <a:lnTo>
                          <a:pt x="110" y="57"/>
                        </a:lnTo>
                        <a:lnTo>
                          <a:pt x="93" y="38"/>
                        </a:lnTo>
                        <a:lnTo>
                          <a:pt x="80" y="22"/>
                        </a:lnTo>
                        <a:lnTo>
                          <a:pt x="69" y="7"/>
                        </a:lnTo>
                        <a:lnTo>
                          <a:pt x="69" y="0"/>
                        </a:lnTo>
                        <a:lnTo>
                          <a:pt x="81" y="6"/>
                        </a:lnTo>
                        <a:lnTo>
                          <a:pt x="99" y="23"/>
                        </a:lnTo>
                        <a:lnTo>
                          <a:pt x="120" y="48"/>
                        </a:lnTo>
                        <a:lnTo>
                          <a:pt x="141" y="80"/>
                        </a:lnTo>
                        <a:lnTo>
                          <a:pt x="155" y="116"/>
                        </a:lnTo>
                        <a:lnTo>
                          <a:pt x="158" y="155"/>
                        </a:lnTo>
                        <a:lnTo>
                          <a:pt x="146" y="194"/>
                        </a:lnTo>
                        <a:lnTo>
                          <a:pt x="142" y="196"/>
                        </a:lnTo>
                        <a:lnTo>
                          <a:pt x="130" y="204"/>
                        </a:lnTo>
                        <a:lnTo>
                          <a:pt x="118" y="223"/>
                        </a:lnTo>
                        <a:lnTo>
                          <a:pt x="106" y="255"/>
                        </a:lnTo>
                        <a:lnTo>
                          <a:pt x="102" y="304"/>
                        </a:lnTo>
                        <a:lnTo>
                          <a:pt x="106" y="375"/>
                        </a:lnTo>
                        <a:lnTo>
                          <a:pt x="127" y="470"/>
                        </a:lnTo>
                        <a:lnTo>
                          <a:pt x="166" y="593"/>
                        </a:lnTo>
                        <a:lnTo>
                          <a:pt x="204" y="714"/>
                        </a:lnTo>
                        <a:lnTo>
                          <a:pt x="225" y="804"/>
                        </a:lnTo>
                        <a:lnTo>
                          <a:pt x="231" y="865"/>
                        </a:lnTo>
                        <a:lnTo>
                          <a:pt x="224" y="900"/>
                        </a:lnTo>
                        <a:lnTo>
                          <a:pt x="209" y="916"/>
                        </a:lnTo>
                        <a:lnTo>
                          <a:pt x="188" y="916"/>
                        </a:lnTo>
                        <a:lnTo>
                          <a:pt x="165" y="903"/>
                        </a:lnTo>
                        <a:lnTo>
                          <a:pt x="143" y="88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1" name="Freeform 74"/>
                  <p:cNvSpPr/>
                  <p:nvPr/>
                </p:nvSpPr>
                <p:spPr bwMode="auto">
                  <a:xfrm>
                    <a:off x="4655" y="1528"/>
                    <a:ext cx="45" cy="312"/>
                  </a:xfrm>
                  <a:custGeom>
                    <a:avLst/>
                    <a:gdLst>
                      <a:gd name="T0" fmla="*/ 0 w 91"/>
                      <a:gd name="T1" fmla="*/ 251 h 312"/>
                      <a:gd name="T2" fmla="*/ 0 w 91"/>
                      <a:gd name="T3" fmla="*/ 261 h 312"/>
                      <a:gd name="T4" fmla="*/ 0 w 91"/>
                      <a:gd name="T5" fmla="*/ 282 h 312"/>
                      <a:gd name="T6" fmla="*/ 0 w 91"/>
                      <a:gd name="T7" fmla="*/ 304 h 312"/>
                      <a:gd name="T8" fmla="*/ 0 w 91"/>
                      <a:gd name="T9" fmla="*/ 312 h 312"/>
                      <a:gd name="T10" fmla="*/ 0 w 91"/>
                      <a:gd name="T11" fmla="*/ 298 h 312"/>
                      <a:gd name="T12" fmla="*/ 0 w 91"/>
                      <a:gd name="T13" fmla="*/ 250 h 312"/>
                      <a:gd name="T14" fmla="*/ 0 w 91"/>
                      <a:gd name="T15" fmla="*/ 154 h 312"/>
                      <a:gd name="T16" fmla="*/ 0 w 91"/>
                      <a:gd name="T17" fmla="*/ 0 h 312"/>
                      <a:gd name="T18" fmla="*/ 0 w 91"/>
                      <a:gd name="T19" fmla="*/ 17 h 312"/>
                      <a:gd name="T20" fmla="*/ 0 w 91"/>
                      <a:gd name="T21" fmla="*/ 61 h 312"/>
                      <a:gd name="T22" fmla="*/ 0 w 91"/>
                      <a:gd name="T23" fmla="*/ 121 h 312"/>
                      <a:gd name="T24" fmla="*/ 0 w 91"/>
                      <a:gd name="T25" fmla="*/ 184 h 312"/>
                      <a:gd name="T26" fmla="*/ 0 w 91"/>
                      <a:gd name="T27" fmla="*/ 240 h 312"/>
                      <a:gd name="T28" fmla="*/ 0 w 91"/>
                      <a:gd name="T29" fmla="*/ 278 h 312"/>
                      <a:gd name="T30" fmla="*/ 0 w 91"/>
                      <a:gd name="T31" fmla="*/ 285 h 312"/>
                      <a:gd name="T32" fmla="*/ 0 w 91"/>
                      <a:gd name="T33" fmla="*/ 251 h 312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91"/>
                      <a:gd name="T52" fmla="*/ 0 h 312"/>
                      <a:gd name="T53" fmla="*/ 91 w 91"/>
                      <a:gd name="T54" fmla="*/ 312 h 312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91" h="312">
                        <a:moveTo>
                          <a:pt x="0" y="251"/>
                        </a:moveTo>
                        <a:lnTo>
                          <a:pt x="4" y="261"/>
                        </a:lnTo>
                        <a:lnTo>
                          <a:pt x="17" y="282"/>
                        </a:lnTo>
                        <a:lnTo>
                          <a:pt x="34" y="304"/>
                        </a:lnTo>
                        <a:lnTo>
                          <a:pt x="54" y="312"/>
                        </a:lnTo>
                        <a:lnTo>
                          <a:pt x="71" y="298"/>
                        </a:lnTo>
                        <a:lnTo>
                          <a:pt x="84" y="250"/>
                        </a:lnTo>
                        <a:lnTo>
                          <a:pt x="91" y="154"/>
                        </a:lnTo>
                        <a:lnTo>
                          <a:pt x="86" y="0"/>
                        </a:lnTo>
                        <a:lnTo>
                          <a:pt x="87" y="17"/>
                        </a:lnTo>
                        <a:lnTo>
                          <a:pt x="90" y="61"/>
                        </a:lnTo>
                        <a:lnTo>
                          <a:pt x="90" y="121"/>
                        </a:lnTo>
                        <a:lnTo>
                          <a:pt x="87" y="184"/>
                        </a:lnTo>
                        <a:lnTo>
                          <a:pt x="79" y="240"/>
                        </a:lnTo>
                        <a:lnTo>
                          <a:pt x="63" y="278"/>
                        </a:lnTo>
                        <a:lnTo>
                          <a:pt x="38" y="285"/>
                        </a:lnTo>
                        <a:lnTo>
                          <a:pt x="0" y="25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" name="Freeform 75"/>
                  <p:cNvSpPr/>
                  <p:nvPr/>
                </p:nvSpPr>
                <p:spPr bwMode="auto">
                  <a:xfrm>
                    <a:off x="4681" y="1951"/>
                    <a:ext cx="48" cy="239"/>
                  </a:xfrm>
                  <a:custGeom>
                    <a:avLst/>
                    <a:gdLst>
                      <a:gd name="T0" fmla="*/ 0 w 95"/>
                      <a:gd name="T1" fmla="*/ 0 h 239"/>
                      <a:gd name="T2" fmla="*/ 0 w 95"/>
                      <a:gd name="T3" fmla="*/ 22 h 239"/>
                      <a:gd name="T4" fmla="*/ 1 w 95"/>
                      <a:gd name="T5" fmla="*/ 76 h 239"/>
                      <a:gd name="T6" fmla="*/ 1 w 95"/>
                      <a:gd name="T7" fmla="*/ 144 h 239"/>
                      <a:gd name="T8" fmla="*/ 1 w 95"/>
                      <a:gd name="T9" fmla="*/ 204 h 239"/>
                      <a:gd name="T10" fmla="*/ 1 w 95"/>
                      <a:gd name="T11" fmla="*/ 239 h 239"/>
                      <a:gd name="T12" fmla="*/ 1 w 95"/>
                      <a:gd name="T13" fmla="*/ 231 h 239"/>
                      <a:gd name="T14" fmla="*/ 1 w 95"/>
                      <a:gd name="T15" fmla="*/ 158 h 239"/>
                      <a:gd name="T16" fmla="*/ 1 w 95"/>
                      <a:gd name="T17" fmla="*/ 3 h 239"/>
                      <a:gd name="T18" fmla="*/ 1 w 95"/>
                      <a:gd name="T19" fmla="*/ 22 h 239"/>
                      <a:gd name="T20" fmla="*/ 1 w 95"/>
                      <a:gd name="T21" fmla="*/ 69 h 239"/>
                      <a:gd name="T22" fmla="*/ 1 w 95"/>
                      <a:gd name="T23" fmla="*/ 126 h 239"/>
                      <a:gd name="T24" fmla="*/ 1 w 95"/>
                      <a:gd name="T25" fmla="*/ 178 h 239"/>
                      <a:gd name="T26" fmla="*/ 1 w 95"/>
                      <a:gd name="T27" fmla="*/ 208 h 239"/>
                      <a:gd name="T28" fmla="*/ 1 w 95"/>
                      <a:gd name="T29" fmla="*/ 200 h 239"/>
                      <a:gd name="T30" fmla="*/ 1 w 95"/>
                      <a:gd name="T31" fmla="*/ 135 h 239"/>
                      <a:gd name="T32" fmla="*/ 0 w 95"/>
                      <a:gd name="T33" fmla="*/ 0 h 239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95"/>
                      <a:gd name="T52" fmla="*/ 0 h 239"/>
                      <a:gd name="T53" fmla="*/ 95 w 95"/>
                      <a:gd name="T54" fmla="*/ 239 h 239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95" h="239">
                        <a:moveTo>
                          <a:pt x="0" y="0"/>
                        </a:moveTo>
                        <a:lnTo>
                          <a:pt x="0" y="22"/>
                        </a:lnTo>
                        <a:lnTo>
                          <a:pt x="2" y="76"/>
                        </a:lnTo>
                        <a:lnTo>
                          <a:pt x="7" y="144"/>
                        </a:lnTo>
                        <a:lnTo>
                          <a:pt x="15" y="204"/>
                        </a:lnTo>
                        <a:lnTo>
                          <a:pt x="27" y="239"/>
                        </a:lnTo>
                        <a:lnTo>
                          <a:pt x="44" y="231"/>
                        </a:lnTo>
                        <a:lnTo>
                          <a:pt x="67" y="158"/>
                        </a:lnTo>
                        <a:lnTo>
                          <a:pt x="95" y="3"/>
                        </a:lnTo>
                        <a:lnTo>
                          <a:pt x="93" y="22"/>
                        </a:lnTo>
                        <a:lnTo>
                          <a:pt x="85" y="69"/>
                        </a:lnTo>
                        <a:lnTo>
                          <a:pt x="74" y="126"/>
                        </a:lnTo>
                        <a:lnTo>
                          <a:pt x="60" y="178"/>
                        </a:lnTo>
                        <a:lnTo>
                          <a:pt x="45" y="208"/>
                        </a:lnTo>
                        <a:lnTo>
                          <a:pt x="29" y="200"/>
                        </a:lnTo>
                        <a:lnTo>
                          <a:pt x="14" y="13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" name="Freeform 76"/>
                  <p:cNvSpPr/>
                  <p:nvPr/>
                </p:nvSpPr>
                <p:spPr bwMode="auto">
                  <a:xfrm>
                    <a:off x="4632" y="1255"/>
                    <a:ext cx="36" cy="268"/>
                  </a:xfrm>
                  <a:custGeom>
                    <a:avLst/>
                    <a:gdLst>
                      <a:gd name="T0" fmla="*/ 0 w 70"/>
                      <a:gd name="T1" fmla="*/ 268 h 268"/>
                      <a:gd name="T2" fmla="*/ 1 w 70"/>
                      <a:gd name="T3" fmla="*/ 268 h 268"/>
                      <a:gd name="T4" fmla="*/ 1 w 70"/>
                      <a:gd name="T5" fmla="*/ 265 h 268"/>
                      <a:gd name="T6" fmla="*/ 1 w 70"/>
                      <a:gd name="T7" fmla="*/ 256 h 268"/>
                      <a:gd name="T8" fmla="*/ 1 w 70"/>
                      <a:gd name="T9" fmla="*/ 236 h 268"/>
                      <a:gd name="T10" fmla="*/ 1 w 70"/>
                      <a:gd name="T11" fmla="*/ 205 h 268"/>
                      <a:gd name="T12" fmla="*/ 1 w 70"/>
                      <a:gd name="T13" fmla="*/ 157 h 268"/>
                      <a:gd name="T14" fmla="*/ 1 w 70"/>
                      <a:gd name="T15" fmla="*/ 90 h 268"/>
                      <a:gd name="T16" fmla="*/ 1 w 70"/>
                      <a:gd name="T17" fmla="*/ 0 h 268"/>
                      <a:gd name="T18" fmla="*/ 1 w 70"/>
                      <a:gd name="T19" fmla="*/ 11 h 268"/>
                      <a:gd name="T20" fmla="*/ 1 w 70"/>
                      <a:gd name="T21" fmla="*/ 38 h 268"/>
                      <a:gd name="T22" fmla="*/ 1 w 70"/>
                      <a:gd name="T23" fmla="*/ 77 h 268"/>
                      <a:gd name="T24" fmla="*/ 1 w 70"/>
                      <a:gd name="T25" fmla="*/ 124 h 268"/>
                      <a:gd name="T26" fmla="*/ 1 w 70"/>
                      <a:gd name="T27" fmla="*/ 171 h 268"/>
                      <a:gd name="T28" fmla="*/ 1 w 70"/>
                      <a:gd name="T29" fmla="*/ 215 h 268"/>
                      <a:gd name="T30" fmla="*/ 1 w 70"/>
                      <a:gd name="T31" fmla="*/ 249 h 268"/>
                      <a:gd name="T32" fmla="*/ 0 w 70"/>
                      <a:gd name="T33" fmla="*/ 268 h 268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70"/>
                      <a:gd name="T52" fmla="*/ 0 h 268"/>
                      <a:gd name="T53" fmla="*/ 70 w 70"/>
                      <a:gd name="T54" fmla="*/ 268 h 268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70" h="268">
                        <a:moveTo>
                          <a:pt x="0" y="268"/>
                        </a:moveTo>
                        <a:lnTo>
                          <a:pt x="3" y="268"/>
                        </a:lnTo>
                        <a:lnTo>
                          <a:pt x="14" y="265"/>
                        </a:lnTo>
                        <a:lnTo>
                          <a:pt x="26" y="256"/>
                        </a:lnTo>
                        <a:lnTo>
                          <a:pt x="41" y="236"/>
                        </a:lnTo>
                        <a:lnTo>
                          <a:pt x="55" y="205"/>
                        </a:lnTo>
                        <a:lnTo>
                          <a:pt x="66" y="157"/>
                        </a:lnTo>
                        <a:lnTo>
                          <a:pt x="70" y="90"/>
                        </a:lnTo>
                        <a:lnTo>
                          <a:pt x="67" y="0"/>
                        </a:lnTo>
                        <a:lnTo>
                          <a:pt x="67" y="11"/>
                        </a:lnTo>
                        <a:lnTo>
                          <a:pt x="66" y="38"/>
                        </a:lnTo>
                        <a:lnTo>
                          <a:pt x="63" y="77"/>
                        </a:lnTo>
                        <a:lnTo>
                          <a:pt x="57" y="124"/>
                        </a:lnTo>
                        <a:lnTo>
                          <a:pt x="49" y="171"/>
                        </a:lnTo>
                        <a:lnTo>
                          <a:pt x="38" y="215"/>
                        </a:lnTo>
                        <a:lnTo>
                          <a:pt x="22" y="249"/>
                        </a:lnTo>
                        <a:lnTo>
                          <a:pt x="0" y="268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" name="Freeform 77"/>
                  <p:cNvSpPr/>
                  <p:nvPr/>
                </p:nvSpPr>
                <p:spPr bwMode="auto">
                  <a:xfrm>
                    <a:off x="4560" y="1266"/>
                    <a:ext cx="28" cy="257"/>
                  </a:xfrm>
                  <a:custGeom>
                    <a:avLst/>
                    <a:gdLst>
                      <a:gd name="T0" fmla="*/ 0 w 55"/>
                      <a:gd name="T1" fmla="*/ 257 h 257"/>
                      <a:gd name="T2" fmla="*/ 1 w 55"/>
                      <a:gd name="T3" fmla="*/ 256 h 257"/>
                      <a:gd name="T4" fmla="*/ 1 w 55"/>
                      <a:gd name="T5" fmla="*/ 250 h 257"/>
                      <a:gd name="T6" fmla="*/ 1 w 55"/>
                      <a:gd name="T7" fmla="*/ 237 h 257"/>
                      <a:gd name="T8" fmla="*/ 1 w 55"/>
                      <a:gd name="T9" fmla="*/ 216 h 257"/>
                      <a:gd name="T10" fmla="*/ 1 w 55"/>
                      <a:gd name="T11" fmla="*/ 183 h 257"/>
                      <a:gd name="T12" fmla="*/ 1 w 55"/>
                      <a:gd name="T13" fmla="*/ 138 h 257"/>
                      <a:gd name="T14" fmla="*/ 1 w 55"/>
                      <a:gd name="T15" fmla="*/ 78 h 257"/>
                      <a:gd name="T16" fmla="*/ 1 w 55"/>
                      <a:gd name="T17" fmla="*/ 0 h 257"/>
                      <a:gd name="T18" fmla="*/ 1 w 55"/>
                      <a:gd name="T19" fmla="*/ 12 h 257"/>
                      <a:gd name="T20" fmla="*/ 1 w 55"/>
                      <a:gd name="T21" fmla="*/ 43 h 257"/>
                      <a:gd name="T22" fmla="*/ 1 w 55"/>
                      <a:gd name="T23" fmla="*/ 87 h 257"/>
                      <a:gd name="T24" fmla="*/ 1 w 55"/>
                      <a:gd name="T25" fmla="*/ 137 h 257"/>
                      <a:gd name="T26" fmla="*/ 1 w 55"/>
                      <a:gd name="T27" fmla="*/ 186 h 257"/>
                      <a:gd name="T28" fmla="*/ 1 w 55"/>
                      <a:gd name="T29" fmla="*/ 226 h 257"/>
                      <a:gd name="T30" fmla="*/ 1 w 55"/>
                      <a:gd name="T31" fmla="*/ 253 h 257"/>
                      <a:gd name="T32" fmla="*/ 0 w 55"/>
                      <a:gd name="T33" fmla="*/ 257 h 257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55"/>
                      <a:gd name="T52" fmla="*/ 0 h 257"/>
                      <a:gd name="T53" fmla="*/ 55 w 55"/>
                      <a:gd name="T54" fmla="*/ 257 h 257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55" h="257">
                        <a:moveTo>
                          <a:pt x="0" y="257"/>
                        </a:moveTo>
                        <a:lnTo>
                          <a:pt x="3" y="256"/>
                        </a:lnTo>
                        <a:lnTo>
                          <a:pt x="13" y="250"/>
                        </a:lnTo>
                        <a:lnTo>
                          <a:pt x="23" y="237"/>
                        </a:lnTo>
                        <a:lnTo>
                          <a:pt x="34" y="216"/>
                        </a:lnTo>
                        <a:lnTo>
                          <a:pt x="40" y="183"/>
                        </a:lnTo>
                        <a:lnTo>
                          <a:pt x="40" y="138"/>
                        </a:lnTo>
                        <a:lnTo>
                          <a:pt x="31" y="78"/>
                        </a:lnTo>
                        <a:lnTo>
                          <a:pt x="9" y="0"/>
                        </a:lnTo>
                        <a:lnTo>
                          <a:pt x="14" y="12"/>
                        </a:lnTo>
                        <a:lnTo>
                          <a:pt x="24" y="43"/>
                        </a:lnTo>
                        <a:lnTo>
                          <a:pt x="38" y="87"/>
                        </a:lnTo>
                        <a:lnTo>
                          <a:pt x="49" y="137"/>
                        </a:lnTo>
                        <a:lnTo>
                          <a:pt x="55" y="186"/>
                        </a:lnTo>
                        <a:lnTo>
                          <a:pt x="52" y="226"/>
                        </a:lnTo>
                        <a:lnTo>
                          <a:pt x="34" y="253"/>
                        </a:lnTo>
                        <a:lnTo>
                          <a:pt x="0" y="257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" name="Freeform 78"/>
                  <p:cNvSpPr/>
                  <p:nvPr/>
                </p:nvSpPr>
                <p:spPr bwMode="auto">
                  <a:xfrm>
                    <a:off x="4753" y="1286"/>
                    <a:ext cx="109" cy="827"/>
                  </a:xfrm>
                  <a:custGeom>
                    <a:avLst/>
                    <a:gdLst>
                      <a:gd name="T0" fmla="*/ 1 w 217"/>
                      <a:gd name="T1" fmla="*/ 827 h 827"/>
                      <a:gd name="T2" fmla="*/ 1 w 217"/>
                      <a:gd name="T3" fmla="*/ 822 h 827"/>
                      <a:gd name="T4" fmla="*/ 1 w 217"/>
                      <a:gd name="T5" fmla="*/ 808 h 827"/>
                      <a:gd name="T6" fmla="*/ 1 w 217"/>
                      <a:gd name="T7" fmla="*/ 785 h 827"/>
                      <a:gd name="T8" fmla="*/ 1 w 217"/>
                      <a:gd name="T9" fmla="*/ 754 h 827"/>
                      <a:gd name="T10" fmla="*/ 1 w 217"/>
                      <a:gd name="T11" fmla="*/ 715 h 827"/>
                      <a:gd name="T12" fmla="*/ 1 w 217"/>
                      <a:gd name="T13" fmla="*/ 670 h 827"/>
                      <a:gd name="T14" fmla="*/ 1 w 217"/>
                      <a:gd name="T15" fmla="*/ 619 h 827"/>
                      <a:gd name="T16" fmla="*/ 1 w 217"/>
                      <a:gd name="T17" fmla="*/ 562 h 827"/>
                      <a:gd name="T18" fmla="*/ 1 w 217"/>
                      <a:gd name="T19" fmla="*/ 501 h 827"/>
                      <a:gd name="T20" fmla="*/ 1 w 217"/>
                      <a:gd name="T21" fmla="*/ 436 h 827"/>
                      <a:gd name="T22" fmla="*/ 1 w 217"/>
                      <a:gd name="T23" fmla="*/ 367 h 827"/>
                      <a:gd name="T24" fmla="*/ 1 w 217"/>
                      <a:gd name="T25" fmla="*/ 297 h 827"/>
                      <a:gd name="T26" fmla="*/ 1 w 217"/>
                      <a:gd name="T27" fmla="*/ 224 h 827"/>
                      <a:gd name="T28" fmla="*/ 1 w 217"/>
                      <a:gd name="T29" fmla="*/ 149 h 827"/>
                      <a:gd name="T30" fmla="*/ 1 w 217"/>
                      <a:gd name="T31" fmla="*/ 74 h 827"/>
                      <a:gd name="T32" fmla="*/ 1 w 217"/>
                      <a:gd name="T33" fmla="*/ 0 h 827"/>
                      <a:gd name="T34" fmla="*/ 1 w 217"/>
                      <a:gd name="T35" fmla="*/ 5 h 827"/>
                      <a:gd name="T36" fmla="*/ 1 w 217"/>
                      <a:gd name="T37" fmla="*/ 15 h 827"/>
                      <a:gd name="T38" fmla="*/ 1 w 217"/>
                      <a:gd name="T39" fmla="*/ 35 h 827"/>
                      <a:gd name="T40" fmla="*/ 1 w 217"/>
                      <a:gd name="T41" fmla="*/ 59 h 827"/>
                      <a:gd name="T42" fmla="*/ 1 w 217"/>
                      <a:gd name="T43" fmla="*/ 93 h 827"/>
                      <a:gd name="T44" fmla="*/ 1 w 217"/>
                      <a:gd name="T45" fmla="*/ 131 h 827"/>
                      <a:gd name="T46" fmla="*/ 1 w 217"/>
                      <a:gd name="T47" fmla="*/ 176 h 827"/>
                      <a:gd name="T48" fmla="*/ 1 w 217"/>
                      <a:gd name="T49" fmla="*/ 228 h 827"/>
                      <a:gd name="T50" fmla="*/ 1 w 217"/>
                      <a:gd name="T51" fmla="*/ 285 h 827"/>
                      <a:gd name="T52" fmla="*/ 1 w 217"/>
                      <a:gd name="T53" fmla="*/ 348 h 827"/>
                      <a:gd name="T54" fmla="*/ 1 w 217"/>
                      <a:gd name="T55" fmla="*/ 416 h 827"/>
                      <a:gd name="T56" fmla="*/ 1 w 217"/>
                      <a:gd name="T57" fmla="*/ 489 h 827"/>
                      <a:gd name="T58" fmla="*/ 1 w 217"/>
                      <a:gd name="T59" fmla="*/ 567 h 827"/>
                      <a:gd name="T60" fmla="*/ 0 w 217"/>
                      <a:gd name="T61" fmla="*/ 650 h 827"/>
                      <a:gd name="T62" fmla="*/ 1 w 217"/>
                      <a:gd name="T63" fmla="*/ 736 h 827"/>
                      <a:gd name="T64" fmla="*/ 1 w 217"/>
                      <a:gd name="T65" fmla="*/ 827 h 827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217"/>
                      <a:gd name="T100" fmla="*/ 0 h 827"/>
                      <a:gd name="T101" fmla="*/ 217 w 217"/>
                      <a:gd name="T102" fmla="*/ 827 h 827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217" h="827">
                        <a:moveTo>
                          <a:pt x="10" y="827"/>
                        </a:moveTo>
                        <a:lnTo>
                          <a:pt x="10" y="822"/>
                        </a:lnTo>
                        <a:lnTo>
                          <a:pt x="9" y="808"/>
                        </a:lnTo>
                        <a:lnTo>
                          <a:pt x="9" y="785"/>
                        </a:lnTo>
                        <a:lnTo>
                          <a:pt x="9" y="754"/>
                        </a:lnTo>
                        <a:lnTo>
                          <a:pt x="10" y="715"/>
                        </a:lnTo>
                        <a:lnTo>
                          <a:pt x="12" y="670"/>
                        </a:lnTo>
                        <a:lnTo>
                          <a:pt x="17" y="619"/>
                        </a:lnTo>
                        <a:lnTo>
                          <a:pt x="24" y="562"/>
                        </a:lnTo>
                        <a:lnTo>
                          <a:pt x="33" y="501"/>
                        </a:lnTo>
                        <a:lnTo>
                          <a:pt x="47" y="436"/>
                        </a:lnTo>
                        <a:lnTo>
                          <a:pt x="63" y="367"/>
                        </a:lnTo>
                        <a:lnTo>
                          <a:pt x="84" y="297"/>
                        </a:lnTo>
                        <a:lnTo>
                          <a:pt x="109" y="224"/>
                        </a:lnTo>
                        <a:lnTo>
                          <a:pt x="140" y="149"/>
                        </a:lnTo>
                        <a:lnTo>
                          <a:pt x="176" y="74"/>
                        </a:lnTo>
                        <a:lnTo>
                          <a:pt x="217" y="0"/>
                        </a:lnTo>
                        <a:lnTo>
                          <a:pt x="214" y="5"/>
                        </a:lnTo>
                        <a:lnTo>
                          <a:pt x="206" y="15"/>
                        </a:lnTo>
                        <a:lnTo>
                          <a:pt x="192" y="35"/>
                        </a:lnTo>
                        <a:lnTo>
                          <a:pt x="175" y="59"/>
                        </a:lnTo>
                        <a:lnTo>
                          <a:pt x="155" y="93"/>
                        </a:lnTo>
                        <a:lnTo>
                          <a:pt x="133" y="131"/>
                        </a:lnTo>
                        <a:lnTo>
                          <a:pt x="110" y="176"/>
                        </a:lnTo>
                        <a:lnTo>
                          <a:pt x="88" y="228"/>
                        </a:lnTo>
                        <a:lnTo>
                          <a:pt x="65" y="285"/>
                        </a:lnTo>
                        <a:lnTo>
                          <a:pt x="46" y="348"/>
                        </a:lnTo>
                        <a:lnTo>
                          <a:pt x="27" y="416"/>
                        </a:lnTo>
                        <a:lnTo>
                          <a:pt x="13" y="489"/>
                        </a:lnTo>
                        <a:lnTo>
                          <a:pt x="3" y="567"/>
                        </a:lnTo>
                        <a:lnTo>
                          <a:pt x="0" y="650"/>
                        </a:lnTo>
                        <a:lnTo>
                          <a:pt x="1" y="736"/>
                        </a:lnTo>
                        <a:lnTo>
                          <a:pt x="10" y="827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6" name="Freeform 79"/>
                  <p:cNvSpPr/>
                  <p:nvPr/>
                </p:nvSpPr>
                <p:spPr bwMode="auto">
                  <a:xfrm>
                    <a:off x="4734" y="1187"/>
                    <a:ext cx="19" cy="505"/>
                  </a:xfrm>
                  <a:custGeom>
                    <a:avLst/>
                    <a:gdLst>
                      <a:gd name="T0" fmla="*/ 1 w 37"/>
                      <a:gd name="T1" fmla="*/ 505 h 505"/>
                      <a:gd name="T2" fmla="*/ 1 w 37"/>
                      <a:gd name="T3" fmla="*/ 494 h 505"/>
                      <a:gd name="T4" fmla="*/ 1 w 37"/>
                      <a:gd name="T5" fmla="*/ 465 h 505"/>
                      <a:gd name="T6" fmla="*/ 1 w 37"/>
                      <a:gd name="T7" fmla="*/ 418 h 505"/>
                      <a:gd name="T8" fmla="*/ 1 w 37"/>
                      <a:gd name="T9" fmla="*/ 357 h 505"/>
                      <a:gd name="T10" fmla="*/ 0 w 37"/>
                      <a:gd name="T11" fmla="*/ 282 h 505"/>
                      <a:gd name="T12" fmla="*/ 0 w 37"/>
                      <a:gd name="T13" fmla="*/ 196 h 505"/>
                      <a:gd name="T14" fmla="*/ 1 w 37"/>
                      <a:gd name="T15" fmla="*/ 101 h 505"/>
                      <a:gd name="T16" fmla="*/ 1 w 37"/>
                      <a:gd name="T17" fmla="*/ 0 h 505"/>
                      <a:gd name="T18" fmla="*/ 1 w 37"/>
                      <a:gd name="T19" fmla="*/ 13 h 505"/>
                      <a:gd name="T20" fmla="*/ 1 w 37"/>
                      <a:gd name="T21" fmla="*/ 48 h 505"/>
                      <a:gd name="T22" fmla="*/ 1 w 37"/>
                      <a:gd name="T23" fmla="*/ 101 h 505"/>
                      <a:gd name="T24" fmla="*/ 1 w 37"/>
                      <a:gd name="T25" fmla="*/ 169 h 505"/>
                      <a:gd name="T26" fmla="*/ 1 w 37"/>
                      <a:gd name="T27" fmla="*/ 247 h 505"/>
                      <a:gd name="T28" fmla="*/ 1 w 37"/>
                      <a:gd name="T29" fmla="*/ 332 h 505"/>
                      <a:gd name="T30" fmla="*/ 1 w 37"/>
                      <a:gd name="T31" fmla="*/ 419 h 505"/>
                      <a:gd name="T32" fmla="*/ 1 w 37"/>
                      <a:gd name="T33" fmla="*/ 505 h 505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37"/>
                      <a:gd name="T52" fmla="*/ 0 h 505"/>
                      <a:gd name="T53" fmla="*/ 37 w 37"/>
                      <a:gd name="T54" fmla="*/ 505 h 505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37" h="505">
                        <a:moveTo>
                          <a:pt x="37" y="505"/>
                        </a:moveTo>
                        <a:lnTo>
                          <a:pt x="33" y="494"/>
                        </a:lnTo>
                        <a:lnTo>
                          <a:pt x="25" y="465"/>
                        </a:lnTo>
                        <a:lnTo>
                          <a:pt x="16" y="418"/>
                        </a:lnTo>
                        <a:lnTo>
                          <a:pt x="7" y="357"/>
                        </a:lnTo>
                        <a:lnTo>
                          <a:pt x="0" y="282"/>
                        </a:lnTo>
                        <a:lnTo>
                          <a:pt x="0" y="196"/>
                        </a:lnTo>
                        <a:lnTo>
                          <a:pt x="9" y="101"/>
                        </a:lnTo>
                        <a:lnTo>
                          <a:pt x="29" y="0"/>
                        </a:lnTo>
                        <a:lnTo>
                          <a:pt x="27" y="13"/>
                        </a:lnTo>
                        <a:lnTo>
                          <a:pt x="23" y="48"/>
                        </a:lnTo>
                        <a:lnTo>
                          <a:pt x="18" y="101"/>
                        </a:lnTo>
                        <a:lnTo>
                          <a:pt x="15" y="169"/>
                        </a:lnTo>
                        <a:lnTo>
                          <a:pt x="12" y="247"/>
                        </a:lnTo>
                        <a:lnTo>
                          <a:pt x="15" y="332"/>
                        </a:lnTo>
                        <a:lnTo>
                          <a:pt x="23" y="419"/>
                        </a:lnTo>
                        <a:lnTo>
                          <a:pt x="37" y="505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7" name="Freeform 80"/>
                  <p:cNvSpPr/>
                  <p:nvPr/>
                </p:nvSpPr>
                <p:spPr bwMode="auto">
                  <a:xfrm>
                    <a:off x="4755" y="1096"/>
                    <a:ext cx="25" cy="344"/>
                  </a:xfrm>
                  <a:custGeom>
                    <a:avLst/>
                    <a:gdLst>
                      <a:gd name="T0" fmla="*/ 0 w 52"/>
                      <a:gd name="T1" fmla="*/ 316 h 344"/>
                      <a:gd name="T2" fmla="*/ 0 w 52"/>
                      <a:gd name="T3" fmla="*/ 320 h 344"/>
                      <a:gd name="T4" fmla="*/ 0 w 52"/>
                      <a:gd name="T5" fmla="*/ 328 h 344"/>
                      <a:gd name="T6" fmla="*/ 0 w 52"/>
                      <a:gd name="T7" fmla="*/ 331 h 344"/>
                      <a:gd name="T8" fmla="*/ 0 w 52"/>
                      <a:gd name="T9" fmla="*/ 321 h 344"/>
                      <a:gd name="T10" fmla="*/ 0 w 52"/>
                      <a:gd name="T11" fmla="*/ 291 h 344"/>
                      <a:gd name="T12" fmla="*/ 0 w 52"/>
                      <a:gd name="T13" fmla="*/ 233 h 344"/>
                      <a:gd name="T14" fmla="*/ 0 w 52"/>
                      <a:gd name="T15" fmla="*/ 139 h 344"/>
                      <a:gd name="T16" fmla="*/ 0 w 52"/>
                      <a:gd name="T17" fmla="*/ 0 h 344"/>
                      <a:gd name="T18" fmla="*/ 0 w 52"/>
                      <a:gd name="T19" fmla="*/ 20 h 344"/>
                      <a:gd name="T20" fmla="*/ 0 w 52"/>
                      <a:gd name="T21" fmla="*/ 70 h 344"/>
                      <a:gd name="T22" fmla="*/ 0 w 52"/>
                      <a:gd name="T23" fmla="*/ 138 h 344"/>
                      <a:gd name="T24" fmla="*/ 0 w 52"/>
                      <a:gd name="T25" fmla="*/ 212 h 344"/>
                      <a:gd name="T26" fmla="*/ 0 w 52"/>
                      <a:gd name="T27" fmla="*/ 278 h 344"/>
                      <a:gd name="T28" fmla="*/ 0 w 52"/>
                      <a:gd name="T29" fmla="*/ 327 h 344"/>
                      <a:gd name="T30" fmla="*/ 0 w 52"/>
                      <a:gd name="T31" fmla="*/ 344 h 344"/>
                      <a:gd name="T32" fmla="*/ 0 w 52"/>
                      <a:gd name="T33" fmla="*/ 316 h 344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52"/>
                      <a:gd name="T52" fmla="*/ 0 h 344"/>
                      <a:gd name="T53" fmla="*/ 52 w 52"/>
                      <a:gd name="T54" fmla="*/ 344 h 344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52" h="344">
                        <a:moveTo>
                          <a:pt x="0" y="316"/>
                        </a:moveTo>
                        <a:lnTo>
                          <a:pt x="2" y="320"/>
                        </a:lnTo>
                        <a:lnTo>
                          <a:pt x="9" y="328"/>
                        </a:lnTo>
                        <a:lnTo>
                          <a:pt x="17" y="331"/>
                        </a:lnTo>
                        <a:lnTo>
                          <a:pt x="27" y="321"/>
                        </a:lnTo>
                        <a:lnTo>
                          <a:pt x="35" y="291"/>
                        </a:lnTo>
                        <a:lnTo>
                          <a:pt x="40" y="233"/>
                        </a:lnTo>
                        <a:lnTo>
                          <a:pt x="42" y="139"/>
                        </a:lnTo>
                        <a:lnTo>
                          <a:pt x="36" y="0"/>
                        </a:lnTo>
                        <a:lnTo>
                          <a:pt x="38" y="20"/>
                        </a:lnTo>
                        <a:lnTo>
                          <a:pt x="43" y="70"/>
                        </a:lnTo>
                        <a:lnTo>
                          <a:pt x="48" y="138"/>
                        </a:lnTo>
                        <a:lnTo>
                          <a:pt x="52" y="212"/>
                        </a:lnTo>
                        <a:lnTo>
                          <a:pt x="52" y="278"/>
                        </a:lnTo>
                        <a:lnTo>
                          <a:pt x="44" y="327"/>
                        </a:lnTo>
                        <a:lnTo>
                          <a:pt x="28" y="344"/>
                        </a:lnTo>
                        <a:lnTo>
                          <a:pt x="0" y="31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8" name="Freeform 81"/>
                  <p:cNvSpPr/>
                  <p:nvPr/>
                </p:nvSpPr>
                <p:spPr bwMode="auto">
                  <a:xfrm>
                    <a:off x="4782" y="1624"/>
                    <a:ext cx="100" cy="252"/>
                  </a:xfrm>
                  <a:custGeom>
                    <a:avLst/>
                    <a:gdLst>
                      <a:gd name="T0" fmla="*/ 0 w 201"/>
                      <a:gd name="T1" fmla="*/ 211 h 252"/>
                      <a:gd name="T2" fmla="*/ 0 w 201"/>
                      <a:gd name="T3" fmla="*/ 212 h 252"/>
                      <a:gd name="T4" fmla="*/ 0 w 201"/>
                      <a:gd name="T5" fmla="*/ 214 h 252"/>
                      <a:gd name="T6" fmla="*/ 0 w 201"/>
                      <a:gd name="T7" fmla="*/ 216 h 252"/>
                      <a:gd name="T8" fmla="*/ 0 w 201"/>
                      <a:gd name="T9" fmla="*/ 219 h 252"/>
                      <a:gd name="T10" fmla="*/ 0 w 201"/>
                      <a:gd name="T11" fmla="*/ 221 h 252"/>
                      <a:gd name="T12" fmla="*/ 0 w 201"/>
                      <a:gd name="T13" fmla="*/ 222 h 252"/>
                      <a:gd name="T14" fmla="*/ 0 w 201"/>
                      <a:gd name="T15" fmla="*/ 219 h 252"/>
                      <a:gd name="T16" fmla="*/ 0 w 201"/>
                      <a:gd name="T17" fmla="*/ 215 h 252"/>
                      <a:gd name="T18" fmla="*/ 0 w 201"/>
                      <a:gd name="T19" fmla="*/ 208 h 252"/>
                      <a:gd name="T20" fmla="*/ 0 w 201"/>
                      <a:gd name="T21" fmla="*/ 196 h 252"/>
                      <a:gd name="T22" fmla="*/ 0 w 201"/>
                      <a:gd name="T23" fmla="*/ 179 h 252"/>
                      <a:gd name="T24" fmla="*/ 0 w 201"/>
                      <a:gd name="T25" fmla="*/ 156 h 252"/>
                      <a:gd name="T26" fmla="*/ 0 w 201"/>
                      <a:gd name="T27" fmla="*/ 128 h 252"/>
                      <a:gd name="T28" fmla="*/ 0 w 201"/>
                      <a:gd name="T29" fmla="*/ 94 h 252"/>
                      <a:gd name="T30" fmla="*/ 0 w 201"/>
                      <a:gd name="T31" fmla="*/ 51 h 252"/>
                      <a:gd name="T32" fmla="*/ 0 w 201"/>
                      <a:gd name="T33" fmla="*/ 0 h 252"/>
                      <a:gd name="T34" fmla="*/ 0 w 201"/>
                      <a:gd name="T35" fmla="*/ 5 h 252"/>
                      <a:gd name="T36" fmla="*/ 0 w 201"/>
                      <a:gd name="T37" fmla="*/ 17 h 252"/>
                      <a:gd name="T38" fmla="*/ 0 w 201"/>
                      <a:gd name="T39" fmla="*/ 34 h 252"/>
                      <a:gd name="T40" fmla="*/ 0 w 201"/>
                      <a:gd name="T41" fmla="*/ 56 h 252"/>
                      <a:gd name="T42" fmla="*/ 0 w 201"/>
                      <a:gd name="T43" fmla="*/ 82 h 252"/>
                      <a:gd name="T44" fmla="*/ 0 w 201"/>
                      <a:gd name="T45" fmla="*/ 110 h 252"/>
                      <a:gd name="T46" fmla="*/ 0 w 201"/>
                      <a:gd name="T47" fmla="*/ 138 h 252"/>
                      <a:gd name="T48" fmla="*/ 0 w 201"/>
                      <a:gd name="T49" fmla="*/ 167 h 252"/>
                      <a:gd name="T50" fmla="*/ 0 w 201"/>
                      <a:gd name="T51" fmla="*/ 193 h 252"/>
                      <a:gd name="T52" fmla="*/ 0 w 201"/>
                      <a:gd name="T53" fmla="*/ 215 h 252"/>
                      <a:gd name="T54" fmla="*/ 0 w 201"/>
                      <a:gd name="T55" fmla="*/ 233 h 252"/>
                      <a:gd name="T56" fmla="*/ 0 w 201"/>
                      <a:gd name="T57" fmla="*/ 246 h 252"/>
                      <a:gd name="T58" fmla="*/ 0 w 201"/>
                      <a:gd name="T59" fmla="*/ 252 h 252"/>
                      <a:gd name="T60" fmla="*/ 0 w 201"/>
                      <a:gd name="T61" fmla="*/ 248 h 252"/>
                      <a:gd name="T62" fmla="*/ 0 w 201"/>
                      <a:gd name="T63" fmla="*/ 236 h 252"/>
                      <a:gd name="T64" fmla="*/ 0 w 201"/>
                      <a:gd name="T65" fmla="*/ 211 h 252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201"/>
                      <a:gd name="T100" fmla="*/ 0 h 252"/>
                      <a:gd name="T101" fmla="*/ 201 w 201"/>
                      <a:gd name="T102" fmla="*/ 252 h 252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201" h="252">
                        <a:moveTo>
                          <a:pt x="0" y="211"/>
                        </a:moveTo>
                        <a:lnTo>
                          <a:pt x="1" y="212"/>
                        </a:lnTo>
                        <a:lnTo>
                          <a:pt x="4" y="214"/>
                        </a:lnTo>
                        <a:lnTo>
                          <a:pt x="8" y="216"/>
                        </a:lnTo>
                        <a:lnTo>
                          <a:pt x="14" y="219"/>
                        </a:lnTo>
                        <a:lnTo>
                          <a:pt x="21" y="221"/>
                        </a:lnTo>
                        <a:lnTo>
                          <a:pt x="30" y="222"/>
                        </a:lnTo>
                        <a:lnTo>
                          <a:pt x="42" y="219"/>
                        </a:lnTo>
                        <a:lnTo>
                          <a:pt x="53" y="215"/>
                        </a:lnTo>
                        <a:lnTo>
                          <a:pt x="67" y="208"/>
                        </a:lnTo>
                        <a:lnTo>
                          <a:pt x="82" y="196"/>
                        </a:lnTo>
                        <a:lnTo>
                          <a:pt x="98" y="179"/>
                        </a:lnTo>
                        <a:lnTo>
                          <a:pt x="117" y="156"/>
                        </a:lnTo>
                        <a:lnTo>
                          <a:pt x="135" y="128"/>
                        </a:lnTo>
                        <a:lnTo>
                          <a:pt x="156" y="94"/>
                        </a:lnTo>
                        <a:lnTo>
                          <a:pt x="178" y="51"/>
                        </a:lnTo>
                        <a:lnTo>
                          <a:pt x="201" y="0"/>
                        </a:lnTo>
                        <a:lnTo>
                          <a:pt x="200" y="5"/>
                        </a:lnTo>
                        <a:lnTo>
                          <a:pt x="195" y="17"/>
                        </a:lnTo>
                        <a:lnTo>
                          <a:pt x="188" y="34"/>
                        </a:lnTo>
                        <a:lnTo>
                          <a:pt x="179" y="56"/>
                        </a:lnTo>
                        <a:lnTo>
                          <a:pt x="167" y="82"/>
                        </a:lnTo>
                        <a:lnTo>
                          <a:pt x="155" y="110"/>
                        </a:lnTo>
                        <a:lnTo>
                          <a:pt x="141" y="138"/>
                        </a:lnTo>
                        <a:lnTo>
                          <a:pt x="126" y="167"/>
                        </a:lnTo>
                        <a:lnTo>
                          <a:pt x="110" y="193"/>
                        </a:lnTo>
                        <a:lnTo>
                          <a:pt x="94" y="215"/>
                        </a:lnTo>
                        <a:lnTo>
                          <a:pt x="76" y="233"/>
                        </a:lnTo>
                        <a:lnTo>
                          <a:pt x="60" y="246"/>
                        </a:lnTo>
                        <a:lnTo>
                          <a:pt x="44" y="252"/>
                        </a:lnTo>
                        <a:lnTo>
                          <a:pt x="28" y="248"/>
                        </a:lnTo>
                        <a:lnTo>
                          <a:pt x="14" y="236"/>
                        </a:lnTo>
                        <a:lnTo>
                          <a:pt x="0" y="21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" name="Freeform 82"/>
                  <p:cNvSpPr/>
                  <p:nvPr/>
                </p:nvSpPr>
                <p:spPr bwMode="auto">
                  <a:xfrm>
                    <a:off x="4758" y="2135"/>
                    <a:ext cx="34" cy="194"/>
                  </a:xfrm>
                  <a:custGeom>
                    <a:avLst/>
                    <a:gdLst>
                      <a:gd name="T0" fmla="*/ 1 w 68"/>
                      <a:gd name="T1" fmla="*/ 0 h 194"/>
                      <a:gd name="T2" fmla="*/ 1 w 68"/>
                      <a:gd name="T3" fmla="*/ 17 h 194"/>
                      <a:gd name="T4" fmla="*/ 1 w 68"/>
                      <a:gd name="T5" fmla="*/ 55 h 194"/>
                      <a:gd name="T6" fmla="*/ 1 w 68"/>
                      <a:gd name="T7" fmla="*/ 105 h 194"/>
                      <a:gd name="T8" fmla="*/ 0 w 68"/>
                      <a:gd name="T9" fmla="*/ 152 h 194"/>
                      <a:gd name="T10" fmla="*/ 1 w 68"/>
                      <a:gd name="T11" fmla="*/ 186 h 194"/>
                      <a:gd name="T12" fmla="*/ 1 w 68"/>
                      <a:gd name="T13" fmla="*/ 194 h 194"/>
                      <a:gd name="T14" fmla="*/ 1 w 68"/>
                      <a:gd name="T15" fmla="*/ 164 h 194"/>
                      <a:gd name="T16" fmla="*/ 1 w 68"/>
                      <a:gd name="T17" fmla="*/ 82 h 194"/>
                      <a:gd name="T18" fmla="*/ 1 w 68"/>
                      <a:gd name="T19" fmla="*/ 90 h 194"/>
                      <a:gd name="T20" fmla="*/ 1 w 68"/>
                      <a:gd name="T21" fmla="*/ 107 h 194"/>
                      <a:gd name="T22" fmla="*/ 1 w 68"/>
                      <a:gd name="T23" fmla="*/ 127 h 194"/>
                      <a:gd name="T24" fmla="*/ 1 w 68"/>
                      <a:gd name="T25" fmla="*/ 142 h 194"/>
                      <a:gd name="T26" fmla="*/ 1 w 68"/>
                      <a:gd name="T27" fmla="*/ 144 h 194"/>
                      <a:gd name="T28" fmla="*/ 1 w 68"/>
                      <a:gd name="T29" fmla="*/ 126 h 194"/>
                      <a:gd name="T30" fmla="*/ 1 w 68"/>
                      <a:gd name="T31" fmla="*/ 81 h 194"/>
                      <a:gd name="T32" fmla="*/ 1 w 68"/>
                      <a:gd name="T33" fmla="*/ 0 h 194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68"/>
                      <a:gd name="T52" fmla="*/ 0 h 194"/>
                      <a:gd name="T53" fmla="*/ 68 w 68"/>
                      <a:gd name="T54" fmla="*/ 194 h 194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68" h="194">
                        <a:moveTo>
                          <a:pt x="15" y="0"/>
                        </a:moveTo>
                        <a:lnTo>
                          <a:pt x="13" y="17"/>
                        </a:lnTo>
                        <a:lnTo>
                          <a:pt x="8" y="55"/>
                        </a:lnTo>
                        <a:lnTo>
                          <a:pt x="2" y="105"/>
                        </a:lnTo>
                        <a:lnTo>
                          <a:pt x="0" y="152"/>
                        </a:lnTo>
                        <a:lnTo>
                          <a:pt x="2" y="186"/>
                        </a:lnTo>
                        <a:lnTo>
                          <a:pt x="13" y="194"/>
                        </a:lnTo>
                        <a:lnTo>
                          <a:pt x="33" y="164"/>
                        </a:lnTo>
                        <a:lnTo>
                          <a:pt x="68" y="82"/>
                        </a:lnTo>
                        <a:lnTo>
                          <a:pt x="65" y="90"/>
                        </a:lnTo>
                        <a:lnTo>
                          <a:pt x="55" y="107"/>
                        </a:lnTo>
                        <a:lnTo>
                          <a:pt x="43" y="127"/>
                        </a:lnTo>
                        <a:lnTo>
                          <a:pt x="29" y="142"/>
                        </a:lnTo>
                        <a:lnTo>
                          <a:pt x="17" y="144"/>
                        </a:lnTo>
                        <a:lnTo>
                          <a:pt x="9" y="126"/>
                        </a:lnTo>
                        <a:lnTo>
                          <a:pt x="8" y="81"/>
                        </a:lnTo>
                        <a:lnTo>
                          <a:pt x="15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" name="Freeform 83"/>
                  <p:cNvSpPr/>
                  <p:nvPr/>
                </p:nvSpPr>
                <p:spPr bwMode="auto">
                  <a:xfrm>
                    <a:off x="4881" y="1772"/>
                    <a:ext cx="52" cy="341"/>
                  </a:xfrm>
                  <a:custGeom>
                    <a:avLst/>
                    <a:gdLst>
                      <a:gd name="T0" fmla="*/ 0 w 104"/>
                      <a:gd name="T1" fmla="*/ 334 h 341"/>
                      <a:gd name="T2" fmla="*/ 1 w 104"/>
                      <a:gd name="T3" fmla="*/ 337 h 341"/>
                      <a:gd name="T4" fmla="*/ 1 w 104"/>
                      <a:gd name="T5" fmla="*/ 341 h 341"/>
                      <a:gd name="T6" fmla="*/ 1 w 104"/>
                      <a:gd name="T7" fmla="*/ 338 h 341"/>
                      <a:gd name="T8" fmla="*/ 1 w 104"/>
                      <a:gd name="T9" fmla="*/ 323 h 341"/>
                      <a:gd name="T10" fmla="*/ 1 w 104"/>
                      <a:gd name="T11" fmla="*/ 288 h 341"/>
                      <a:gd name="T12" fmla="*/ 1 w 104"/>
                      <a:gd name="T13" fmla="*/ 227 h 341"/>
                      <a:gd name="T14" fmla="*/ 1 w 104"/>
                      <a:gd name="T15" fmla="*/ 134 h 341"/>
                      <a:gd name="T16" fmla="*/ 1 w 104"/>
                      <a:gd name="T17" fmla="*/ 0 h 341"/>
                      <a:gd name="T18" fmla="*/ 1 w 104"/>
                      <a:gd name="T19" fmla="*/ 16 h 341"/>
                      <a:gd name="T20" fmla="*/ 1 w 104"/>
                      <a:gd name="T21" fmla="*/ 57 h 341"/>
                      <a:gd name="T22" fmla="*/ 1 w 104"/>
                      <a:gd name="T23" fmla="*/ 115 h 341"/>
                      <a:gd name="T24" fmla="*/ 1 w 104"/>
                      <a:gd name="T25" fmla="*/ 181 h 341"/>
                      <a:gd name="T26" fmla="*/ 1 w 104"/>
                      <a:gd name="T27" fmla="*/ 245 h 341"/>
                      <a:gd name="T28" fmla="*/ 1 w 104"/>
                      <a:gd name="T29" fmla="*/ 298 h 341"/>
                      <a:gd name="T30" fmla="*/ 1 w 104"/>
                      <a:gd name="T31" fmla="*/ 331 h 341"/>
                      <a:gd name="T32" fmla="*/ 0 w 104"/>
                      <a:gd name="T33" fmla="*/ 334 h 341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104"/>
                      <a:gd name="T52" fmla="*/ 0 h 341"/>
                      <a:gd name="T53" fmla="*/ 104 w 104"/>
                      <a:gd name="T54" fmla="*/ 341 h 341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104" h="341">
                        <a:moveTo>
                          <a:pt x="0" y="334"/>
                        </a:moveTo>
                        <a:lnTo>
                          <a:pt x="6" y="337"/>
                        </a:lnTo>
                        <a:lnTo>
                          <a:pt x="22" y="341"/>
                        </a:lnTo>
                        <a:lnTo>
                          <a:pt x="43" y="338"/>
                        </a:lnTo>
                        <a:lnTo>
                          <a:pt x="66" y="323"/>
                        </a:lnTo>
                        <a:lnTo>
                          <a:pt x="86" y="288"/>
                        </a:lnTo>
                        <a:lnTo>
                          <a:pt x="99" y="227"/>
                        </a:lnTo>
                        <a:lnTo>
                          <a:pt x="104" y="134"/>
                        </a:lnTo>
                        <a:lnTo>
                          <a:pt x="94" y="0"/>
                        </a:lnTo>
                        <a:lnTo>
                          <a:pt x="95" y="16"/>
                        </a:lnTo>
                        <a:lnTo>
                          <a:pt x="96" y="57"/>
                        </a:lnTo>
                        <a:lnTo>
                          <a:pt x="96" y="115"/>
                        </a:lnTo>
                        <a:lnTo>
                          <a:pt x="93" y="181"/>
                        </a:lnTo>
                        <a:lnTo>
                          <a:pt x="82" y="245"/>
                        </a:lnTo>
                        <a:lnTo>
                          <a:pt x="66" y="298"/>
                        </a:lnTo>
                        <a:lnTo>
                          <a:pt x="38" y="331"/>
                        </a:lnTo>
                        <a:lnTo>
                          <a:pt x="0" y="33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" name="Freeform 84"/>
                  <p:cNvSpPr/>
                  <p:nvPr/>
                </p:nvSpPr>
                <p:spPr bwMode="auto">
                  <a:xfrm>
                    <a:off x="4805" y="1719"/>
                    <a:ext cx="113" cy="484"/>
                  </a:xfrm>
                  <a:custGeom>
                    <a:avLst/>
                    <a:gdLst>
                      <a:gd name="T0" fmla="*/ 0 w 226"/>
                      <a:gd name="T1" fmla="*/ 484 h 484"/>
                      <a:gd name="T2" fmla="*/ 1 w 226"/>
                      <a:gd name="T3" fmla="*/ 482 h 484"/>
                      <a:gd name="T4" fmla="*/ 1 w 226"/>
                      <a:gd name="T5" fmla="*/ 477 h 484"/>
                      <a:gd name="T6" fmla="*/ 1 w 226"/>
                      <a:gd name="T7" fmla="*/ 468 h 484"/>
                      <a:gd name="T8" fmla="*/ 1 w 226"/>
                      <a:gd name="T9" fmla="*/ 455 h 484"/>
                      <a:gd name="T10" fmla="*/ 1 w 226"/>
                      <a:gd name="T11" fmla="*/ 439 h 484"/>
                      <a:gd name="T12" fmla="*/ 1 w 226"/>
                      <a:gd name="T13" fmla="*/ 420 h 484"/>
                      <a:gd name="T14" fmla="*/ 1 w 226"/>
                      <a:gd name="T15" fmla="*/ 395 h 484"/>
                      <a:gd name="T16" fmla="*/ 1 w 226"/>
                      <a:gd name="T17" fmla="*/ 367 h 484"/>
                      <a:gd name="T18" fmla="*/ 1 w 226"/>
                      <a:gd name="T19" fmla="*/ 336 h 484"/>
                      <a:gd name="T20" fmla="*/ 1 w 226"/>
                      <a:gd name="T21" fmla="*/ 301 h 484"/>
                      <a:gd name="T22" fmla="*/ 1 w 226"/>
                      <a:gd name="T23" fmla="*/ 261 h 484"/>
                      <a:gd name="T24" fmla="*/ 1 w 226"/>
                      <a:gd name="T25" fmla="*/ 217 h 484"/>
                      <a:gd name="T26" fmla="*/ 1 w 226"/>
                      <a:gd name="T27" fmla="*/ 168 h 484"/>
                      <a:gd name="T28" fmla="*/ 1 w 226"/>
                      <a:gd name="T29" fmla="*/ 117 h 484"/>
                      <a:gd name="T30" fmla="*/ 1 w 226"/>
                      <a:gd name="T31" fmla="*/ 60 h 484"/>
                      <a:gd name="T32" fmla="*/ 1 w 226"/>
                      <a:gd name="T33" fmla="*/ 0 h 484"/>
                      <a:gd name="T34" fmla="*/ 1 w 226"/>
                      <a:gd name="T35" fmla="*/ 4 h 484"/>
                      <a:gd name="T36" fmla="*/ 1 w 226"/>
                      <a:gd name="T37" fmla="*/ 16 h 484"/>
                      <a:gd name="T38" fmla="*/ 1 w 226"/>
                      <a:gd name="T39" fmla="*/ 34 h 484"/>
                      <a:gd name="T40" fmla="*/ 1 w 226"/>
                      <a:gd name="T41" fmla="*/ 59 h 484"/>
                      <a:gd name="T42" fmla="*/ 1 w 226"/>
                      <a:gd name="T43" fmla="*/ 88 h 484"/>
                      <a:gd name="T44" fmla="*/ 1 w 226"/>
                      <a:gd name="T45" fmla="*/ 121 h 484"/>
                      <a:gd name="T46" fmla="*/ 1 w 226"/>
                      <a:gd name="T47" fmla="*/ 158 h 484"/>
                      <a:gd name="T48" fmla="*/ 1 w 226"/>
                      <a:gd name="T49" fmla="*/ 196 h 484"/>
                      <a:gd name="T50" fmla="*/ 1 w 226"/>
                      <a:gd name="T51" fmla="*/ 237 h 484"/>
                      <a:gd name="T52" fmla="*/ 1 w 226"/>
                      <a:gd name="T53" fmla="*/ 278 h 484"/>
                      <a:gd name="T54" fmla="*/ 1 w 226"/>
                      <a:gd name="T55" fmla="*/ 318 h 484"/>
                      <a:gd name="T56" fmla="*/ 1 w 226"/>
                      <a:gd name="T57" fmla="*/ 357 h 484"/>
                      <a:gd name="T58" fmla="*/ 1 w 226"/>
                      <a:gd name="T59" fmla="*/ 394 h 484"/>
                      <a:gd name="T60" fmla="*/ 1 w 226"/>
                      <a:gd name="T61" fmla="*/ 428 h 484"/>
                      <a:gd name="T62" fmla="*/ 1 w 226"/>
                      <a:gd name="T63" fmla="*/ 458 h 484"/>
                      <a:gd name="T64" fmla="*/ 0 w 226"/>
                      <a:gd name="T65" fmla="*/ 484 h 484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226"/>
                      <a:gd name="T100" fmla="*/ 0 h 484"/>
                      <a:gd name="T101" fmla="*/ 226 w 226"/>
                      <a:gd name="T102" fmla="*/ 484 h 484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226" h="484">
                        <a:moveTo>
                          <a:pt x="0" y="484"/>
                        </a:moveTo>
                        <a:lnTo>
                          <a:pt x="3" y="482"/>
                        </a:lnTo>
                        <a:lnTo>
                          <a:pt x="10" y="477"/>
                        </a:lnTo>
                        <a:lnTo>
                          <a:pt x="19" y="468"/>
                        </a:lnTo>
                        <a:lnTo>
                          <a:pt x="33" y="455"/>
                        </a:lnTo>
                        <a:lnTo>
                          <a:pt x="48" y="439"/>
                        </a:lnTo>
                        <a:lnTo>
                          <a:pt x="66" y="420"/>
                        </a:lnTo>
                        <a:lnTo>
                          <a:pt x="85" y="395"/>
                        </a:lnTo>
                        <a:lnTo>
                          <a:pt x="105" y="367"/>
                        </a:lnTo>
                        <a:lnTo>
                          <a:pt x="125" y="336"/>
                        </a:lnTo>
                        <a:lnTo>
                          <a:pt x="144" y="301"/>
                        </a:lnTo>
                        <a:lnTo>
                          <a:pt x="164" y="261"/>
                        </a:lnTo>
                        <a:lnTo>
                          <a:pt x="181" y="217"/>
                        </a:lnTo>
                        <a:lnTo>
                          <a:pt x="196" y="168"/>
                        </a:lnTo>
                        <a:lnTo>
                          <a:pt x="210" y="117"/>
                        </a:lnTo>
                        <a:lnTo>
                          <a:pt x="220" y="60"/>
                        </a:lnTo>
                        <a:lnTo>
                          <a:pt x="226" y="0"/>
                        </a:lnTo>
                        <a:lnTo>
                          <a:pt x="226" y="4"/>
                        </a:lnTo>
                        <a:lnTo>
                          <a:pt x="226" y="16"/>
                        </a:lnTo>
                        <a:lnTo>
                          <a:pt x="225" y="34"/>
                        </a:lnTo>
                        <a:lnTo>
                          <a:pt x="223" y="59"/>
                        </a:lnTo>
                        <a:lnTo>
                          <a:pt x="219" y="88"/>
                        </a:lnTo>
                        <a:lnTo>
                          <a:pt x="215" y="121"/>
                        </a:lnTo>
                        <a:lnTo>
                          <a:pt x="208" y="158"/>
                        </a:lnTo>
                        <a:lnTo>
                          <a:pt x="199" y="196"/>
                        </a:lnTo>
                        <a:lnTo>
                          <a:pt x="186" y="237"/>
                        </a:lnTo>
                        <a:lnTo>
                          <a:pt x="171" y="278"/>
                        </a:lnTo>
                        <a:lnTo>
                          <a:pt x="153" y="318"/>
                        </a:lnTo>
                        <a:lnTo>
                          <a:pt x="131" y="357"/>
                        </a:lnTo>
                        <a:lnTo>
                          <a:pt x="105" y="394"/>
                        </a:lnTo>
                        <a:lnTo>
                          <a:pt x="75" y="428"/>
                        </a:lnTo>
                        <a:lnTo>
                          <a:pt x="41" y="458"/>
                        </a:lnTo>
                        <a:lnTo>
                          <a:pt x="0" y="48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" name="Freeform 85"/>
                  <p:cNvSpPr/>
                  <p:nvPr/>
                </p:nvSpPr>
                <p:spPr bwMode="auto">
                  <a:xfrm>
                    <a:off x="4945" y="1914"/>
                    <a:ext cx="54" cy="158"/>
                  </a:xfrm>
                  <a:custGeom>
                    <a:avLst/>
                    <a:gdLst>
                      <a:gd name="T0" fmla="*/ 0 w 108"/>
                      <a:gd name="T1" fmla="*/ 158 h 158"/>
                      <a:gd name="T2" fmla="*/ 1 w 108"/>
                      <a:gd name="T3" fmla="*/ 156 h 158"/>
                      <a:gd name="T4" fmla="*/ 1 w 108"/>
                      <a:gd name="T5" fmla="*/ 147 h 158"/>
                      <a:gd name="T6" fmla="*/ 1 w 108"/>
                      <a:gd name="T7" fmla="*/ 135 h 158"/>
                      <a:gd name="T8" fmla="*/ 1 w 108"/>
                      <a:gd name="T9" fmla="*/ 117 h 158"/>
                      <a:gd name="T10" fmla="*/ 1 w 108"/>
                      <a:gd name="T11" fmla="*/ 95 h 158"/>
                      <a:gd name="T12" fmla="*/ 1 w 108"/>
                      <a:gd name="T13" fmla="*/ 68 h 158"/>
                      <a:gd name="T14" fmla="*/ 1 w 108"/>
                      <a:gd name="T15" fmla="*/ 36 h 158"/>
                      <a:gd name="T16" fmla="*/ 1 w 108"/>
                      <a:gd name="T17" fmla="*/ 0 h 158"/>
                      <a:gd name="T18" fmla="*/ 1 w 108"/>
                      <a:gd name="T19" fmla="*/ 7 h 158"/>
                      <a:gd name="T20" fmla="*/ 1 w 108"/>
                      <a:gd name="T21" fmla="*/ 24 h 158"/>
                      <a:gd name="T22" fmla="*/ 1 w 108"/>
                      <a:gd name="T23" fmla="*/ 48 h 158"/>
                      <a:gd name="T24" fmla="*/ 1 w 108"/>
                      <a:gd name="T25" fmla="*/ 75 h 158"/>
                      <a:gd name="T26" fmla="*/ 1 w 108"/>
                      <a:gd name="T27" fmla="*/ 104 h 158"/>
                      <a:gd name="T28" fmla="*/ 1 w 108"/>
                      <a:gd name="T29" fmla="*/ 129 h 158"/>
                      <a:gd name="T30" fmla="*/ 1 w 108"/>
                      <a:gd name="T31" fmla="*/ 148 h 158"/>
                      <a:gd name="T32" fmla="*/ 0 w 108"/>
                      <a:gd name="T33" fmla="*/ 158 h 158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108"/>
                      <a:gd name="T52" fmla="*/ 0 h 158"/>
                      <a:gd name="T53" fmla="*/ 108 w 108"/>
                      <a:gd name="T54" fmla="*/ 158 h 158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108" h="158">
                        <a:moveTo>
                          <a:pt x="0" y="158"/>
                        </a:moveTo>
                        <a:lnTo>
                          <a:pt x="4" y="156"/>
                        </a:lnTo>
                        <a:lnTo>
                          <a:pt x="13" y="147"/>
                        </a:lnTo>
                        <a:lnTo>
                          <a:pt x="28" y="135"/>
                        </a:lnTo>
                        <a:lnTo>
                          <a:pt x="44" y="117"/>
                        </a:lnTo>
                        <a:lnTo>
                          <a:pt x="63" y="95"/>
                        </a:lnTo>
                        <a:lnTo>
                          <a:pt x="80" y="68"/>
                        </a:lnTo>
                        <a:lnTo>
                          <a:pt x="96" y="36"/>
                        </a:lnTo>
                        <a:lnTo>
                          <a:pt x="108" y="0"/>
                        </a:lnTo>
                        <a:lnTo>
                          <a:pt x="106" y="7"/>
                        </a:lnTo>
                        <a:lnTo>
                          <a:pt x="103" y="24"/>
                        </a:lnTo>
                        <a:lnTo>
                          <a:pt x="97" y="48"/>
                        </a:lnTo>
                        <a:lnTo>
                          <a:pt x="87" y="75"/>
                        </a:lnTo>
                        <a:lnTo>
                          <a:pt x="73" y="104"/>
                        </a:lnTo>
                        <a:lnTo>
                          <a:pt x="55" y="129"/>
                        </a:lnTo>
                        <a:lnTo>
                          <a:pt x="30" y="148"/>
                        </a:lnTo>
                        <a:lnTo>
                          <a:pt x="0" y="158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" name="Freeform 86"/>
                  <p:cNvSpPr/>
                  <p:nvPr/>
                </p:nvSpPr>
                <p:spPr bwMode="auto">
                  <a:xfrm>
                    <a:off x="4787" y="2148"/>
                    <a:ext cx="122" cy="203"/>
                  </a:xfrm>
                  <a:custGeom>
                    <a:avLst/>
                    <a:gdLst>
                      <a:gd name="T0" fmla="*/ 1 w 244"/>
                      <a:gd name="T1" fmla="*/ 203 h 203"/>
                      <a:gd name="T2" fmla="*/ 1 w 244"/>
                      <a:gd name="T3" fmla="*/ 202 h 203"/>
                      <a:gd name="T4" fmla="*/ 0 w 244"/>
                      <a:gd name="T5" fmla="*/ 198 h 203"/>
                      <a:gd name="T6" fmla="*/ 0 w 244"/>
                      <a:gd name="T7" fmla="*/ 191 h 203"/>
                      <a:gd name="T8" fmla="*/ 1 w 244"/>
                      <a:gd name="T9" fmla="*/ 183 h 203"/>
                      <a:gd name="T10" fmla="*/ 1 w 244"/>
                      <a:gd name="T11" fmla="*/ 172 h 203"/>
                      <a:gd name="T12" fmla="*/ 1 w 244"/>
                      <a:gd name="T13" fmla="*/ 160 h 203"/>
                      <a:gd name="T14" fmla="*/ 1 w 244"/>
                      <a:gd name="T15" fmla="*/ 146 h 203"/>
                      <a:gd name="T16" fmla="*/ 1 w 244"/>
                      <a:gd name="T17" fmla="*/ 131 h 203"/>
                      <a:gd name="T18" fmla="*/ 1 w 244"/>
                      <a:gd name="T19" fmla="*/ 116 h 203"/>
                      <a:gd name="T20" fmla="*/ 1 w 244"/>
                      <a:gd name="T21" fmla="*/ 99 h 203"/>
                      <a:gd name="T22" fmla="*/ 1 w 244"/>
                      <a:gd name="T23" fmla="*/ 83 h 203"/>
                      <a:gd name="T24" fmla="*/ 1 w 244"/>
                      <a:gd name="T25" fmla="*/ 66 h 203"/>
                      <a:gd name="T26" fmla="*/ 1 w 244"/>
                      <a:gd name="T27" fmla="*/ 49 h 203"/>
                      <a:gd name="T28" fmla="*/ 1 w 244"/>
                      <a:gd name="T29" fmla="*/ 31 h 203"/>
                      <a:gd name="T30" fmla="*/ 1 w 244"/>
                      <a:gd name="T31" fmla="*/ 15 h 203"/>
                      <a:gd name="T32" fmla="*/ 1 w 244"/>
                      <a:gd name="T33" fmla="*/ 0 h 203"/>
                      <a:gd name="T34" fmla="*/ 1 w 244"/>
                      <a:gd name="T35" fmla="*/ 1 h 203"/>
                      <a:gd name="T36" fmla="*/ 1 w 244"/>
                      <a:gd name="T37" fmla="*/ 4 h 203"/>
                      <a:gd name="T38" fmla="*/ 1 w 244"/>
                      <a:gd name="T39" fmla="*/ 9 h 203"/>
                      <a:gd name="T40" fmla="*/ 1 w 244"/>
                      <a:gd name="T41" fmla="*/ 14 h 203"/>
                      <a:gd name="T42" fmla="*/ 1 w 244"/>
                      <a:gd name="T43" fmla="*/ 22 h 203"/>
                      <a:gd name="T44" fmla="*/ 1 w 244"/>
                      <a:gd name="T45" fmla="*/ 31 h 203"/>
                      <a:gd name="T46" fmla="*/ 1 w 244"/>
                      <a:gd name="T47" fmla="*/ 42 h 203"/>
                      <a:gd name="T48" fmla="*/ 1 w 244"/>
                      <a:gd name="T49" fmla="*/ 55 h 203"/>
                      <a:gd name="T50" fmla="*/ 1 w 244"/>
                      <a:gd name="T51" fmla="*/ 69 h 203"/>
                      <a:gd name="T52" fmla="*/ 1 w 244"/>
                      <a:gd name="T53" fmla="*/ 84 h 203"/>
                      <a:gd name="T54" fmla="*/ 1 w 244"/>
                      <a:gd name="T55" fmla="*/ 101 h 203"/>
                      <a:gd name="T56" fmla="*/ 1 w 244"/>
                      <a:gd name="T57" fmla="*/ 120 h 203"/>
                      <a:gd name="T58" fmla="*/ 1 w 244"/>
                      <a:gd name="T59" fmla="*/ 138 h 203"/>
                      <a:gd name="T60" fmla="*/ 1 w 244"/>
                      <a:gd name="T61" fmla="*/ 159 h 203"/>
                      <a:gd name="T62" fmla="*/ 1 w 244"/>
                      <a:gd name="T63" fmla="*/ 181 h 203"/>
                      <a:gd name="T64" fmla="*/ 1 w 244"/>
                      <a:gd name="T65" fmla="*/ 203 h 203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244"/>
                      <a:gd name="T100" fmla="*/ 0 h 203"/>
                      <a:gd name="T101" fmla="*/ 244 w 244"/>
                      <a:gd name="T102" fmla="*/ 203 h 203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244" h="203">
                        <a:moveTo>
                          <a:pt x="1" y="203"/>
                        </a:moveTo>
                        <a:lnTo>
                          <a:pt x="1" y="202"/>
                        </a:lnTo>
                        <a:lnTo>
                          <a:pt x="0" y="198"/>
                        </a:lnTo>
                        <a:lnTo>
                          <a:pt x="0" y="191"/>
                        </a:lnTo>
                        <a:lnTo>
                          <a:pt x="1" y="183"/>
                        </a:lnTo>
                        <a:lnTo>
                          <a:pt x="3" y="172"/>
                        </a:lnTo>
                        <a:lnTo>
                          <a:pt x="7" y="160"/>
                        </a:lnTo>
                        <a:lnTo>
                          <a:pt x="12" y="146"/>
                        </a:lnTo>
                        <a:lnTo>
                          <a:pt x="21" y="131"/>
                        </a:lnTo>
                        <a:lnTo>
                          <a:pt x="33" y="116"/>
                        </a:lnTo>
                        <a:lnTo>
                          <a:pt x="48" y="99"/>
                        </a:lnTo>
                        <a:lnTo>
                          <a:pt x="68" y="83"/>
                        </a:lnTo>
                        <a:lnTo>
                          <a:pt x="92" y="66"/>
                        </a:lnTo>
                        <a:lnTo>
                          <a:pt x="122" y="49"/>
                        </a:lnTo>
                        <a:lnTo>
                          <a:pt x="156" y="31"/>
                        </a:lnTo>
                        <a:lnTo>
                          <a:pt x="197" y="15"/>
                        </a:lnTo>
                        <a:lnTo>
                          <a:pt x="244" y="0"/>
                        </a:lnTo>
                        <a:lnTo>
                          <a:pt x="242" y="1"/>
                        </a:lnTo>
                        <a:lnTo>
                          <a:pt x="233" y="4"/>
                        </a:lnTo>
                        <a:lnTo>
                          <a:pt x="223" y="9"/>
                        </a:lnTo>
                        <a:lnTo>
                          <a:pt x="208" y="14"/>
                        </a:lnTo>
                        <a:lnTo>
                          <a:pt x="191" y="22"/>
                        </a:lnTo>
                        <a:lnTo>
                          <a:pt x="171" y="31"/>
                        </a:lnTo>
                        <a:lnTo>
                          <a:pt x="149" y="42"/>
                        </a:lnTo>
                        <a:lnTo>
                          <a:pt x="127" y="55"/>
                        </a:lnTo>
                        <a:lnTo>
                          <a:pt x="106" y="69"/>
                        </a:lnTo>
                        <a:lnTo>
                          <a:pt x="84" y="84"/>
                        </a:lnTo>
                        <a:lnTo>
                          <a:pt x="64" y="101"/>
                        </a:lnTo>
                        <a:lnTo>
                          <a:pt x="45" y="120"/>
                        </a:lnTo>
                        <a:lnTo>
                          <a:pt x="28" y="138"/>
                        </a:lnTo>
                        <a:lnTo>
                          <a:pt x="16" y="159"/>
                        </a:lnTo>
                        <a:lnTo>
                          <a:pt x="7" y="181"/>
                        </a:lnTo>
                        <a:lnTo>
                          <a:pt x="1" y="20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" name="Freeform 87"/>
                  <p:cNvSpPr/>
                  <p:nvPr/>
                </p:nvSpPr>
                <p:spPr bwMode="auto">
                  <a:xfrm>
                    <a:off x="4768" y="1638"/>
                    <a:ext cx="80" cy="460"/>
                  </a:xfrm>
                  <a:custGeom>
                    <a:avLst/>
                    <a:gdLst>
                      <a:gd name="T0" fmla="*/ 0 w 160"/>
                      <a:gd name="T1" fmla="*/ 460 h 460"/>
                      <a:gd name="T2" fmla="*/ 1 w 160"/>
                      <a:gd name="T3" fmla="*/ 458 h 460"/>
                      <a:gd name="T4" fmla="*/ 1 w 160"/>
                      <a:gd name="T5" fmla="*/ 447 h 460"/>
                      <a:gd name="T6" fmla="*/ 1 w 160"/>
                      <a:gd name="T7" fmla="*/ 426 h 460"/>
                      <a:gd name="T8" fmla="*/ 1 w 160"/>
                      <a:gd name="T9" fmla="*/ 388 h 460"/>
                      <a:gd name="T10" fmla="*/ 1 w 160"/>
                      <a:gd name="T11" fmla="*/ 331 h 460"/>
                      <a:gd name="T12" fmla="*/ 1 w 160"/>
                      <a:gd name="T13" fmla="*/ 249 h 460"/>
                      <a:gd name="T14" fmla="*/ 1 w 160"/>
                      <a:gd name="T15" fmla="*/ 141 h 460"/>
                      <a:gd name="T16" fmla="*/ 1 w 160"/>
                      <a:gd name="T17" fmla="*/ 0 h 460"/>
                      <a:gd name="T18" fmla="*/ 1 w 160"/>
                      <a:gd name="T19" fmla="*/ 20 h 460"/>
                      <a:gd name="T20" fmla="*/ 1 w 160"/>
                      <a:gd name="T21" fmla="*/ 71 h 460"/>
                      <a:gd name="T22" fmla="*/ 1 w 160"/>
                      <a:gd name="T23" fmla="*/ 144 h 460"/>
                      <a:gd name="T24" fmla="*/ 1 w 160"/>
                      <a:gd name="T25" fmla="*/ 228 h 460"/>
                      <a:gd name="T26" fmla="*/ 1 w 160"/>
                      <a:gd name="T27" fmla="*/ 312 h 460"/>
                      <a:gd name="T28" fmla="*/ 1 w 160"/>
                      <a:gd name="T29" fmla="*/ 386 h 460"/>
                      <a:gd name="T30" fmla="*/ 1 w 160"/>
                      <a:gd name="T31" fmla="*/ 438 h 460"/>
                      <a:gd name="T32" fmla="*/ 0 w 160"/>
                      <a:gd name="T33" fmla="*/ 460 h 460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160"/>
                      <a:gd name="T52" fmla="*/ 0 h 460"/>
                      <a:gd name="T53" fmla="*/ 160 w 160"/>
                      <a:gd name="T54" fmla="*/ 460 h 460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160" h="460">
                        <a:moveTo>
                          <a:pt x="0" y="460"/>
                        </a:moveTo>
                        <a:lnTo>
                          <a:pt x="6" y="458"/>
                        </a:lnTo>
                        <a:lnTo>
                          <a:pt x="19" y="447"/>
                        </a:lnTo>
                        <a:lnTo>
                          <a:pt x="40" y="426"/>
                        </a:lnTo>
                        <a:lnTo>
                          <a:pt x="65" y="388"/>
                        </a:lnTo>
                        <a:lnTo>
                          <a:pt x="92" y="331"/>
                        </a:lnTo>
                        <a:lnTo>
                          <a:pt x="118" y="249"/>
                        </a:lnTo>
                        <a:lnTo>
                          <a:pt x="141" y="141"/>
                        </a:lnTo>
                        <a:lnTo>
                          <a:pt x="160" y="0"/>
                        </a:lnTo>
                        <a:lnTo>
                          <a:pt x="159" y="20"/>
                        </a:lnTo>
                        <a:lnTo>
                          <a:pt x="155" y="71"/>
                        </a:lnTo>
                        <a:lnTo>
                          <a:pt x="148" y="144"/>
                        </a:lnTo>
                        <a:lnTo>
                          <a:pt x="136" y="228"/>
                        </a:lnTo>
                        <a:lnTo>
                          <a:pt x="116" y="312"/>
                        </a:lnTo>
                        <a:lnTo>
                          <a:pt x="87" y="386"/>
                        </a:lnTo>
                        <a:lnTo>
                          <a:pt x="49" y="438"/>
                        </a:lnTo>
                        <a:lnTo>
                          <a:pt x="0" y="46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" name="Freeform 88"/>
                  <p:cNvSpPr/>
                  <p:nvPr/>
                </p:nvSpPr>
                <p:spPr bwMode="auto">
                  <a:xfrm>
                    <a:off x="4942" y="1602"/>
                    <a:ext cx="23" cy="260"/>
                  </a:xfrm>
                  <a:custGeom>
                    <a:avLst/>
                    <a:gdLst>
                      <a:gd name="T0" fmla="*/ 1 w 45"/>
                      <a:gd name="T1" fmla="*/ 260 h 260"/>
                      <a:gd name="T2" fmla="*/ 1 w 45"/>
                      <a:gd name="T3" fmla="*/ 259 h 260"/>
                      <a:gd name="T4" fmla="*/ 1 w 45"/>
                      <a:gd name="T5" fmla="*/ 253 h 260"/>
                      <a:gd name="T6" fmla="*/ 1 w 45"/>
                      <a:gd name="T7" fmla="*/ 243 h 260"/>
                      <a:gd name="T8" fmla="*/ 1 w 45"/>
                      <a:gd name="T9" fmla="*/ 222 h 260"/>
                      <a:gd name="T10" fmla="*/ 1 w 45"/>
                      <a:gd name="T11" fmla="*/ 190 h 260"/>
                      <a:gd name="T12" fmla="*/ 1 w 45"/>
                      <a:gd name="T13" fmla="*/ 144 h 260"/>
                      <a:gd name="T14" fmla="*/ 1 w 45"/>
                      <a:gd name="T15" fmla="*/ 81 h 260"/>
                      <a:gd name="T16" fmla="*/ 0 w 45"/>
                      <a:gd name="T17" fmla="*/ 0 h 260"/>
                      <a:gd name="T18" fmla="*/ 1 w 45"/>
                      <a:gd name="T19" fmla="*/ 10 h 260"/>
                      <a:gd name="T20" fmla="*/ 1 w 45"/>
                      <a:gd name="T21" fmla="*/ 37 h 260"/>
                      <a:gd name="T22" fmla="*/ 1 w 45"/>
                      <a:gd name="T23" fmla="*/ 76 h 260"/>
                      <a:gd name="T24" fmla="*/ 1 w 45"/>
                      <a:gd name="T25" fmla="*/ 121 h 260"/>
                      <a:gd name="T26" fmla="*/ 1 w 45"/>
                      <a:gd name="T27" fmla="*/ 167 h 260"/>
                      <a:gd name="T28" fmla="*/ 1 w 45"/>
                      <a:gd name="T29" fmla="*/ 209 h 260"/>
                      <a:gd name="T30" fmla="*/ 1 w 45"/>
                      <a:gd name="T31" fmla="*/ 241 h 260"/>
                      <a:gd name="T32" fmla="*/ 1 w 45"/>
                      <a:gd name="T33" fmla="*/ 260 h 260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45"/>
                      <a:gd name="T52" fmla="*/ 0 h 260"/>
                      <a:gd name="T53" fmla="*/ 45 w 45"/>
                      <a:gd name="T54" fmla="*/ 260 h 260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45" h="260">
                        <a:moveTo>
                          <a:pt x="8" y="260"/>
                        </a:moveTo>
                        <a:lnTo>
                          <a:pt x="11" y="259"/>
                        </a:lnTo>
                        <a:lnTo>
                          <a:pt x="20" y="253"/>
                        </a:lnTo>
                        <a:lnTo>
                          <a:pt x="31" y="243"/>
                        </a:lnTo>
                        <a:lnTo>
                          <a:pt x="40" y="222"/>
                        </a:lnTo>
                        <a:lnTo>
                          <a:pt x="45" y="190"/>
                        </a:lnTo>
                        <a:lnTo>
                          <a:pt x="42" y="144"/>
                        </a:lnTo>
                        <a:lnTo>
                          <a:pt x="27" y="81"/>
                        </a:lnTo>
                        <a:lnTo>
                          <a:pt x="0" y="0"/>
                        </a:lnTo>
                        <a:lnTo>
                          <a:pt x="2" y="10"/>
                        </a:lnTo>
                        <a:lnTo>
                          <a:pt x="8" y="37"/>
                        </a:lnTo>
                        <a:lnTo>
                          <a:pt x="16" y="76"/>
                        </a:lnTo>
                        <a:lnTo>
                          <a:pt x="23" y="121"/>
                        </a:lnTo>
                        <a:lnTo>
                          <a:pt x="28" y="167"/>
                        </a:lnTo>
                        <a:lnTo>
                          <a:pt x="28" y="209"/>
                        </a:lnTo>
                        <a:lnTo>
                          <a:pt x="23" y="241"/>
                        </a:lnTo>
                        <a:lnTo>
                          <a:pt x="8" y="26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" name="Freeform 89"/>
                  <p:cNvSpPr/>
                  <p:nvPr/>
                </p:nvSpPr>
                <p:spPr bwMode="auto">
                  <a:xfrm>
                    <a:off x="4436" y="1530"/>
                    <a:ext cx="89" cy="98"/>
                  </a:xfrm>
                  <a:custGeom>
                    <a:avLst/>
                    <a:gdLst>
                      <a:gd name="T0" fmla="*/ 0 w 179"/>
                      <a:gd name="T1" fmla="*/ 92 h 98"/>
                      <a:gd name="T2" fmla="*/ 0 w 179"/>
                      <a:gd name="T3" fmla="*/ 93 h 98"/>
                      <a:gd name="T4" fmla="*/ 0 w 179"/>
                      <a:gd name="T5" fmla="*/ 97 h 98"/>
                      <a:gd name="T6" fmla="*/ 0 w 179"/>
                      <a:gd name="T7" fmla="*/ 98 h 98"/>
                      <a:gd name="T8" fmla="*/ 0 w 179"/>
                      <a:gd name="T9" fmla="*/ 95 h 98"/>
                      <a:gd name="T10" fmla="*/ 0 w 179"/>
                      <a:gd name="T11" fmla="*/ 87 h 98"/>
                      <a:gd name="T12" fmla="*/ 0 w 179"/>
                      <a:gd name="T13" fmla="*/ 70 h 98"/>
                      <a:gd name="T14" fmla="*/ 0 w 179"/>
                      <a:gd name="T15" fmla="*/ 42 h 98"/>
                      <a:gd name="T16" fmla="*/ 0 w 179"/>
                      <a:gd name="T17" fmla="*/ 0 h 98"/>
                      <a:gd name="T18" fmla="*/ 0 w 179"/>
                      <a:gd name="T19" fmla="*/ 4 h 98"/>
                      <a:gd name="T20" fmla="*/ 0 w 179"/>
                      <a:gd name="T21" fmla="*/ 15 h 98"/>
                      <a:gd name="T22" fmla="*/ 0 w 179"/>
                      <a:gd name="T23" fmla="*/ 29 h 98"/>
                      <a:gd name="T24" fmla="*/ 0 w 179"/>
                      <a:gd name="T25" fmla="*/ 46 h 98"/>
                      <a:gd name="T26" fmla="*/ 0 w 179"/>
                      <a:gd name="T27" fmla="*/ 63 h 98"/>
                      <a:gd name="T28" fmla="*/ 0 w 179"/>
                      <a:gd name="T29" fmla="*/ 78 h 98"/>
                      <a:gd name="T30" fmla="*/ 0 w 179"/>
                      <a:gd name="T31" fmla="*/ 89 h 98"/>
                      <a:gd name="T32" fmla="*/ 0 w 179"/>
                      <a:gd name="T33" fmla="*/ 92 h 98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179"/>
                      <a:gd name="T52" fmla="*/ 0 h 98"/>
                      <a:gd name="T53" fmla="*/ 179 w 179"/>
                      <a:gd name="T54" fmla="*/ 98 h 98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179" h="98">
                        <a:moveTo>
                          <a:pt x="179" y="92"/>
                        </a:moveTo>
                        <a:lnTo>
                          <a:pt x="172" y="93"/>
                        </a:lnTo>
                        <a:lnTo>
                          <a:pt x="154" y="97"/>
                        </a:lnTo>
                        <a:lnTo>
                          <a:pt x="129" y="98"/>
                        </a:lnTo>
                        <a:lnTo>
                          <a:pt x="99" y="95"/>
                        </a:lnTo>
                        <a:lnTo>
                          <a:pt x="68" y="87"/>
                        </a:lnTo>
                        <a:lnTo>
                          <a:pt x="39" y="70"/>
                        </a:lnTo>
                        <a:lnTo>
                          <a:pt x="15" y="42"/>
                        </a:lnTo>
                        <a:lnTo>
                          <a:pt x="0" y="0"/>
                        </a:lnTo>
                        <a:lnTo>
                          <a:pt x="2" y="4"/>
                        </a:lnTo>
                        <a:lnTo>
                          <a:pt x="9" y="15"/>
                        </a:lnTo>
                        <a:lnTo>
                          <a:pt x="22" y="29"/>
                        </a:lnTo>
                        <a:lnTo>
                          <a:pt x="40" y="46"/>
                        </a:lnTo>
                        <a:lnTo>
                          <a:pt x="65" y="63"/>
                        </a:lnTo>
                        <a:lnTo>
                          <a:pt x="96" y="78"/>
                        </a:lnTo>
                        <a:lnTo>
                          <a:pt x="134" y="89"/>
                        </a:lnTo>
                        <a:lnTo>
                          <a:pt x="179" y="9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" name="Freeform 90"/>
                  <p:cNvSpPr/>
                  <p:nvPr/>
                </p:nvSpPr>
                <p:spPr bwMode="auto">
                  <a:xfrm>
                    <a:off x="4416" y="1573"/>
                    <a:ext cx="35" cy="241"/>
                  </a:xfrm>
                  <a:custGeom>
                    <a:avLst/>
                    <a:gdLst>
                      <a:gd name="T0" fmla="*/ 1 w 69"/>
                      <a:gd name="T1" fmla="*/ 241 h 241"/>
                      <a:gd name="T2" fmla="*/ 1 w 69"/>
                      <a:gd name="T3" fmla="*/ 234 h 241"/>
                      <a:gd name="T4" fmla="*/ 1 w 69"/>
                      <a:gd name="T5" fmla="*/ 212 h 241"/>
                      <a:gd name="T6" fmla="*/ 1 w 69"/>
                      <a:gd name="T7" fmla="*/ 182 h 241"/>
                      <a:gd name="T8" fmla="*/ 1 w 69"/>
                      <a:gd name="T9" fmla="*/ 145 h 241"/>
                      <a:gd name="T10" fmla="*/ 1 w 69"/>
                      <a:gd name="T11" fmla="*/ 105 h 241"/>
                      <a:gd name="T12" fmla="*/ 1 w 69"/>
                      <a:gd name="T13" fmla="*/ 64 h 241"/>
                      <a:gd name="T14" fmla="*/ 1 w 69"/>
                      <a:gd name="T15" fmla="*/ 29 h 241"/>
                      <a:gd name="T16" fmla="*/ 0 w 69"/>
                      <a:gd name="T17" fmla="*/ 0 h 241"/>
                      <a:gd name="T18" fmla="*/ 1 w 69"/>
                      <a:gd name="T19" fmla="*/ 6 h 241"/>
                      <a:gd name="T20" fmla="*/ 1 w 69"/>
                      <a:gd name="T21" fmla="*/ 26 h 241"/>
                      <a:gd name="T22" fmla="*/ 1 w 69"/>
                      <a:gd name="T23" fmla="*/ 54 h 241"/>
                      <a:gd name="T24" fmla="*/ 1 w 69"/>
                      <a:gd name="T25" fmla="*/ 88 h 241"/>
                      <a:gd name="T26" fmla="*/ 1 w 69"/>
                      <a:gd name="T27" fmla="*/ 127 h 241"/>
                      <a:gd name="T28" fmla="*/ 1 w 69"/>
                      <a:gd name="T29" fmla="*/ 167 h 241"/>
                      <a:gd name="T30" fmla="*/ 1 w 69"/>
                      <a:gd name="T31" fmla="*/ 206 h 241"/>
                      <a:gd name="T32" fmla="*/ 1 w 69"/>
                      <a:gd name="T33" fmla="*/ 241 h 241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69"/>
                      <a:gd name="T52" fmla="*/ 0 h 241"/>
                      <a:gd name="T53" fmla="*/ 69 w 69"/>
                      <a:gd name="T54" fmla="*/ 241 h 241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69" h="241">
                        <a:moveTo>
                          <a:pt x="69" y="241"/>
                        </a:moveTo>
                        <a:lnTo>
                          <a:pt x="69" y="234"/>
                        </a:lnTo>
                        <a:lnTo>
                          <a:pt x="68" y="212"/>
                        </a:lnTo>
                        <a:lnTo>
                          <a:pt x="66" y="182"/>
                        </a:lnTo>
                        <a:lnTo>
                          <a:pt x="61" y="145"/>
                        </a:lnTo>
                        <a:lnTo>
                          <a:pt x="53" y="105"/>
                        </a:lnTo>
                        <a:lnTo>
                          <a:pt x="41" y="64"/>
                        </a:lnTo>
                        <a:lnTo>
                          <a:pt x="23" y="29"/>
                        </a:lnTo>
                        <a:lnTo>
                          <a:pt x="0" y="0"/>
                        </a:lnTo>
                        <a:lnTo>
                          <a:pt x="2" y="6"/>
                        </a:lnTo>
                        <a:lnTo>
                          <a:pt x="10" y="26"/>
                        </a:lnTo>
                        <a:lnTo>
                          <a:pt x="21" y="54"/>
                        </a:lnTo>
                        <a:lnTo>
                          <a:pt x="33" y="88"/>
                        </a:lnTo>
                        <a:lnTo>
                          <a:pt x="45" y="127"/>
                        </a:lnTo>
                        <a:lnTo>
                          <a:pt x="56" y="167"/>
                        </a:lnTo>
                        <a:lnTo>
                          <a:pt x="64" y="206"/>
                        </a:lnTo>
                        <a:lnTo>
                          <a:pt x="69" y="24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" name="Freeform 91"/>
                  <p:cNvSpPr/>
                  <p:nvPr/>
                </p:nvSpPr>
                <p:spPr bwMode="auto">
                  <a:xfrm>
                    <a:off x="4604" y="1118"/>
                    <a:ext cx="30" cy="100"/>
                  </a:xfrm>
                  <a:custGeom>
                    <a:avLst/>
                    <a:gdLst>
                      <a:gd name="T0" fmla="*/ 1 w 60"/>
                      <a:gd name="T1" fmla="*/ 100 h 100"/>
                      <a:gd name="T2" fmla="*/ 0 w 60"/>
                      <a:gd name="T3" fmla="*/ 0 h 100"/>
                      <a:gd name="T4" fmla="*/ 1 w 60"/>
                      <a:gd name="T5" fmla="*/ 4 h 100"/>
                      <a:gd name="T6" fmla="*/ 1 w 60"/>
                      <a:gd name="T7" fmla="*/ 15 h 100"/>
                      <a:gd name="T8" fmla="*/ 1 w 60"/>
                      <a:gd name="T9" fmla="*/ 30 h 100"/>
                      <a:gd name="T10" fmla="*/ 1 w 60"/>
                      <a:gd name="T11" fmla="*/ 48 h 100"/>
                      <a:gd name="T12" fmla="*/ 1 w 60"/>
                      <a:gd name="T13" fmla="*/ 65 h 100"/>
                      <a:gd name="T14" fmla="*/ 1 w 60"/>
                      <a:gd name="T15" fmla="*/ 81 h 100"/>
                      <a:gd name="T16" fmla="*/ 1 w 60"/>
                      <a:gd name="T17" fmla="*/ 94 h 100"/>
                      <a:gd name="T18" fmla="*/ 1 w 60"/>
                      <a:gd name="T19" fmla="*/ 100 h 10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60"/>
                      <a:gd name="T31" fmla="*/ 0 h 100"/>
                      <a:gd name="T32" fmla="*/ 60 w 60"/>
                      <a:gd name="T33" fmla="*/ 100 h 10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60" h="100">
                        <a:moveTo>
                          <a:pt x="57" y="100"/>
                        </a:moveTo>
                        <a:lnTo>
                          <a:pt x="0" y="0"/>
                        </a:lnTo>
                        <a:lnTo>
                          <a:pt x="4" y="4"/>
                        </a:lnTo>
                        <a:lnTo>
                          <a:pt x="12" y="15"/>
                        </a:lnTo>
                        <a:lnTo>
                          <a:pt x="24" y="30"/>
                        </a:lnTo>
                        <a:lnTo>
                          <a:pt x="37" y="48"/>
                        </a:lnTo>
                        <a:lnTo>
                          <a:pt x="49" y="65"/>
                        </a:lnTo>
                        <a:lnTo>
                          <a:pt x="57" y="81"/>
                        </a:lnTo>
                        <a:lnTo>
                          <a:pt x="60" y="94"/>
                        </a:lnTo>
                        <a:lnTo>
                          <a:pt x="57" y="10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" name="Freeform 92"/>
                  <p:cNvSpPr/>
                  <p:nvPr/>
                </p:nvSpPr>
                <p:spPr bwMode="auto">
                  <a:xfrm>
                    <a:off x="4484" y="1270"/>
                    <a:ext cx="56" cy="215"/>
                  </a:xfrm>
                  <a:custGeom>
                    <a:avLst/>
                    <a:gdLst>
                      <a:gd name="T0" fmla="*/ 1 w 112"/>
                      <a:gd name="T1" fmla="*/ 215 h 215"/>
                      <a:gd name="T2" fmla="*/ 1 w 112"/>
                      <a:gd name="T3" fmla="*/ 213 h 215"/>
                      <a:gd name="T4" fmla="*/ 1 w 112"/>
                      <a:gd name="T5" fmla="*/ 207 h 215"/>
                      <a:gd name="T6" fmla="*/ 1 w 112"/>
                      <a:gd name="T7" fmla="*/ 196 h 215"/>
                      <a:gd name="T8" fmla="*/ 1 w 112"/>
                      <a:gd name="T9" fmla="*/ 176 h 215"/>
                      <a:gd name="T10" fmla="*/ 1 w 112"/>
                      <a:gd name="T11" fmla="*/ 148 h 215"/>
                      <a:gd name="T12" fmla="*/ 1 w 112"/>
                      <a:gd name="T13" fmla="*/ 111 h 215"/>
                      <a:gd name="T14" fmla="*/ 0 w 112"/>
                      <a:gd name="T15" fmla="*/ 61 h 215"/>
                      <a:gd name="T16" fmla="*/ 1 w 112"/>
                      <a:gd name="T17" fmla="*/ 0 h 215"/>
                      <a:gd name="T18" fmla="*/ 1 w 112"/>
                      <a:gd name="T19" fmla="*/ 7 h 215"/>
                      <a:gd name="T20" fmla="*/ 1 w 112"/>
                      <a:gd name="T21" fmla="*/ 24 h 215"/>
                      <a:gd name="T22" fmla="*/ 1 w 112"/>
                      <a:gd name="T23" fmla="*/ 50 h 215"/>
                      <a:gd name="T24" fmla="*/ 1 w 112"/>
                      <a:gd name="T25" fmla="*/ 82 h 215"/>
                      <a:gd name="T26" fmla="*/ 1 w 112"/>
                      <a:gd name="T27" fmla="*/ 116 h 215"/>
                      <a:gd name="T28" fmla="*/ 1 w 112"/>
                      <a:gd name="T29" fmla="*/ 151 h 215"/>
                      <a:gd name="T30" fmla="*/ 1 w 112"/>
                      <a:gd name="T31" fmla="*/ 186 h 215"/>
                      <a:gd name="T32" fmla="*/ 1 w 112"/>
                      <a:gd name="T33" fmla="*/ 215 h 215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112"/>
                      <a:gd name="T52" fmla="*/ 0 h 215"/>
                      <a:gd name="T53" fmla="*/ 112 w 112"/>
                      <a:gd name="T54" fmla="*/ 215 h 215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112" h="215">
                        <a:moveTo>
                          <a:pt x="112" y="215"/>
                        </a:moveTo>
                        <a:lnTo>
                          <a:pt x="106" y="213"/>
                        </a:lnTo>
                        <a:lnTo>
                          <a:pt x="90" y="207"/>
                        </a:lnTo>
                        <a:lnTo>
                          <a:pt x="69" y="196"/>
                        </a:lnTo>
                        <a:lnTo>
                          <a:pt x="45" y="176"/>
                        </a:lnTo>
                        <a:lnTo>
                          <a:pt x="23" y="148"/>
                        </a:lnTo>
                        <a:lnTo>
                          <a:pt x="7" y="111"/>
                        </a:lnTo>
                        <a:lnTo>
                          <a:pt x="0" y="61"/>
                        </a:lnTo>
                        <a:lnTo>
                          <a:pt x="7" y="0"/>
                        </a:lnTo>
                        <a:lnTo>
                          <a:pt x="7" y="7"/>
                        </a:lnTo>
                        <a:lnTo>
                          <a:pt x="7" y="24"/>
                        </a:lnTo>
                        <a:lnTo>
                          <a:pt x="10" y="50"/>
                        </a:lnTo>
                        <a:lnTo>
                          <a:pt x="17" y="82"/>
                        </a:lnTo>
                        <a:lnTo>
                          <a:pt x="29" y="116"/>
                        </a:lnTo>
                        <a:lnTo>
                          <a:pt x="47" y="151"/>
                        </a:lnTo>
                        <a:lnTo>
                          <a:pt x="75" y="186"/>
                        </a:lnTo>
                        <a:lnTo>
                          <a:pt x="112" y="215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" name="Freeform 93"/>
                  <p:cNvSpPr/>
                  <p:nvPr/>
                </p:nvSpPr>
                <p:spPr bwMode="auto">
                  <a:xfrm>
                    <a:off x="4457" y="1554"/>
                    <a:ext cx="97" cy="137"/>
                  </a:xfrm>
                  <a:custGeom>
                    <a:avLst/>
                    <a:gdLst>
                      <a:gd name="T0" fmla="*/ 1 w 193"/>
                      <a:gd name="T1" fmla="*/ 1 h 137"/>
                      <a:gd name="T2" fmla="*/ 1 w 193"/>
                      <a:gd name="T3" fmla="*/ 1 h 137"/>
                      <a:gd name="T4" fmla="*/ 1 w 193"/>
                      <a:gd name="T5" fmla="*/ 0 h 137"/>
                      <a:gd name="T6" fmla="*/ 1 w 193"/>
                      <a:gd name="T7" fmla="*/ 0 h 137"/>
                      <a:gd name="T8" fmla="*/ 1 w 193"/>
                      <a:gd name="T9" fmla="*/ 0 h 137"/>
                      <a:gd name="T10" fmla="*/ 1 w 193"/>
                      <a:gd name="T11" fmla="*/ 0 h 137"/>
                      <a:gd name="T12" fmla="*/ 1 w 193"/>
                      <a:gd name="T13" fmla="*/ 1 h 137"/>
                      <a:gd name="T14" fmla="*/ 1 w 193"/>
                      <a:gd name="T15" fmla="*/ 2 h 137"/>
                      <a:gd name="T16" fmla="*/ 1 w 193"/>
                      <a:gd name="T17" fmla="*/ 5 h 137"/>
                      <a:gd name="T18" fmla="*/ 1 w 193"/>
                      <a:gd name="T19" fmla="*/ 14 h 137"/>
                      <a:gd name="T20" fmla="*/ 1 w 193"/>
                      <a:gd name="T21" fmla="*/ 26 h 137"/>
                      <a:gd name="T22" fmla="*/ 1 w 193"/>
                      <a:gd name="T23" fmla="*/ 40 h 137"/>
                      <a:gd name="T24" fmla="*/ 1 w 193"/>
                      <a:gd name="T25" fmla="*/ 58 h 137"/>
                      <a:gd name="T26" fmla="*/ 1 w 193"/>
                      <a:gd name="T27" fmla="*/ 75 h 137"/>
                      <a:gd name="T28" fmla="*/ 0 w 193"/>
                      <a:gd name="T29" fmla="*/ 93 h 137"/>
                      <a:gd name="T30" fmla="*/ 1 w 193"/>
                      <a:gd name="T31" fmla="*/ 111 h 137"/>
                      <a:gd name="T32" fmla="*/ 1 w 193"/>
                      <a:gd name="T33" fmla="*/ 129 h 137"/>
                      <a:gd name="T34" fmla="*/ 1 w 193"/>
                      <a:gd name="T35" fmla="*/ 132 h 137"/>
                      <a:gd name="T36" fmla="*/ 1 w 193"/>
                      <a:gd name="T37" fmla="*/ 134 h 137"/>
                      <a:gd name="T38" fmla="*/ 1 w 193"/>
                      <a:gd name="T39" fmla="*/ 136 h 137"/>
                      <a:gd name="T40" fmla="*/ 1 w 193"/>
                      <a:gd name="T41" fmla="*/ 137 h 137"/>
                      <a:gd name="T42" fmla="*/ 1 w 193"/>
                      <a:gd name="T43" fmla="*/ 137 h 137"/>
                      <a:gd name="T44" fmla="*/ 1 w 193"/>
                      <a:gd name="T45" fmla="*/ 136 h 137"/>
                      <a:gd name="T46" fmla="*/ 1 w 193"/>
                      <a:gd name="T47" fmla="*/ 134 h 137"/>
                      <a:gd name="T48" fmla="*/ 1 w 193"/>
                      <a:gd name="T49" fmla="*/ 129 h 137"/>
                      <a:gd name="T50" fmla="*/ 1 w 193"/>
                      <a:gd name="T51" fmla="*/ 118 h 137"/>
                      <a:gd name="T52" fmla="*/ 1 w 193"/>
                      <a:gd name="T53" fmla="*/ 105 h 137"/>
                      <a:gd name="T54" fmla="*/ 1 w 193"/>
                      <a:gd name="T55" fmla="*/ 94 h 137"/>
                      <a:gd name="T56" fmla="*/ 1 w 193"/>
                      <a:gd name="T57" fmla="*/ 89 h 137"/>
                      <a:gd name="T58" fmla="*/ 1 w 193"/>
                      <a:gd name="T59" fmla="*/ 84 h 137"/>
                      <a:gd name="T60" fmla="*/ 1 w 193"/>
                      <a:gd name="T61" fmla="*/ 83 h 137"/>
                      <a:gd name="T62" fmla="*/ 1 w 193"/>
                      <a:gd name="T63" fmla="*/ 83 h 137"/>
                      <a:gd name="T64" fmla="*/ 1 w 193"/>
                      <a:gd name="T65" fmla="*/ 84 h 137"/>
                      <a:gd name="T66" fmla="*/ 1 w 193"/>
                      <a:gd name="T67" fmla="*/ 84 h 137"/>
                      <a:gd name="T68" fmla="*/ 1 w 193"/>
                      <a:gd name="T69" fmla="*/ 83 h 137"/>
                      <a:gd name="T70" fmla="*/ 1 w 193"/>
                      <a:gd name="T71" fmla="*/ 80 h 137"/>
                      <a:gd name="T72" fmla="*/ 1 w 193"/>
                      <a:gd name="T73" fmla="*/ 74 h 137"/>
                      <a:gd name="T74" fmla="*/ 1 w 193"/>
                      <a:gd name="T75" fmla="*/ 62 h 137"/>
                      <a:gd name="T76" fmla="*/ 1 w 193"/>
                      <a:gd name="T77" fmla="*/ 45 h 137"/>
                      <a:gd name="T78" fmla="*/ 1 w 193"/>
                      <a:gd name="T79" fmla="*/ 25 h 137"/>
                      <a:gd name="T80" fmla="*/ 1 w 193"/>
                      <a:gd name="T81" fmla="*/ 5 h 137"/>
                      <a:gd name="T82" fmla="*/ 1 w 193"/>
                      <a:gd name="T83" fmla="*/ 5 h 137"/>
                      <a:gd name="T84" fmla="*/ 1 w 193"/>
                      <a:gd name="T85" fmla="*/ 5 h 137"/>
                      <a:gd name="T86" fmla="*/ 1 w 193"/>
                      <a:gd name="T87" fmla="*/ 5 h 137"/>
                      <a:gd name="T88" fmla="*/ 1 w 193"/>
                      <a:gd name="T89" fmla="*/ 4 h 137"/>
                      <a:gd name="T90" fmla="*/ 1 w 193"/>
                      <a:gd name="T91" fmla="*/ 4 h 137"/>
                      <a:gd name="T92" fmla="*/ 1 w 193"/>
                      <a:gd name="T93" fmla="*/ 3 h 137"/>
                      <a:gd name="T94" fmla="*/ 1 w 193"/>
                      <a:gd name="T95" fmla="*/ 2 h 137"/>
                      <a:gd name="T96" fmla="*/ 1 w 193"/>
                      <a:gd name="T97" fmla="*/ 1 h 137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193"/>
                      <a:gd name="T148" fmla="*/ 0 h 137"/>
                      <a:gd name="T149" fmla="*/ 193 w 193"/>
                      <a:gd name="T150" fmla="*/ 137 h 137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193" h="137">
                        <a:moveTo>
                          <a:pt x="148" y="1"/>
                        </a:moveTo>
                        <a:lnTo>
                          <a:pt x="137" y="1"/>
                        </a:lnTo>
                        <a:lnTo>
                          <a:pt x="125" y="0"/>
                        </a:lnTo>
                        <a:lnTo>
                          <a:pt x="114" y="0"/>
                        </a:lnTo>
                        <a:lnTo>
                          <a:pt x="103" y="0"/>
                        </a:lnTo>
                        <a:lnTo>
                          <a:pt x="92" y="0"/>
                        </a:lnTo>
                        <a:lnTo>
                          <a:pt x="81" y="1"/>
                        </a:lnTo>
                        <a:lnTo>
                          <a:pt x="71" y="2"/>
                        </a:lnTo>
                        <a:lnTo>
                          <a:pt x="62" y="5"/>
                        </a:lnTo>
                        <a:lnTo>
                          <a:pt x="43" y="14"/>
                        </a:lnTo>
                        <a:lnTo>
                          <a:pt x="27" y="26"/>
                        </a:lnTo>
                        <a:lnTo>
                          <a:pt x="16" y="40"/>
                        </a:lnTo>
                        <a:lnTo>
                          <a:pt x="6" y="58"/>
                        </a:lnTo>
                        <a:lnTo>
                          <a:pt x="2" y="75"/>
                        </a:lnTo>
                        <a:lnTo>
                          <a:pt x="0" y="93"/>
                        </a:lnTo>
                        <a:lnTo>
                          <a:pt x="2" y="111"/>
                        </a:lnTo>
                        <a:lnTo>
                          <a:pt x="8" y="129"/>
                        </a:lnTo>
                        <a:lnTo>
                          <a:pt x="11" y="132"/>
                        </a:lnTo>
                        <a:lnTo>
                          <a:pt x="16" y="134"/>
                        </a:lnTo>
                        <a:lnTo>
                          <a:pt x="23" y="136"/>
                        </a:lnTo>
                        <a:lnTo>
                          <a:pt x="29" y="137"/>
                        </a:lnTo>
                        <a:lnTo>
                          <a:pt x="38" y="137"/>
                        </a:lnTo>
                        <a:lnTo>
                          <a:pt x="43" y="136"/>
                        </a:lnTo>
                        <a:lnTo>
                          <a:pt x="49" y="134"/>
                        </a:lnTo>
                        <a:lnTo>
                          <a:pt x="53" y="129"/>
                        </a:lnTo>
                        <a:lnTo>
                          <a:pt x="58" y="118"/>
                        </a:lnTo>
                        <a:lnTo>
                          <a:pt x="62" y="105"/>
                        </a:lnTo>
                        <a:lnTo>
                          <a:pt x="66" y="94"/>
                        </a:lnTo>
                        <a:lnTo>
                          <a:pt x="72" y="89"/>
                        </a:lnTo>
                        <a:lnTo>
                          <a:pt x="86" y="84"/>
                        </a:lnTo>
                        <a:lnTo>
                          <a:pt x="100" y="83"/>
                        </a:lnTo>
                        <a:lnTo>
                          <a:pt x="114" y="83"/>
                        </a:lnTo>
                        <a:lnTo>
                          <a:pt x="127" y="84"/>
                        </a:lnTo>
                        <a:lnTo>
                          <a:pt x="140" y="84"/>
                        </a:lnTo>
                        <a:lnTo>
                          <a:pt x="154" y="83"/>
                        </a:lnTo>
                        <a:lnTo>
                          <a:pt x="165" y="80"/>
                        </a:lnTo>
                        <a:lnTo>
                          <a:pt x="177" y="74"/>
                        </a:lnTo>
                        <a:lnTo>
                          <a:pt x="188" y="62"/>
                        </a:lnTo>
                        <a:lnTo>
                          <a:pt x="192" y="45"/>
                        </a:lnTo>
                        <a:lnTo>
                          <a:pt x="193" y="25"/>
                        </a:lnTo>
                        <a:lnTo>
                          <a:pt x="192" y="5"/>
                        </a:lnTo>
                        <a:lnTo>
                          <a:pt x="187" y="5"/>
                        </a:lnTo>
                        <a:lnTo>
                          <a:pt x="183" y="5"/>
                        </a:lnTo>
                        <a:lnTo>
                          <a:pt x="177" y="5"/>
                        </a:lnTo>
                        <a:lnTo>
                          <a:pt x="170" y="4"/>
                        </a:lnTo>
                        <a:lnTo>
                          <a:pt x="163" y="4"/>
                        </a:lnTo>
                        <a:lnTo>
                          <a:pt x="157" y="3"/>
                        </a:lnTo>
                        <a:lnTo>
                          <a:pt x="153" y="2"/>
                        </a:lnTo>
                        <a:lnTo>
                          <a:pt x="148" y="1"/>
                        </a:lnTo>
                        <a:close/>
                      </a:path>
                    </a:pathLst>
                  </a:custGeom>
                  <a:solidFill>
                    <a:srgbClr val="EFE55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" name="Freeform 94"/>
                  <p:cNvSpPr/>
                  <p:nvPr/>
                </p:nvSpPr>
                <p:spPr bwMode="auto">
                  <a:xfrm>
                    <a:off x="4471" y="2050"/>
                    <a:ext cx="83" cy="75"/>
                  </a:xfrm>
                  <a:custGeom>
                    <a:avLst/>
                    <a:gdLst>
                      <a:gd name="T0" fmla="*/ 1 w 165"/>
                      <a:gd name="T1" fmla="*/ 25 h 75"/>
                      <a:gd name="T2" fmla="*/ 1 w 165"/>
                      <a:gd name="T3" fmla="*/ 22 h 75"/>
                      <a:gd name="T4" fmla="*/ 1 w 165"/>
                      <a:gd name="T5" fmla="*/ 20 h 75"/>
                      <a:gd name="T6" fmla="*/ 1 w 165"/>
                      <a:gd name="T7" fmla="*/ 18 h 75"/>
                      <a:gd name="T8" fmla="*/ 1 w 165"/>
                      <a:gd name="T9" fmla="*/ 15 h 75"/>
                      <a:gd name="T10" fmla="*/ 1 w 165"/>
                      <a:gd name="T11" fmla="*/ 12 h 75"/>
                      <a:gd name="T12" fmla="*/ 1 w 165"/>
                      <a:gd name="T13" fmla="*/ 10 h 75"/>
                      <a:gd name="T14" fmla="*/ 1 w 165"/>
                      <a:gd name="T15" fmla="*/ 6 h 75"/>
                      <a:gd name="T16" fmla="*/ 1 w 165"/>
                      <a:gd name="T17" fmla="*/ 2 h 75"/>
                      <a:gd name="T18" fmla="*/ 1 w 165"/>
                      <a:gd name="T19" fmla="*/ 0 h 75"/>
                      <a:gd name="T20" fmla="*/ 1 w 165"/>
                      <a:gd name="T21" fmla="*/ 3 h 75"/>
                      <a:gd name="T22" fmla="*/ 1 w 165"/>
                      <a:gd name="T23" fmla="*/ 10 h 75"/>
                      <a:gd name="T24" fmla="*/ 1 w 165"/>
                      <a:gd name="T25" fmla="*/ 20 h 75"/>
                      <a:gd name="T26" fmla="*/ 0 w 165"/>
                      <a:gd name="T27" fmla="*/ 31 h 75"/>
                      <a:gd name="T28" fmla="*/ 1 w 165"/>
                      <a:gd name="T29" fmla="*/ 41 h 75"/>
                      <a:gd name="T30" fmla="*/ 1 w 165"/>
                      <a:gd name="T31" fmla="*/ 51 h 75"/>
                      <a:gd name="T32" fmla="*/ 1 w 165"/>
                      <a:gd name="T33" fmla="*/ 59 h 75"/>
                      <a:gd name="T34" fmla="*/ 1 w 165"/>
                      <a:gd name="T35" fmla="*/ 67 h 75"/>
                      <a:gd name="T36" fmla="*/ 1 w 165"/>
                      <a:gd name="T37" fmla="*/ 72 h 75"/>
                      <a:gd name="T38" fmla="*/ 1 w 165"/>
                      <a:gd name="T39" fmla="*/ 75 h 75"/>
                      <a:gd name="T40" fmla="*/ 1 w 165"/>
                      <a:gd name="T41" fmla="*/ 75 h 75"/>
                      <a:gd name="T42" fmla="*/ 1 w 165"/>
                      <a:gd name="T43" fmla="*/ 73 h 75"/>
                      <a:gd name="T44" fmla="*/ 1 w 165"/>
                      <a:gd name="T45" fmla="*/ 70 h 75"/>
                      <a:gd name="T46" fmla="*/ 1 w 165"/>
                      <a:gd name="T47" fmla="*/ 66 h 75"/>
                      <a:gd name="T48" fmla="*/ 1 w 165"/>
                      <a:gd name="T49" fmla="*/ 63 h 75"/>
                      <a:gd name="T50" fmla="*/ 1 w 165"/>
                      <a:gd name="T51" fmla="*/ 56 h 75"/>
                      <a:gd name="T52" fmla="*/ 1 w 165"/>
                      <a:gd name="T53" fmla="*/ 45 h 75"/>
                      <a:gd name="T54" fmla="*/ 1 w 165"/>
                      <a:gd name="T55" fmla="*/ 33 h 75"/>
                      <a:gd name="T56" fmla="*/ 1 w 165"/>
                      <a:gd name="T57" fmla="*/ 25 h 75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w 165"/>
                      <a:gd name="T88" fmla="*/ 0 h 75"/>
                      <a:gd name="T89" fmla="*/ 165 w 165"/>
                      <a:gd name="T90" fmla="*/ 75 h 75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T87" t="T88" r="T89" b="T90"/>
                    <a:pathLst>
                      <a:path w="165" h="75">
                        <a:moveTo>
                          <a:pt x="144" y="25"/>
                        </a:moveTo>
                        <a:lnTo>
                          <a:pt x="130" y="22"/>
                        </a:lnTo>
                        <a:lnTo>
                          <a:pt x="117" y="20"/>
                        </a:lnTo>
                        <a:lnTo>
                          <a:pt x="103" y="18"/>
                        </a:lnTo>
                        <a:lnTo>
                          <a:pt x="90" y="15"/>
                        </a:lnTo>
                        <a:lnTo>
                          <a:pt x="77" y="12"/>
                        </a:lnTo>
                        <a:lnTo>
                          <a:pt x="65" y="10"/>
                        </a:lnTo>
                        <a:lnTo>
                          <a:pt x="51" y="6"/>
                        </a:lnTo>
                        <a:lnTo>
                          <a:pt x="38" y="2"/>
                        </a:lnTo>
                        <a:lnTo>
                          <a:pt x="23" y="0"/>
                        </a:lnTo>
                        <a:lnTo>
                          <a:pt x="13" y="3"/>
                        </a:lnTo>
                        <a:lnTo>
                          <a:pt x="6" y="10"/>
                        </a:lnTo>
                        <a:lnTo>
                          <a:pt x="1" y="20"/>
                        </a:lnTo>
                        <a:lnTo>
                          <a:pt x="0" y="31"/>
                        </a:lnTo>
                        <a:lnTo>
                          <a:pt x="1" y="41"/>
                        </a:lnTo>
                        <a:lnTo>
                          <a:pt x="5" y="51"/>
                        </a:lnTo>
                        <a:lnTo>
                          <a:pt x="10" y="59"/>
                        </a:lnTo>
                        <a:lnTo>
                          <a:pt x="26" y="67"/>
                        </a:lnTo>
                        <a:lnTo>
                          <a:pt x="43" y="72"/>
                        </a:lnTo>
                        <a:lnTo>
                          <a:pt x="61" y="75"/>
                        </a:lnTo>
                        <a:lnTo>
                          <a:pt x="81" y="75"/>
                        </a:lnTo>
                        <a:lnTo>
                          <a:pt x="101" y="73"/>
                        </a:lnTo>
                        <a:lnTo>
                          <a:pt x="120" y="70"/>
                        </a:lnTo>
                        <a:lnTo>
                          <a:pt x="140" y="66"/>
                        </a:lnTo>
                        <a:lnTo>
                          <a:pt x="159" y="63"/>
                        </a:lnTo>
                        <a:lnTo>
                          <a:pt x="165" y="56"/>
                        </a:lnTo>
                        <a:lnTo>
                          <a:pt x="164" y="45"/>
                        </a:lnTo>
                        <a:lnTo>
                          <a:pt x="157" y="33"/>
                        </a:lnTo>
                        <a:lnTo>
                          <a:pt x="144" y="25"/>
                        </a:lnTo>
                        <a:close/>
                      </a:path>
                    </a:pathLst>
                  </a:custGeom>
                  <a:solidFill>
                    <a:srgbClr val="EFE55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" name="Freeform 95"/>
                  <p:cNvSpPr/>
                  <p:nvPr/>
                </p:nvSpPr>
                <p:spPr bwMode="auto">
                  <a:xfrm>
                    <a:off x="4573" y="1817"/>
                    <a:ext cx="72" cy="88"/>
                  </a:xfrm>
                  <a:custGeom>
                    <a:avLst/>
                    <a:gdLst>
                      <a:gd name="T0" fmla="*/ 1 w 144"/>
                      <a:gd name="T1" fmla="*/ 0 h 88"/>
                      <a:gd name="T2" fmla="*/ 1 w 144"/>
                      <a:gd name="T3" fmla="*/ 0 h 88"/>
                      <a:gd name="T4" fmla="*/ 1 w 144"/>
                      <a:gd name="T5" fmla="*/ 2 h 88"/>
                      <a:gd name="T6" fmla="*/ 1 w 144"/>
                      <a:gd name="T7" fmla="*/ 3 h 88"/>
                      <a:gd name="T8" fmla="*/ 1 w 144"/>
                      <a:gd name="T9" fmla="*/ 6 h 88"/>
                      <a:gd name="T10" fmla="*/ 1 w 144"/>
                      <a:gd name="T11" fmla="*/ 8 h 88"/>
                      <a:gd name="T12" fmla="*/ 1 w 144"/>
                      <a:gd name="T13" fmla="*/ 11 h 88"/>
                      <a:gd name="T14" fmla="*/ 1 w 144"/>
                      <a:gd name="T15" fmla="*/ 16 h 88"/>
                      <a:gd name="T16" fmla="*/ 1 w 144"/>
                      <a:gd name="T17" fmla="*/ 19 h 88"/>
                      <a:gd name="T18" fmla="*/ 1 w 144"/>
                      <a:gd name="T19" fmla="*/ 26 h 88"/>
                      <a:gd name="T20" fmla="*/ 0 w 144"/>
                      <a:gd name="T21" fmla="*/ 41 h 88"/>
                      <a:gd name="T22" fmla="*/ 1 w 144"/>
                      <a:gd name="T23" fmla="*/ 57 h 88"/>
                      <a:gd name="T24" fmla="*/ 1 w 144"/>
                      <a:gd name="T25" fmla="*/ 65 h 88"/>
                      <a:gd name="T26" fmla="*/ 1 w 144"/>
                      <a:gd name="T27" fmla="*/ 74 h 88"/>
                      <a:gd name="T28" fmla="*/ 1 w 144"/>
                      <a:gd name="T29" fmla="*/ 80 h 88"/>
                      <a:gd name="T30" fmla="*/ 1 w 144"/>
                      <a:gd name="T31" fmla="*/ 84 h 88"/>
                      <a:gd name="T32" fmla="*/ 1 w 144"/>
                      <a:gd name="T33" fmla="*/ 87 h 88"/>
                      <a:gd name="T34" fmla="*/ 1 w 144"/>
                      <a:gd name="T35" fmla="*/ 88 h 88"/>
                      <a:gd name="T36" fmla="*/ 1 w 144"/>
                      <a:gd name="T37" fmla="*/ 88 h 88"/>
                      <a:gd name="T38" fmla="*/ 1 w 144"/>
                      <a:gd name="T39" fmla="*/ 88 h 88"/>
                      <a:gd name="T40" fmla="*/ 1 w 144"/>
                      <a:gd name="T41" fmla="*/ 88 h 88"/>
                      <a:gd name="T42" fmla="*/ 1 w 144"/>
                      <a:gd name="T43" fmla="*/ 75 h 88"/>
                      <a:gd name="T44" fmla="*/ 1 w 144"/>
                      <a:gd name="T45" fmla="*/ 62 h 88"/>
                      <a:gd name="T46" fmla="*/ 1 w 144"/>
                      <a:gd name="T47" fmla="*/ 49 h 88"/>
                      <a:gd name="T48" fmla="*/ 1 w 144"/>
                      <a:gd name="T49" fmla="*/ 37 h 88"/>
                      <a:gd name="T50" fmla="*/ 1 w 144"/>
                      <a:gd name="T51" fmla="*/ 26 h 88"/>
                      <a:gd name="T52" fmla="*/ 1 w 144"/>
                      <a:gd name="T53" fmla="*/ 19 h 88"/>
                      <a:gd name="T54" fmla="*/ 1 w 144"/>
                      <a:gd name="T55" fmla="*/ 15 h 88"/>
                      <a:gd name="T56" fmla="*/ 1 w 144"/>
                      <a:gd name="T57" fmla="*/ 14 h 88"/>
                      <a:gd name="T58" fmla="*/ 1 w 144"/>
                      <a:gd name="T59" fmla="*/ 8 h 88"/>
                      <a:gd name="T60" fmla="*/ 1 w 144"/>
                      <a:gd name="T61" fmla="*/ 3 h 88"/>
                      <a:gd name="T62" fmla="*/ 1 w 144"/>
                      <a:gd name="T63" fmla="*/ 1 h 88"/>
                      <a:gd name="T64" fmla="*/ 1 w 144"/>
                      <a:gd name="T65" fmla="*/ 0 h 88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44"/>
                      <a:gd name="T100" fmla="*/ 0 h 88"/>
                      <a:gd name="T101" fmla="*/ 144 w 144"/>
                      <a:gd name="T102" fmla="*/ 88 h 88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44" h="88">
                        <a:moveTo>
                          <a:pt x="86" y="0"/>
                        </a:moveTo>
                        <a:lnTo>
                          <a:pt x="76" y="0"/>
                        </a:lnTo>
                        <a:lnTo>
                          <a:pt x="66" y="2"/>
                        </a:lnTo>
                        <a:lnTo>
                          <a:pt x="57" y="3"/>
                        </a:lnTo>
                        <a:lnTo>
                          <a:pt x="47" y="6"/>
                        </a:lnTo>
                        <a:lnTo>
                          <a:pt x="38" y="8"/>
                        </a:lnTo>
                        <a:lnTo>
                          <a:pt x="30" y="11"/>
                        </a:lnTo>
                        <a:lnTo>
                          <a:pt x="21" y="16"/>
                        </a:lnTo>
                        <a:lnTo>
                          <a:pt x="12" y="19"/>
                        </a:lnTo>
                        <a:lnTo>
                          <a:pt x="4" y="26"/>
                        </a:lnTo>
                        <a:lnTo>
                          <a:pt x="0" y="41"/>
                        </a:lnTo>
                        <a:lnTo>
                          <a:pt x="1" y="57"/>
                        </a:lnTo>
                        <a:lnTo>
                          <a:pt x="6" y="65"/>
                        </a:lnTo>
                        <a:lnTo>
                          <a:pt x="20" y="74"/>
                        </a:lnTo>
                        <a:lnTo>
                          <a:pt x="35" y="80"/>
                        </a:lnTo>
                        <a:lnTo>
                          <a:pt x="51" y="84"/>
                        </a:lnTo>
                        <a:lnTo>
                          <a:pt x="68" y="87"/>
                        </a:lnTo>
                        <a:lnTo>
                          <a:pt x="86" y="88"/>
                        </a:lnTo>
                        <a:lnTo>
                          <a:pt x="105" y="88"/>
                        </a:lnTo>
                        <a:lnTo>
                          <a:pt x="123" y="88"/>
                        </a:lnTo>
                        <a:lnTo>
                          <a:pt x="142" y="88"/>
                        </a:lnTo>
                        <a:lnTo>
                          <a:pt x="143" y="75"/>
                        </a:lnTo>
                        <a:lnTo>
                          <a:pt x="144" y="62"/>
                        </a:lnTo>
                        <a:lnTo>
                          <a:pt x="143" y="49"/>
                        </a:lnTo>
                        <a:lnTo>
                          <a:pt x="139" y="37"/>
                        </a:lnTo>
                        <a:lnTo>
                          <a:pt x="134" y="26"/>
                        </a:lnTo>
                        <a:lnTo>
                          <a:pt x="124" y="19"/>
                        </a:lnTo>
                        <a:lnTo>
                          <a:pt x="113" y="15"/>
                        </a:lnTo>
                        <a:lnTo>
                          <a:pt x="96" y="14"/>
                        </a:lnTo>
                        <a:lnTo>
                          <a:pt x="95" y="8"/>
                        </a:lnTo>
                        <a:lnTo>
                          <a:pt x="93" y="3"/>
                        </a:lnTo>
                        <a:lnTo>
                          <a:pt x="90" y="1"/>
                        </a:lnTo>
                        <a:lnTo>
                          <a:pt x="86" y="0"/>
                        </a:lnTo>
                        <a:close/>
                      </a:path>
                    </a:pathLst>
                  </a:custGeom>
                  <a:solidFill>
                    <a:srgbClr val="EFE55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" name="Freeform 96"/>
                  <p:cNvSpPr/>
                  <p:nvPr/>
                </p:nvSpPr>
                <p:spPr bwMode="auto">
                  <a:xfrm>
                    <a:off x="4647" y="1610"/>
                    <a:ext cx="108" cy="123"/>
                  </a:xfrm>
                  <a:custGeom>
                    <a:avLst/>
                    <a:gdLst>
                      <a:gd name="T0" fmla="*/ 1 w 214"/>
                      <a:gd name="T1" fmla="*/ 13 h 123"/>
                      <a:gd name="T2" fmla="*/ 1 w 214"/>
                      <a:gd name="T3" fmla="*/ 27 h 123"/>
                      <a:gd name="T4" fmla="*/ 1 w 214"/>
                      <a:gd name="T5" fmla="*/ 31 h 123"/>
                      <a:gd name="T6" fmla="*/ 1 w 214"/>
                      <a:gd name="T7" fmla="*/ 32 h 123"/>
                      <a:gd name="T8" fmla="*/ 1 w 214"/>
                      <a:gd name="T9" fmla="*/ 34 h 123"/>
                      <a:gd name="T10" fmla="*/ 1 w 214"/>
                      <a:gd name="T11" fmla="*/ 42 h 123"/>
                      <a:gd name="T12" fmla="*/ 1 w 214"/>
                      <a:gd name="T13" fmla="*/ 50 h 123"/>
                      <a:gd name="T14" fmla="*/ 1 w 214"/>
                      <a:gd name="T15" fmla="*/ 53 h 123"/>
                      <a:gd name="T16" fmla="*/ 1 w 214"/>
                      <a:gd name="T17" fmla="*/ 53 h 123"/>
                      <a:gd name="T18" fmla="*/ 1 w 214"/>
                      <a:gd name="T19" fmla="*/ 52 h 123"/>
                      <a:gd name="T20" fmla="*/ 1 w 214"/>
                      <a:gd name="T21" fmla="*/ 41 h 123"/>
                      <a:gd name="T22" fmla="*/ 1 w 214"/>
                      <a:gd name="T23" fmla="*/ 20 h 123"/>
                      <a:gd name="T24" fmla="*/ 1 w 214"/>
                      <a:gd name="T25" fmla="*/ 5 h 123"/>
                      <a:gd name="T26" fmla="*/ 1 w 214"/>
                      <a:gd name="T27" fmla="*/ 2 h 123"/>
                      <a:gd name="T28" fmla="*/ 1 w 214"/>
                      <a:gd name="T29" fmla="*/ 2 h 123"/>
                      <a:gd name="T30" fmla="*/ 1 w 214"/>
                      <a:gd name="T31" fmla="*/ 6 h 123"/>
                      <a:gd name="T32" fmla="*/ 1 w 214"/>
                      <a:gd name="T33" fmla="*/ 19 h 123"/>
                      <a:gd name="T34" fmla="*/ 1 w 214"/>
                      <a:gd name="T35" fmla="*/ 46 h 123"/>
                      <a:gd name="T36" fmla="*/ 1 w 214"/>
                      <a:gd name="T37" fmla="*/ 62 h 123"/>
                      <a:gd name="T38" fmla="*/ 1 w 214"/>
                      <a:gd name="T39" fmla="*/ 77 h 123"/>
                      <a:gd name="T40" fmla="*/ 1 w 214"/>
                      <a:gd name="T41" fmla="*/ 93 h 123"/>
                      <a:gd name="T42" fmla="*/ 1 w 214"/>
                      <a:gd name="T43" fmla="*/ 111 h 123"/>
                      <a:gd name="T44" fmla="*/ 1 w 214"/>
                      <a:gd name="T45" fmla="*/ 121 h 123"/>
                      <a:gd name="T46" fmla="*/ 1 w 214"/>
                      <a:gd name="T47" fmla="*/ 122 h 123"/>
                      <a:gd name="T48" fmla="*/ 1 w 214"/>
                      <a:gd name="T49" fmla="*/ 123 h 123"/>
                      <a:gd name="T50" fmla="*/ 1 w 214"/>
                      <a:gd name="T51" fmla="*/ 122 h 123"/>
                      <a:gd name="T52" fmla="*/ 1 w 214"/>
                      <a:gd name="T53" fmla="*/ 120 h 123"/>
                      <a:gd name="T54" fmla="*/ 1 w 214"/>
                      <a:gd name="T55" fmla="*/ 111 h 123"/>
                      <a:gd name="T56" fmla="*/ 1 w 214"/>
                      <a:gd name="T57" fmla="*/ 98 h 123"/>
                      <a:gd name="T58" fmla="*/ 1 w 214"/>
                      <a:gd name="T59" fmla="*/ 92 h 123"/>
                      <a:gd name="T60" fmla="*/ 1 w 214"/>
                      <a:gd name="T61" fmla="*/ 93 h 123"/>
                      <a:gd name="T62" fmla="*/ 1 w 214"/>
                      <a:gd name="T63" fmla="*/ 91 h 123"/>
                      <a:gd name="T64" fmla="*/ 1 w 214"/>
                      <a:gd name="T65" fmla="*/ 78 h 123"/>
                      <a:gd name="T66" fmla="*/ 0 w 214"/>
                      <a:gd name="T67" fmla="*/ 42 h 123"/>
                      <a:gd name="T68" fmla="*/ 1 w 214"/>
                      <a:gd name="T69" fmla="*/ 21 h 123"/>
                      <a:gd name="T70" fmla="*/ 1 w 214"/>
                      <a:gd name="T71" fmla="*/ 22 h 123"/>
                      <a:gd name="T72" fmla="*/ 1 w 214"/>
                      <a:gd name="T73" fmla="*/ 0 h 123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w 214"/>
                      <a:gd name="T112" fmla="*/ 0 h 123"/>
                      <a:gd name="T113" fmla="*/ 214 w 214"/>
                      <a:gd name="T114" fmla="*/ 123 h 123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T111" t="T112" r="T113" b="T114"/>
                    <a:pathLst>
                      <a:path w="214" h="123">
                        <a:moveTo>
                          <a:pt x="26" y="0"/>
                        </a:moveTo>
                        <a:lnTo>
                          <a:pt x="27" y="13"/>
                        </a:lnTo>
                        <a:lnTo>
                          <a:pt x="33" y="22"/>
                        </a:lnTo>
                        <a:lnTo>
                          <a:pt x="42" y="27"/>
                        </a:lnTo>
                        <a:lnTo>
                          <a:pt x="55" y="29"/>
                        </a:lnTo>
                        <a:lnTo>
                          <a:pt x="69" y="31"/>
                        </a:lnTo>
                        <a:lnTo>
                          <a:pt x="84" y="32"/>
                        </a:lnTo>
                        <a:lnTo>
                          <a:pt x="98" y="32"/>
                        </a:lnTo>
                        <a:lnTo>
                          <a:pt x="109" y="33"/>
                        </a:lnTo>
                        <a:lnTo>
                          <a:pt x="113" y="34"/>
                        </a:lnTo>
                        <a:lnTo>
                          <a:pt x="114" y="38"/>
                        </a:lnTo>
                        <a:lnTo>
                          <a:pt x="115" y="42"/>
                        </a:lnTo>
                        <a:lnTo>
                          <a:pt x="115" y="47"/>
                        </a:lnTo>
                        <a:lnTo>
                          <a:pt x="118" y="50"/>
                        </a:lnTo>
                        <a:lnTo>
                          <a:pt x="123" y="52"/>
                        </a:lnTo>
                        <a:lnTo>
                          <a:pt x="129" y="53"/>
                        </a:lnTo>
                        <a:lnTo>
                          <a:pt x="135" y="53"/>
                        </a:lnTo>
                        <a:lnTo>
                          <a:pt x="139" y="53"/>
                        </a:lnTo>
                        <a:lnTo>
                          <a:pt x="145" y="53"/>
                        </a:lnTo>
                        <a:lnTo>
                          <a:pt x="150" y="52"/>
                        </a:lnTo>
                        <a:lnTo>
                          <a:pt x="154" y="50"/>
                        </a:lnTo>
                        <a:lnTo>
                          <a:pt x="161" y="41"/>
                        </a:lnTo>
                        <a:lnTo>
                          <a:pt x="160" y="31"/>
                        </a:lnTo>
                        <a:lnTo>
                          <a:pt x="159" y="20"/>
                        </a:lnTo>
                        <a:lnTo>
                          <a:pt x="159" y="9"/>
                        </a:lnTo>
                        <a:lnTo>
                          <a:pt x="163" y="5"/>
                        </a:lnTo>
                        <a:lnTo>
                          <a:pt x="169" y="3"/>
                        </a:lnTo>
                        <a:lnTo>
                          <a:pt x="175" y="2"/>
                        </a:lnTo>
                        <a:lnTo>
                          <a:pt x="182" y="0"/>
                        </a:lnTo>
                        <a:lnTo>
                          <a:pt x="189" y="2"/>
                        </a:lnTo>
                        <a:lnTo>
                          <a:pt x="195" y="4"/>
                        </a:lnTo>
                        <a:lnTo>
                          <a:pt x="199" y="6"/>
                        </a:lnTo>
                        <a:lnTo>
                          <a:pt x="204" y="9"/>
                        </a:lnTo>
                        <a:lnTo>
                          <a:pt x="212" y="19"/>
                        </a:lnTo>
                        <a:lnTo>
                          <a:pt x="214" y="32"/>
                        </a:lnTo>
                        <a:lnTo>
                          <a:pt x="211" y="46"/>
                        </a:lnTo>
                        <a:lnTo>
                          <a:pt x="204" y="55"/>
                        </a:lnTo>
                        <a:lnTo>
                          <a:pt x="196" y="62"/>
                        </a:lnTo>
                        <a:lnTo>
                          <a:pt x="189" y="69"/>
                        </a:lnTo>
                        <a:lnTo>
                          <a:pt x="181" y="77"/>
                        </a:lnTo>
                        <a:lnTo>
                          <a:pt x="175" y="84"/>
                        </a:lnTo>
                        <a:lnTo>
                          <a:pt x="169" y="93"/>
                        </a:lnTo>
                        <a:lnTo>
                          <a:pt x="166" y="101"/>
                        </a:lnTo>
                        <a:lnTo>
                          <a:pt x="163" y="111"/>
                        </a:lnTo>
                        <a:lnTo>
                          <a:pt x="165" y="121"/>
                        </a:lnTo>
                        <a:lnTo>
                          <a:pt x="158" y="121"/>
                        </a:lnTo>
                        <a:lnTo>
                          <a:pt x="150" y="122"/>
                        </a:lnTo>
                        <a:lnTo>
                          <a:pt x="144" y="122"/>
                        </a:lnTo>
                        <a:lnTo>
                          <a:pt x="137" y="122"/>
                        </a:lnTo>
                        <a:lnTo>
                          <a:pt x="130" y="123"/>
                        </a:lnTo>
                        <a:lnTo>
                          <a:pt x="124" y="123"/>
                        </a:lnTo>
                        <a:lnTo>
                          <a:pt x="116" y="122"/>
                        </a:lnTo>
                        <a:lnTo>
                          <a:pt x="109" y="121"/>
                        </a:lnTo>
                        <a:lnTo>
                          <a:pt x="109" y="120"/>
                        </a:lnTo>
                        <a:lnTo>
                          <a:pt x="109" y="115"/>
                        </a:lnTo>
                        <a:lnTo>
                          <a:pt x="109" y="111"/>
                        </a:lnTo>
                        <a:lnTo>
                          <a:pt x="109" y="107"/>
                        </a:lnTo>
                        <a:lnTo>
                          <a:pt x="100" y="98"/>
                        </a:lnTo>
                        <a:lnTo>
                          <a:pt x="90" y="94"/>
                        </a:lnTo>
                        <a:lnTo>
                          <a:pt x="79" y="92"/>
                        </a:lnTo>
                        <a:lnTo>
                          <a:pt x="68" y="92"/>
                        </a:lnTo>
                        <a:lnTo>
                          <a:pt x="56" y="93"/>
                        </a:lnTo>
                        <a:lnTo>
                          <a:pt x="46" y="93"/>
                        </a:lnTo>
                        <a:lnTo>
                          <a:pt x="36" y="91"/>
                        </a:lnTo>
                        <a:lnTo>
                          <a:pt x="26" y="87"/>
                        </a:lnTo>
                        <a:lnTo>
                          <a:pt x="14" y="78"/>
                        </a:lnTo>
                        <a:lnTo>
                          <a:pt x="4" y="62"/>
                        </a:lnTo>
                        <a:lnTo>
                          <a:pt x="0" y="42"/>
                        </a:lnTo>
                        <a:lnTo>
                          <a:pt x="1" y="22"/>
                        </a:lnTo>
                        <a:lnTo>
                          <a:pt x="2" y="21"/>
                        </a:lnTo>
                        <a:lnTo>
                          <a:pt x="7" y="22"/>
                        </a:lnTo>
                        <a:lnTo>
                          <a:pt x="10" y="22"/>
                        </a:lnTo>
                        <a:lnTo>
                          <a:pt x="11" y="18"/>
                        </a:lnTo>
                        <a:lnTo>
                          <a:pt x="26" y="0"/>
                        </a:lnTo>
                        <a:close/>
                      </a:path>
                    </a:pathLst>
                  </a:custGeom>
                  <a:solidFill>
                    <a:srgbClr val="EFE55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" name="Freeform 97"/>
                  <p:cNvSpPr/>
                  <p:nvPr/>
                </p:nvSpPr>
                <p:spPr bwMode="auto">
                  <a:xfrm>
                    <a:off x="4771" y="1840"/>
                    <a:ext cx="91" cy="107"/>
                  </a:xfrm>
                  <a:custGeom>
                    <a:avLst/>
                    <a:gdLst>
                      <a:gd name="T0" fmla="*/ 1 w 182"/>
                      <a:gd name="T1" fmla="*/ 40 h 107"/>
                      <a:gd name="T2" fmla="*/ 1 w 182"/>
                      <a:gd name="T3" fmla="*/ 40 h 107"/>
                      <a:gd name="T4" fmla="*/ 1 w 182"/>
                      <a:gd name="T5" fmla="*/ 40 h 107"/>
                      <a:gd name="T6" fmla="*/ 1 w 182"/>
                      <a:gd name="T7" fmla="*/ 41 h 107"/>
                      <a:gd name="T8" fmla="*/ 1 w 182"/>
                      <a:gd name="T9" fmla="*/ 41 h 107"/>
                      <a:gd name="T10" fmla="*/ 1 w 182"/>
                      <a:gd name="T11" fmla="*/ 41 h 107"/>
                      <a:gd name="T12" fmla="*/ 1 w 182"/>
                      <a:gd name="T13" fmla="*/ 40 h 107"/>
                      <a:gd name="T14" fmla="*/ 1 w 182"/>
                      <a:gd name="T15" fmla="*/ 38 h 107"/>
                      <a:gd name="T16" fmla="*/ 1 w 182"/>
                      <a:gd name="T17" fmla="*/ 35 h 107"/>
                      <a:gd name="T18" fmla="*/ 1 w 182"/>
                      <a:gd name="T19" fmla="*/ 26 h 107"/>
                      <a:gd name="T20" fmla="*/ 1 w 182"/>
                      <a:gd name="T21" fmla="*/ 17 h 107"/>
                      <a:gd name="T22" fmla="*/ 1 w 182"/>
                      <a:gd name="T23" fmla="*/ 10 h 107"/>
                      <a:gd name="T24" fmla="*/ 1 w 182"/>
                      <a:gd name="T25" fmla="*/ 3 h 107"/>
                      <a:gd name="T26" fmla="*/ 1 w 182"/>
                      <a:gd name="T27" fmla="*/ 0 h 107"/>
                      <a:gd name="T28" fmla="*/ 1 w 182"/>
                      <a:gd name="T29" fmla="*/ 0 h 107"/>
                      <a:gd name="T30" fmla="*/ 1 w 182"/>
                      <a:gd name="T31" fmla="*/ 3 h 107"/>
                      <a:gd name="T32" fmla="*/ 1 w 182"/>
                      <a:gd name="T33" fmla="*/ 12 h 107"/>
                      <a:gd name="T34" fmla="*/ 1 w 182"/>
                      <a:gd name="T35" fmla="*/ 22 h 107"/>
                      <a:gd name="T36" fmla="*/ 0 w 182"/>
                      <a:gd name="T37" fmla="*/ 35 h 107"/>
                      <a:gd name="T38" fmla="*/ 1 w 182"/>
                      <a:gd name="T39" fmla="*/ 49 h 107"/>
                      <a:gd name="T40" fmla="*/ 1 w 182"/>
                      <a:gd name="T41" fmla="*/ 58 h 107"/>
                      <a:gd name="T42" fmla="*/ 1 w 182"/>
                      <a:gd name="T43" fmla="*/ 64 h 107"/>
                      <a:gd name="T44" fmla="*/ 1 w 182"/>
                      <a:gd name="T45" fmla="*/ 67 h 107"/>
                      <a:gd name="T46" fmla="*/ 1 w 182"/>
                      <a:gd name="T47" fmla="*/ 68 h 107"/>
                      <a:gd name="T48" fmla="*/ 1 w 182"/>
                      <a:gd name="T49" fmla="*/ 67 h 107"/>
                      <a:gd name="T50" fmla="*/ 1 w 182"/>
                      <a:gd name="T51" fmla="*/ 67 h 107"/>
                      <a:gd name="T52" fmla="*/ 1 w 182"/>
                      <a:gd name="T53" fmla="*/ 67 h 107"/>
                      <a:gd name="T54" fmla="*/ 1 w 182"/>
                      <a:gd name="T55" fmla="*/ 68 h 107"/>
                      <a:gd name="T56" fmla="*/ 1 w 182"/>
                      <a:gd name="T57" fmla="*/ 72 h 107"/>
                      <a:gd name="T58" fmla="*/ 1 w 182"/>
                      <a:gd name="T59" fmla="*/ 80 h 107"/>
                      <a:gd name="T60" fmla="*/ 1 w 182"/>
                      <a:gd name="T61" fmla="*/ 87 h 107"/>
                      <a:gd name="T62" fmla="*/ 1 w 182"/>
                      <a:gd name="T63" fmla="*/ 95 h 107"/>
                      <a:gd name="T64" fmla="*/ 1 w 182"/>
                      <a:gd name="T65" fmla="*/ 100 h 107"/>
                      <a:gd name="T66" fmla="*/ 1 w 182"/>
                      <a:gd name="T67" fmla="*/ 104 h 107"/>
                      <a:gd name="T68" fmla="*/ 1 w 182"/>
                      <a:gd name="T69" fmla="*/ 107 h 107"/>
                      <a:gd name="T70" fmla="*/ 1 w 182"/>
                      <a:gd name="T71" fmla="*/ 105 h 107"/>
                      <a:gd name="T72" fmla="*/ 1 w 182"/>
                      <a:gd name="T73" fmla="*/ 100 h 107"/>
                      <a:gd name="T74" fmla="*/ 1 w 182"/>
                      <a:gd name="T75" fmla="*/ 87 h 107"/>
                      <a:gd name="T76" fmla="*/ 1 w 182"/>
                      <a:gd name="T77" fmla="*/ 67 h 107"/>
                      <a:gd name="T78" fmla="*/ 1 w 182"/>
                      <a:gd name="T79" fmla="*/ 49 h 107"/>
                      <a:gd name="T80" fmla="*/ 1 w 182"/>
                      <a:gd name="T81" fmla="*/ 40 h 107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82"/>
                      <a:gd name="T124" fmla="*/ 0 h 107"/>
                      <a:gd name="T125" fmla="*/ 182 w 182"/>
                      <a:gd name="T126" fmla="*/ 107 h 107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82" h="107">
                        <a:moveTo>
                          <a:pt x="158" y="40"/>
                        </a:moveTo>
                        <a:lnTo>
                          <a:pt x="152" y="40"/>
                        </a:lnTo>
                        <a:lnTo>
                          <a:pt x="147" y="40"/>
                        </a:lnTo>
                        <a:lnTo>
                          <a:pt x="140" y="41"/>
                        </a:lnTo>
                        <a:lnTo>
                          <a:pt x="134" y="41"/>
                        </a:lnTo>
                        <a:lnTo>
                          <a:pt x="128" y="41"/>
                        </a:lnTo>
                        <a:lnTo>
                          <a:pt x="122" y="40"/>
                        </a:lnTo>
                        <a:lnTo>
                          <a:pt x="118" y="38"/>
                        </a:lnTo>
                        <a:lnTo>
                          <a:pt x="113" y="35"/>
                        </a:lnTo>
                        <a:lnTo>
                          <a:pt x="103" y="26"/>
                        </a:lnTo>
                        <a:lnTo>
                          <a:pt x="91" y="17"/>
                        </a:lnTo>
                        <a:lnTo>
                          <a:pt x="78" y="10"/>
                        </a:lnTo>
                        <a:lnTo>
                          <a:pt x="65" y="3"/>
                        </a:lnTo>
                        <a:lnTo>
                          <a:pt x="50" y="0"/>
                        </a:lnTo>
                        <a:lnTo>
                          <a:pt x="36" y="0"/>
                        </a:lnTo>
                        <a:lnTo>
                          <a:pt x="22" y="3"/>
                        </a:lnTo>
                        <a:lnTo>
                          <a:pt x="8" y="12"/>
                        </a:lnTo>
                        <a:lnTo>
                          <a:pt x="3" y="22"/>
                        </a:lnTo>
                        <a:lnTo>
                          <a:pt x="0" y="35"/>
                        </a:lnTo>
                        <a:lnTo>
                          <a:pt x="3" y="49"/>
                        </a:lnTo>
                        <a:lnTo>
                          <a:pt x="8" y="58"/>
                        </a:lnTo>
                        <a:lnTo>
                          <a:pt x="15" y="64"/>
                        </a:lnTo>
                        <a:lnTo>
                          <a:pt x="23" y="67"/>
                        </a:lnTo>
                        <a:lnTo>
                          <a:pt x="33" y="68"/>
                        </a:lnTo>
                        <a:lnTo>
                          <a:pt x="43" y="67"/>
                        </a:lnTo>
                        <a:lnTo>
                          <a:pt x="53" y="67"/>
                        </a:lnTo>
                        <a:lnTo>
                          <a:pt x="63" y="67"/>
                        </a:lnTo>
                        <a:lnTo>
                          <a:pt x="71" y="68"/>
                        </a:lnTo>
                        <a:lnTo>
                          <a:pt x="78" y="72"/>
                        </a:lnTo>
                        <a:lnTo>
                          <a:pt x="89" y="80"/>
                        </a:lnTo>
                        <a:lnTo>
                          <a:pt x="102" y="87"/>
                        </a:lnTo>
                        <a:lnTo>
                          <a:pt x="113" y="95"/>
                        </a:lnTo>
                        <a:lnTo>
                          <a:pt x="125" y="100"/>
                        </a:lnTo>
                        <a:lnTo>
                          <a:pt x="136" y="104"/>
                        </a:lnTo>
                        <a:lnTo>
                          <a:pt x="148" y="107"/>
                        </a:lnTo>
                        <a:lnTo>
                          <a:pt x="158" y="105"/>
                        </a:lnTo>
                        <a:lnTo>
                          <a:pt x="167" y="100"/>
                        </a:lnTo>
                        <a:lnTo>
                          <a:pt x="179" y="87"/>
                        </a:lnTo>
                        <a:lnTo>
                          <a:pt x="182" y="67"/>
                        </a:lnTo>
                        <a:lnTo>
                          <a:pt x="175" y="49"/>
                        </a:lnTo>
                        <a:lnTo>
                          <a:pt x="158" y="40"/>
                        </a:lnTo>
                        <a:close/>
                      </a:path>
                    </a:pathLst>
                  </a:custGeom>
                  <a:solidFill>
                    <a:srgbClr val="EFE55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" name="Freeform 98"/>
                  <p:cNvSpPr/>
                  <p:nvPr/>
                </p:nvSpPr>
                <p:spPr bwMode="auto">
                  <a:xfrm>
                    <a:off x="4430" y="1237"/>
                    <a:ext cx="19" cy="42"/>
                  </a:xfrm>
                  <a:custGeom>
                    <a:avLst/>
                    <a:gdLst>
                      <a:gd name="T0" fmla="*/ 1 w 38"/>
                      <a:gd name="T1" fmla="*/ 0 h 42"/>
                      <a:gd name="T2" fmla="*/ 1 w 38"/>
                      <a:gd name="T3" fmla="*/ 4 h 42"/>
                      <a:gd name="T4" fmla="*/ 0 w 38"/>
                      <a:gd name="T5" fmla="*/ 14 h 42"/>
                      <a:gd name="T6" fmla="*/ 0 w 38"/>
                      <a:gd name="T7" fmla="*/ 26 h 42"/>
                      <a:gd name="T8" fmla="*/ 1 w 38"/>
                      <a:gd name="T9" fmla="*/ 37 h 42"/>
                      <a:gd name="T10" fmla="*/ 1 w 38"/>
                      <a:gd name="T11" fmla="*/ 41 h 42"/>
                      <a:gd name="T12" fmla="*/ 1 w 38"/>
                      <a:gd name="T13" fmla="*/ 42 h 42"/>
                      <a:gd name="T14" fmla="*/ 1 w 38"/>
                      <a:gd name="T15" fmla="*/ 41 h 42"/>
                      <a:gd name="T16" fmla="*/ 1 w 38"/>
                      <a:gd name="T17" fmla="*/ 37 h 42"/>
                      <a:gd name="T18" fmla="*/ 1 w 38"/>
                      <a:gd name="T19" fmla="*/ 30 h 42"/>
                      <a:gd name="T20" fmla="*/ 1 w 38"/>
                      <a:gd name="T21" fmla="*/ 21 h 42"/>
                      <a:gd name="T22" fmla="*/ 1 w 38"/>
                      <a:gd name="T23" fmla="*/ 13 h 42"/>
                      <a:gd name="T24" fmla="*/ 1 w 38"/>
                      <a:gd name="T25" fmla="*/ 4 h 42"/>
                      <a:gd name="T26" fmla="*/ 1 w 38"/>
                      <a:gd name="T27" fmla="*/ 3 h 42"/>
                      <a:gd name="T28" fmla="*/ 1 w 38"/>
                      <a:gd name="T29" fmla="*/ 2 h 42"/>
                      <a:gd name="T30" fmla="*/ 1 w 38"/>
                      <a:gd name="T31" fmla="*/ 1 h 42"/>
                      <a:gd name="T32" fmla="*/ 1 w 38"/>
                      <a:gd name="T33" fmla="*/ 0 h 42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38"/>
                      <a:gd name="T52" fmla="*/ 0 h 42"/>
                      <a:gd name="T53" fmla="*/ 38 w 38"/>
                      <a:gd name="T54" fmla="*/ 42 h 42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38" h="42">
                        <a:moveTo>
                          <a:pt x="26" y="0"/>
                        </a:moveTo>
                        <a:lnTo>
                          <a:pt x="8" y="4"/>
                        </a:lnTo>
                        <a:lnTo>
                          <a:pt x="0" y="14"/>
                        </a:lnTo>
                        <a:lnTo>
                          <a:pt x="0" y="26"/>
                        </a:lnTo>
                        <a:lnTo>
                          <a:pt x="5" y="37"/>
                        </a:lnTo>
                        <a:lnTo>
                          <a:pt x="9" y="41"/>
                        </a:lnTo>
                        <a:lnTo>
                          <a:pt x="17" y="42"/>
                        </a:lnTo>
                        <a:lnTo>
                          <a:pt x="27" y="41"/>
                        </a:lnTo>
                        <a:lnTo>
                          <a:pt x="35" y="37"/>
                        </a:lnTo>
                        <a:lnTo>
                          <a:pt x="38" y="30"/>
                        </a:lnTo>
                        <a:lnTo>
                          <a:pt x="38" y="21"/>
                        </a:lnTo>
                        <a:lnTo>
                          <a:pt x="36" y="13"/>
                        </a:lnTo>
                        <a:lnTo>
                          <a:pt x="35" y="4"/>
                        </a:lnTo>
                        <a:lnTo>
                          <a:pt x="34" y="3"/>
                        </a:lnTo>
                        <a:lnTo>
                          <a:pt x="32" y="2"/>
                        </a:lnTo>
                        <a:lnTo>
                          <a:pt x="29" y="1"/>
                        </a:lnTo>
                        <a:lnTo>
                          <a:pt x="26" y="0"/>
                        </a:lnTo>
                        <a:close/>
                      </a:path>
                    </a:pathLst>
                  </a:custGeom>
                  <a:solidFill>
                    <a:srgbClr val="EFE55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" name="Freeform 99"/>
                  <p:cNvSpPr/>
                  <p:nvPr/>
                </p:nvSpPr>
                <p:spPr bwMode="auto">
                  <a:xfrm>
                    <a:off x="4934" y="1423"/>
                    <a:ext cx="33" cy="76"/>
                  </a:xfrm>
                  <a:custGeom>
                    <a:avLst/>
                    <a:gdLst>
                      <a:gd name="T0" fmla="*/ 0 w 67"/>
                      <a:gd name="T1" fmla="*/ 6 h 76"/>
                      <a:gd name="T2" fmla="*/ 0 w 67"/>
                      <a:gd name="T3" fmla="*/ 4 h 76"/>
                      <a:gd name="T4" fmla="*/ 0 w 67"/>
                      <a:gd name="T5" fmla="*/ 2 h 76"/>
                      <a:gd name="T6" fmla="*/ 0 w 67"/>
                      <a:gd name="T7" fmla="*/ 1 h 76"/>
                      <a:gd name="T8" fmla="*/ 0 w 67"/>
                      <a:gd name="T9" fmla="*/ 0 h 76"/>
                      <a:gd name="T10" fmla="*/ 0 w 67"/>
                      <a:gd name="T11" fmla="*/ 0 h 76"/>
                      <a:gd name="T12" fmla="*/ 0 w 67"/>
                      <a:gd name="T13" fmla="*/ 1 h 76"/>
                      <a:gd name="T14" fmla="*/ 0 w 67"/>
                      <a:gd name="T15" fmla="*/ 3 h 76"/>
                      <a:gd name="T16" fmla="*/ 0 w 67"/>
                      <a:gd name="T17" fmla="*/ 6 h 76"/>
                      <a:gd name="T18" fmla="*/ 0 w 67"/>
                      <a:gd name="T19" fmla="*/ 16 h 76"/>
                      <a:gd name="T20" fmla="*/ 0 w 67"/>
                      <a:gd name="T21" fmla="*/ 30 h 76"/>
                      <a:gd name="T22" fmla="*/ 0 w 67"/>
                      <a:gd name="T23" fmla="*/ 46 h 76"/>
                      <a:gd name="T24" fmla="*/ 0 w 67"/>
                      <a:gd name="T25" fmla="*/ 61 h 76"/>
                      <a:gd name="T26" fmla="*/ 0 w 67"/>
                      <a:gd name="T27" fmla="*/ 65 h 76"/>
                      <a:gd name="T28" fmla="*/ 0 w 67"/>
                      <a:gd name="T29" fmla="*/ 68 h 76"/>
                      <a:gd name="T30" fmla="*/ 0 w 67"/>
                      <a:gd name="T31" fmla="*/ 72 h 76"/>
                      <a:gd name="T32" fmla="*/ 0 w 67"/>
                      <a:gd name="T33" fmla="*/ 75 h 76"/>
                      <a:gd name="T34" fmla="*/ 0 w 67"/>
                      <a:gd name="T35" fmla="*/ 76 h 76"/>
                      <a:gd name="T36" fmla="*/ 0 w 67"/>
                      <a:gd name="T37" fmla="*/ 76 h 76"/>
                      <a:gd name="T38" fmla="*/ 0 w 67"/>
                      <a:gd name="T39" fmla="*/ 75 h 76"/>
                      <a:gd name="T40" fmla="*/ 0 w 67"/>
                      <a:gd name="T41" fmla="*/ 70 h 76"/>
                      <a:gd name="T42" fmla="*/ 0 w 67"/>
                      <a:gd name="T43" fmla="*/ 56 h 76"/>
                      <a:gd name="T44" fmla="*/ 0 w 67"/>
                      <a:gd name="T45" fmla="*/ 38 h 76"/>
                      <a:gd name="T46" fmla="*/ 0 w 67"/>
                      <a:gd name="T47" fmla="*/ 20 h 76"/>
                      <a:gd name="T48" fmla="*/ 0 w 67"/>
                      <a:gd name="T49" fmla="*/ 6 h 7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67"/>
                      <a:gd name="T76" fmla="*/ 0 h 76"/>
                      <a:gd name="T77" fmla="*/ 67 w 67"/>
                      <a:gd name="T78" fmla="*/ 76 h 76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67" h="76">
                        <a:moveTo>
                          <a:pt x="52" y="6"/>
                        </a:moveTo>
                        <a:lnTo>
                          <a:pt x="48" y="4"/>
                        </a:lnTo>
                        <a:lnTo>
                          <a:pt x="43" y="2"/>
                        </a:lnTo>
                        <a:lnTo>
                          <a:pt x="37" y="1"/>
                        </a:lnTo>
                        <a:lnTo>
                          <a:pt x="30" y="0"/>
                        </a:lnTo>
                        <a:lnTo>
                          <a:pt x="25" y="0"/>
                        </a:lnTo>
                        <a:lnTo>
                          <a:pt x="19" y="1"/>
                        </a:lnTo>
                        <a:lnTo>
                          <a:pt x="15" y="3"/>
                        </a:lnTo>
                        <a:lnTo>
                          <a:pt x="13" y="6"/>
                        </a:lnTo>
                        <a:lnTo>
                          <a:pt x="4" y="16"/>
                        </a:lnTo>
                        <a:lnTo>
                          <a:pt x="0" y="30"/>
                        </a:lnTo>
                        <a:lnTo>
                          <a:pt x="2" y="46"/>
                        </a:lnTo>
                        <a:lnTo>
                          <a:pt x="7" y="61"/>
                        </a:lnTo>
                        <a:lnTo>
                          <a:pt x="11" y="65"/>
                        </a:lnTo>
                        <a:lnTo>
                          <a:pt x="14" y="68"/>
                        </a:lnTo>
                        <a:lnTo>
                          <a:pt x="20" y="72"/>
                        </a:lnTo>
                        <a:lnTo>
                          <a:pt x="26" y="75"/>
                        </a:lnTo>
                        <a:lnTo>
                          <a:pt x="31" y="76"/>
                        </a:lnTo>
                        <a:lnTo>
                          <a:pt x="37" y="76"/>
                        </a:lnTo>
                        <a:lnTo>
                          <a:pt x="43" y="75"/>
                        </a:lnTo>
                        <a:lnTo>
                          <a:pt x="48" y="70"/>
                        </a:lnTo>
                        <a:lnTo>
                          <a:pt x="60" y="56"/>
                        </a:lnTo>
                        <a:lnTo>
                          <a:pt x="67" y="38"/>
                        </a:lnTo>
                        <a:lnTo>
                          <a:pt x="65" y="20"/>
                        </a:lnTo>
                        <a:lnTo>
                          <a:pt x="52" y="6"/>
                        </a:lnTo>
                        <a:close/>
                      </a:path>
                    </a:pathLst>
                  </a:custGeom>
                  <a:solidFill>
                    <a:srgbClr val="EFE55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" name="Freeform 100"/>
                  <p:cNvSpPr/>
                  <p:nvPr/>
                </p:nvSpPr>
                <p:spPr bwMode="auto">
                  <a:xfrm>
                    <a:off x="5046" y="1565"/>
                    <a:ext cx="30" cy="62"/>
                  </a:xfrm>
                  <a:custGeom>
                    <a:avLst/>
                    <a:gdLst>
                      <a:gd name="T0" fmla="*/ 1 w 60"/>
                      <a:gd name="T1" fmla="*/ 27 h 62"/>
                      <a:gd name="T2" fmla="*/ 1 w 60"/>
                      <a:gd name="T3" fmla="*/ 20 h 62"/>
                      <a:gd name="T4" fmla="*/ 1 w 60"/>
                      <a:gd name="T5" fmla="*/ 13 h 62"/>
                      <a:gd name="T6" fmla="*/ 1 w 60"/>
                      <a:gd name="T7" fmla="*/ 8 h 62"/>
                      <a:gd name="T8" fmla="*/ 1 w 60"/>
                      <a:gd name="T9" fmla="*/ 4 h 62"/>
                      <a:gd name="T10" fmla="*/ 1 w 60"/>
                      <a:gd name="T11" fmla="*/ 4 h 62"/>
                      <a:gd name="T12" fmla="*/ 1 w 60"/>
                      <a:gd name="T13" fmla="*/ 3 h 62"/>
                      <a:gd name="T14" fmla="*/ 1 w 60"/>
                      <a:gd name="T15" fmla="*/ 1 h 62"/>
                      <a:gd name="T16" fmla="*/ 1 w 60"/>
                      <a:gd name="T17" fmla="*/ 0 h 62"/>
                      <a:gd name="T18" fmla="*/ 1 w 60"/>
                      <a:gd name="T19" fmla="*/ 0 h 62"/>
                      <a:gd name="T20" fmla="*/ 1 w 60"/>
                      <a:gd name="T21" fmla="*/ 1 h 62"/>
                      <a:gd name="T22" fmla="*/ 1 w 60"/>
                      <a:gd name="T23" fmla="*/ 4 h 62"/>
                      <a:gd name="T24" fmla="*/ 1 w 60"/>
                      <a:gd name="T25" fmla="*/ 8 h 62"/>
                      <a:gd name="T26" fmla="*/ 1 w 60"/>
                      <a:gd name="T27" fmla="*/ 20 h 62"/>
                      <a:gd name="T28" fmla="*/ 0 w 60"/>
                      <a:gd name="T29" fmla="*/ 32 h 62"/>
                      <a:gd name="T30" fmla="*/ 1 w 60"/>
                      <a:gd name="T31" fmla="*/ 43 h 62"/>
                      <a:gd name="T32" fmla="*/ 1 w 60"/>
                      <a:gd name="T33" fmla="*/ 54 h 62"/>
                      <a:gd name="T34" fmla="*/ 1 w 60"/>
                      <a:gd name="T35" fmla="*/ 57 h 62"/>
                      <a:gd name="T36" fmla="*/ 1 w 60"/>
                      <a:gd name="T37" fmla="*/ 59 h 62"/>
                      <a:gd name="T38" fmla="*/ 1 w 60"/>
                      <a:gd name="T39" fmla="*/ 60 h 62"/>
                      <a:gd name="T40" fmla="*/ 1 w 60"/>
                      <a:gd name="T41" fmla="*/ 60 h 62"/>
                      <a:gd name="T42" fmla="*/ 1 w 60"/>
                      <a:gd name="T43" fmla="*/ 62 h 62"/>
                      <a:gd name="T44" fmla="*/ 1 w 60"/>
                      <a:gd name="T45" fmla="*/ 60 h 62"/>
                      <a:gd name="T46" fmla="*/ 1 w 60"/>
                      <a:gd name="T47" fmla="*/ 59 h 62"/>
                      <a:gd name="T48" fmla="*/ 1 w 60"/>
                      <a:gd name="T49" fmla="*/ 58 h 62"/>
                      <a:gd name="T50" fmla="*/ 1 w 60"/>
                      <a:gd name="T51" fmla="*/ 53 h 62"/>
                      <a:gd name="T52" fmla="*/ 1 w 60"/>
                      <a:gd name="T53" fmla="*/ 44 h 62"/>
                      <a:gd name="T54" fmla="*/ 1 w 60"/>
                      <a:gd name="T55" fmla="*/ 35 h 62"/>
                      <a:gd name="T56" fmla="*/ 1 w 60"/>
                      <a:gd name="T57" fmla="*/ 27 h 62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w 60"/>
                      <a:gd name="T88" fmla="*/ 0 h 62"/>
                      <a:gd name="T89" fmla="*/ 60 w 60"/>
                      <a:gd name="T90" fmla="*/ 62 h 62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T87" t="T88" r="T89" b="T90"/>
                    <a:pathLst>
                      <a:path w="60" h="62">
                        <a:moveTo>
                          <a:pt x="58" y="27"/>
                        </a:moveTo>
                        <a:lnTo>
                          <a:pt x="60" y="20"/>
                        </a:lnTo>
                        <a:lnTo>
                          <a:pt x="60" y="13"/>
                        </a:lnTo>
                        <a:lnTo>
                          <a:pt x="58" y="8"/>
                        </a:lnTo>
                        <a:lnTo>
                          <a:pt x="52" y="4"/>
                        </a:lnTo>
                        <a:lnTo>
                          <a:pt x="46" y="4"/>
                        </a:lnTo>
                        <a:lnTo>
                          <a:pt x="39" y="3"/>
                        </a:lnTo>
                        <a:lnTo>
                          <a:pt x="32" y="1"/>
                        </a:lnTo>
                        <a:lnTo>
                          <a:pt x="26" y="0"/>
                        </a:lnTo>
                        <a:lnTo>
                          <a:pt x="20" y="0"/>
                        </a:lnTo>
                        <a:lnTo>
                          <a:pt x="15" y="1"/>
                        </a:lnTo>
                        <a:lnTo>
                          <a:pt x="10" y="4"/>
                        </a:lnTo>
                        <a:lnTo>
                          <a:pt x="8" y="8"/>
                        </a:lnTo>
                        <a:lnTo>
                          <a:pt x="2" y="20"/>
                        </a:lnTo>
                        <a:lnTo>
                          <a:pt x="0" y="32"/>
                        </a:lnTo>
                        <a:lnTo>
                          <a:pt x="2" y="43"/>
                        </a:lnTo>
                        <a:lnTo>
                          <a:pt x="8" y="54"/>
                        </a:lnTo>
                        <a:lnTo>
                          <a:pt x="10" y="57"/>
                        </a:lnTo>
                        <a:lnTo>
                          <a:pt x="14" y="59"/>
                        </a:lnTo>
                        <a:lnTo>
                          <a:pt x="18" y="60"/>
                        </a:lnTo>
                        <a:lnTo>
                          <a:pt x="24" y="60"/>
                        </a:lnTo>
                        <a:lnTo>
                          <a:pt x="30" y="62"/>
                        </a:lnTo>
                        <a:lnTo>
                          <a:pt x="36" y="60"/>
                        </a:lnTo>
                        <a:lnTo>
                          <a:pt x="43" y="59"/>
                        </a:lnTo>
                        <a:lnTo>
                          <a:pt x="48" y="58"/>
                        </a:lnTo>
                        <a:lnTo>
                          <a:pt x="53" y="53"/>
                        </a:lnTo>
                        <a:lnTo>
                          <a:pt x="54" y="44"/>
                        </a:lnTo>
                        <a:lnTo>
                          <a:pt x="55" y="35"/>
                        </a:lnTo>
                        <a:lnTo>
                          <a:pt x="58" y="27"/>
                        </a:lnTo>
                        <a:close/>
                      </a:path>
                    </a:pathLst>
                  </a:custGeom>
                  <a:solidFill>
                    <a:srgbClr val="EFE55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" name="Freeform 101"/>
                  <p:cNvSpPr/>
                  <p:nvPr/>
                </p:nvSpPr>
                <p:spPr bwMode="auto">
                  <a:xfrm>
                    <a:off x="4677" y="1850"/>
                    <a:ext cx="38" cy="76"/>
                  </a:xfrm>
                  <a:custGeom>
                    <a:avLst/>
                    <a:gdLst>
                      <a:gd name="T0" fmla="*/ 0 w 77"/>
                      <a:gd name="T1" fmla="*/ 11 h 76"/>
                      <a:gd name="T2" fmla="*/ 0 w 77"/>
                      <a:gd name="T3" fmla="*/ 6 h 76"/>
                      <a:gd name="T4" fmla="*/ 0 w 77"/>
                      <a:gd name="T5" fmla="*/ 3 h 76"/>
                      <a:gd name="T6" fmla="*/ 0 w 77"/>
                      <a:gd name="T7" fmla="*/ 1 h 76"/>
                      <a:gd name="T8" fmla="*/ 0 w 77"/>
                      <a:gd name="T9" fmla="*/ 0 h 76"/>
                      <a:gd name="T10" fmla="*/ 0 w 77"/>
                      <a:gd name="T11" fmla="*/ 0 h 76"/>
                      <a:gd name="T12" fmla="*/ 0 w 77"/>
                      <a:gd name="T13" fmla="*/ 1 h 76"/>
                      <a:gd name="T14" fmla="*/ 0 w 77"/>
                      <a:gd name="T15" fmla="*/ 3 h 76"/>
                      <a:gd name="T16" fmla="*/ 0 w 77"/>
                      <a:gd name="T17" fmla="*/ 6 h 76"/>
                      <a:gd name="T18" fmla="*/ 0 w 77"/>
                      <a:gd name="T19" fmla="*/ 17 h 76"/>
                      <a:gd name="T20" fmla="*/ 0 w 77"/>
                      <a:gd name="T21" fmla="*/ 31 h 76"/>
                      <a:gd name="T22" fmla="*/ 0 w 77"/>
                      <a:gd name="T23" fmla="*/ 47 h 76"/>
                      <a:gd name="T24" fmla="*/ 0 w 77"/>
                      <a:gd name="T25" fmla="*/ 62 h 76"/>
                      <a:gd name="T26" fmla="*/ 0 w 77"/>
                      <a:gd name="T27" fmla="*/ 60 h 76"/>
                      <a:gd name="T28" fmla="*/ 0 w 77"/>
                      <a:gd name="T29" fmla="*/ 60 h 76"/>
                      <a:gd name="T30" fmla="*/ 0 w 77"/>
                      <a:gd name="T31" fmla="*/ 61 h 76"/>
                      <a:gd name="T32" fmla="*/ 0 w 77"/>
                      <a:gd name="T33" fmla="*/ 63 h 76"/>
                      <a:gd name="T34" fmla="*/ 0 w 77"/>
                      <a:gd name="T35" fmla="*/ 66 h 76"/>
                      <a:gd name="T36" fmla="*/ 0 w 77"/>
                      <a:gd name="T37" fmla="*/ 71 h 76"/>
                      <a:gd name="T38" fmla="*/ 0 w 77"/>
                      <a:gd name="T39" fmla="*/ 74 h 76"/>
                      <a:gd name="T40" fmla="*/ 0 w 77"/>
                      <a:gd name="T41" fmla="*/ 76 h 76"/>
                      <a:gd name="T42" fmla="*/ 0 w 77"/>
                      <a:gd name="T43" fmla="*/ 65 h 76"/>
                      <a:gd name="T44" fmla="*/ 0 w 77"/>
                      <a:gd name="T45" fmla="*/ 55 h 76"/>
                      <a:gd name="T46" fmla="*/ 0 w 77"/>
                      <a:gd name="T47" fmla="*/ 45 h 76"/>
                      <a:gd name="T48" fmla="*/ 0 w 77"/>
                      <a:gd name="T49" fmla="*/ 34 h 76"/>
                      <a:gd name="T50" fmla="*/ 0 w 77"/>
                      <a:gd name="T51" fmla="*/ 34 h 76"/>
                      <a:gd name="T52" fmla="*/ 0 w 77"/>
                      <a:gd name="T53" fmla="*/ 34 h 76"/>
                      <a:gd name="T54" fmla="*/ 0 w 77"/>
                      <a:gd name="T55" fmla="*/ 34 h 76"/>
                      <a:gd name="T56" fmla="*/ 0 w 77"/>
                      <a:gd name="T57" fmla="*/ 34 h 76"/>
                      <a:gd name="T58" fmla="*/ 0 w 77"/>
                      <a:gd name="T59" fmla="*/ 31 h 76"/>
                      <a:gd name="T60" fmla="*/ 0 w 77"/>
                      <a:gd name="T61" fmla="*/ 28 h 76"/>
                      <a:gd name="T62" fmla="*/ 0 w 77"/>
                      <a:gd name="T63" fmla="*/ 26 h 76"/>
                      <a:gd name="T64" fmla="*/ 0 w 77"/>
                      <a:gd name="T65" fmla="*/ 25 h 76"/>
                      <a:gd name="T66" fmla="*/ 0 w 77"/>
                      <a:gd name="T67" fmla="*/ 11 h 7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w 77"/>
                      <a:gd name="T103" fmla="*/ 0 h 76"/>
                      <a:gd name="T104" fmla="*/ 77 w 77"/>
                      <a:gd name="T105" fmla="*/ 76 h 76"/>
                    </a:gdLst>
                    <a:ahLst/>
                    <a:cxnLst>
                      <a:cxn ang="T68">
                        <a:pos x="T0" y="T1"/>
                      </a:cxn>
                      <a:cxn ang="T69">
                        <a:pos x="T2" y="T3"/>
                      </a:cxn>
                      <a:cxn ang="T70">
                        <a:pos x="T4" y="T5"/>
                      </a:cxn>
                      <a:cxn ang="T71">
                        <a:pos x="T6" y="T7"/>
                      </a:cxn>
                      <a:cxn ang="T72">
                        <a:pos x="T8" y="T9"/>
                      </a:cxn>
                      <a:cxn ang="T73">
                        <a:pos x="T10" y="T11"/>
                      </a:cxn>
                      <a:cxn ang="T74">
                        <a:pos x="T12" y="T13"/>
                      </a:cxn>
                      <a:cxn ang="T75">
                        <a:pos x="T14" y="T15"/>
                      </a:cxn>
                      <a:cxn ang="T76">
                        <a:pos x="T16" y="T17"/>
                      </a:cxn>
                      <a:cxn ang="T77">
                        <a:pos x="T18" y="T19"/>
                      </a:cxn>
                      <a:cxn ang="T78">
                        <a:pos x="T20" y="T21"/>
                      </a:cxn>
                      <a:cxn ang="T79">
                        <a:pos x="T22" y="T23"/>
                      </a:cxn>
                      <a:cxn ang="T80">
                        <a:pos x="T24" y="T25"/>
                      </a:cxn>
                      <a:cxn ang="T81">
                        <a:pos x="T26" y="T27"/>
                      </a:cxn>
                      <a:cxn ang="T82">
                        <a:pos x="T28" y="T29"/>
                      </a:cxn>
                      <a:cxn ang="T83">
                        <a:pos x="T30" y="T31"/>
                      </a:cxn>
                      <a:cxn ang="T84">
                        <a:pos x="T32" y="T33"/>
                      </a:cxn>
                      <a:cxn ang="T85">
                        <a:pos x="T34" y="T35"/>
                      </a:cxn>
                      <a:cxn ang="T86">
                        <a:pos x="T36" y="T37"/>
                      </a:cxn>
                      <a:cxn ang="T87">
                        <a:pos x="T38" y="T39"/>
                      </a:cxn>
                      <a:cxn ang="T88">
                        <a:pos x="T40" y="T41"/>
                      </a:cxn>
                      <a:cxn ang="T89">
                        <a:pos x="T42" y="T43"/>
                      </a:cxn>
                      <a:cxn ang="T90">
                        <a:pos x="T44" y="T45"/>
                      </a:cxn>
                      <a:cxn ang="T91">
                        <a:pos x="T46" y="T47"/>
                      </a:cxn>
                      <a:cxn ang="T92">
                        <a:pos x="T48" y="T49"/>
                      </a:cxn>
                      <a:cxn ang="T93">
                        <a:pos x="T50" y="T51"/>
                      </a:cxn>
                      <a:cxn ang="T94">
                        <a:pos x="T52" y="T53"/>
                      </a:cxn>
                      <a:cxn ang="T95">
                        <a:pos x="T54" y="T55"/>
                      </a:cxn>
                      <a:cxn ang="T96">
                        <a:pos x="T56" y="T57"/>
                      </a:cxn>
                      <a:cxn ang="T97">
                        <a:pos x="T58" y="T59"/>
                      </a:cxn>
                      <a:cxn ang="T98">
                        <a:pos x="T60" y="T61"/>
                      </a:cxn>
                      <a:cxn ang="T99">
                        <a:pos x="T62" y="T63"/>
                      </a:cxn>
                      <a:cxn ang="T100">
                        <a:pos x="T64" y="T65"/>
                      </a:cxn>
                      <a:cxn ang="T101">
                        <a:pos x="T66" y="T67"/>
                      </a:cxn>
                    </a:cxnLst>
                    <a:rect l="T102" t="T103" r="T104" b="T105"/>
                    <a:pathLst>
                      <a:path w="77" h="76">
                        <a:moveTo>
                          <a:pt x="50" y="11"/>
                        </a:moveTo>
                        <a:lnTo>
                          <a:pt x="45" y="6"/>
                        </a:lnTo>
                        <a:lnTo>
                          <a:pt x="39" y="3"/>
                        </a:lnTo>
                        <a:lnTo>
                          <a:pt x="33" y="1"/>
                        </a:lnTo>
                        <a:lnTo>
                          <a:pt x="26" y="0"/>
                        </a:lnTo>
                        <a:lnTo>
                          <a:pt x="20" y="0"/>
                        </a:lnTo>
                        <a:lnTo>
                          <a:pt x="15" y="1"/>
                        </a:lnTo>
                        <a:lnTo>
                          <a:pt x="10" y="3"/>
                        </a:lnTo>
                        <a:lnTo>
                          <a:pt x="5" y="6"/>
                        </a:lnTo>
                        <a:lnTo>
                          <a:pt x="0" y="17"/>
                        </a:lnTo>
                        <a:lnTo>
                          <a:pt x="0" y="31"/>
                        </a:lnTo>
                        <a:lnTo>
                          <a:pt x="2" y="47"/>
                        </a:lnTo>
                        <a:lnTo>
                          <a:pt x="3" y="62"/>
                        </a:lnTo>
                        <a:lnTo>
                          <a:pt x="13" y="60"/>
                        </a:lnTo>
                        <a:lnTo>
                          <a:pt x="23" y="60"/>
                        </a:lnTo>
                        <a:lnTo>
                          <a:pt x="32" y="61"/>
                        </a:lnTo>
                        <a:lnTo>
                          <a:pt x="40" y="63"/>
                        </a:lnTo>
                        <a:lnTo>
                          <a:pt x="48" y="66"/>
                        </a:lnTo>
                        <a:lnTo>
                          <a:pt x="57" y="71"/>
                        </a:lnTo>
                        <a:lnTo>
                          <a:pt x="65" y="74"/>
                        </a:lnTo>
                        <a:lnTo>
                          <a:pt x="74" y="76"/>
                        </a:lnTo>
                        <a:lnTo>
                          <a:pt x="76" y="65"/>
                        </a:lnTo>
                        <a:lnTo>
                          <a:pt x="77" y="55"/>
                        </a:lnTo>
                        <a:lnTo>
                          <a:pt x="76" y="45"/>
                        </a:lnTo>
                        <a:lnTo>
                          <a:pt x="71" y="34"/>
                        </a:lnTo>
                        <a:lnTo>
                          <a:pt x="70" y="34"/>
                        </a:lnTo>
                        <a:lnTo>
                          <a:pt x="68" y="34"/>
                        </a:lnTo>
                        <a:lnTo>
                          <a:pt x="64" y="34"/>
                        </a:lnTo>
                        <a:lnTo>
                          <a:pt x="59" y="34"/>
                        </a:lnTo>
                        <a:lnTo>
                          <a:pt x="59" y="31"/>
                        </a:lnTo>
                        <a:lnTo>
                          <a:pt x="59" y="28"/>
                        </a:lnTo>
                        <a:lnTo>
                          <a:pt x="58" y="26"/>
                        </a:lnTo>
                        <a:lnTo>
                          <a:pt x="56" y="25"/>
                        </a:lnTo>
                        <a:lnTo>
                          <a:pt x="50" y="11"/>
                        </a:lnTo>
                        <a:close/>
                      </a:path>
                    </a:pathLst>
                  </a:custGeom>
                  <a:solidFill>
                    <a:srgbClr val="EFE55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" name="Freeform 102"/>
                  <p:cNvSpPr/>
                  <p:nvPr/>
                </p:nvSpPr>
                <p:spPr bwMode="auto">
                  <a:xfrm>
                    <a:off x="4704" y="1338"/>
                    <a:ext cx="33" cy="53"/>
                  </a:xfrm>
                  <a:custGeom>
                    <a:avLst/>
                    <a:gdLst>
                      <a:gd name="T0" fmla="*/ 0 w 67"/>
                      <a:gd name="T1" fmla="*/ 20 h 53"/>
                      <a:gd name="T2" fmla="*/ 0 w 67"/>
                      <a:gd name="T3" fmla="*/ 12 h 53"/>
                      <a:gd name="T4" fmla="*/ 0 w 67"/>
                      <a:gd name="T5" fmla="*/ 6 h 53"/>
                      <a:gd name="T6" fmla="*/ 0 w 67"/>
                      <a:gd name="T7" fmla="*/ 2 h 53"/>
                      <a:gd name="T8" fmla="*/ 0 w 67"/>
                      <a:gd name="T9" fmla="*/ 0 h 53"/>
                      <a:gd name="T10" fmla="*/ 0 w 67"/>
                      <a:gd name="T11" fmla="*/ 0 h 53"/>
                      <a:gd name="T12" fmla="*/ 0 w 67"/>
                      <a:gd name="T13" fmla="*/ 1 h 53"/>
                      <a:gd name="T14" fmla="*/ 0 w 67"/>
                      <a:gd name="T15" fmla="*/ 3 h 53"/>
                      <a:gd name="T16" fmla="*/ 0 w 67"/>
                      <a:gd name="T17" fmla="*/ 6 h 53"/>
                      <a:gd name="T18" fmla="*/ 0 w 67"/>
                      <a:gd name="T19" fmla="*/ 14 h 53"/>
                      <a:gd name="T20" fmla="*/ 0 w 67"/>
                      <a:gd name="T21" fmla="*/ 26 h 53"/>
                      <a:gd name="T22" fmla="*/ 0 w 67"/>
                      <a:gd name="T23" fmla="*/ 38 h 53"/>
                      <a:gd name="T24" fmla="*/ 0 w 67"/>
                      <a:gd name="T25" fmla="*/ 48 h 53"/>
                      <a:gd name="T26" fmla="*/ 0 w 67"/>
                      <a:gd name="T27" fmla="*/ 52 h 53"/>
                      <a:gd name="T28" fmla="*/ 0 w 67"/>
                      <a:gd name="T29" fmla="*/ 53 h 53"/>
                      <a:gd name="T30" fmla="*/ 0 w 67"/>
                      <a:gd name="T31" fmla="*/ 52 h 53"/>
                      <a:gd name="T32" fmla="*/ 0 w 67"/>
                      <a:gd name="T33" fmla="*/ 50 h 53"/>
                      <a:gd name="T34" fmla="*/ 0 w 67"/>
                      <a:gd name="T35" fmla="*/ 46 h 53"/>
                      <a:gd name="T36" fmla="*/ 0 w 67"/>
                      <a:gd name="T37" fmla="*/ 43 h 53"/>
                      <a:gd name="T38" fmla="*/ 0 w 67"/>
                      <a:gd name="T39" fmla="*/ 38 h 53"/>
                      <a:gd name="T40" fmla="*/ 0 w 67"/>
                      <a:gd name="T41" fmla="*/ 34 h 53"/>
                      <a:gd name="T42" fmla="*/ 0 w 67"/>
                      <a:gd name="T43" fmla="*/ 31 h 53"/>
                      <a:gd name="T44" fmla="*/ 0 w 67"/>
                      <a:gd name="T45" fmla="*/ 27 h 53"/>
                      <a:gd name="T46" fmla="*/ 0 w 67"/>
                      <a:gd name="T47" fmla="*/ 23 h 53"/>
                      <a:gd name="T48" fmla="*/ 0 w 67"/>
                      <a:gd name="T49" fmla="*/ 20 h 53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67"/>
                      <a:gd name="T76" fmla="*/ 0 h 53"/>
                      <a:gd name="T77" fmla="*/ 67 w 67"/>
                      <a:gd name="T78" fmla="*/ 53 h 53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67" h="53">
                        <a:moveTo>
                          <a:pt x="67" y="20"/>
                        </a:moveTo>
                        <a:lnTo>
                          <a:pt x="64" y="12"/>
                        </a:lnTo>
                        <a:lnTo>
                          <a:pt x="60" y="6"/>
                        </a:lnTo>
                        <a:lnTo>
                          <a:pt x="53" y="2"/>
                        </a:lnTo>
                        <a:lnTo>
                          <a:pt x="45" y="0"/>
                        </a:lnTo>
                        <a:lnTo>
                          <a:pt x="35" y="0"/>
                        </a:lnTo>
                        <a:lnTo>
                          <a:pt x="26" y="1"/>
                        </a:lnTo>
                        <a:lnTo>
                          <a:pt x="18" y="3"/>
                        </a:lnTo>
                        <a:lnTo>
                          <a:pt x="11" y="6"/>
                        </a:lnTo>
                        <a:lnTo>
                          <a:pt x="3" y="14"/>
                        </a:lnTo>
                        <a:lnTo>
                          <a:pt x="0" y="26"/>
                        </a:lnTo>
                        <a:lnTo>
                          <a:pt x="1" y="38"/>
                        </a:lnTo>
                        <a:lnTo>
                          <a:pt x="5" y="48"/>
                        </a:lnTo>
                        <a:lnTo>
                          <a:pt x="11" y="52"/>
                        </a:lnTo>
                        <a:lnTo>
                          <a:pt x="18" y="53"/>
                        </a:lnTo>
                        <a:lnTo>
                          <a:pt x="26" y="52"/>
                        </a:lnTo>
                        <a:lnTo>
                          <a:pt x="34" y="50"/>
                        </a:lnTo>
                        <a:lnTo>
                          <a:pt x="42" y="46"/>
                        </a:lnTo>
                        <a:lnTo>
                          <a:pt x="50" y="43"/>
                        </a:lnTo>
                        <a:lnTo>
                          <a:pt x="58" y="38"/>
                        </a:lnTo>
                        <a:lnTo>
                          <a:pt x="67" y="34"/>
                        </a:lnTo>
                        <a:lnTo>
                          <a:pt x="64" y="31"/>
                        </a:lnTo>
                        <a:lnTo>
                          <a:pt x="64" y="27"/>
                        </a:lnTo>
                        <a:lnTo>
                          <a:pt x="65" y="23"/>
                        </a:lnTo>
                        <a:lnTo>
                          <a:pt x="67" y="20"/>
                        </a:lnTo>
                        <a:close/>
                      </a:path>
                    </a:pathLst>
                  </a:custGeom>
                  <a:solidFill>
                    <a:srgbClr val="EFE55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" name="Freeform 103"/>
                  <p:cNvSpPr/>
                  <p:nvPr/>
                </p:nvSpPr>
                <p:spPr bwMode="auto">
                  <a:xfrm>
                    <a:off x="4668" y="1193"/>
                    <a:ext cx="33" cy="59"/>
                  </a:xfrm>
                  <a:custGeom>
                    <a:avLst/>
                    <a:gdLst>
                      <a:gd name="T0" fmla="*/ 0 w 67"/>
                      <a:gd name="T1" fmla="*/ 7 h 59"/>
                      <a:gd name="T2" fmla="*/ 0 w 67"/>
                      <a:gd name="T3" fmla="*/ 5 h 59"/>
                      <a:gd name="T4" fmla="*/ 0 w 67"/>
                      <a:gd name="T5" fmla="*/ 3 h 59"/>
                      <a:gd name="T6" fmla="*/ 0 w 67"/>
                      <a:gd name="T7" fmla="*/ 1 h 59"/>
                      <a:gd name="T8" fmla="*/ 0 w 67"/>
                      <a:gd name="T9" fmla="*/ 0 h 59"/>
                      <a:gd name="T10" fmla="*/ 0 w 67"/>
                      <a:gd name="T11" fmla="*/ 0 h 59"/>
                      <a:gd name="T12" fmla="*/ 0 w 67"/>
                      <a:gd name="T13" fmla="*/ 1 h 59"/>
                      <a:gd name="T14" fmla="*/ 0 w 67"/>
                      <a:gd name="T15" fmla="*/ 3 h 59"/>
                      <a:gd name="T16" fmla="*/ 0 w 67"/>
                      <a:gd name="T17" fmla="*/ 7 h 59"/>
                      <a:gd name="T18" fmla="*/ 0 w 67"/>
                      <a:gd name="T19" fmla="*/ 18 h 59"/>
                      <a:gd name="T20" fmla="*/ 0 w 67"/>
                      <a:gd name="T21" fmla="*/ 30 h 59"/>
                      <a:gd name="T22" fmla="*/ 0 w 67"/>
                      <a:gd name="T23" fmla="*/ 43 h 59"/>
                      <a:gd name="T24" fmla="*/ 0 w 67"/>
                      <a:gd name="T25" fmla="*/ 53 h 59"/>
                      <a:gd name="T26" fmla="*/ 0 w 67"/>
                      <a:gd name="T27" fmla="*/ 53 h 59"/>
                      <a:gd name="T28" fmla="*/ 0 w 67"/>
                      <a:gd name="T29" fmla="*/ 53 h 59"/>
                      <a:gd name="T30" fmla="*/ 0 w 67"/>
                      <a:gd name="T31" fmla="*/ 53 h 59"/>
                      <a:gd name="T32" fmla="*/ 0 w 67"/>
                      <a:gd name="T33" fmla="*/ 55 h 59"/>
                      <a:gd name="T34" fmla="*/ 0 w 67"/>
                      <a:gd name="T35" fmla="*/ 55 h 59"/>
                      <a:gd name="T36" fmla="*/ 0 w 67"/>
                      <a:gd name="T37" fmla="*/ 56 h 59"/>
                      <a:gd name="T38" fmla="*/ 0 w 67"/>
                      <a:gd name="T39" fmla="*/ 57 h 59"/>
                      <a:gd name="T40" fmla="*/ 0 w 67"/>
                      <a:gd name="T41" fmla="*/ 59 h 59"/>
                      <a:gd name="T42" fmla="*/ 0 w 67"/>
                      <a:gd name="T43" fmla="*/ 43 h 59"/>
                      <a:gd name="T44" fmla="*/ 0 w 67"/>
                      <a:gd name="T45" fmla="*/ 28 h 59"/>
                      <a:gd name="T46" fmla="*/ 0 w 67"/>
                      <a:gd name="T47" fmla="*/ 15 h 59"/>
                      <a:gd name="T48" fmla="*/ 0 w 67"/>
                      <a:gd name="T49" fmla="*/ 7 h 59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67"/>
                      <a:gd name="T76" fmla="*/ 0 h 59"/>
                      <a:gd name="T77" fmla="*/ 67 w 67"/>
                      <a:gd name="T78" fmla="*/ 59 h 59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67" h="59">
                        <a:moveTo>
                          <a:pt x="59" y="7"/>
                        </a:moveTo>
                        <a:lnTo>
                          <a:pt x="52" y="5"/>
                        </a:lnTo>
                        <a:lnTo>
                          <a:pt x="45" y="3"/>
                        </a:lnTo>
                        <a:lnTo>
                          <a:pt x="38" y="1"/>
                        </a:lnTo>
                        <a:lnTo>
                          <a:pt x="30" y="0"/>
                        </a:lnTo>
                        <a:lnTo>
                          <a:pt x="23" y="0"/>
                        </a:lnTo>
                        <a:lnTo>
                          <a:pt x="16" y="1"/>
                        </a:lnTo>
                        <a:lnTo>
                          <a:pt x="11" y="3"/>
                        </a:lnTo>
                        <a:lnTo>
                          <a:pt x="6" y="7"/>
                        </a:lnTo>
                        <a:lnTo>
                          <a:pt x="1" y="18"/>
                        </a:lnTo>
                        <a:lnTo>
                          <a:pt x="0" y="30"/>
                        </a:lnTo>
                        <a:lnTo>
                          <a:pt x="1" y="43"/>
                        </a:lnTo>
                        <a:lnTo>
                          <a:pt x="1" y="53"/>
                        </a:lnTo>
                        <a:lnTo>
                          <a:pt x="9" y="53"/>
                        </a:lnTo>
                        <a:lnTo>
                          <a:pt x="17" y="53"/>
                        </a:lnTo>
                        <a:lnTo>
                          <a:pt x="25" y="53"/>
                        </a:lnTo>
                        <a:lnTo>
                          <a:pt x="34" y="55"/>
                        </a:lnTo>
                        <a:lnTo>
                          <a:pt x="42" y="55"/>
                        </a:lnTo>
                        <a:lnTo>
                          <a:pt x="49" y="56"/>
                        </a:lnTo>
                        <a:lnTo>
                          <a:pt x="57" y="57"/>
                        </a:lnTo>
                        <a:lnTo>
                          <a:pt x="64" y="59"/>
                        </a:lnTo>
                        <a:lnTo>
                          <a:pt x="65" y="43"/>
                        </a:lnTo>
                        <a:lnTo>
                          <a:pt x="67" y="28"/>
                        </a:lnTo>
                        <a:lnTo>
                          <a:pt x="67" y="15"/>
                        </a:lnTo>
                        <a:lnTo>
                          <a:pt x="59" y="7"/>
                        </a:lnTo>
                        <a:close/>
                      </a:path>
                    </a:pathLst>
                  </a:custGeom>
                  <a:solidFill>
                    <a:srgbClr val="EFE55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" name="组合 1"/>
              <p:cNvGrpSpPr/>
              <p:nvPr/>
            </p:nvGrpSpPr>
            <p:grpSpPr>
              <a:xfrm>
                <a:off x="6477000" y="1066800"/>
                <a:ext cx="1951822" cy="4126854"/>
                <a:chOff x="6477000" y="1066800"/>
                <a:chExt cx="1951822" cy="4126854"/>
              </a:xfrm>
            </p:grpSpPr>
            <p:grpSp>
              <p:nvGrpSpPr>
                <p:cNvPr id="22" name="Group 56"/>
                <p:cNvGrpSpPr/>
                <p:nvPr/>
              </p:nvGrpSpPr>
              <p:grpSpPr bwMode="auto">
                <a:xfrm>
                  <a:off x="6477000" y="1066800"/>
                  <a:ext cx="1828800" cy="2800350"/>
                  <a:chOff x="4368" y="1096"/>
                  <a:chExt cx="708" cy="1304"/>
                </a:xfrm>
              </p:grpSpPr>
              <p:sp>
                <p:nvSpPr>
                  <p:cNvPr id="23" name="Freeform 57"/>
                  <p:cNvSpPr/>
                  <p:nvPr/>
                </p:nvSpPr>
                <p:spPr bwMode="auto">
                  <a:xfrm>
                    <a:off x="4384" y="1939"/>
                    <a:ext cx="288" cy="311"/>
                  </a:xfrm>
                  <a:custGeom>
                    <a:avLst/>
                    <a:gdLst>
                      <a:gd name="T0" fmla="*/ 1 w 576"/>
                      <a:gd name="T1" fmla="*/ 81 h 311"/>
                      <a:gd name="T2" fmla="*/ 1 w 576"/>
                      <a:gd name="T3" fmla="*/ 78 h 311"/>
                      <a:gd name="T4" fmla="*/ 1 w 576"/>
                      <a:gd name="T5" fmla="*/ 29 h 311"/>
                      <a:gd name="T6" fmla="*/ 1 w 576"/>
                      <a:gd name="T7" fmla="*/ 20 h 311"/>
                      <a:gd name="T8" fmla="*/ 1 w 576"/>
                      <a:gd name="T9" fmla="*/ 16 h 311"/>
                      <a:gd name="T10" fmla="*/ 1 w 576"/>
                      <a:gd name="T11" fmla="*/ 31 h 311"/>
                      <a:gd name="T12" fmla="*/ 1 w 576"/>
                      <a:gd name="T13" fmla="*/ 18 h 311"/>
                      <a:gd name="T14" fmla="*/ 1 w 576"/>
                      <a:gd name="T15" fmla="*/ 17 h 311"/>
                      <a:gd name="T16" fmla="*/ 1 w 576"/>
                      <a:gd name="T17" fmla="*/ 27 h 311"/>
                      <a:gd name="T18" fmla="*/ 1 w 576"/>
                      <a:gd name="T19" fmla="*/ 31 h 311"/>
                      <a:gd name="T20" fmla="*/ 1 w 576"/>
                      <a:gd name="T21" fmla="*/ 15 h 311"/>
                      <a:gd name="T22" fmla="*/ 1 w 576"/>
                      <a:gd name="T23" fmla="*/ 0 h 311"/>
                      <a:gd name="T24" fmla="*/ 1 w 576"/>
                      <a:gd name="T25" fmla="*/ 12 h 311"/>
                      <a:gd name="T26" fmla="*/ 1 w 576"/>
                      <a:gd name="T27" fmla="*/ 42 h 311"/>
                      <a:gd name="T28" fmla="*/ 1 w 576"/>
                      <a:gd name="T29" fmla="*/ 59 h 311"/>
                      <a:gd name="T30" fmla="*/ 1 w 576"/>
                      <a:gd name="T31" fmla="*/ 56 h 311"/>
                      <a:gd name="T32" fmla="*/ 1 w 576"/>
                      <a:gd name="T33" fmla="*/ 43 h 311"/>
                      <a:gd name="T34" fmla="*/ 1 w 576"/>
                      <a:gd name="T35" fmla="*/ 41 h 311"/>
                      <a:gd name="T36" fmla="*/ 1 w 576"/>
                      <a:gd name="T37" fmla="*/ 61 h 311"/>
                      <a:gd name="T38" fmla="*/ 1 w 576"/>
                      <a:gd name="T39" fmla="*/ 91 h 311"/>
                      <a:gd name="T40" fmla="*/ 1 w 576"/>
                      <a:gd name="T41" fmla="*/ 106 h 311"/>
                      <a:gd name="T42" fmla="*/ 1 w 576"/>
                      <a:gd name="T43" fmla="*/ 110 h 311"/>
                      <a:gd name="T44" fmla="*/ 1 w 576"/>
                      <a:gd name="T45" fmla="*/ 129 h 311"/>
                      <a:gd name="T46" fmla="*/ 1 w 576"/>
                      <a:gd name="T47" fmla="*/ 162 h 311"/>
                      <a:gd name="T48" fmla="*/ 1 w 576"/>
                      <a:gd name="T49" fmla="*/ 192 h 311"/>
                      <a:gd name="T50" fmla="*/ 1 w 576"/>
                      <a:gd name="T51" fmla="*/ 207 h 311"/>
                      <a:gd name="T52" fmla="*/ 1 w 576"/>
                      <a:gd name="T53" fmla="*/ 207 h 311"/>
                      <a:gd name="T54" fmla="*/ 0 w 576"/>
                      <a:gd name="T55" fmla="*/ 210 h 311"/>
                      <a:gd name="T56" fmla="*/ 1 w 576"/>
                      <a:gd name="T57" fmla="*/ 223 h 311"/>
                      <a:gd name="T58" fmla="*/ 1 w 576"/>
                      <a:gd name="T59" fmla="*/ 228 h 311"/>
                      <a:gd name="T60" fmla="*/ 1 w 576"/>
                      <a:gd name="T61" fmla="*/ 253 h 311"/>
                      <a:gd name="T62" fmla="*/ 1 w 576"/>
                      <a:gd name="T63" fmla="*/ 273 h 311"/>
                      <a:gd name="T64" fmla="*/ 1 w 576"/>
                      <a:gd name="T65" fmla="*/ 267 h 311"/>
                      <a:gd name="T66" fmla="*/ 1 w 576"/>
                      <a:gd name="T67" fmla="*/ 290 h 311"/>
                      <a:gd name="T68" fmla="*/ 1 w 576"/>
                      <a:gd name="T69" fmla="*/ 285 h 311"/>
                      <a:gd name="T70" fmla="*/ 1 w 576"/>
                      <a:gd name="T71" fmla="*/ 256 h 311"/>
                      <a:gd name="T72" fmla="*/ 1 w 576"/>
                      <a:gd name="T73" fmla="*/ 262 h 311"/>
                      <a:gd name="T74" fmla="*/ 1 w 576"/>
                      <a:gd name="T75" fmla="*/ 302 h 311"/>
                      <a:gd name="T76" fmla="*/ 1 w 576"/>
                      <a:gd name="T77" fmla="*/ 309 h 311"/>
                      <a:gd name="T78" fmla="*/ 1 w 576"/>
                      <a:gd name="T79" fmla="*/ 286 h 311"/>
                      <a:gd name="T80" fmla="*/ 1 w 576"/>
                      <a:gd name="T81" fmla="*/ 254 h 311"/>
                      <a:gd name="T82" fmla="*/ 1 w 576"/>
                      <a:gd name="T83" fmla="*/ 242 h 311"/>
                      <a:gd name="T84" fmla="*/ 1 w 576"/>
                      <a:gd name="T85" fmla="*/ 263 h 311"/>
                      <a:gd name="T86" fmla="*/ 1 w 576"/>
                      <a:gd name="T87" fmla="*/ 269 h 311"/>
                      <a:gd name="T88" fmla="*/ 1 w 576"/>
                      <a:gd name="T89" fmla="*/ 246 h 311"/>
                      <a:gd name="T90" fmla="*/ 1 w 576"/>
                      <a:gd name="T91" fmla="*/ 264 h 311"/>
                      <a:gd name="T92" fmla="*/ 1 w 576"/>
                      <a:gd name="T93" fmla="*/ 262 h 311"/>
                      <a:gd name="T94" fmla="*/ 1 w 576"/>
                      <a:gd name="T95" fmla="*/ 232 h 311"/>
                      <a:gd name="T96" fmla="*/ 1 w 576"/>
                      <a:gd name="T97" fmla="*/ 236 h 311"/>
                      <a:gd name="T98" fmla="*/ 2 w 576"/>
                      <a:gd name="T99" fmla="*/ 243 h 311"/>
                      <a:gd name="T100" fmla="*/ 2 w 576"/>
                      <a:gd name="T101" fmla="*/ 235 h 311"/>
                      <a:gd name="T102" fmla="*/ 2 w 576"/>
                      <a:gd name="T103" fmla="*/ 218 h 311"/>
                      <a:gd name="T104" fmla="*/ 2 w 576"/>
                      <a:gd name="T105" fmla="*/ 193 h 311"/>
                      <a:gd name="T106" fmla="*/ 2 w 576"/>
                      <a:gd name="T107" fmla="*/ 180 h 311"/>
                      <a:gd name="T108" fmla="*/ 2 w 576"/>
                      <a:gd name="T109" fmla="*/ 167 h 311"/>
                      <a:gd name="T110" fmla="*/ 2 w 576"/>
                      <a:gd name="T111" fmla="*/ 147 h 311"/>
                      <a:gd name="T112" fmla="*/ 1 w 576"/>
                      <a:gd name="T113" fmla="*/ 144 h 311"/>
                      <a:gd name="T114" fmla="*/ 1 w 576"/>
                      <a:gd name="T115" fmla="*/ 118 h 311"/>
                      <a:gd name="T116" fmla="*/ 1 w 576"/>
                      <a:gd name="T117" fmla="*/ 111 h 311"/>
                      <a:gd name="T118" fmla="*/ 2 w 576"/>
                      <a:gd name="T119" fmla="*/ 115 h 311"/>
                      <a:gd name="T120" fmla="*/ 1 w 576"/>
                      <a:gd name="T121" fmla="*/ 97 h 311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w 576"/>
                      <a:gd name="T184" fmla="*/ 0 h 311"/>
                      <a:gd name="T185" fmla="*/ 576 w 576"/>
                      <a:gd name="T186" fmla="*/ 311 h 311"/>
                    </a:gdLst>
                    <a:ahLst/>
                    <a:cxnLst>
                      <a:cxn ang="T122">
                        <a:pos x="T0" y="T1"/>
                      </a:cxn>
                      <a:cxn ang="T123">
                        <a:pos x="T2" y="T3"/>
                      </a:cxn>
                      <a:cxn ang="T124">
                        <a:pos x="T4" y="T5"/>
                      </a:cxn>
                      <a:cxn ang="T125">
                        <a:pos x="T6" y="T7"/>
                      </a:cxn>
                      <a:cxn ang="T126">
                        <a:pos x="T8" y="T9"/>
                      </a:cxn>
                      <a:cxn ang="T127">
                        <a:pos x="T10" y="T11"/>
                      </a:cxn>
                      <a:cxn ang="T128">
                        <a:pos x="T12" y="T13"/>
                      </a:cxn>
                      <a:cxn ang="T129">
                        <a:pos x="T14" y="T15"/>
                      </a:cxn>
                      <a:cxn ang="T130">
                        <a:pos x="T16" y="T17"/>
                      </a:cxn>
                      <a:cxn ang="T131">
                        <a:pos x="T18" y="T19"/>
                      </a:cxn>
                      <a:cxn ang="T132">
                        <a:pos x="T20" y="T21"/>
                      </a:cxn>
                      <a:cxn ang="T133">
                        <a:pos x="T22" y="T23"/>
                      </a:cxn>
                      <a:cxn ang="T134">
                        <a:pos x="T24" y="T25"/>
                      </a:cxn>
                      <a:cxn ang="T135">
                        <a:pos x="T26" y="T27"/>
                      </a:cxn>
                      <a:cxn ang="T136">
                        <a:pos x="T28" y="T29"/>
                      </a:cxn>
                      <a:cxn ang="T137">
                        <a:pos x="T30" y="T31"/>
                      </a:cxn>
                      <a:cxn ang="T138">
                        <a:pos x="T32" y="T33"/>
                      </a:cxn>
                      <a:cxn ang="T139">
                        <a:pos x="T34" y="T35"/>
                      </a:cxn>
                      <a:cxn ang="T140">
                        <a:pos x="T36" y="T37"/>
                      </a:cxn>
                      <a:cxn ang="T141">
                        <a:pos x="T38" y="T39"/>
                      </a:cxn>
                      <a:cxn ang="T142">
                        <a:pos x="T40" y="T41"/>
                      </a:cxn>
                      <a:cxn ang="T143">
                        <a:pos x="T42" y="T43"/>
                      </a:cxn>
                      <a:cxn ang="T144">
                        <a:pos x="T44" y="T45"/>
                      </a:cxn>
                      <a:cxn ang="T145">
                        <a:pos x="T46" y="T47"/>
                      </a:cxn>
                      <a:cxn ang="T146">
                        <a:pos x="T48" y="T49"/>
                      </a:cxn>
                      <a:cxn ang="T147">
                        <a:pos x="T50" y="T51"/>
                      </a:cxn>
                      <a:cxn ang="T148">
                        <a:pos x="T52" y="T53"/>
                      </a:cxn>
                      <a:cxn ang="T149">
                        <a:pos x="T54" y="T55"/>
                      </a:cxn>
                      <a:cxn ang="T150">
                        <a:pos x="T56" y="T57"/>
                      </a:cxn>
                      <a:cxn ang="T151">
                        <a:pos x="T58" y="T59"/>
                      </a:cxn>
                      <a:cxn ang="T152">
                        <a:pos x="T60" y="T61"/>
                      </a:cxn>
                      <a:cxn ang="T153">
                        <a:pos x="T62" y="T63"/>
                      </a:cxn>
                      <a:cxn ang="T154">
                        <a:pos x="T64" y="T65"/>
                      </a:cxn>
                      <a:cxn ang="T155">
                        <a:pos x="T66" y="T67"/>
                      </a:cxn>
                      <a:cxn ang="T156">
                        <a:pos x="T68" y="T69"/>
                      </a:cxn>
                      <a:cxn ang="T157">
                        <a:pos x="T70" y="T71"/>
                      </a:cxn>
                      <a:cxn ang="T158">
                        <a:pos x="T72" y="T73"/>
                      </a:cxn>
                      <a:cxn ang="T159">
                        <a:pos x="T74" y="T75"/>
                      </a:cxn>
                      <a:cxn ang="T160">
                        <a:pos x="T76" y="T77"/>
                      </a:cxn>
                      <a:cxn ang="T161">
                        <a:pos x="T78" y="T79"/>
                      </a:cxn>
                      <a:cxn ang="T162">
                        <a:pos x="T80" y="T81"/>
                      </a:cxn>
                      <a:cxn ang="T163">
                        <a:pos x="T82" y="T83"/>
                      </a:cxn>
                      <a:cxn ang="T164">
                        <a:pos x="T84" y="T85"/>
                      </a:cxn>
                      <a:cxn ang="T165">
                        <a:pos x="T86" y="T87"/>
                      </a:cxn>
                      <a:cxn ang="T166">
                        <a:pos x="T88" y="T89"/>
                      </a:cxn>
                      <a:cxn ang="T167">
                        <a:pos x="T90" y="T91"/>
                      </a:cxn>
                      <a:cxn ang="T168">
                        <a:pos x="T92" y="T93"/>
                      </a:cxn>
                      <a:cxn ang="T169">
                        <a:pos x="T94" y="T95"/>
                      </a:cxn>
                      <a:cxn ang="T170">
                        <a:pos x="T96" y="T97"/>
                      </a:cxn>
                      <a:cxn ang="T171">
                        <a:pos x="T98" y="T99"/>
                      </a:cxn>
                      <a:cxn ang="T172">
                        <a:pos x="T100" y="T101"/>
                      </a:cxn>
                      <a:cxn ang="T173">
                        <a:pos x="T102" y="T103"/>
                      </a:cxn>
                      <a:cxn ang="T174">
                        <a:pos x="T104" y="T105"/>
                      </a:cxn>
                      <a:cxn ang="T175">
                        <a:pos x="T106" y="T107"/>
                      </a:cxn>
                      <a:cxn ang="T176">
                        <a:pos x="T108" y="T109"/>
                      </a:cxn>
                      <a:cxn ang="T177">
                        <a:pos x="T110" y="T111"/>
                      </a:cxn>
                      <a:cxn ang="T178">
                        <a:pos x="T112" y="T113"/>
                      </a:cxn>
                      <a:cxn ang="T179">
                        <a:pos x="T114" y="T115"/>
                      </a:cxn>
                      <a:cxn ang="T180">
                        <a:pos x="T116" y="T117"/>
                      </a:cxn>
                      <a:cxn ang="T181">
                        <a:pos x="T118" y="T119"/>
                      </a:cxn>
                      <a:cxn ang="T182">
                        <a:pos x="T120" y="T121"/>
                      </a:cxn>
                    </a:cxnLst>
                    <a:rect l="T183" t="T184" r="T185" b="T186"/>
                    <a:pathLst>
                      <a:path w="576" h="311">
                        <a:moveTo>
                          <a:pt x="438" y="76"/>
                        </a:moveTo>
                        <a:lnTo>
                          <a:pt x="436" y="77"/>
                        </a:lnTo>
                        <a:lnTo>
                          <a:pt x="428" y="81"/>
                        </a:lnTo>
                        <a:lnTo>
                          <a:pt x="417" y="83"/>
                        </a:lnTo>
                        <a:lnTo>
                          <a:pt x="405" y="83"/>
                        </a:lnTo>
                        <a:lnTo>
                          <a:pt x="390" y="78"/>
                        </a:lnTo>
                        <a:lnTo>
                          <a:pt x="375" y="70"/>
                        </a:lnTo>
                        <a:lnTo>
                          <a:pt x="360" y="54"/>
                        </a:lnTo>
                        <a:lnTo>
                          <a:pt x="347" y="29"/>
                        </a:lnTo>
                        <a:lnTo>
                          <a:pt x="346" y="28"/>
                        </a:lnTo>
                        <a:lnTo>
                          <a:pt x="342" y="25"/>
                        </a:lnTo>
                        <a:lnTo>
                          <a:pt x="337" y="20"/>
                        </a:lnTo>
                        <a:lnTo>
                          <a:pt x="329" y="16"/>
                        </a:lnTo>
                        <a:lnTo>
                          <a:pt x="319" y="15"/>
                        </a:lnTo>
                        <a:lnTo>
                          <a:pt x="309" y="16"/>
                        </a:lnTo>
                        <a:lnTo>
                          <a:pt x="297" y="21"/>
                        </a:lnTo>
                        <a:lnTo>
                          <a:pt x="286" y="32"/>
                        </a:lnTo>
                        <a:lnTo>
                          <a:pt x="284" y="31"/>
                        </a:lnTo>
                        <a:lnTo>
                          <a:pt x="278" y="27"/>
                        </a:lnTo>
                        <a:lnTo>
                          <a:pt x="269" y="23"/>
                        </a:lnTo>
                        <a:lnTo>
                          <a:pt x="258" y="18"/>
                        </a:lnTo>
                        <a:lnTo>
                          <a:pt x="249" y="15"/>
                        </a:lnTo>
                        <a:lnTo>
                          <a:pt x="240" y="15"/>
                        </a:lnTo>
                        <a:lnTo>
                          <a:pt x="234" y="17"/>
                        </a:lnTo>
                        <a:lnTo>
                          <a:pt x="233" y="25"/>
                        </a:lnTo>
                        <a:lnTo>
                          <a:pt x="231" y="26"/>
                        </a:lnTo>
                        <a:lnTo>
                          <a:pt x="225" y="27"/>
                        </a:lnTo>
                        <a:lnTo>
                          <a:pt x="216" y="29"/>
                        </a:lnTo>
                        <a:lnTo>
                          <a:pt x="204" y="31"/>
                        </a:lnTo>
                        <a:lnTo>
                          <a:pt x="191" y="31"/>
                        </a:lnTo>
                        <a:lnTo>
                          <a:pt x="178" y="29"/>
                        </a:lnTo>
                        <a:lnTo>
                          <a:pt x="166" y="24"/>
                        </a:lnTo>
                        <a:lnTo>
                          <a:pt x="155" y="15"/>
                        </a:lnTo>
                        <a:lnTo>
                          <a:pt x="145" y="6"/>
                        </a:lnTo>
                        <a:lnTo>
                          <a:pt x="136" y="1"/>
                        </a:lnTo>
                        <a:lnTo>
                          <a:pt x="129" y="0"/>
                        </a:lnTo>
                        <a:lnTo>
                          <a:pt x="123" y="1"/>
                        </a:lnTo>
                        <a:lnTo>
                          <a:pt x="121" y="5"/>
                        </a:lnTo>
                        <a:lnTo>
                          <a:pt x="121" y="12"/>
                        </a:lnTo>
                        <a:lnTo>
                          <a:pt x="126" y="20"/>
                        </a:lnTo>
                        <a:lnTo>
                          <a:pt x="134" y="31"/>
                        </a:lnTo>
                        <a:lnTo>
                          <a:pt x="142" y="42"/>
                        </a:lnTo>
                        <a:lnTo>
                          <a:pt x="145" y="49"/>
                        </a:lnTo>
                        <a:lnTo>
                          <a:pt x="145" y="55"/>
                        </a:lnTo>
                        <a:lnTo>
                          <a:pt x="143" y="59"/>
                        </a:lnTo>
                        <a:lnTo>
                          <a:pt x="137" y="60"/>
                        </a:lnTo>
                        <a:lnTo>
                          <a:pt x="129" y="59"/>
                        </a:lnTo>
                        <a:lnTo>
                          <a:pt x="120" y="56"/>
                        </a:lnTo>
                        <a:lnTo>
                          <a:pt x="109" y="52"/>
                        </a:lnTo>
                        <a:lnTo>
                          <a:pt x="97" y="46"/>
                        </a:lnTo>
                        <a:lnTo>
                          <a:pt x="85" y="43"/>
                        </a:lnTo>
                        <a:lnTo>
                          <a:pt x="75" y="40"/>
                        </a:lnTo>
                        <a:lnTo>
                          <a:pt x="66" y="39"/>
                        </a:lnTo>
                        <a:lnTo>
                          <a:pt x="60" y="41"/>
                        </a:lnTo>
                        <a:lnTo>
                          <a:pt x="58" y="44"/>
                        </a:lnTo>
                        <a:lnTo>
                          <a:pt x="60" y="50"/>
                        </a:lnTo>
                        <a:lnTo>
                          <a:pt x="67" y="61"/>
                        </a:lnTo>
                        <a:lnTo>
                          <a:pt x="74" y="73"/>
                        </a:lnTo>
                        <a:lnTo>
                          <a:pt x="76" y="83"/>
                        </a:lnTo>
                        <a:lnTo>
                          <a:pt x="75" y="91"/>
                        </a:lnTo>
                        <a:lnTo>
                          <a:pt x="72" y="98"/>
                        </a:lnTo>
                        <a:lnTo>
                          <a:pt x="66" y="103"/>
                        </a:lnTo>
                        <a:lnTo>
                          <a:pt x="59" y="106"/>
                        </a:lnTo>
                        <a:lnTo>
                          <a:pt x="51" y="108"/>
                        </a:lnTo>
                        <a:lnTo>
                          <a:pt x="44" y="108"/>
                        </a:lnTo>
                        <a:lnTo>
                          <a:pt x="36" y="110"/>
                        </a:lnTo>
                        <a:lnTo>
                          <a:pt x="26" y="114"/>
                        </a:lnTo>
                        <a:lnTo>
                          <a:pt x="14" y="120"/>
                        </a:lnTo>
                        <a:lnTo>
                          <a:pt x="7" y="129"/>
                        </a:lnTo>
                        <a:lnTo>
                          <a:pt x="4" y="140"/>
                        </a:lnTo>
                        <a:lnTo>
                          <a:pt x="9" y="150"/>
                        </a:lnTo>
                        <a:lnTo>
                          <a:pt x="23" y="162"/>
                        </a:lnTo>
                        <a:lnTo>
                          <a:pt x="51" y="174"/>
                        </a:lnTo>
                        <a:lnTo>
                          <a:pt x="80" y="185"/>
                        </a:lnTo>
                        <a:lnTo>
                          <a:pt x="99" y="192"/>
                        </a:lnTo>
                        <a:lnTo>
                          <a:pt x="110" y="199"/>
                        </a:lnTo>
                        <a:lnTo>
                          <a:pt x="111" y="204"/>
                        </a:lnTo>
                        <a:lnTo>
                          <a:pt x="104" y="207"/>
                        </a:lnTo>
                        <a:lnTo>
                          <a:pt x="89" y="208"/>
                        </a:lnTo>
                        <a:lnTo>
                          <a:pt x="66" y="208"/>
                        </a:lnTo>
                        <a:lnTo>
                          <a:pt x="36" y="207"/>
                        </a:lnTo>
                        <a:lnTo>
                          <a:pt x="11" y="206"/>
                        </a:lnTo>
                        <a:lnTo>
                          <a:pt x="0" y="207"/>
                        </a:lnTo>
                        <a:lnTo>
                          <a:pt x="0" y="210"/>
                        </a:lnTo>
                        <a:lnTo>
                          <a:pt x="8" y="215"/>
                        </a:lnTo>
                        <a:lnTo>
                          <a:pt x="21" y="220"/>
                        </a:lnTo>
                        <a:lnTo>
                          <a:pt x="36" y="223"/>
                        </a:lnTo>
                        <a:lnTo>
                          <a:pt x="51" y="225"/>
                        </a:lnTo>
                        <a:lnTo>
                          <a:pt x="61" y="225"/>
                        </a:lnTo>
                        <a:lnTo>
                          <a:pt x="69" y="228"/>
                        </a:lnTo>
                        <a:lnTo>
                          <a:pt x="79" y="234"/>
                        </a:lnTo>
                        <a:lnTo>
                          <a:pt x="87" y="244"/>
                        </a:lnTo>
                        <a:lnTo>
                          <a:pt x="92" y="253"/>
                        </a:lnTo>
                        <a:lnTo>
                          <a:pt x="94" y="263"/>
                        </a:lnTo>
                        <a:lnTo>
                          <a:pt x="91" y="269"/>
                        </a:lnTo>
                        <a:lnTo>
                          <a:pt x="83" y="273"/>
                        </a:lnTo>
                        <a:lnTo>
                          <a:pt x="67" y="268"/>
                        </a:lnTo>
                        <a:lnTo>
                          <a:pt x="56" y="264"/>
                        </a:lnTo>
                        <a:lnTo>
                          <a:pt x="59" y="267"/>
                        </a:lnTo>
                        <a:lnTo>
                          <a:pt x="74" y="274"/>
                        </a:lnTo>
                        <a:lnTo>
                          <a:pt x="95" y="282"/>
                        </a:lnTo>
                        <a:lnTo>
                          <a:pt x="119" y="290"/>
                        </a:lnTo>
                        <a:lnTo>
                          <a:pt x="143" y="295"/>
                        </a:lnTo>
                        <a:lnTo>
                          <a:pt x="163" y="294"/>
                        </a:lnTo>
                        <a:lnTo>
                          <a:pt x="174" y="285"/>
                        </a:lnTo>
                        <a:lnTo>
                          <a:pt x="182" y="272"/>
                        </a:lnTo>
                        <a:lnTo>
                          <a:pt x="193" y="262"/>
                        </a:lnTo>
                        <a:lnTo>
                          <a:pt x="205" y="256"/>
                        </a:lnTo>
                        <a:lnTo>
                          <a:pt x="219" y="253"/>
                        </a:lnTo>
                        <a:lnTo>
                          <a:pt x="234" y="256"/>
                        </a:lnTo>
                        <a:lnTo>
                          <a:pt x="249" y="262"/>
                        </a:lnTo>
                        <a:lnTo>
                          <a:pt x="264" y="273"/>
                        </a:lnTo>
                        <a:lnTo>
                          <a:pt x="278" y="288"/>
                        </a:lnTo>
                        <a:lnTo>
                          <a:pt x="291" y="302"/>
                        </a:lnTo>
                        <a:lnTo>
                          <a:pt x="301" y="309"/>
                        </a:lnTo>
                        <a:lnTo>
                          <a:pt x="308" y="311"/>
                        </a:lnTo>
                        <a:lnTo>
                          <a:pt x="314" y="309"/>
                        </a:lnTo>
                        <a:lnTo>
                          <a:pt x="316" y="304"/>
                        </a:lnTo>
                        <a:lnTo>
                          <a:pt x="317" y="295"/>
                        </a:lnTo>
                        <a:lnTo>
                          <a:pt x="316" y="286"/>
                        </a:lnTo>
                        <a:lnTo>
                          <a:pt x="312" y="275"/>
                        </a:lnTo>
                        <a:lnTo>
                          <a:pt x="311" y="264"/>
                        </a:lnTo>
                        <a:lnTo>
                          <a:pt x="314" y="254"/>
                        </a:lnTo>
                        <a:lnTo>
                          <a:pt x="320" y="247"/>
                        </a:lnTo>
                        <a:lnTo>
                          <a:pt x="330" y="243"/>
                        </a:lnTo>
                        <a:lnTo>
                          <a:pt x="342" y="242"/>
                        </a:lnTo>
                        <a:lnTo>
                          <a:pt x="355" y="244"/>
                        </a:lnTo>
                        <a:lnTo>
                          <a:pt x="369" y="251"/>
                        </a:lnTo>
                        <a:lnTo>
                          <a:pt x="382" y="263"/>
                        </a:lnTo>
                        <a:lnTo>
                          <a:pt x="394" y="273"/>
                        </a:lnTo>
                        <a:lnTo>
                          <a:pt x="406" y="274"/>
                        </a:lnTo>
                        <a:lnTo>
                          <a:pt x="417" y="269"/>
                        </a:lnTo>
                        <a:lnTo>
                          <a:pt x="429" y="261"/>
                        </a:lnTo>
                        <a:lnTo>
                          <a:pt x="439" y="252"/>
                        </a:lnTo>
                        <a:lnTo>
                          <a:pt x="451" y="246"/>
                        </a:lnTo>
                        <a:lnTo>
                          <a:pt x="461" y="246"/>
                        </a:lnTo>
                        <a:lnTo>
                          <a:pt x="471" y="254"/>
                        </a:lnTo>
                        <a:lnTo>
                          <a:pt x="481" y="264"/>
                        </a:lnTo>
                        <a:lnTo>
                          <a:pt x="488" y="267"/>
                        </a:lnTo>
                        <a:lnTo>
                          <a:pt x="491" y="266"/>
                        </a:lnTo>
                        <a:lnTo>
                          <a:pt x="490" y="262"/>
                        </a:lnTo>
                        <a:lnTo>
                          <a:pt x="485" y="253"/>
                        </a:lnTo>
                        <a:lnTo>
                          <a:pt x="477" y="244"/>
                        </a:lnTo>
                        <a:lnTo>
                          <a:pt x="464" y="232"/>
                        </a:lnTo>
                        <a:lnTo>
                          <a:pt x="446" y="221"/>
                        </a:lnTo>
                        <a:lnTo>
                          <a:pt x="464" y="230"/>
                        </a:lnTo>
                        <a:lnTo>
                          <a:pt x="482" y="236"/>
                        </a:lnTo>
                        <a:lnTo>
                          <a:pt x="499" y="240"/>
                        </a:lnTo>
                        <a:lnTo>
                          <a:pt x="515" y="243"/>
                        </a:lnTo>
                        <a:lnTo>
                          <a:pt x="530" y="243"/>
                        </a:lnTo>
                        <a:lnTo>
                          <a:pt x="543" y="242"/>
                        </a:lnTo>
                        <a:lnTo>
                          <a:pt x="554" y="239"/>
                        </a:lnTo>
                        <a:lnTo>
                          <a:pt x="564" y="235"/>
                        </a:lnTo>
                        <a:lnTo>
                          <a:pt x="570" y="231"/>
                        </a:lnTo>
                        <a:lnTo>
                          <a:pt x="574" y="224"/>
                        </a:lnTo>
                        <a:lnTo>
                          <a:pt x="576" y="218"/>
                        </a:lnTo>
                        <a:lnTo>
                          <a:pt x="574" y="209"/>
                        </a:lnTo>
                        <a:lnTo>
                          <a:pt x="569" y="202"/>
                        </a:lnTo>
                        <a:lnTo>
                          <a:pt x="560" y="193"/>
                        </a:lnTo>
                        <a:lnTo>
                          <a:pt x="547" y="184"/>
                        </a:lnTo>
                        <a:lnTo>
                          <a:pt x="531" y="175"/>
                        </a:lnTo>
                        <a:lnTo>
                          <a:pt x="550" y="180"/>
                        </a:lnTo>
                        <a:lnTo>
                          <a:pt x="565" y="180"/>
                        </a:lnTo>
                        <a:lnTo>
                          <a:pt x="573" y="175"/>
                        </a:lnTo>
                        <a:lnTo>
                          <a:pt x="575" y="167"/>
                        </a:lnTo>
                        <a:lnTo>
                          <a:pt x="569" y="159"/>
                        </a:lnTo>
                        <a:lnTo>
                          <a:pt x="558" y="151"/>
                        </a:lnTo>
                        <a:lnTo>
                          <a:pt x="536" y="147"/>
                        </a:lnTo>
                        <a:lnTo>
                          <a:pt x="506" y="147"/>
                        </a:lnTo>
                        <a:lnTo>
                          <a:pt x="475" y="148"/>
                        </a:lnTo>
                        <a:lnTo>
                          <a:pt x="453" y="144"/>
                        </a:lnTo>
                        <a:lnTo>
                          <a:pt x="440" y="136"/>
                        </a:lnTo>
                        <a:lnTo>
                          <a:pt x="436" y="127"/>
                        </a:lnTo>
                        <a:lnTo>
                          <a:pt x="439" y="118"/>
                        </a:lnTo>
                        <a:lnTo>
                          <a:pt x="449" y="112"/>
                        </a:lnTo>
                        <a:lnTo>
                          <a:pt x="469" y="108"/>
                        </a:lnTo>
                        <a:lnTo>
                          <a:pt x="494" y="111"/>
                        </a:lnTo>
                        <a:lnTo>
                          <a:pt x="517" y="115"/>
                        </a:lnTo>
                        <a:lnTo>
                          <a:pt x="528" y="116"/>
                        </a:lnTo>
                        <a:lnTo>
                          <a:pt x="528" y="115"/>
                        </a:lnTo>
                        <a:lnTo>
                          <a:pt x="520" y="111"/>
                        </a:lnTo>
                        <a:lnTo>
                          <a:pt x="505" y="105"/>
                        </a:lnTo>
                        <a:lnTo>
                          <a:pt x="485" y="97"/>
                        </a:lnTo>
                        <a:lnTo>
                          <a:pt x="462" y="87"/>
                        </a:lnTo>
                        <a:lnTo>
                          <a:pt x="438" y="76"/>
                        </a:lnTo>
                        <a:close/>
                      </a:path>
                    </a:pathLst>
                  </a:custGeom>
                  <a:solidFill>
                    <a:srgbClr val="E0A3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" name="Freeform 58"/>
                  <p:cNvSpPr/>
                  <p:nvPr/>
                </p:nvSpPr>
                <p:spPr bwMode="auto">
                  <a:xfrm>
                    <a:off x="4457" y="1890"/>
                    <a:ext cx="181" cy="315"/>
                  </a:xfrm>
                  <a:custGeom>
                    <a:avLst/>
                    <a:gdLst>
                      <a:gd name="T0" fmla="*/ 1 w 360"/>
                      <a:gd name="T1" fmla="*/ 36 h 315"/>
                      <a:gd name="T2" fmla="*/ 1 w 360"/>
                      <a:gd name="T3" fmla="*/ 26 h 315"/>
                      <a:gd name="T4" fmla="*/ 1 w 360"/>
                      <a:gd name="T5" fmla="*/ 25 h 315"/>
                      <a:gd name="T6" fmla="*/ 1 w 360"/>
                      <a:gd name="T7" fmla="*/ 26 h 315"/>
                      <a:gd name="T8" fmla="*/ 1 w 360"/>
                      <a:gd name="T9" fmla="*/ 22 h 315"/>
                      <a:gd name="T10" fmla="*/ 1 w 360"/>
                      <a:gd name="T11" fmla="*/ 14 h 315"/>
                      <a:gd name="T12" fmla="*/ 1 w 360"/>
                      <a:gd name="T13" fmla="*/ 4 h 315"/>
                      <a:gd name="T14" fmla="*/ 1 w 360"/>
                      <a:gd name="T15" fmla="*/ 0 h 315"/>
                      <a:gd name="T16" fmla="*/ 1 w 360"/>
                      <a:gd name="T17" fmla="*/ 4 h 315"/>
                      <a:gd name="T18" fmla="*/ 0 w 360"/>
                      <a:gd name="T19" fmla="*/ 37 h 315"/>
                      <a:gd name="T20" fmla="*/ 1 w 360"/>
                      <a:gd name="T21" fmla="*/ 74 h 315"/>
                      <a:gd name="T22" fmla="*/ 1 w 360"/>
                      <a:gd name="T23" fmla="*/ 96 h 315"/>
                      <a:gd name="T24" fmla="*/ 1 w 360"/>
                      <a:gd name="T25" fmla="*/ 119 h 315"/>
                      <a:gd name="T26" fmla="*/ 1 w 360"/>
                      <a:gd name="T27" fmla="*/ 139 h 315"/>
                      <a:gd name="T28" fmla="*/ 1 w 360"/>
                      <a:gd name="T29" fmla="*/ 153 h 315"/>
                      <a:gd name="T30" fmla="*/ 1 w 360"/>
                      <a:gd name="T31" fmla="*/ 157 h 315"/>
                      <a:gd name="T32" fmla="*/ 1 w 360"/>
                      <a:gd name="T33" fmla="*/ 152 h 315"/>
                      <a:gd name="T34" fmla="*/ 1 w 360"/>
                      <a:gd name="T35" fmla="*/ 147 h 315"/>
                      <a:gd name="T36" fmla="*/ 1 w 360"/>
                      <a:gd name="T37" fmla="*/ 148 h 315"/>
                      <a:gd name="T38" fmla="*/ 1 w 360"/>
                      <a:gd name="T39" fmla="*/ 163 h 315"/>
                      <a:gd name="T40" fmla="*/ 1 w 360"/>
                      <a:gd name="T41" fmla="*/ 179 h 315"/>
                      <a:gd name="T42" fmla="*/ 1 w 360"/>
                      <a:gd name="T43" fmla="*/ 194 h 315"/>
                      <a:gd name="T44" fmla="*/ 1 w 360"/>
                      <a:gd name="T45" fmla="*/ 208 h 315"/>
                      <a:gd name="T46" fmla="*/ 2 w 360"/>
                      <a:gd name="T47" fmla="*/ 224 h 315"/>
                      <a:gd name="T48" fmla="*/ 2 w 360"/>
                      <a:gd name="T49" fmla="*/ 248 h 315"/>
                      <a:gd name="T50" fmla="*/ 2 w 360"/>
                      <a:gd name="T51" fmla="*/ 273 h 315"/>
                      <a:gd name="T52" fmla="*/ 2 w 360"/>
                      <a:gd name="T53" fmla="*/ 297 h 315"/>
                      <a:gd name="T54" fmla="*/ 2 w 360"/>
                      <a:gd name="T55" fmla="*/ 310 h 315"/>
                      <a:gd name="T56" fmla="*/ 2 w 360"/>
                      <a:gd name="T57" fmla="*/ 315 h 315"/>
                      <a:gd name="T58" fmla="*/ 2 w 360"/>
                      <a:gd name="T59" fmla="*/ 312 h 315"/>
                      <a:gd name="T60" fmla="*/ 2 w 360"/>
                      <a:gd name="T61" fmla="*/ 302 h 315"/>
                      <a:gd name="T62" fmla="*/ 2 w 360"/>
                      <a:gd name="T63" fmla="*/ 271 h 315"/>
                      <a:gd name="T64" fmla="*/ 2 w 360"/>
                      <a:gd name="T65" fmla="*/ 237 h 315"/>
                      <a:gd name="T66" fmla="*/ 2 w 360"/>
                      <a:gd name="T67" fmla="*/ 204 h 315"/>
                      <a:gd name="T68" fmla="*/ 2 w 360"/>
                      <a:gd name="T69" fmla="*/ 171 h 315"/>
                      <a:gd name="T70" fmla="*/ 2 w 360"/>
                      <a:gd name="T71" fmla="*/ 138 h 315"/>
                      <a:gd name="T72" fmla="*/ 1 w 360"/>
                      <a:gd name="T73" fmla="*/ 102 h 315"/>
                      <a:gd name="T74" fmla="*/ 1 w 360"/>
                      <a:gd name="T75" fmla="*/ 84 h 315"/>
                      <a:gd name="T76" fmla="*/ 1 w 360"/>
                      <a:gd name="T77" fmla="*/ 70 h 315"/>
                      <a:gd name="T78" fmla="*/ 1 w 360"/>
                      <a:gd name="T79" fmla="*/ 58 h 315"/>
                      <a:gd name="T80" fmla="*/ 1 w 360"/>
                      <a:gd name="T81" fmla="*/ 46 h 315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360"/>
                      <a:gd name="T124" fmla="*/ 0 h 315"/>
                      <a:gd name="T125" fmla="*/ 360 w 360"/>
                      <a:gd name="T126" fmla="*/ 315 h 315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360" h="315">
                        <a:moveTo>
                          <a:pt x="191" y="46"/>
                        </a:moveTo>
                        <a:lnTo>
                          <a:pt x="191" y="36"/>
                        </a:lnTo>
                        <a:lnTo>
                          <a:pt x="176" y="30"/>
                        </a:lnTo>
                        <a:lnTo>
                          <a:pt x="160" y="26"/>
                        </a:lnTo>
                        <a:lnTo>
                          <a:pt x="145" y="25"/>
                        </a:lnTo>
                        <a:lnTo>
                          <a:pt x="130" y="25"/>
                        </a:lnTo>
                        <a:lnTo>
                          <a:pt x="114" y="26"/>
                        </a:lnTo>
                        <a:lnTo>
                          <a:pt x="99" y="26"/>
                        </a:lnTo>
                        <a:lnTo>
                          <a:pt x="85" y="25"/>
                        </a:lnTo>
                        <a:lnTo>
                          <a:pt x="71" y="22"/>
                        </a:lnTo>
                        <a:lnTo>
                          <a:pt x="63" y="18"/>
                        </a:lnTo>
                        <a:lnTo>
                          <a:pt x="55" y="14"/>
                        </a:lnTo>
                        <a:lnTo>
                          <a:pt x="47" y="8"/>
                        </a:lnTo>
                        <a:lnTo>
                          <a:pt x="39" y="4"/>
                        </a:lnTo>
                        <a:lnTo>
                          <a:pt x="31" y="1"/>
                        </a:lnTo>
                        <a:lnTo>
                          <a:pt x="24" y="0"/>
                        </a:lnTo>
                        <a:lnTo>
                          <a:pt x="17" y="1"/>
                        </a:lnTo>
                        <a:lnTo>
                          <a:pt x="11" y="4"/>
                        </a:lnTo>
                        <a:lnTo>
                          <a:pt x="1" y="19"/>
                        </a:lnTo>
                        <a:lnTo>
                          <a:pt x="0" y="37"/>
                        </a:lnTo>
                        <a:lnTo>
                          <a:pt x="5" y="55"/>
                        </a:lnTo>
                        <a:lnTo>
                          <a:pt x="16" y="74"/>
                        </a:lnTo>
                        <a:lnTo>
                          <a:pt x="20" y="84"/>
                        </a:lnTo>
                        <a:lnTo>
                          <a:pt x="20" y="96"/>
                        </a:lnTo>
                        <a:lnTo>
                          <a:pt x="17" y="107"/>
                        </a:lnTo>
                        <a:lnTo>
                          <a:pt x="12" y="119"/>
                        </a:lnTo>
                        <a:lnTo>
                          <a:pt x="7" y="130"/>
                        </a:lnTo>
                        <a:lnTo>
                          <a:pt x="4" y="139"/>
                        </a:lnTo>
                        <a:lnTo>
                          <a:pt x="5" y="147"/>
                        </a:lnTo>
                        <a:lnTo>
                          <a:pt x="11" y="153"/>
                        </a:lnTo>
                        <a:lnTo>
                          <a:pt x="22" y="156"/>
                        </a:lnTo>
                        <a:lnTo>
                          <a:pt x="32" y="157"/>
                        </a:lnTo>
                        <a:lnTo>
                          <a:pt x="43" y="155"/>
                        </a:lnTo>
                        <a:lnTo>
                          <a:pt x="55" y="152"/>
                        </a:lnTo>
                        <a:lnTo>
                          <a:pt x="68" y="149"/>
                        </a:lnTo>
                        <a:lnTo>
                          <a:pt x="80" y="147"/>
                        </a:lnTo>
                        <a:lnTo>
                          <a:pt x="93" y="146"/>
                        </a:lnTo>
                        <a:lnTo>
                          <a:pt x="107" y="148"/>
                        </a:lnTo>
                        <a:lnTo>
                          <a:pt x="123" y="155"/>
                        </a:lnTo>
                        <a:lnTo>
                          <a:pt x="140" y="163"/>
                        </a:lnTo>
                        <a:lnTo>
                          <a:pt x="156" y="170"/>
                        </a:lnTo>
                        <a:lnTo>
                          <a:pt x="174" y="179"/>
                        </a:lnTo>
                        <a:lnTo>
                          <a:pt x="191" y="186"/>
                        </a:lnTo>
                        <a:lnTo>
                          <a:pt x="208" y="194"/>
                        </a:lnTo>
                        <a:lnTo>
                          <a:pt x="224" y="201"/>
                        </a:lnTo>
                        <a:lnTo>
                          <a:pt x="242" y="208"/>
                        </a:lnTo>
                        <a:lnTo>
                          <a:pt x="252" y="215"/>
                        </a:lnTo>
                        <a:lnTo>
                          <a:pt x="258" y="224"/>
                        </a:lnTo>
                        <a:lnTo>
                          <a:pt x="261" y="236"/>
                        </a:lnTo>
                        <a:lnTo>
                          <a:pt x="261" y="248"/>
                        </a:lnTo>
                        <a:lnTo>
                          <a:pt x="261" y="261"/>
                        </a:lnTo>
                        <a:lnTo>
                          <a:pt x="261" y="273"/>
                        </a:lnTo>
                        <a:lnTo>
                          <a:pt x="263" y="286"/>
                        </a:lnTo>
                        <a:lnTo>
                          <a:pt x="267" y="297"/>
                        </a:lnTo>
                        <a:lnTo>
                          <a:pt x="273" y="305"/>
                        </a:lnTo>
                        <a:lnTo>
                          <a:pt x="281" y="310"/>
                        </a:lnTo>
                        <a:lnTo>
                          <a:pt x="292" y="314"/>
                        </a:lnTo>
                        <a:lnTo>
                          <a:pt x="305" y="315"/>
                        </a:lnTo>
                        <a:lnTo>
                          <a:pt x="319" y="315"/>
                        </a:lnTo>
                        <a:lnTo>
                          <a:pt x="331" y="312"/>
                        </a:lnTo>
                        <a:lnTo>
                          <a:pt x="342" y="309"/>
                        </a:lnTo>
                        <a:lnTo>
                          <a:pt x="351" y="302"/>
                        </a:lnTo>
                        <a:lnTo>
                          <a:pt x="359" y="289"/>
                        </a:lnTo>
                        <a:lnTo>
                          <a:pt x="360" y="271"/>
                        </a:lnTo>
                        <a:lnTo>
                          <a:pt x="358" y="253"/>
                        </a:lnTo>
                        <a:lnTo>
                          <a:pt x="351" y="237"/>
                        </a:lnTo>
                        <a:lnTo>
                          <a:pt x="340" y="220"/>
                        </a:lnTo>
                        <a:lnTo>
                          <a:pt x="328" y="204"/>
                        </a:lnTo>
                        <a:lnTo>
                          <a:pt x="315" y="187"/>
                        </a:lnTo>
                        <a:lnTo>
                          <a:pt x="301" y="171"/>
                        </a:lnTo>
                        <a:lnTo>
                          <a:pt x="289" y="155"/>
                        </a:lnTo>
                        <a:lnTo>
                          <a:pt x="276" y="138"/>
                        </a:lnTo>
                        <a:lnTo>
                          <a:pt x="263" y="120"/>
                        </a:lnTo>
                        <a:lnTo>
                          <a:pt x="252" y="102"/>
                        </a:lnTo>
                        <a:lnTo>
                          <a:pt x="247" y="93"/>
                        </a:lnTo>
                        <a:lnTo>
                          <a:pt x="243" y="84"/>
                        </a:lnTo>
                        <a:lnTo>
                          <a:pt x="236" y="77"/>
                        </a:lnTo>
                        <a:lnTo>
                          <a:pt x="229" y="70"/>
                        </a:lnTo>
                        <a:lnTo>
                          <a:pt x="221" y="63"/>
                        </a:lnTo>
                        <a:lnTo>
                          <a:pt x="212" y="58"/>
                        </a:lnTo>
                        <a:lnTo>
                          <a:pt x="201" y="51"/>
                        </a:lnTo>
                        <a:lnTo>
                          <a:pt x="191" y="46"/>
                        </a:lnTo>
                        <a:close/>
                      </a:path>
                    </a:pathLst>
                  </a:custGeom>
                  <a:solidFill>
                    <a:srgbClr val="B275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" name="Freeform 59"/>
                  <p:cNvSpPr/>
                  <p:nvPr/>
                </p:nvSpPr>
                <p:spPr bwMode="auto">
                  <a:xfrm>
                    <a:off x="4670" y="1845"/>
                    <a:ext cx="286" cy="310"/>
                  </a:xfrm>
                  <a:custGeom>
                    <a:avLst/>
                    <a:gdLst>
                      <a:gd name="T0" fmla="*/ 1 w 572"/>
                      <a:gd name="T1" fmla="*/ 79 h 310"/>
                      <a:gd name="T2" fmla="*/ 1 w 572"/>
                      <a:gd name="T3" fmla="*/ 78 h 310"/>
                      <a:gd name="T4" fmla="*/ 1 w 572"/>
                      <a:gd name="T5" fmla="*/ 29 h 310"/>
                      <a:gd name="T6" fmla="*/ 1 w 572"/>
                      <a:gd name="T7" fmla="*/ 19 h 310"/>
                      <a:gd name="T8" fmla="*/ 1 w 572"/>
                      <a:gd name="T9" fmla="*/ 15 h 310"/>
                      <a:gd name="T10" fmla="*/ 1 w 572"/>
                      <a:gd name="T11" fmla="*/ 31 h 310"/>
                      <a:gd name="T12" fmla="*/ 1 w 572"/>
                      <a:gd name="T13" fmla="*/ 18 h 310"/>
                      <a:gd name="T14" fmla="*/ 1 w 572"/>
                      <a:gd name="T15" fmla="*/ 17 h 310"/>
                      <a:gd name="T16" fmla="*/ 1 w 572"/>
                      <a:gd name="T17" fmla="*/ 26 h 310"/>
                      <a:gd name="T18" fmla="*/ 1 w 572"/>
                      <a:gd name="T19" fmla="*/ 30 h 310"/>
                      <a:gd name="T20" fmla="*/ 1 w 572"/>
                      <a:gd name="T21" fmla="*/ 15 h 310"/>
                      <a:gd name="T22" fmla="*/ 1 w 572"/>
                      <a:gd name="T23" fmla="*/ 0 h 310"/>
                      <a:gd name="T24" fmla="*/ 1 w 572"/>
                      <a:gd name="T25" fmla="*/ 11 h 310"/>
                      <a:gd name="T26" fmla="*/ 1 w 572"/>
                      <a:gd name="T27" fmla="*/ 41 h 310"/>
                      <a:gd name="T28" fmla="*/ 1 w 572"/>
                      <a:gd name="T29" fmla="*/ 57 h 310"/>
                      <a:gd name="T30" fmla="*/ 1 w 572"/>
                      <a:gd name="T31" fmla="*/ 55 h 310"/>
                      <a:gd name="T32" fmla="*/ 1 w 572"/>
                      <a:gd name="T33" fmla="*/ 42 h 310"/>
                      <a:gd name="T34" fmla="*/ 1 w 572"/>
                      <a:gd name="T35" fmla="*/ 39 h 310"/>
                      <a:gd name="T36" fmla="*/ 1 w 572"/>
                      <a:gd name="T37" fmla="*/ 61 h 310"/>
                      <a:gd name="T38" fmla="*/ 1 w 572"/>
                      <a:gd name="T39" fmla="*/ 91 h 310"/>
                      <a:gd name="T40" fmla="*/ 1 w 572"/>
                      <a:gd name="T41" fmla="*/ 105 h 310"/>
                      <a:gd name="T42" fmla="*/ 1 w 572"/>
                      <a:gd name="T43" fmla="*/ 108 h 310"/>
                      <a:gd name="T44" fmla="*/ 1 w 572"/>
                      <a:gd name="T45" fmla="*/ 128 h 310"/>
                      <a:gd name="T46" fmla="*/ 1 w 572"/>
                      <a:gd name="T47" fmla="*/ 162 h 310"/>
                      <a:gd name="T48" fmla="*/ 1 w 572"/>
                      <a:gd name="T49" fmla="*/ 192 h 310"/>
                      <a:gd name="T50" fmla="*/ 1 w 572"/>
                      <a:gd name="T51" fmla="*/ 206 h 310"/>
                      <a:gd name="T52" fmla="*/ 1 w 572"/>
                      <a:gd name="T53" fmla="*/ 205 h 310"/>
                      <a:gd name="T54" fmla="*/ 0 w 572"/>
                      <a:gd name="T55" fmla="*/ 210 h 310"/>
                      <a:gd name="T56" fmla="*/ 1 w 572"/>
                      <a:gd name="T57" fmla="*/ 223 h 310"/>
                      <a:gd name="T58" fmla="*/ 1 w 572"/>
                      <a:gd name="T59" fmla="*/ 227 h 310"/>
                      <a:gd name="T60" fmla="*/ 1 w 572"/>
                      <a:gd name="T61" fmla="*/ 253 h 310"/>
                      <a:gd name="T62" fmla="*/ 1 w 572"/>
                      <a:gd name="T63" fmla="*/ 272 h 310"/>
                      <a:gd name="T64" fmla="*/ 1 w 572"/>
                      <a:gd name="T65" fmla="*/ 267 h 310"/>
                      <a:gd name="T66" fmla="*/ 1 w 572"/>
                      <a:gd name="T67" fmla="*/ 289 h 310"/>
                      <a:gd name="T68" fmla="*/ 1 w 572"/>
                      <a:gd name="T69" fmla="*/ 284 h 310"/>
                      <a:gd name="T70" fmla="*/ 1 w 572"/>
                      <a:gd name="T71" fmla="*/ 255 h 310"/>
                      <a:gd name="T72" fmla="*/ 1 w 572"/>
                      <a:gd name="T73" fmla="*/ 260 h 310"/>
                      <a:gd name="T74" fmla="*/ 1 w 572"/>
                      <a:gd name="T75" fmla="*/ 300 h 310"/>
                      <a:gd name="T76" fmla="*/ 1 w 572"/>
                      <a:gd name="T77" fmla="*/ 308 h 310"/>
                      <a:gd name="T78" fmla="*/ 1 w 572"/>
                      <a:gd name="T79" fmla="*/ 284 h 310"/>
                      <a:gd name="T80" fmla="*/ 1 w 572"/>
                      <a:gd name="T81" fmla="*/ 254 h 310"/>
                      <a:gd name="T82" fmla="*/ 1 w 572"/>
                      <a:gd name="T83" fmla="*/ 241 h 310"/>
                      <a:gd name="T84" fmla="*/ 1 w 572"/>
                      <a:gd name="T85" fmla="*/ 263 h 310"/>
                      <a:gd name="T86" fmla="*/ 1 w 572"/>
                      <a:gd name="T87" fmla="*/ 268 h 310"/>
                      <a:gd name="T88" fmla="*/ 1 w 572"/>
                      <a:gd name="T89" fmla="*/ 245 h 310"/>
                      <a:gd name="T90" fmla="*/ 1 w 572"/>
                      <a:gd name="T91" fmla="*/ 263 h 310"/>
                      <a:gd name="T92" fmla="*/ 1 w 572"/>
                      <a:gd name="T93" fmla="*/ 260 h 310"/>
                      <a:gd name="T94" fmla="*/ 1 w 572"/>
                      <a:gd name="T95" fmla="*/ 231 h 310"/>
                      <a:gd name="T96" fmla="*/ 1 w 572"/>
                      <a:gd name="T97" fmla="*/ 236 h 310"/>
                      <a:gd name="T98" fmla="*/ 2 w 572"/>
                      <a:gd name="T99" fmla="*/ 242 h 310"/>
                      <a:gd name="T100" fmla="*/ 2 w 572"/>
                      <a:gd name="T101" fmla="*/ 235 h 310"/>
                      <a:gd name="T102" fmla="*/ 2 w 572"/>
                      <a:gd name="T103" fmla="*/ 215 h 310"/>
                      <a:gd name="T104" fmla="*/ 2 w 572"/>
                      <a:gd name="T105" fmla="*/ 191 h 310"/>
                      <a:gd name="T106" fmla="*/ 2 w 572"/>
                      <a:gd name="T107" fmla="*/ 179 h 310"/>
                      <a:gd name="T108" fmla="*/ 2 w 572"/>
                      <a:gd name="T109" fmla="*/ 166 h 310"/>
                      <a:gd name="T110" fmla="*/ 2 w 572"/>
                      <a:gd name="T111" fmla="*/ 147 h 310"/>
                      <a:gd name="T112" fmla="*/ 1 w 572"/>
                      <a:gd name="T113" fmla="*/ 142 h 310"/>
                      <a:gd name="T114" fmla="*/ 1 w 572"/>
                      <a:gd name="T115" fmla="*/ 117 h 310"/>
                      <a:gd name="T116" fmla="*/ 1 w 572"/>
                      <a:gd name="T117" fmla="*/ 109 h 310"/>
                      <a:gd name="T118" fmla="*/ 2 w 572"/>
                      <a:gd name="T119" fmla="*/ 113 h 310"/>
                      <a:gd name="T120" fmla="*/ 1 w 572"/>
                      <a:gd name="T121" fmla="*/ 96 h 310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w 572"/>
                      <a:gd name="T184" fmla="*/ 0 h 310"/>
                      <a:gd name="T185" fmla="*/ 572 w 572"/>
                      <a:gd name="T186" fmla="*/ 310 h 310"/>
                    </a:gdLst>
                    <a:ahLst/>
                    <a:cxnLst>
                      <a:cxn ang="T122">
                        <a:pos x="T0" y="T1"/>
                      </a:cxn>
                      <a:cxn ang="T123">
                        <a:pos x="T2" y="T3"/>
                      </a:cxn>
                      <a:cxn ang="T124">
                        <a:pos x="T4" y="T5"/>
                      </a:cxn>
                      <a:cxn ang="T125">
                        <a:pos x="T6" y="T7"/>
                      </a:cxn>
                      <a:cxn ang="T126">
                        <a:pos x="T8" y="T9"/>
                      </a:cxn>
                      <a:cxn ang="T127">
                        <a:pos x="T10" y="T11"/>
                      </a:cxn>
                      <a:cxn ang="T128">
                        <a:pos x="T12" y="T13"/>
                      </a:cxn>
                      <a:cxn ang="T129">
                        <a:pos x="T14" y="T15"/>
                      </a:cxn>
                      <a:cxn ang="T130">
                        <a:pos x="T16" y="T17"/>
                      </a:cxn>
                      <a:cxn ang="T131">
                        <a:pos x="T18" y="T19"/>
                      </a:cxn>
                      <a:cxn ang="T132">
                        <a:pos x="T20" y="T21"/>
                      </a:cxn>
                      <a:cxn ang="T133">
                        <a:pos x="T22" y="T23"/>
                      </a:cxn>
                      <a:cxn ang="T134">
                        <a:pos x="T24" y="T25"/>
                      </a:cxn>
                      <a:cxn ang="T135">
                        <a:pos x="T26" y="T27"/>
                      </a:cxn>
                      <a:cxn ang="T136">
                        <a:pos x="T28" y="T29"/>
                      </a:cxn>
                      <a:cxn ang="T137">
                        <a:pos x="T30" y="T31"/>
                      </a:cxn>
                      <a:cxn ang="T138">
                        <a:pos x="T32" y="T33"/>
                      </a:cxn>
                      <a:cxn ang="T139">
                        <a:pos x="T34" y="T35"/>
                      </a:cxn>
                      <a:cxn ang="T140">
                        <a:pos x="T36" y="T37"/>
                      </a:cxn>
                      <a:cxn ang="T141">
                        <a:pos x="T38" y="T39"/>
                      </a:cxn>
                      <a:cxn ang="T142">
                        <a:pos x="T40" y="T41"/>
                      </a:cxn>
                      <a:cxn ang="T143">
                        <a:pos x="T42" y="T43"/>
                      </a:cxn>
                      <a:cxn ang="T144">
                        <a:pos x="T44" y="T45"/>
                      </a:cxn>
                      <a:cxn ang="T145">
                        <a:pos x="T46" y="T47"/>
                      </a:cxn>
                      <a:cxn ang="T146">
                        <a:pos x="T48" y="T49"/>
                      </a:cxn>
                      <a:cxn ang="T147">
                        <a:pos x="T50" y="T51"/>
                      </a:cxn>
                      <a:cxn ang="T148">
                        <a:pos x="T52" y="T53"/>
                      </a:cxn>
                      <a:cxn ang="T149">
                        <a:pos x="T54" y="T55"/>
                      </a:cxn>
                      <a:cxn ang="T150">
                        <a:pos x="T56" y="T57"/>
                      </a:cxn>
                      <a:cxn ang="T151">
                        <a:pos x="T58" y="T59"/>
                      </a:cxn>
                      <a:cxn ang="T152">
                        <a:pos x="T60" y="T61"/>
                      </a:cxn>
                      <a:cxn ang="T153">
                        <a:pos x="T62" y="T63"/>
                      </a:cxn>
                      <a:cxn ang="T154">
                        <a:pos x="T64" y="T65"/>
                      </a:cxn>
                      <a:cxn ang="T155">
                        <a:pos x="T66" y="T67"/>
                      </a:cxn>
                      <a:cxn ang="T156">
                        <a:pos x="T68" y="T69"/>
                      </a:cxn>
                      <a:cxn ang="T157">
                        <a:pos x="T70" y="T71"/>
                      </a:cxn>
                      <a:cxn ang="T158">
                        <a:pos x="T72" y="T73"/>
                      </a:cxn>
                      <a:cxn ang="T159">
                        <a:pos x="T74" y="T75"/>
                      </a:cxn>
                      <a:cxn ang="T160">
                        <a:pos x="T76" y="T77"/>
                      </a:cxn>
                      <a:cxn ang="T161">
                        <a:pos x="T78" y="T79"/>
                      </a:cxn>
                      <a:cxn ang="T162">
                        <a:pos x="T80" y="T81"/>
                      </a:cxn>
                      <a:cxn ang="T163">
                        <a:pos x="T82" y="T83"/>
                      </a:cxn>
                      <a:cxn ang="T164">
                        <a:pos x="T84" y="T85"/>
                      </a:cxn>
                      <a:cxn ang="T165">
                        <a:pos x="T86" y="T87"/>
                      </a:cxn>
                      <a:cxn ang="T166">
                        <a:pos x="T88" y="T89"/>
                      </a:cxn>
                      <a:cxn ang="T167">
                        <a:pos x="T90" y="T91"/>
                      </a:cxn>
                      <a:cxn ang="T168">
                        <a:pos x="T92" y="T93"/>
                      </a:cxn>
                      <a:cxn ang="T169">
                        <a:pos x="T94" y="T95"/>
                      </a:cxn>
                      <a:cxn ang="T170">
                        <a:pos x="T96" y="T97"/>
                      </a:cxn>
                      <a:cxn ang="T171">
                        <a:pos x="T98" y="T99"/>
                      </a:cxn>
                      <a:cxn ang="T172">
                        <a:pos x="T100" y="T101"/>
                      </a:cxn>
                      <a:cxn ang="T173">
                        <a:pos x="T102" y="T103"/>
                      </a:cxn>
                      <a:cxn ang="T174">
                        <a:pos x="T104" y="T105"/>
                      </a:cxn>
                      <a:cxn ang="T175">
                        <a:pos x="T106" y="T107"/>
                      </a:cxn>
                      <a:cxn ang="T176">
                        <a:pos x="T108" y="T109"/>
                      </a:cxn>
                      <a:cxn ang="T177">
                        <a:pos x="T110" y="T111"/>
                      </a:cxn>
                      <a:cxn ang="T178">
                        <a:pos x="T112" y="T113"/>
                      </a:cxn>
                      <a:cxn ang="T179">
                        <a:pos x="T114" y="T115"/>
                      </a:cxn>
                      <a:cxn ang="T180">
                        <a:pos x="T116" y="T117"/>
                      </a:cxn>
                      <a:cxn ang="T181">
                        <a:pos x="T118" y="T119"/>
                      </a:cxn>
                      <a:cxn ang="T182">
                        <a:pos x="T120" y="T121"/>
                      </a:cxn>
                    </a:cxnLst>
                    <a:rect l="T183" t="T184" r="T185" b="T186"/>
                    <a:pathLst>
                      <a:path w="572" h="310">
                        <a:moveTo>
                          <a:pt x="435" y="75"/>
                        </a:moveTo>
                        <a:lnTo>
                          <a:pt x="433" y="76"/>
                        </a:lnTo>
                        <a:lnTo>
                          <a:pt x="425" y="79"/>
                        </a:lnTo>
                        <a:lnTo>
                          <a:pt x="414" y="81"/>
                        </a:lnTo>
                        <a:lnTo>
                          <a:pt x="401" y="81"/>
                        </a:lnTo>
                        <a:lnTo>
                          <a:pt x="386" y="78"/>
                        </a:lnTo>
                        <a:lnTo>
                          <a:pt x="370" y="69"/>
                        </a:lnTo>
                        <a:lnTo>
                          <a:pt x="356" y="53"/>
                        </a:lnTo>
                        <a:lnTo>
                          <a:pt x="343" y="29"/>
                        </a:lnTo>
                        <a:lnTo>
                          <a:pt x="342" y="27"/>
                        </a:lnTo>
                        <a:lnTo>
                          <a:pt x="338" y="23"/>
                        </a:lnTo>
                        <a:lnTo>
                          <a:pt x="333" y="19"/>
                        </a:lnTo>
                        <a:lnTo>
                          <a:pt x="325" y="16"/>
                        </a:lnTo>
                        <a:lnTo>
                          <a:pt x="315" y="13"/>
                        </a:lnTo>
                        <a:lnTo>
                          <a:pt x="305" y="15"/>
                        </a:lnTo>
                        <a:lnTo>
                          <a:pt x="294" y="21"/>
                        </a:lnTo>
                        <a:lnTo>
                          <a:pt x="282" y="32"/>
                        </a:lnTo>
                        <a:lnTo>
                          <a:pt x="280" y="31"/>
                        </a:lnTo>
                        <a:lnTo>
                          <a:pt x="274" y="26"/>
                        </a:lnTo>
                        <a:lnTo>
                          <a:pt x="265" y="22"/>
                        </a:lnTo>
                        <a:lnTo>
                          <a:pt x="254" y="18"/>
                        </a:lnTo>
                        <a:lnTo>
                          <a:pt x="244" y="15"/>
                        </a:lnTo>
                        <a:lnTo>
                          <a:pt x="236" y="15"/>
                        </a:lnTo>
                        <a:lnTo>
                          <a:pt x="230" y="17"/>
                        </a:lnTo>
                        <a:lnTo>
                          <a:pt x="228" y="24"/>
                        </a:lnTo>
                        <a:lnTo>
                          <a:pt x="226" y="25"/>
                        </a:lnTo>
                        <a:lnTo>
                          <a:pt x="220" y="26"/>
                        </a:lnTo>
                        <a:lnTo>
                          <a:pt x="211" y="29"/>
                        </a:lnTo>
                        <a:lnTo>
                          <a:pt x="199" y="30"/>
                        </a:lnTo>
                        <a:lnTo>
                          <a:pt x="186" y="30"/>
                        </a:lnTo>
                        <a:lnTo>
                          <a:pt x="174" y="27"/>
                        </a:lnTo>
                        <a:lnTo>
                          <a:pt x="161" y="23"/>
                        </a:lnTo>
                        <a:lnTo>
                          <a:pt x="151" y="15"/>
                        </a:lnTo>
                        <a:lnTo>
                          <a:pt x="140" y="6"/>
                        </a:lnTo>
                        <a:lnTo>
                          <a:pt x="132" y="1"/>
                        </a:lnTo>
                        <a:lnTo>
                          <a:pt x="124" y="0"/>
                        </a:lnTo>
                        <a:lnTo>
                          <a:pt x="120" y="1"/>
                        </a:lnTo>
                        <a:lnTo>
                          <a:pt x="116" y="5"/>
                        </a:lnTo>
                        <a:lnTo>
                          <a:pt x="116" y="11"/>
                        </a:lnTo>
                        <a:lnTo>
                          <a:pt x="121" y="20"/>
                        </a:lnTo>
                        <a:lnTo>
                          <a:pt x="129" y="31"/>
                        </a:lnTo>
                        <a:lnTo>
                          <a:pt x="137" y="41"/>
                        </a:lnTo>
                        <a:lnTo>
                          <a:pt x="141" y="49"/>
                        </a:lnTo>
                        <a:lnTo>
                          <a:pt x="143" y="54"/>
                        </a:lnTo>
                        <a:lnTo>
                          <a:pt x="139" y="57"/>
                        </a:lnTo>
                        <a:lnTo>
                          <a:pt x="135" y="59"/>
                        </a:lnTo>
                        <a:lnTo>
                          <a:pt x="126" y="59"/>
                        </a:lnTo>
                        <a:lnTo>
                          <a:pt x="116" y="55"/>
                        </a:lnTo>
                        <a:lnTo>
                          <a:pt x="105" y="51"/>
                        </a:lnTo>
                        <a:lnTo>
                          <a:pt x="93" y="46"/>
                        </a:lnTo>
                        <a:lnTo>
                          <a:pt x="82" y="42"/>
                        </a:lnTo>
                        <a:lnTo>
                          <a:pt x="71" y="39"/>
                        </a:lnTo>
                        <a:lnTo>
                          <a:pt x="62" y="38"/>
                        </a:lnTo>
                        <a:lnTo>
                          <a:pt x="56" y="39"/>
                        </a:lnTo>
                        <a:lnTo>
                          <a:pt x="54" y="44"/>
                        </a:lnTo>
                        <a:lnTo>
                          <a:pt x="55" y="50"/>
                        </a:lnTo>
                        <a:lnTo>
                          <a:pt x="62" y="61"/>
                        </a:lnTo>
                        <a:lnTo>
                          <a:pt x="69" y="73"/>
                        </a:lnTo>
                        <a:lnTo>
                          <a:pt x="72" y="82"/>
                        </a:lnTo>
                        <a:lnTo>
                          <a:pt x="71" y="91"/>
                        </a:lnTo>
                        <a:lnTo>
                          <a:pt x="68" y="97"/>
                        </a:lnTo>
                        <a:lnTo>
                          <a:pt x="62" y="102"/>
                        </a:lnTo>
                        <a:lnTo>
                          <a:pt x="55" y="105"/>
                        </a:lnTo>
                        <a:lnTo>
                          <a:pt x="48" y="107"/>
                        </a:lnTo>
                        <a:lnTo>
                          <a:pt x="42" y="107"/>
                        </a:lnTo>
                        <a:lnTo>
                          <a:pt x="34" y="108"/>
                        </a:lnTo>
                        <a:lnTo>
                          <a:pt x="23" y="112"/>
                        </a:lnTo>
                        <a:lnTo>
                          <a:pt x="12" y="120"/>
                        </a:lnTo>
                        <a:lnTo>
                          <a:pt x="4" y="128"/>
                        </a:lnTo>
                        <a:lnTo>
                          <a:pt x="2" y="139"/>
                        </a:lnTo>
                        <a:lnTo>
                          <a:pt x="6" y="150"/>
                        </a:lnTo>
                        <a:lnTo>
                          <a:pt x="19" y="162"/>
                        </a:lnTo>
                        <a:lnTo>
                          <a:pt x="46" y="172"/>
                        </a:lnTo>
                        <a:lnTo>
                          <a:pt x="75" y="183"/>
                        </a:lnTo>
                        <a:lnTo>
                          <a:pt x="94" y="192"/>
                        </a:lnTo>
                        <a:lnTo>
                          <a:pt x="105" y="198"/>
                        </a:lnTo>
                        <a:lnTo>
                          <a:pt x="107" y="202"/>
                        </a:lnTo>
                        <a:lnTo>
                          <a:pt x="100" y="206"/>
                        </a:lnTo>
                        <a:lnTo>
                          <a:pt x="86" y="207"/>
                        </a:lnTo>
                        <a:lnTo>
                          <a:pt x="64" y="207"/>
                        </a:lnTo>
                        <a:lnTo>
                          <a:pt x="35" y="205"/>
                        </a:lnTo>
                        <a:lnTo>
                          <a:pt x="11" y="205"/>
                        </a:lnTo>
                        <a:lnTo>
                          <a:pt x="0" y="206"/>
                        </a:lnTo>
                        <a:lnTo>
                          <a:pt x="0" y="210"/>
                        </a:lnTo>
                        <a:lnTo>
                          <a:pt x="7" y="214"/>
                        </a:lnTo>
                        <a:lnTo>
                          <a:pt x="18" y="219"/>
                        </a:lnTo>
                        <a:lnTo>
                          <a:pt x="33" y="223"/>
                        </a:lnTo>
                        <a:lnTo>
                          <a:pt x="47" y="225"/>
                        </a:lnTo>
                        <a:lnTo>
                          <a:pt x="56" y="225"/>
                        </a:lnTo>
                        <a:lnTo>
                          <a:pt x="64" y="227"/>
                        </a:lnTo>
                        <a:lnTo>
                          <a:pt x="73" y="234"/>
                        </a:lnTo>
                        <a:lnTo>
                          <a:pt x="82" y="242"/>
                        </a:lnTo>
                        <a:lnTo>
                          <a:pt x="87" y="253"/>
                        </a:lnTo>
                        <a:lnTo>
                          <a:pt x="90" y="263"/>
                        </a:lnTo>
                        <a:lnTo>
                          <a:pt x="87" y="269"/>
                        </a:lnTo>
                        <a:lnTo>
                          <a:pt x="78" y="272"/>
                        </a:lnTo>
                        <a:lnTo>
                          <a:pt x="63" y="268"/>
                        </a:lnTo>
                        <a:lnTo>
                          <a:pt x="53" y="264"/>
                        </a:lnTo>
                        <a:lnTo>
                          <a:pt x="56" y="267"/>
                        </a:lnTo>
                        <a:lnTo>
                          <a:pt x="71" y="273"/>
                        </a:lnTo>
                        <a:lnTo>
                          <a:pt x="92" y="282"/>
                        </a:lnTo>
                        <a:lnTo>
                          <a:pt x="116" y="289"/>
                        </a:lnTo>
                        <a:lnTo>
                          <a:pt x="139" y="294"/>
                        </a:lnTo>
                        <a:lnTo>
                          <a:pt x="159" y="293"/>
                        </a:lnTo>
                        <a:lnTo>
                          <a:pt x="170" y="284"/>
                        </a:lnTo>
                        <a:lnTo>
                          <a:pt x="178" y="271"/>
                        </a:lnTo>
                        <a:lnTo>
                          <a:pt x="188" y="261"/>
                        </a:lnTo>
                        <a:lnTo>
                          <a:pt x="200" y="255"/>
                        </a:lnTo>
                        <a:lnTo>
                          <a:pt x="214" y="253"/>
                        </a:lnTo>
                        <a:lnTo>
                          <a:pt x="229" y="255"/>
                        </a:lnTo>
                        <a:lnTo>
                          <a:pt x="245" y="260"/>
                        </a:lnTo>
                        <a:lnTo>
                          <a:pt x="260" y="271"/>
                        </a:lnTo>
                        <a:lnTo>
                          <a:pt x="275" y="286"/>
                        </a:lnTo>
                        <a:lnTo>
                          <a:pt x="288" y="300"/>
                        </a:lnTo>
                        <a:lnTo>
                          <a:pt x="297" y="308"/>
                        </a:lnTo>
                        <a:lnTo>
                          <a:pt x="305" y="310"/>
                        </a:lnTo>
                        <a:lnTo>
                          <a:pt x="310" y="308"/>
                        </a:lnTo>
                        <a:lnTo>
                          <a:pt x="312" y="302"/>
                        </a:lnTo>
                        <a:lnTo>
                          <a:pt x="312" y="294"/>
                        </a:lnTo>
                        <a:lnTo>
                          <a:pt x="311" y="284"/>
                        </a:lnTo>
                        <a:lnTo>
                          <a:pt x="307" y="273"/>
                        </a:lnTo>
                        <a:lnTo>
                          <a:pt x="306" y="264"/>
                        </a:lnTo>
                        <a:lnTo>
                          <a:pt x="310" y="254"/>
                        </a:lnTo>
                        <a:lnTo>
                          <a:pt x="317" y="246"/>
                        </a:lnTo>
                        <a:lnTo>
                          <a:pt x="326" y="242"/>
                        </a:lnTo>
                        <a:lnTo>
                          <a:pt x="338" y="241"/>
                        </a:lnTo>
                        <a:lnTo>
                          <a:pt x="351" y="243"/>
                        </a:lnTo>
                        <a:lnTo>
                          <a:pt x="365" y="250"/>
                        </a:lnTo>
                        <a:lnTo>
                          <a:pt x="378" y="263"/>
                        </a:lnTo>
                        <a:lnTo>
                          <a:pt x="389" y="272"/>
                        </a:lnTo>
                        <a:lnTo>
                          <a:pt x="401" y="273"/>
                        </a:lnTo>
                        <a:lnTo>
                          <a:pt x="412" y="268"/>
                        </a:lnTo>
                        <a:lnTo>
                          <a:pt x="424" y="259"/>
                        </a:lnTo>
                        <a:lnTo>
                          <a:pt x="435" y="251"/>
                        </a:lnTo>
                        <a:lnTo>
                          <a:pt x="446" y="245"/>
                        </a:lnTo>
                        <a:lnTo>
                          <a:pt x="457" y="244"/>
                        </a:lnTo>
                        <a:lnTo>
                          <a:pt x="467" y="253"/>
                        </a:lnTo>
                        <a:lnTo>
                          <a:pt x="477" y="263"/>
                        </a:lnTo>
                        <a:lnTo>
                          <a:pt x="484" y="267"/>
                        </a:lnTo>
                        <a:lnTo>
                          <a:pt x="486" y="266"/>
                        </a:lnTo>
                        <a:lnTo>
                          <a:pt x="486" y="260"/>
                        </a:lnTo>
                        <a:lnTo>
                          <a:pt x="481" y="253"/>
                        </a:lnTo>
                        <a:lnTo>
                          <a:pt x="472" y="243"/>
                        </a:lnTo>
                        <a:lnTo>
                          <a:pt x="459" y="231"/>
                        </a:lnTo>
                        <a:lnTo>
                          <a:pt x="441" y="221"/>
                        </a:lnTo>
                        <a:lnTo>
                          <a:pt x="459" y="229"/>
                        </a:lnTo>
                        <a:lnTo>
                          <a:pt x="478" y="236"/>
                        </a:lnTo>
                        <a:lnTo>
                          <a:pt x="494" y="240"/>
                        </a:lnTo>
                        <a:lnTo>
                          <a:pt x="511" y="242"/>
                        </a:lnTo>
                        <a:lnTo>
                          <a:pt x="525" y="242"/>
                        </a:lnTo>
                        <a:lnTo>
                          <a:pt x="539" y="241"/>
                        </a:lnTo>
                        <a:lnTo>
                          <a:pt x="550" y="238"/>
                        </a:lnTo>
                        <a:lnTo>
                          <a:pt x="560" y="235"/>
                        </a:lnTo>
                        <a:lnTo>
                          <a:pt x="567" y="229"/>
                        </a:lnTo>
                        <a:lnTo>
                          <a:pt x="571" y="223"/>
                        </a:lnTo>
                        <a:lnTo>
                          <a:pt x="572" y="215"/>
                        </a:lnTo>
                        <a:lnTo>
                          <a:pt x="571" y="208"/>
                        </a:lnTo>
                        <a:lnTo>
                          <a:pt x="565" y="199"/>
                        </a:lnTo>
                        <a:lnTo>
                          <a:pt x="556" y="191"/>
                        </a:lnTo>
                        <a:lnTo>
                          <a:pt x="543" y="182"/>
                        </a:lnTo>
                        <a:lnTo>
                          <a:pt x="526" y="172"/>
                        </a:lnTo>
                        <a:lnTo>
                          <a:pt x="545" y="179"/>
                        </a:lnTo>
                        <a:lnTo>
                          <a:pt x="560" y="179"/>
                        </a:lnTo>
                        <a:lnTo>
                          <a:pt x="568" y="173"/>
                        </a:lnTo>
                        <a:lnTo>
                          <a:pt x="570" y="166"/>
                        </a:lnTo>
                        <a:lnTo>
                          <a:pt x="565" y="157"/>
                        </a:lnTo>
                        <a:lnTo>
                          <a:pt x="553" y="151"/>
                        </a:lnTo>
                        <a:lnTo>
                          <a:pt x="532" y="147"/>
                        </a:lnTo>
                        <a:lnTo>
                          <a:pt x="502" y="147"/>
                        </a:lnTo>
                        <a:lnTo>
                          <a:pt x="471" y="147"/>
                        </a:lnTo>
                        <a:lnTo>
                          <a:pt x="449" y="142"/>
                        </a:lnTo>
                        <a:lnTo>
                          <a:pt x="436" y="135"/>
                        </a:lnTo>
                        <a:lnTo>
                          <a:pt x="431" y="125"/>
                        </a:lnTo>
                        <a:lnTo>
                          <a:pt x="434" y="117"/>
                        </a:lnTo>
                        <a:lnTo>
                          <a:pt x="446" y="110"/>
                        </a:lnTo>
                        <a:lnTo>
                          <a:pt x="464" y="107"/>
                        </a:lnTo>
                        <a:lnTo>
                          <a:pt x="489" y="109"/>
                        </a:lnTo>
                        <a:lnTo>
                          <a:pt x="512" y="113"/>
                        </a:lnTo>
                        <a:lnTo>
                          <a:pt x="524" y="114"/>
                        </a:lnTo>
                        <a:lnTo>
                          <a:pt x="524" y="113"/>
                        </a:lnTo>
                        <a:lnTo>
                          <a:pt x="516" y="109"/>
                        </a:lnTo>
                        <a:lnTo>
                          <a:pt x="501" y="104"/>
                        </a:lnTo>
                        <a:lnTo>
                          <a:pt x="481" y="96"/>
                        </a:lnTo>
                        <a:lnTo>
                          <a:pt x="459" y="86"/>
                        </a:lnTo>
                        <a:lnTo>
                          <a:pt x="435" y="75"/>
                        </a:lnTo>
                        <a:close/>
                      </a:path>
                    </a:pathLst>
                  </a:custGeom>
                  <a:solidFill>
                    <a:srgbClr val="E0A3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" name="Freeform 60"/>
                  <p:cNvSpPr/>
                  <p:nvPr/>
                </p:nvSpPr>
                <p:spPr bwMode="auto">
                  <a:xfrm>
                    <a:off x="4871" y="1603"/>
                    <a:ext cx="126" cy="362"/>
                  </a:xfrm>
                  <a:custGeom>
                    <a:avLst/>
                    <a:gdLst>
                      <a:gd name="T0" fmla="*/ 1 w 252"/>
                      <a:gd name="T1" fmla="*/ 0 h 362"/>
                      <a:gd name="T2" fmla="*/ 1 w 252"/>
                      <a:gd name="T3" fmla="*/ 9 h 362"/>
                      <a:gd name="T4" fmla="*/ 1 w 252"/>
                      <a:gd name="T5" fmla="*/ 29 h 362"/>
                      <a:gd name="T6" fmla="*/ 1 w 252"/>
                      <a:gd name="T7" fmla="*/ 53 h 362"/>
                      <a:gd name="T8" fmla="*/ 1 w 252"/>
                      <a:gd name="T9" fmla="*/ 67 h 362"/>
                      <a:gd name="T10" fmla="*/ 1 w 252"/>
                      <a:gd name="T11" fmla="*/ 75 h 362"/>
                      <a:gd name="T12" fmla="*/ 1 w 252"/>
                      <a:gd name="T13" fmla="*/ 78 h 362"/>
                      <a:gd name="T14" fmla="*/ 1 w 252"/>
                      <a:gd name="T15" fmla="*/ 92 h 362"/>
                      <a:gd name="T16" fmla="*/ 1 w 252"/>
                      <a:gd name="T17" fmla="*/ 119 h 362"/>
                      <a:gd name="T18" fmla="*/ 1 w 252"/>
                      <a:gd name="T19" fmla="*/ 159 h 362"/>
                      <a:gd name="T20" fmla="*/ 1 w 252"/>
                      <a:gd name="T21" fmla="*/ 200 h 362"/>
                      <a:gd name="T22" fmla="*/ 1 w 252"/>
                      <a:gd name="T23" fmla="*/ 236 h 362"/>
                      <a:gd name="T24" fmla="*/ 1 w 252"/>
                      <a:gd name="T25" fmla="*/ 274 h 362"/>
                      <a:gd name="T26" fmla="*/ 1 w 252"/>
                      <a:gd name="T27" fmla="*/ 327 h 362"/>
                      <a:gd name="T28" fmla="*/ 1 w 252"/>
                      <a:gd name="T29" fmla="*/ 347 h 362"/>
                      <a:gd name="T30" fmla="*/ 1 w 252"/>
                      <a:gd name="T31" fmla="*/ 350 h 362"/>
                      <a:gd name="T32" fmla="*/ 1 w 252"/>
                      <a:gd name="T33" fmla="*/ 349 h 362"/>
                      <a:gd name="T34" fmla="*/ 1 w 252"/>
                      <a:gd name="T35" fmla="*/ 347 h 362"/>
                      <a:gd name="T36" fmla="*/ 1 w 252"/>
                      <a:gd name="T37" fmla="*/ 351 h 362"/>
                      <a:gd name="T38" fmla="*/ 1 w 252"/>
                      <a:gd name="T39" fmla="*/ 360 h 362"/>
                      <a:gd name="T40" fmla="*/ 1 w 252"/>
                      <a:gd name="T41" fmla="*/ 362 h 362"/>
                      <a:gd name="T42" fmla="*/ 1 w 252"/>
                      <a:gd name="T43" fmla="*/ 346 h 362"/>
                      <a:gd name="T44" fmla="*/ 1 w 252"/>
                      <a:gd name="T45" fmla="*/ 315 h 362"/>
                      <a:gd name="T46" fmla="*/ 1 w 252"/>
                      <a:gd name="T47" fmla="*/ 281 h 362"/>
                      <a:gd name="T48" fmla="*/ 1 w 252"/>
                      <a:gd name="T49" fmla="*/ 253 h 362"/>
                      <a:gd name="T50" fmla="*/ 1 w 252"/>
                      <a:gd name="T51" fmla="*/ 225 h 362"/>
                      <a:gd name="T52" fmla="*/ 1 w 252"/>
                      <a:gd name="T53" fmla="*/ 207 h 362"/>
                      <a:gd name="T54" fmla="*/ 1 w 252"/>
                      <a:gd name="T55" fmla="*/ 191 h 362"/>
                      <a:gd name="T56" fmla="*/ 1 w 252"/>
                      <a:gd name="T57" fmla="*/ 177 h 362"/>
                      <a:gd name="T58" fmla="*/ 1 w 252"/>
                      <a:gd name="T59" fmla="*/ 159 h 362"/>
                      <a:gd name="T60" fmla="*/ 1 w 252"/>
                      <a:gd name="T61" fmla="*/ 112 h 362"/>
                      <a:gd name="T62" fmla="*/ 1 w 252"/>
                      <a:gd name="T63" fmla="*/ 42 h 362"/>
                      <a:gd name="T64" fmla="*/ 1 w 252"/>
                      <a:gd name="T65" fmla="*/ 7 h 362"/>
                      <a:gd name="T66" fmla="*/ 1 w 252"/>
                      <a:gd name="T67" fmla="*/ 5 h 362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w 252"/>
                      <a:gd name="T103" fmla="*/ 0 h 362"/>
                      <a:gd name="T104" fmla="*/ 252 w 252"/>
                      <a:gd name="T105" fmla="*/ 362 h 362"/>
                    </a:gdLst>
                    <a:ahLst/>
                    <a:cxnLst>
                      <a:cxn ang="T68">
                        <a:pos x="T0" y="T1"/>
                      </a:cxn>
                      <a:cxn ang="T69">
                        <a:pos x="T2" y="T3"/>
                      </a:cxn>
                      <a:cxn ang="T70">
                        <a:pos x="T4" y="T5"/>
                      </a:cxn>
                      <a:cxn ang="T71">
                        <a:pos x="T6" y="T7"/>
                      </a:cxn>
                      <a:cxn ang="T72">
                        <a:pos x="T8" y="T9"/>
                      </a:cxn>
                      <a:cxn ang="T73">
                        <a:pos x="T10" y="T11"/>
                      </a:cxn>
                      <a:cxn ang="T74">
                        <a:pos x="T12" y="T13"/>
                      </a:cxn>
                      <a:cxn ang="T75">
                        <a:pos x="T14" y="T15"/>
                      </a:cxn>
                      <a:cxn ang="T76">
                        <a:pos x="T16" y="T17"/>
                      </a:cxn>
                      <a:cxn ang="T77">
                        <a:pos x="T18" y="T19"/>
                      </a:cxn>
                      <a:cxn ang="T78">
                        <a:pos x="T20" y="T21"/>
                      </a:cxn>
                      <a:cxn ang="T79">
                        <a:pos x="T22" y="T23"/>
                      </a:cxn>
                      <a:cxn ang="T80">
                        <a:pos x="T24" y="T25"/>
                      </a:cxn>
                      <a:cxn ang="T81">
                        <a:pos x="T26" y="T27"/>
                      </a:cxn>
                      <a:cxn ang="T82">
                        <a:pos x="T28" y="T29"/>
                      </a:cxn>
                      <a:cxn ang="T83">
                        <a:pos x="T30" y="T31"/>
                      </a:cxn>
                      <a:cxn ang="T84">
                        <a:pos x="T32" y="T33"/>
                      </a:cxn>
                      <a:cxn ang="T85">
                        <a:pos x="T34" y="T35"/>
                      </a:cxn>
                      <a:cxn ang="T86">
                        <a:pos x="T36" y="T37"/>
                      </a:cxn>
                      <a:cxn ang="T87">
                        <a:pos x="T38" y="T39"/>
                      </a:cxn>
                      <a:cxn ang="T88">
                        <a:pos x="T40" y="T41"/>
                      </a:cxn>
                      <a:cxn ang="T89">
                        <a:pos x="T42" y="T43"/>
                      </a:cxn>
                      <a:cxn ang="T90">
                        <a:pos x="T44" y="T45"/>
                      </a:cxn>
                      <a:cxn ang="T91">
                        <a:pos x="T46" y="T47"/>
                      </a:cxn>
                      <a:cxn ang="T92">
                        <a:pos x="T48" y="T49"/>
                      </a:cxn>
                      <a:cxn ang="T93">
                        <a:pos x="T50" y="T51"/>
                      </a:cxn>
                      <a:cxn ang="T94">
                        <a:pos x="T52" y="T53"/>
                      </a:cxn>
                      <a:cxn ang="T95">
                        <a:pos x="T54" y="T55"/>
                      </a:cxn>
                      <a:cxn ang="T96">
                        <a:pos x="T56" y="T57"/>
                      </a:cxn>
                      <a:cxn ang="T97">
                        <a:pos x="T58" y="T59"/>
                      </a:cxn>
                      <a:cxn ang="T98">
                        <a:pos x="T60" y="T61"/>
                      </a:cxn>
                      <a:cxn ang="T99">
                        <a:pos x="T62" y="T63"/>
                      </a:cxn>
                      <a:cxn ang="T100">
                        <a:pos x="T64" y="T65"/>
                      </a:cxn>
                      <a:cxn ang="T101">
                        <a:pos x="T66" y="T67"/>
                      </a:cxn>
                    </a:cxnLst>
                    <a:rect l="T102" t="T103" r="T104" b="T105"/>
                    <a:pathLst>
                      <a:path w="252" h="362">
                        <a:moveTo>
                          <a:pt x="218" y="3"/>
                        </a:moveTo>
                        <a:lnTo>
                          <a:pt x="205" y="0"/>
                        </a:lnTo>
                        <a:lnTo>
                          <a:pt x="196" y="2"/>
                        </a:lnTo>
                        <a:lnTo>
                          <a:pt x="188" y="9"/>
                        </a:lnTo>
                        <a:lnTo>
                          <a:pt x="182" y="18"/>
                        </a:lnTo>
                        <a:lnTo>
                          <a:pt x="176" y="29"/>
                        </a:lnTo>
                        <a:lnTo>
                          <a:pt x="171" y="41"/>
                        </a:lnTo>
                        <a:lnTo>
                          <a:pt x="167" y="53"/>
                        </a:lnTo>
                        <a:lnTo>
                          <a:pt x="162" y="62"/>
                        </a:lnTo>
                        <a:lnTo>
                          <a:pt x="158" y="67"/>
                        </a:lnTo>
                        <a:lnTo>
                          <a:pt x="152" y="71"/>
                        </a:lnTo>
                        <a:lnTo>
                          <a:pt x="146" y="75"/>
                        </a:lnTo>
                        <a:lnTo>
                          <a:pt x="141" y="76"/>
                        </a:lnTo>
                        <a:lnTo>
                          <a:pt x="116" y="78"/>
                        </a:lnTo>
                        <a:lnTo>
                          <a:pt x="92" y="83"/>
                        </a:lnTo>
                        <a:lnTo>
                          <a:pt x="68" y="92"/>
                        </a:lnTo>
                        <a:lnTo>
                          <a:pt x="46" y="104"/>
                        </a:lnTo>
                        <a:lnTo>
                          <a:pt x="29" y="119"/>
                        </a:lnTo>
                        <a:lnTo>
                          <a:pt x="17" y="137"/>
                        </a:lnTo>
                        <a:lnTo>
                          <a:pt x="12" y="159"/>
                        </a:lnTo>
                        <a:lnTo>
                          <a:pt x="17" y="184"/>
                        </a:lnTo>
                        <a:lnTo>
                          <a:pt x="21" y="200"/>
                        </a:lnTo>
                        <a:lnTo>
                          <a:pt x="23" y="218"/>
                        </a:lnTo>
                        <a:lnTo>
                          <a:pt x="22" y="236"/>
                        </a:lnTo>
                        <a:lnTo>
                          <a:pt x="17" y="249"/>
                        </a:lnTo>
                        <a:lnTo>
                          <a:pt x="7" y="274"/>
                        </a:lnTo>
                        <a:lnTo>
                          <a:pt x="0" y="303"/>
                        </a:lnTo>
                        <a:lnTo>
                          <a:pt x="2" y="327"/>
                        </a:lnTo>
                        <a:lnTo>
                          <a:pt x="17" y="342"/>
                        </a:lnTo>
                        <a:lnTo>
                          <a:pt x="29" y="347"/>
                        </a:lnTo>
                        <a:lnTo>
                          <a:pt x="41" y="349"/>
                        </a:lnTo>
                        <a:lnTo>
                          <a:pt x="53" y="350"/>
                        </a:lnTo>
                        <a:lnTo>
                          <a:pt x="65" y="349"/>
                        </a:lnTo>
                        <a:lnTo>
                          <a:pt x="78" y="349"/>
                        </a:lnTo>
                        <a:lnTo>
                          <a:pt x="92" y="348"/>
                        </a:lnTo>
                        <a:lnTo>
                          <a:pt x="105" y="347"/>
                        </a:lnTo>
                        <a:lnTo>
                          <a:pt x="117" y="347"/>
                        </a:lnTo>
                        <a:lnTo>
                          <a:pt x="116" y="351"/>
                        </a:lnTo>
                        <a:lnTo>
                          <a:pt x="118" y="355"/>
                        </a:lnTo>
                        <a:lnTo>
                          <a:pt x="121" y="360"/>
                        </a:lnTo>
                        <a:lnTo>
                          <a:pt x="122" y="361"/>
                        </a:lnTo>
                        <a:lnTo>
                          <a:pt x="139" y="362"/>
                        </a:lnTo>
                        <a:lnTo>
                          <a:pt x="151" y="356"/>
                        </a:lnTo>
                        <a:lnTo>
                          <a:pt x="156" y="346"/>
                        </a:lnTo>
                        <a:lnTo>
                          <a:pt x="160" y="332"/>
                        </a:lnTo>
                        <a:lnTo>
                          <a:pt x="159" y="315"/>
                        </a:lnTo>
                        <a:lnTo>
                          <a:pt x="158" y="297"/>
                        </a:lnTo>
                        <a:lnTo>
                          <a:pt x="155" y="281"/>
                        </a:lnTo>
                        <a:lnTo>
                          <a:pt x="153" y="267"/>
                        </a:lnTo>
                        <a:lnTo>
                          <a:pt x="152" y="253"/>
                        </a:lnTo>
                        <a:lnTo>
                          <a:pt x="148" y="238"/>
                        </a:lnTo>
                        <a:lnTo>
                          <a:pt x="148" y="225"/>
                        </a:lnTo>
                        <a:lnTo>
                          <a:pt x="153" y="217"/>
                        </a:lnTo>
                        <a:lnTo>
                          <a:pt x="163" y="207"/>
                        </a:lnTo>
                        <a:lnTo>
                          <a:pt x="175" y="199"/>
                        </a:lnTo>
                        <a:lnTo>
                          <a:pt x="188" y="191"/>
                        </a:lnTo>
                        <a:lnTo>
                          <a:pt x="200" y="185"/>
                        </a:lnTo>
                        <a:lnTo>
                          <a:pt x="212" y="177"/>
                        </a:lnTo>
                        <a:lnTo>
                          <a:pt x="223" y="169"/>
                        </a:lnTo>
                        <a:lnTo>
                          <a:pt x="231" y="159"/>
                        </a:lnTo>
                        <a:lnTo>
                          <a:pt x="237" y="146"/>
                        </a:lnTo>
                        <a:lnTo>
                          <a:pt x="247" y="112"/>
                        </a:lnTo>
                        <a:lnTo>
                          <a:pt x="252" y="76"/>
                        </a:lnTo>
                        <a:lnTo>
                          <a:pt x="250" y="42"/>
                        </a:lnTo>
                        <a:lnTo>
                          <a:pt x="237" y="7"/>
                        </a:lnTo>
                        <a:lnTo>
                          <a:pt x="235" y="7"/>
                        </a:lnTo>
                        <a:lnTo>
                          <a:pt x="231" y="6"/>
                        </a:lnTo>
                        <a:lnTo>
                          <a:pt x="224" y="5"/>
                        </a:lnTo>
                        <a:lnTo>
                          <a:pt x="218" y="3"/>
                        </a:lnTo>
                        <a:close/>
                      </a:path>
                    </a:pathLst>
                  </a:custGeom>
                  <a:solidFill>
                    <a:srgbClr val="B275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" name="Freeform 61"/>
                  <p:cNvSpPr/>
                  <p:nvPr/>
                </p:nvSpPr>
                <p:spPr bwMode="auto">
                  <a:xfrm>
                    <a:off x="4597" y="1225"/>
                    <a:ext cx="232" cy="465"/>
                  </a:xfrm>
                  <a:custGeom>
                    <a:avLst/>
                    <a:gdLst>
                      <a:gd name="T0" fmla="*/ 0 w 465"/>
                      <a:gd name="T1" fmla="*/ 361 h 465"/>
                      <a:gd name="T2" fmla="*/ 1 w 465"/>
                      <a:gd name="T3" fmla="*/ 330 h 465"/>
                      <a:gd name="T4" fmla="*/ 1 w 465"/>
                      <a:gd name="T5" fmla="*/ 302 h 465"/>
                      <a:gd name="T6" fmla="*/ 1 w 465"/>
                      <a:gd name="T7" fmla="*/ 294 h 465"/>
                      <a:gd name="T8" fmla="*/ 1 w 465"/>
                      <a:gd name="T9" fmla="*/ 273 h 465"/>
                      <a:gd name="T10" fmla="*/ 1 w 465"/>
                      <a:gd name="T11" fmla="*/ 250 h 465"/>
                      <a:gd name="T12" fmla="*/ 1 w 465"/>
                      <a:gd name="T13" fmla="*/ 232 h 465"/>
                      <a:gd name="T14" fmla="*/ 1 w 465"/>
                      <a:gd name="T15" fmla="*/ 213 h 465"/>
                      <a:gd name="T16" fmla="*/ 1 w 465"/>
                      <a:gd name="T17" fmla="*/ 203 h 465"/>
                      <a:gd name="T18" fmla="*/ 1 w 465"/>
                      <a:gd name="T19" fmla="*/ 176 h 465"/>
                      <a:gd name="T20" fmla="*/ 1 w 465"/>
                      <a:gd name="T21" fmla="*/ 149 h 465"/>
                      <a:gd name="T22" fmla="*/ 1 w 465"/>
                      <a:gd name="T23" fmla="*/ 130 h 465"/>
                      <a:gd name="T24" fmla="*/ 1 w 465"/>
                      <a:gd name="T25" fmla="*/ 121 h 465"/>
                      <a:gd name="T26" fmla="*/ 1 w 465"/>
                      <a:gd name="T27" fmla="*/ 134 h 465"/>
                      <a:gd name="T28" fmla="*/ 1 w 465"/>
                      <a:gd name="T29" fmla="*/ 134 h 465"/>
                      <a:gd name="T30" fmla="*/ 1 w 465"/>
                      <a:gd name="T31" fmla="*/ 117 h 465"/>
                      <a:gd name="T32" fmla="*/ 1 w 465"/>
                      <a:gd name="T33" fmla="*/ 90 h 465"/>
                      <a:gd name="T34" fmla="*/ 1 w 465"/>
                      <a:gd name="T35" fmla="*/ 70 h 465"/>
                      <a:gd name="T36" fmla="*/ 1 w 465"/>
                      <a:gd name="T37" fmla="*/ 72 h 465"/>
                      <a:gd name="T38" fmla="*/ 1 w 465"/>
                      <a:gd name="T39" fmla="*/ 75 h 465"/>
                      <a:gd name="T40" fmla="*/ 1 w 465"/>
                      <a:gd name="T41" fmla="*/ 60 h 465"/>
                      <a:gd name="T42" fmla="*/ 1 w 465"/>
                      <a:gd name="T43" fmla="*/ 42 h 465"/>
                      <a:gd name="T44" fmla="*/ 1 w 465"/>
                      <a:gd name="T45" fmla="*/ 16 h 465"/>
                      <a:gd name="T46" fmla="*/ 1 w 465"/>
                      <a:gd name="T47" fmla="*/ 25 h 465"/>
                      <a:gd name="T48" fmla="*/ 0 w 465"/>
                      <a:gd name="T49" fmla="*/ 82 h 465"/>
                      <a:gd name="T50" fmla="*/ 0 w 465"/>
                      <a:gd name="T51" fmla="*/ 84 h 465"/>
                      <a:gd name="T52" fmla="*/ 1 w 465"/>
                      <a:gd name="T53" fmla="*/ 30 h 465"/>
                      <a:gd name="T54" fmla="*/ 1 w 465"/>
                      <a:gd name="T55" fmla="*/ 0 h 465"/>
                      <a:gd name="T56" fmla="*/ 0 w 465"/>
                      <a:gd name="T57" fmla="*/ 27 h 465"/>
                      <a:gd name="T58" fmla="*/ 0 w 465"/>
                      <a:gd name="T59" fmla="*/ 53 h 465"/>
                      <a:gd name="T60" fmla="*/ 0 w 465"/>
                      <a:gd name="T61" fmla="*/ 68 h 465"/>
                      <a:gd name="T62" fmla="*/ 0 w 465"/>
                      <a:gd name="T63" fmla="*/ 58 h 465"/>
                      <a:gd name="T64" fmla="*/ 0 w 465"/>
                      <a:gd name="T65" fmla="*/ 41 h 465"/>
                      <a:gd name="T66" fmla="*/ 0 w 465"/>
                      <a:gd name="T67" fmla="*/ 85 h 465"/>
                      <a:gd name="T68" fmla="*/ 0 w 465"/>
                      <a:gd name="T69" fmla="*/ 130 h 465"/>
                      <a:gd name="T70" fmla="*/ 0 w 465"/>
                      <a:gd name="T71" fmla="*/ 158 h 465"/>
                      <a:gd name="T72" fmla="*/ 0 w 465"/>
                      <a:gd name="T73" fmla="*/ 193 h 465"/>
                      <a:gd name="T74" fmla="*/ 0 w 465"/>
                      <a:gd name="T75" fmla="*/ 222 h 465"/>
                      <a:gd name="T76" fmla="*/ 0 w 465"/>
                      <a:gd name="T77" fmla="*/ 238 h 465"/>
                      <a:gd name="T78" fmla="*/ 0 w 465"/>
                      <a:gd name="T79" fmla="*/ 243 h 465"/>
                      <a:gd name="T80" fmla="*/ 0 w 465"/>
                      <a:gd name="T81" fmla="*/ 246 h 465"/>
                      <a:gd name="T82" fmla="*/ 0 w 465"/>
                      <a:gd name="T83" fmla="*/ 271 h 465"/>
                      <a:gd name="T84" fmla="*/ 0 w 465"/>
                      <a:gd name="T85" fmla="*/ 300 h 465"/>
                      <a:gd name="T86" fmla="*/ 0 w 465"/>
                      <a:gd name="T87" fmla="*/ 327 h 465"/>
                      <a:gd name="T88" fmla="*/ 0 w 465"/>
                      <a:gd name="T89" fmla="*/ 356 h 465"/>
                      <a:gd name="T90" fmla="*/ 0 w 465"/>
                      <a:gd name="T91" fmla="*/ 379 h 465"/>
                      <a:gd name="T92" fmla="*/ 0 w 465"/>
                      <a:gd name="T93" fmla="*/ 385 h 465"/>
                      <a:gd name="T94" fmla="*/ 0 w 465"/>
                      <a:gd name="T95" fmla="*/ 368 h 465"/>
                      <a:gd name="T96" fmla="*/ 0 w 465"/>
                      <a:gd name="T97" fmla="*/ 408 h 465"/>
                      <a:gd name="T98" fmla="*/ 0 w 465"/>
                      <a:gd name="T99" fmla="*/ 458 h 465"/>
                      <a:gd name="T100" fmla="*/ 0 w 465"/>
                      <a:gd name="T101" fmla="*/ 428 h 465"/>
                      <a:gd name="T102" fmla="*/ 0 w 465"/>
                      <a:gd name="T103" fmla="*/ 462 h 465"/>
                      <a:gd name="T104" fmla="*/ 0 w 465"/>
                      <a:gd name="T105" fmla="*/ 453 h 465"/>
                      <a:gd name="T106" fmla="*/ 0 w 465"/>
                      <a:gd name="T107" fmla="*/ 388 h 465"/>
                      <a:gd name="T108" fmla="*/ 0 w 465"/>
                      <a:gd name="T109" fmla="*/ 360 h 465"/>
                      <a:gd name="T110" fmla="*/ 0 w 465"/>
                      <a:gd name="T111" fmla="*/ 388 h 465"/>
                      <a:gd name="T112" fmla="*/ 0 w 465"/>
                      <a:gd name="T113" fmla="*/ 434 h 465"/>
                      <a:gd name="T114" fmla="*/ 0 w 465"/>
                      <a:gd name="T115" fmla="*/ 418 h 465"/>
                      <a:gd name="T116" fmla="*/ 0 w 465"/>
                      <a:gd name="T117" fmla="*/ 369 h 465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w 465"/>
                      <a:gd name="T178" fmla="*/ 0 h 465"/>
                      <a:gd name="T179" fmla="*/ 465 w 465"/>
                      <a:gd name="T180" fmla="*/ 465 h 465"/>
                    </a:gdLst>
                    <a:ahLst/>
                    <a:cxnLst>
                      <a:cxn ang="T118">
                        <a:pos x="T0" y="T1"/>
                      </a:cxn>
                      <a:cxn ang="T119">
                        <a:pos x="T2" y="T3"/>
                      </a:cxn>
                      <a:cxn ang="T120">
                        <a:pos x="T4" y="T5"/>
                      </a:cxn>
                      <a:cxn ang="T121">
                        <a:pos x="T6" y="T7"/>
                      </a:cxn>
                      <a:cxn ang="T122">
                        <a:pos x="T8" y="T9"/>
                      </a:cxn>
                      <a:cxn ang="T123">
                        <a:pos x="T10" y="T11"/>
                      </a:cxn>
                      <a:cxn ang="T124">
                        <a:pos x="T12" y="T13"/>
                      </a:cxn>
                      <a:cxn ang="T125">
                        <a:pos x="T14" y="T15"/>
                      </a:cxn>
                      <a:cxn ang="T126">
                        <a:pos x="T16" y="T17"/>
                      </a:cxn>
                      <a:cxn ang="T127">
                        <a:pos x="T18" y="T19"/>
                      </a:cxn>
                      <a:cxn ang="T128">
                        <a:pos x="T20" y="T21"/>
                      </a:cxn>
                      <a:cxn ang="T129">
                        <a:pos x="T22" y="T23"/>
                      </a:cxn>
                      <a:cxn ang="T130">
                        <a:pos x="T24" y="T25"/>
                      </a:cxn>
                      <a:cxn ang="T131">
                        <a:pos x="T26" y="T27"/>
                      </a:cxn>
                      <a:cxn ang="T132">
                        <a:pos x="T28" y="T29"/>
                      </a:cxn>
                      <a:cxn ang="T133">
                        <a:pos x="T30" y="T31"/>
                      </a:cxn>
                      <a:cxn ang="T134">
                        <a:pos x="T32" y="T33"/>
                      </a:cxn>
                      <a:cxn ang="T135">
                        <a:pos x="T34" y="T35"/>
                      </a:cxn>
                      <a:cxn ang="T136">
                        <a:pos x="T36" y="T37"/>
                      </a:cxn>
                      <a:cxn ang="T137">
                        <a:pos x="T38" y="T39"/>
                      </a:cxn>
                      <a:cxn ang="T138">
                        <a:pos x="T40" y="T41"/>
                      </a:cxn>
                      <a:cxn ang="T139">
                        <a:pos x="T42" y="T43"/>
                      </a:cxn>
                      <a:cxn ang="T140">
                        <a:pos x="T44" y="T45"/>
                      </a:cxn>
                      <a:cxn ang="T141">
                        <a:pos x="T46" y="T47"/>
                      </a:cxn>
                      <a:cxn ang="T142">
                        <a:pos x="T48" y="T49"/>
                      </a:cxn>
                      <a:cxn ang="T143">
                        <a:pos x="T50" y="T51"/>
                      </a:cxn>
                      <a:cxn ang="T144">
                        <a:pos x="T52" y="T53"/>
                      </a:cxn>
                      <a:cxn ang="T145">
                        <a:pos x="T54" y="T55"/>
                      </a:cxn>
                      <a:cxn ang="T146">
                        <a:pos x="T56" y="T57"/>
                      </a:cxn>
                      <a:cxn ang="T147">
                        <a:pos x="T58" y="T59"/>
                      </a:cxn>
                      <a:cxn ang="T148">
                        <a:pos x="T60" y="T61"/>
                      </a:cxn>
                      <a:cxn ang="T149">
                        <a:pos x="T62" y="T63"/>
                      </a:cxn>
                      <a:cxn ang="T150">
                        <a:pos x="T64" y="T65"/>
                      </a:cxn>
                      <a:cxn ang="T151">
                        <a:pos x="T66" y="T67"/>
                      </a:cxn>
                      <a:cxn ang="T152">
                        <a:pos x="T68" y="T69"/>
                      </a:cxn>
                      <a:cxn ang="T153">
                        <a:pos x="T70" y="T71"/>
                      </a:cxn>
                      <a:cxn ang="T154">
                        <a:pos x="T72" y="T73"/>
                      </a:cxn>
                      <a:cxn ang="T155">
                        <a:pos x="T74" y="T75"/>
                      </a:cxn>
                      <a:cxn ang="T156">
                        <a:pos x="T76" y="T77"/>
                      </a:cxn>
                      <a:cxn ang="T157">
                        <a:pos x="T78" y="T79"/>
                      </a:cxn>
                      <a:cxn ang="T158">
                        <a:pos x="T80" y="T81"/>
                      </a:cxn>
                      <a:cxn ang="T159">
                        <a:pos x="T82" y="T83"/>
                      </a:cxn>
                      <a:cxn ang="T160">
                        <a:pos x="T84" y="T85"/>
                      </a:cxn>
                      <a:cxn ang="T161">
                        <a:pos x="T86" y="T87"/>
                      </a:cxn>
                      <a:cxn ang="T162">
                        <a:pos x="T88" y="T89"/>
                      </a:cxn>
                      <a:cxn ang="T163">
                        <a:pos x="T90" y="T91"/>
                      </a:cxn>
                      <a:cxn ang="T164">
                        <a:pos x="T92" y="T93"/>
                      </a:cxn>
                      <a:cxn ang="T165">
                        <a:pos x="T94" y="T95"/>
                      </a:cxn>
                      <a:cxn ang="T166">
                        <a:pos x="T96" y="T97"/>
                      </a:cxn>
                      <a:cxn ang="T167">
                        <a:pos x="T98" y="T99"/>
                      </a:cxn>
                      <a:cxn ang="T168">
                        <a:pos x="T100" y="T101"/>
                      </a:cxn>
                      <a:cxn ang="T169">
                        <a:pos x="T102" y="T103"/>
                      </a:cxn>
                      <a:cxn ang="T170">
                        <a:pos x="T104" y="T105"/>
                      </a:cxn>
                      <a:cxn ang="T171">
                        <a:pos x="T106" y="T107"/>
                      </a:cxn>
                      <a:cxn ang="T172">
                        <a:pos x="T108" y="T109"/>
                      </a:cxn>
                      <a:cxn ang="T173">
                        <a:pos x="T110" y="T111"/>
                      </a:cxn>
                      <a:cxn ang="T174">
                        <a:pos x="T112" y="T113"/>
                      </a:cxn>
                      <a:cxn ang="T175">
                        <a:pos x="T114" y="T115"/>
                      </a:cxn>
                      <a:cxn ang="T176">
                        <a:pos x="T116" y="T117"/>
                      </a:cxn>
                    </a:cxnLst>
                    <a:rect l="T177" t="T178" r="T179" b="T180"/>
                    <a:pathLst>
                      <a:path w="465" h="465">
                        <a:moveTo>
                          <a:pt x="245" y="369"/>
                        </a:moveTo>
                        <a:lnTo>
                          <a:pt x="245" y="367"/>
                        </a:lnTo>
                        <a:lnTo>
                          <a:pt x="245" y="361"/>
                        </a:lnTo>
                        <a:lnTo>
                          <a:pt x="246" y="352"/>
                        </a:lnTo>
                        <a:lnTo>
                          <a:pt x="252" y="341"/>
                        </a:lnTo>
                        <a:lnTo>
                          <a:pt x="262" y="330"/>
                        </a:lnTo>
                        <a:lnTo>
                          <a:pt x="279" y="319"/>
                        </a:lnTo>
                        <a:lnTo>
                          <a:pt x="303" y="309"/>
                        </a:lnTo>
                        <a:lnTo>
                          <a:pt x="338" y="302"/>
                        </a:lnTo>
                        <a:lnTo>
                          <a:pt x="340" y="301"/>
                        </a:lnTo>
                        <a:lnTo>
                          <a:pt x="346" y="298"/>
                        </a:lnTo>
                        <a:lnTo>
                          <a:pt x="353" y="294"/>
                        </a:lnTo>
                        <a:lnTo>
                          <a:pt x="361" y="289"/>
                        </a:lnTo>
                        <a:lnTo>
                          <a:pt x="367" y="281"/>
                        </a:lnTo>
                        <a:lnTo>
                          <a:pt x="369" y="273"/>
                        </a:lnTo>
                        <a:lnTo>
                          <a:pt x="367" y="263"/>
                        </a:lnTo>
                        <a:lnTo>
                          <a:pt x="359" y="252"/>
                        </a:lnTo>
                        <a:lnTo>
                          <a:pt x="361" y="250"/>
                        </a:lnTo>
                        <a:lnTo>
                          <a:pt x="368" y="246"/>
                        </a:lnTo>
                        <a:lnTo>
                          <a:pt x="377" y="239"/>
                        </a:lnTo>
                        <a:lnTo>
                          <a:pt x="388" y="232"/>
                        </a:lnTo>
                        <a:lnTo>
                          <a:pt x="394" y="224"/>
                        </a:lnTo>
                        <a:lnTo>
                          <a:pt x="399" y="218"/>
                        </a:lnTo>
                        <a:lnTo>
                          <a:pt x="399" y="213"/>
                        </a:lnTo>
                        <a:lnTo>
                          <a:pt x="391" y="210"/>
                        </a:lnTo>
                        <a:lnTo>
                          <a:pt x="391" y="208"/>
                        </a:lnTo>
                        <a:lnTo>
                          <a:pt x="392" y="203"/>
                        </a:lnTo>
                        <a:lnTo>
                          <a:pt x="393" y="195"/>
                        </a:lnTo>
                        <a:lnTo>
                          <a:pt x="397" y="186"/>
                        </a:lnTo>
                        <a:lnTo>
                          <a:pt x="402" y="176"/>
                        </a:lnTo>
                        <a:lnTo>
                          <a:pt x="409" y="166"/>
                        </a:lnTo>
                        <a:lnTo>
                          <a:pt x="421" y="157"/>
                        </a:lnTo>
                        <a:lnTo>
                          <a:pt x="436" y="149"/>
                        </a:lnTo>
                        <a:lnTo>
                          <a:pt x="450" y="143"/>
                        </a:lnTo>
                        <a:lnTo>
                          <a:pt x="459" y="135"/>
                        </a:lnTo>
                        <a:lnTo>
                          <a:pt x="464" y="130"/>
                        </a:lnTo>
                        <a:lnTo>
                          <a:pt x="465" y="126"/>
                        </a:lnTo>
                        <a:lnTo>
                          <a:pt x="461" y="122"/>
                        </a:lnTo>
                        <a:lnTo>
                          <a:pt x="453" y="121"/>
                        </a:lnTo>
                        <a:lnTo>
                          <a:pt x="442" y="123"/>
                        </a:lnTo>
                        <a:lnTo>
                          <a:pt x="426" y="129"/>
                        </a:lnTo>
                        <a:lnTo>
                          <a:pt x="409" y="134"/>
                        </a:lnTo>
                        <a:lnTo>
                          <a:pt x="399" y="137"/>
                        </a:lnTo>
                        <a:lnTo>
                          <a:pt x="392" y="136"/>
                        </a:lnTo>
                        <a:lnTo>
                          <a:pt x="390" y="134"/>
                        </a:lnTo>
                        <a:lnTo>
                          <a:pt x="390" y="130"/>
                        </a:lnTo>
                        <a:lnTo>
                          <a:pt x="394" y="123"/>
                        </a:lnTo>
                        <a:lnTo>
                          <a:pt x="401" y="117"/>
                        </a:lnTo>
                        <a:lnTo>
                          <a:pt x="412" y="108"/>
                        </a:lnTo>
                        <a:lnTo>
                          <a:pt x="422" y="100"/>
                        </a:lnTo>
                        <a:lnTo>
                          <a:pt x="432" y="90"/>
                        </a:lnTo>
                        <a:lnTo>
                          <a:pt x="441" y="82"/>
                        </a:lnTo>
                        <a:lnTo>
                          <a:pt x="445" y="75"/>
                        </a:lnTo>
                        <a:lnTo>
                          <a:pt x="446" y="70"/>
                        </a:lnTo>
                        <a:lnTo>
                          <a:pt x="442" y="67"/>
                        </a:lnTo>
                        <a:lnTo>
                          <a:pt x="432" y="68"/>
                        </a:lnTo>
                        <a:lnTo>
                          <a:pt x="417" y="72"/>
                        </a:lnTo>
                        <a:lnTo>
                          <a:pt x="401" y="76"/>
                        </a:lnTo>
                        <a:lnTo>
                          <a:pt x="389" y="77"/>
                        </a:lnTo>
                        <a:lnTo>
                          <a:pt x="379" y="75"/>
                        </a:lnTo>
                        <a:lnTo>
                          <a:pt x="374" y="71"/>
                        </a:lnTo>
                        <a:lnTo>
                          <a:pt x="370" y="66"/>
                        </a:lnTo>
                        <a:lnTo>
                          <a:pt x="369" y="60"/>
                        </a:lnTo>
                        <a:lnTo>
                          <a:pt x="370" y="54"/>
                        </a:lnTo>
                        <a:lnTo>
                          <a:pt x="374" y="48"/>
                        </a:lnTo>
                        <a:lnTo>
                          <a:pt x="376" y="42"/>
                        </a:lnTo>
                        <a:lnTo>
                          <a:pt x="375" y="32"/>
                        </a:lnTo>
                        <a:lnTo>
                          <a:pt x="371" y="24"/>
                        </a:lnTo>
                        <a:lnTo>
                          <a:pt x="364" y="16"/>
                        </a:lnTo>
                        <a:lnTo>
                          <a:pt x="353" y="13"/>
                        </a:lnTo>
                        <a:lnTo>
                          <a:pt x="338" y="15"/>
                        </a:lnTo>
                        <a:lnTo>
                          <a:pt x="318" y="25"/>
                        </a:lnTo>
                        <a:lnTo>
                          <a:pt x="293" y="45"/>
                        </a:lnTo>
                        <a:lnTo>
                          <a:pt x="269" y="67"/>
                        </a:lnTo>
                        <a:lnTo>
                          <a:pt x="250" y="82"/>
                        </a:lnTo>
                        <a:lnTo>
                          <a:pt x="238" y="89"/>
                        </a:lnTo>
                        <a:lnTo>
                          <a:pt x="232" y="89"/>
                        </a:lnTo>
                        <a:lnTo>
                          <a:pt x="232" y="84"/>
                        </a:lnTo>
                        <a:lnTo>
                          <a:pt x="237" y="72"/>
                        </a:lnTo>
                        <a:lnTo>
                          <a:pt x="246" y="54"/>
                        </a:lnTo>
                        <a:lnTo>
                          <a:pt x="261" y="30"/>
                        </a:lnTo>
                        <a:lnTo>
                          <a:pt x="272" y="11"/>
                        </a:lnTo>
                        <a:lnTo>
                          <a:pt x="275" y="1"/>
                        </a:lnTo>
                        <a:lnTo>
                          <a:pt x="270" y="0"/>
                        </a:lnTo>
                        <a:lnTo>
                          <a:pt x="262" y="5"/>
                        </a:lnTo>
                        <a:lnTo>
                          <a:pt x="250" y="15"/>
                        </a:lnTo>
                        <a:lnTo>
                          <a:pt x="240" y="27"/>
                        </a:lnTo>
                        <a:lnTo>
                          <a:pt x="231" y="38"/>
                        </a:lnTo>
                        <a:lnTo>
                          <a:pt x="226" y="46"/>
                        </a:lnTo>
                        <a:lnTo>
                          <a:pt x="220" y="53"/>
                        </a:lnTo>
                        <a:lnTo>
                          <a:pt x="210" y="59"/>
                        </a:lnTo>
                        <a:lnTo>
                          <a:pt x="196" y="64"/>
                        </a:lnTo>
                        <a:lnTo>
                          <a:pt x="182" y="68"/>
                        </a:lnTo>
                        <a:lnTo>
                          <a:pt x="171" y="68"/>
                        </a:lnTo>
                        <a:lnTo>
                          <a:pt x="164" y="66"/>
                        </a:lnTo>
                        <a:lnTo>
                          <a:pt x="165" y="58"/>
                        </a:lnTo>
                        <a:lnTo>
                          <a:pt x="177" y="46"/>
                        </a:lnTo>
                        <a:lnTo>
                          <a:pt x="186" y="38"/>
                        </a:lnTo>
                        <a:lnTo>
                          <a:pt x="180" y="41"/>
                        </a:lnTo>
                        <a:lnTo>
                          <a:pt x="166" y="50"/>
                        </a:lnTo>
                        <a:lnTo>
                          <a:pt x="148" y="67"/>
                        </a:lnTo>
                        <a:lnTo>
                          <a:pt x="129" y="85"/>
                        </a:lnTo>
                        <a:lnTo>
                          <a:pt x="114" y="104"/>
                        </a:lnTo>
                        <a:lnTo>
                          <a:pt x="108" y="119"/>
                        </a:lnTo>
                        <a:lnTo>
                          <a:pt x="113" y="130"/>
                        </a:lnTo>
                        <a:lnTo>
                          <a:pt x="125" y="137"/>
                        </a:lnTo>
                        <a:lnTo>
                          <a:pt x="132" y="147"/>
                        </a:lnTo>
                        <a:lnTo>
                          <a:pt x="133" y="158"/>
                        </a:lnTo>
                        <a:lnTo>
                          <a:pt x="129" y="170"/>
                        </a:lnTo>
                        <a:lnTo>
                          <a:pt x="121" y="181"/>
                        </a:lnTo>
                        <a:lnTo>
                          <a:pt x="108" y="193"/>
                        </a:lnTo>
                        <a:lnTo>
                          <a:pt x="89" y="204"/>
                        </a:lnTo>
                        <a:lnTo>
                          <a:pt x="66" y="214"/>
                        </a:lnTo>
                        <a:lnTo>
                          <a:pt x="44" y="222"/>
                        </a:lnTo>
                        <a:lnTo>
                          <a:pt x="30" y="229"/>
                        </a:lnTo>
                        <a:lnTo>
                          <a:pt x="25" y="235"/>
                        </a:lnTo>
                        <a:lnTo>
                          <a:pt x="25" y="238"/>
                        </a:lnTo>
                        <a:lnTo>
                          <a:pt x="30" y="242"/>
                        </a:lnTo>
                        <a:lnTo>
                          <a:pt x="40" y="243"/>
                        </a:lnTo>
                        <a:lnTo>
                          <a:pt x="52" y="243"/>
                        </a:lnTo>
                        <a:lnTo>
                          <a:pt x="66" y="242"/>
                        </a:lnTo>
                        <a:lnTo>
                          <a:pt x="79" y="242"/>
                        </a:lnTo>
                        <a:lnTo>
                          <a:pt x="89" y="246"/>
                        </a:lnTo>
                        <a:lnTo>
                          <a:pt x="95" y="252"/>
                        </a:lnTo>
                        <a:lnTo>
                          <a:pt x="96" y="261"/>
                        </a:lnTo>
                        <a:lnTo>
                          <a:pt x="93" y="271"/>
                        </a:lnTo>
                        <a:lnTo>
                          <a:pt x="85" y="281"/>
                        </a:lnTo>
                        <a:lnTo>
                          <a:pt x="71" y="291"/>
                        </a:lnTo>
                        <a:lnTo>
                          <a:pt x="50" y="300"/>
                        </a:lnTo>
                        <a:lnTo>
                          <a:pt x="34" y="308"/>
                        </a:lnTo>
                        <a:lnTo>
                          <a:pt x="28" y="318"/>
                        </a:lnTo>
                        <a:lnTo>
                          <a:pt x="29" y="327"/>
                        </a:lnTo>
                        <a:lnTo>
                          <a:pt x="34" y="337"/>
                        </a:lnTo>
                        <a:lnTo>
                          <a:pt x="40" y="347"/>
                        </a:lnTo>
                        <a:lnTo>
                          <a:pt x="42" y="356"/>
                        </a:lnTo>
                        <a:lnTo>
                          <a:pt x="37" y="365"/>
                        </a:lnTo>
                        <a:lnTo>
                          <a:pt x="23" y="373"/>
                        </a:lnTo>
                        <a:lnTo>
                          <a:pt x="9" y="379"/>
                        </a:lnTo>
                        <a:lnTo>
                          <a:pt x="0" y="383"/>
                        </a:lnTo>
                        <a:lnTo>
                          <a:pt x="0" y="385"/>
                        </a:lnTo>
                        <a:lnTo>
                          <a:pt x="7" y="385"/>
                        </a:lnTo>
                        <a:lnTo>
                          <a:pt x="18" y="382"/>
                        </a:lnTo>
                        <a:lnTo>
                          <a:pt x="34" y="377"/>
                        </a:lnTo>
                        <a:lnTo>
                          <a:pt x="52" y="368"/>
                        </a:lnTo>
                        <a:lnTo>
                          <a:pt x="73" y="355"/>
                        </a:lnTo>
                        <a:lnTo>
                          <a:pt x="40" y="382"/>
                        </a:lnTo>
                        <a:lnTo>
                          <a:pt x="18" y="408"/>
                        </a:lnTo>
                        <a:lnTo>
                          <a:pt x="6" y="431"/>
                        </a:lnTo>
                        <a:lnTo>
                          <a:pt x="5" y="448"/>
                        </a:lnTo>
                        <a:lnTo>
                          <a:pt x="14" y="458"/>
                        </a:lnTo>
                        <a:lnTo>
                          <a:pt x="32" y="460"/>
                        </a:lnTo>
                        <a:lnTo>
                          <a:pt x="58" y="450"/>
                        </a:lnTo>
                        <a:lnTo>
                          <a:pt x="93" y="428"/>
                        </a:lnTo>
                        <a:lnTo>
                          <a:pt x="78" y="442"/>
                        </a:lnTo>
                        <a:lnTo>
                          <a:pt x="72" y="454"/>
                        </a:lnTo>
                        <a:lnTo>
                          <a:pt x="74" y="462"/>
                        </a:lnTo>
                        <a:lnTo>
                          <a:pt x="82" y="465"/>
                        </a:lnTo>
                        <a:lnTo>
                          <a:pt x="94" y="462"/>
                        </a:lnTo>
                        <a:lnTo>
                          <a:pt x="109" y="453"/>
                        </a:lnTo>
                        <a:lnTo>
                          <a:pt x="123" y="437"/>
                        </a:lnTo>
                        <a:lnTo>
                          <a:pt x="134" y="412"/>
                        </a:lnTo>
                        <a:lnTo>
                          <a:pt x="147" y="388"/>
                        </a:lnTo>
                        <a:lnTo>
                          <a:pt x="161" y="372"/>
                        </a:lnTo>
                        <a:lnTo>
                          <a:pt x="174" y="362"/>
                        </a:lnTo>
                        <a:lnTo>
                          <a:pt x="187" y="360"/>
                        </a:lnTo>
                        <a:lnTo>
                          <a:pt x="196" y="363"/>
                        </a:lnTo>
                        <a:lnTo>
                          <a:pt x="200" y="373"/>
                        </a:lnTo>
                        <a:lnTo>
                          <a:pt x="195" y="388"/>
                        </a:lnTo>
                        <a:lnTo>
                          <a:pt x="182" y="407"/>
                        </a:lnTo>
                        <a:lnTo>
                          <a:pt x="167" y="425"/>
                        </a:lnTo>
                        <a:lnTo>
                          <a:pt x="162" y="434"/>
                        </a:lnTo>
                        <a:lnTo>
                          <a:pt x="164" y="434"/>
                        </a:lnTo>
                        <a:lnTo>
                          <a:pt x="171" y="428"/>
                        </a:lnTo>
                        <a:lnTo>
                          <a:pt x="185" y="418"/>
                        </a:lnTo>
                        <a:lnTo>
                          <a:pt x="202" y="404"/>
                        </a:lnTo>
                        <a:lnTo>
                          <a:pt x="222" y="387"/>
                        </a:lnTo>
                        <a:lnTo>
                          <a:pt x="245" y="369"/>
                        </a:lnTo>
                        <a:close/>
                      </a:path>
                    </a:pathLst>
                  </a:custGeom>
                  <a:solidFill>
                    <a:srgbClr val="E0A3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" name="Freeform 62"/>
                  <p:cNvSpPr/>
                  <p:nvPr/>
                </p:nvSpPr>
                <p:spPr bwMode="auto">
                  <a:xfrm>
                    <a:off x="4775" y="1240"/>
                    <a:ext cx="120" cy="388"/>
                  </a:xfrm>
                  <a:custGeom>
                    <a:avLst/>
                    <a:gdLst>
                      <a:gd name="T0" fmla="*/ 1 w 240"/>
                      <a:gd name="T1" fmla="*/ 108 h 388"/>
                      <a:gd name="T2" fmla="*/ 1 w 240"/>
                      <a:gd name="T3" fmla="*/ 107 h 388"/>
                      <a:gd name="T4" fmla="*/ 1 w 240"/>
                      <a:gd name="T5" fmla="*/ 130 h 388"/>
                      <a:gd name="T6" fmla="*/ 1 w 240"/>
                      <a:gd name="T7" fmla="*/ 179 h 388"/>
                      <a:gd name="T8" fmla="*/ 1 w 240"/>
                      <a:gd name="T9" fmla="*/ 201 h 388"/>
                      <a:gd name="T10" fmla="*/ 1 w 240"/>
                      <a:gd name="T11" fmla="*/ 209 h 388"/>
                      <a:gd name="T12" fmla="*/ 1 w 240"/>
                      <a:gd name="T13" fmla="*/ 219 h 388"/>
                      <a:gd name="T14" fmla="*/ 1 w 240"/>
                      <a:gd name="T15" fmla="*/ 232 h 388"/>
                      <a:gd name="T16" fmla="*/ 1 w 240"/>
                      <a:gd name="T17" fmla="*/ 247 h 388"/>
                      <a:gd name="T18" fmla="*/ 1 w 240"/>
                      <a:gd name="T19" fmla="*/ 263 h 388"/>
                      <a:gd name="T20" fmla="*/ 1 w 240"/>
                      <a:gd name="T21" fmla="*/ 278 h 388"/>
                      <a:gd name="T22" fmla="*/ 0 w 240"/>
                      <a:gd name="T23" fmla="*/ 288 h 388"/>
                      <a:gd name="T24" fmla="*/ 1 w 240"/>
                      <a:gd name="T25" fmla="*/ 297 h 388"/>
                      <a:gd name="T26" fmla="*/ 1 w 240"/>
                      <a:gd name="T27" fmla="*/ 317 h 388"/>
                      <a:gd name="T28" fmla="*/ 1 w 240"/>
                      <a:gd name="T29" fmla="*/ 341 h 388"/>
                      <a:gd name="T30" fmla="*/ 1 w 240"/>
                      <a:gd name="T31" fmla="*/ 369 h 388"/>
                      <a:gd name="T32" fmla="*/ 1 w 240"/>
                      <a:gd name="T33" fmla="*/ 387 h 388"/>
                      <a:gd name="T34" fmla="*/ 1 w 240"/>
                      <a:gd name="T35" fmla="*/ 385 h 388"/>
                      <a:gd name="T36" fmla="*/ 1 w 240"/>
                      <a:gd name="T37" fmla="*/ 376 h 388"/>
                      <a:gd name="T38" fmla="*/ 1 w 240"/>
                      <a:gd name="T39" fmla="*/ 361 h 388"/>
                      <a:gd name="T40" fmla="*/ 1 w 240"/>
                      <a:gd name="T41" fmla="*/ 320 h 388"/>
                      <a:gd name="T42" fmla="*/ 1 w 240"/>
                      <a:gd name="T43" fmla="*/ 262 h 388"/>
                      <a:gd name="T44" fmla="*/ 1 w 240"/>
                      <a:gd name="T45" fmla="*/ 218 h 388"/>
                      <a:gd name="T46" fmla="*/ 1 w 240"/>
                      <a:gd name="T47" fmla="*/ 204 h 388"/>
                      <a:gd name="T48" fmla="*/ 1 w 240"/>
                      <a:gd name="T49" fmla="*/ 190 h 388"/>
                      <a:gd name="T50" fmla="*/ 1 w 240"/>
                      <a:gd name="T51" fmla="*/ 175 h 388"/>
                      <a:gd name="T52" fmla="*/ 1 w 240"/>
                      <a:gd name="T53" fmla="*/ 155 h 388"/>
                      <a:gd name="T54" fmla="*/ 1 w 240"/>
                      <a:gd name="T55" fmla="*/ 135 h 388"/>
                      <a:gd name="T56" fmla="*/ 1 w 240"/>
                      <a:gd name="T57" fmla="*/ 121 h 388"/>
                      <a:gd name="T58" fmla="*/ 1 w 240"/>
                      <a:gd name="T59" fmla="*/ 113 h 388"/>
                      <a:gd name="T60" fmla="*/ 1 w 240"/>
                      <a:gd name="T61" fmla="*/ 104 h 388"/>
                      <a:gd name="T62" fmla="*/ 1 w 240"/>
                      <a:gd name="T63" fmla="*/ 93 h 388"/>
                      <a:gd name="T64" fmla="*/ 1 w 240"/>
                      <a:gd name="T65" fmla="*/ 69 h 388"/>
                      <a:gd name="T66" fmla="*/ 1 w 240"/>
                      <a:gd name="T67" fmla="*/ 33 h 388"/>
                      <a:gd name="T68" fmla="*/ 1 w 240"/>
                      <a:gd name="T69" fmla="*/ 11 h 388"/>
                      <a:gd name="T70" fmla="*/ 1 w 240"/>
                      <a:gd name="T71" fmla="*/ 3 h 388"/>
                      <a:gd name="T72" fmla="*/ 1 w 240"/>
                      <a:gd name="T73" fmla="*/ 0 h 388"/>
                      <a:gd name="T74" fmla="*/ 1 w 240"/>
                      <a:gd name="T75" fmla="*/ 0 h 388"/>
                      <a:gd name="T76" fmla="*/ 1 w 240"/>
                      <a:gd name="T77" fmla="*/ 27 h 388"/>
                      <a:gd name="T78" fmla="*/ 1 w 240"/>
                      <a:gd name="T79" fmla="*/ 82 h 388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240"/>
                      <a:gd name="T121" fmla="*/ 0 h 388"/>
                      <a:gd name="T122" fmla="*/ 240 w 240"/>
                      <a:gd name="T123" fmla="*/ 388 h 388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240" h="388">
                        <a:moveTo>
                          <a:pt x="120" y="110"/>
                        </a:moveTo>
                        <a:lnTo>
                          <a:pt x="112" y="108"/>
                        </a:lnTo>
                        <a:lnTo>
                          <a:pt x="103" y="107"/>
                        </a:lnTo>
                        <a:lnTo>
                          <a:pt x="95" y="107"/>
                        </a:lnTo>
                        <a:lnTo>
                          <a:pt x="90" y="110"/>
                        </a:lnTo>
                        <a:lnTo>
                          <a:pt x="82" y="130"/>
                        </a:lnTo>
                        <a:lnTo>
                          <a:pt x="81" y="155"/>
                        </a:lnTo>
                        <a:lnTo>
                          <a:pt x="79" y="179"/>
                        </a:lnTo>
                        <a:lnTo>
                          <a:pt x="65" y="198"/>
                        </a:lnTo>
                        <a:lnTo>
                          <a:pt x="57" y="201"/>
                        </a:lnTo>
                        <a:lnTo>
                          <a:pt x="50" y="205"/>
                        </a:lnTo>
                        <a:lnTo>
                          <a:pt x="45" y="209"/>
                        </a:lnTo>
                        <a:lnTo>
                          <a:pt x="42" y="214"/>
                        </a:lnTo>
                        <a:lnTo>
                          <a:pt x="38" y="219"/>
                        </a:lnTo>
                        <a:lnTo>
                          <a:pt x="36" y="224"/>
                        </a:lnTo>
                        <a:lnTo>
                          <a:pt x="34" y="232"/>
                        </a:lnTo>
                        <a:lnTo>
                          <a:pt x="30" y="241"/>
                        </a:lnTo>
                        <a:lnTo>
                          <a:pt x="27" y="247"/>
                        </a:lnTo>
                        <a:lnTo>
                          <a:pt x="22" y="256"/>
                        </a:lnTo>
                        <a:lnTo>
                          <a:pt x="18" y="263"/>
                        </a:lnTo>
                        <a:lnTo>
                          <a:pt x="12" y="271"/>
                        </a:lnTo>
                        <a:lnTo>
                          <a:pt x="6" y="278"/>
                        </a:lnTo>
                        <a:lnTo>
                          <a:pt x="3" y="283"/>
                        </a:lnTo>
                        <a:lnTo>
                          <a:pt x="0" y="288"/>
                        </a:lnTo>
                        <a:lnTo>
                          <a:pt x="0" y="291"/>
                        </a:lnTo>
                        <a:lnTo>
                          <a:pt x="17" y="297"/>
                        </a:lnTo>
                        <a:lnTo>
                          <a:pt x="27" y="306"/>
                        </a:lnTo>
                        <a:lnTo>
                          <a:pt x="33" y="317"/>
                        </a:lnTo>
                        <a:lnTo>
                          <a:pt x="35" y="329"/>
                        </a:lnTo>
                        <a:lnTo>
                          <a:pt x="36" y="341"/>
                        </a:lnTo>
                        <a:lnTo>
                          <a:pt x="40" y="355"/>
                        </a:lnTo>
                        <a:lnTo>
                          <a:pt x="44" y="369"/>
                        </a:lnTo>
                        <a:lnTo>
                          <a:pt x="55" y="383"/>
                        </a:lnTo>
                        <a:lnTo>
                          <a:pt x="63" y="387"/>
                        </a:lnTo>
                        <a:lnTo>
                          <a:pt x="74" y="388"/>
                        </a:lnTo>
                        <a:lnTo>
                          <a:pt x="88" y="385"/>
                        </a:lnTo>
                        <a:lnTo>
                          <a:pt x="103" y="381"/>
                        </a:lnTo>
                        <a:lnTo>
                          <a:pt x="117" y="376"/>
                        </a:lnTo>
                        <a:lnTo>
                          <a:pt x="131" y="368"/>
                        </a:lnTo>
                        <a:lnTo>
                          <a:pt x="142" y="361"/>
                        </a:lnTo>
                        <a:lnTo>
                          <a:pt x="150" y="352"/>
                        </a:lnTo>
                        <a:lnTo>
                          <a:pt x="162" y="320"/>
                        </a:lnTo>
                        <a:lnTo>
                          <a:pt x="166" y="292"/>
                        </a:lnTo>
                        <a:lnTo>
                          <a:pt x="170" y="262"/>
                        </a:lnTo>
                        <a:lnTo>
                          <a:pt x="180" y="226"/>
                        </a:lnTo>
                        <a:lnTo>
                          <a:pt x="184" y="218"/>
                        </a:lnTo>
                        <a:lnTo>
                          <a:pt x="189" y="210"/>
                        </a:lnTo>
                        <a:lnTo>
                          <a:pt x="197" y="204"/>
                        </a:lnTo>
                        <a:lnTo>
                          <a:pt x="207" y="197"/>
                        </a:lnTo>
                        <a:lnTo>
                          <a:pt x="216" y="190"/>
                        </a:lnTo>
                        <a:lnTo>
                          <a:pt x="224" y="183"/>
                        </a:lnTo>
                        <a:lnTo>
                          <a:pt x="231" y="175"/>
                        </a:lnTo>
                        <a:lnTo>
                          <a:pt x="235" y="165"/>
                        </a:lnTo>
                        <a:lnTo>
                          <a:pt x="239" y="155"/>
                        </a:lnTo>
                        <a:lnTo>
                          <a:pt x="240" y="145"/>
                        </a:lnTo>
                        <a:lnTo>
                          <a:pt x="239" y="135"/>
                        </a:lnTo>
                        <a:lnTo>
                          <a:pt x="235" y="127"/>
                        </a:lnTo>
                        <a:lnTo>
                          <a:pt x="229" y="121"/>
                        </a:lnTo>
                        <a:lnTo>
                          <a:pt x="222" y="116"/>
                        </a:lnTo>
                        <a:lnTo>
                          <a:pt x="212" y="113"/>
                        </a:lnTo>
                        <a:lnTo>
                          <a:pt x="204" y="108"/>
                        </a:lnTo>
                        <a:lnTo>
                          <a:pt x="196" y="104"/>
                        </a:lnTo>
                        <a:lnTo>
                          <a:pt x="189" y="100"/>
                        </a:lnTo>
                        <a:lnTo>
                          <a:pt x="184" y="93"/>
                        </a:lnTo>
                        <a:lnTo>
                          <a:pt x="180" y="86"/>
                        </a:lnTo>
                        <a:lnTo>
                          <a:pt x="177" y="69"/>
                        </a:lnTo>
                        <a:lnTo>
                          <a:pt x="174" y="51"/>
                        </a:lnTo>
                        <a:lnTo>
                          <a:pt x="171" y="33"/>
                        </a:lnTo>
                        <a:lnTo>
                          <a:pt x="165" y="15"/>
                        </a:lnTo>
                        <a:lnTo>
                          <a:pt x="164" y="11"/>
                        </a:lnTo>
                        <a:lnTo>
                          <a:pt x="161" y="6"/>
                        </a:lnTo>
                        <a:lnTo>
                          <a:pt x="156" y="3"/>
                        </a:lnTo>
                        <a:lnTo>
                          <a:pt x="150" y="1"/>
                        </a:lnTo>
                        <a:lnTo>
                          <a:pt x="143" y="0"/>
                        </a:lnTo>
                        <a:lnTo>
                          <a:pt x="138" y="0"/>
                        </a:lnTo>
                        <a:lnTo>
                          <a:pt x="133" y="0"/>
                        </a:lnTo>
                        <a:lnTo>
                          <a:pt x="131" y="1"/>
                        </a:lnTo>
                        <a:lnTo>
                          <a:pt x="120" y="27"/>
                        </a:lnTo>
                        <a:lnTo>
                          <a:pt x="118" y="54"/>
                        </a:lnTo>
                        <a:lnTo>
                          <a:pt x="119" y="82"/>
                        </a:lnTo>
                        <a:lnTo>
                          <a:pt x="120" y="110"/>
                        </a:lnTo>
                        <a:close/>
                      </a:path>
                    </a:pathLst>
                  </a:custGeom>
                  <a:solidFill>
                    <a:srgbClr val="B275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" name="Freeform 63"/>
                  <p:cNvSpPr/>
                  <p:nvPr/>
                </p:nvSpPr>
                <p:spPr bwMode="auto">
                  <a:xfrm>
                    <a:off x="4540" y="1161"/>
                    <a:ext cx="141" cy="289"/>
                  </a:xfrm>
                  <a:custGeom>
                    <a:avLst/>
                    <a:gdLst>
                      <a:gd name="T0" fmla="*/ 1 w 281"/>
                      <a:gd name="T1" fmla="*/ 114 h 289"/>
                      <a:gd name="T2" fmla="*/ 1 w 281"/>
                      <a:gd name="T3" fmla="*/ 130 h 289"/>
                      <a:gd name="T4" fmla="*/ 1 w 281"/>
                      <a:gd name="T5" fmla="*/ 143 h 289"/>
                      <a:gd name="T6" fmla="*/ 1 w 281"/>
                      <a:gd name="T7" fmla="*/ 153 h 289"/>
                      <a:gd name="T8" fmla="*/ 2 w 281"/>
                      <a:gd name="T9" fmla="*/ 161 h 289"/>
                      <a:gd name="T10" fmla="*/ 2 w 281"/>
                      <a:gd name="T11" fmla="*/ 171 h 289"/>
                      <a:gd name="T12" fmla="*/ 2 w 281"/>
                      <a:gd name="T13" fmla="*/ 198 h 289"/>
                      <a:gd name="T14" fmla="*/ 2 w 281"/>
                      <a:gd name="T15" fmla="*/ 238 h 289"/>
                      <a:gd name="T16" fmla="*/ 2 w 281"/>
                      <a:gd name="T17" fmla="*/ 258 h 289"/>
                      <a:gd name="T18" fmla="*/ 2 w 281"/>
                      <a:gd name="T19" fmla="*/ 264 h 289"/>
                      <a:gd name="T20" fmla="*/ 1 w 281"/>
                      <a:gd name="T21" fmla="*/ 273 h 289"/>
                      <a:gd name="T22" fmla="*/ 1 w 281"/>
                      <a:gd name="T23" fmla="*/ 282 h 289"/>
                      <a:gd name="T24" fmla="*/ 1 w 281"/>
                      <a:gd name="T25" fmla="*/ 287 h 289"/>
                      <a:gd name="T26" fmla="*/ 1 w 281"/>
                      <a:gd name="T27" fmla="*/ 289 h 289"/>
                      <a:gd name="T28" fmla="*/ 1 w 281"/>
                      <a:gd name="T29" fmla="*/ 289 h 289"/>
                      <a:gd name="T30" fmla="*/ 1 w 281"/>
                      <a:gd name="T31" fmla="*/ 287 h 289"/>
                      <a:gd name="T32" fmla="*/ 1 w 281"/>
                      <a:gd name="T33" fmla="*/ 268 h 289"/>
                      <a:gd name="T34" fmla="*/ 1 w 281"/>
                      <a:gd name="T35" fmla="*/ 227 h 289"/>
                      <a:gd name="T36" fmla="*/ 1 w 281"/>
                      <a:gd name="T37" fmla="*/ 190 h 289"/>
                      <a:gd name="T38" fmla="*/ 1 w 281"/>
                      <a:gd name="T39" fmla="*/ 160 h 289"/>
                      <a:gd name="T40" fmla="*/ 1 w 281"/>
                      <a:gd name="T41" fmla="*/ 146 h 289"/>
                      <a:gd name="T42" fmla="*/ 1 w 281"/>
                      <a:gd name="T43" fmla="*/ 143 h 289"/>
                      <a:gd name="T44" fmla="*/ 1 w 281"/>
                      <a:gd name="T45" fmla="*/ 145 h 289"/>
                      <a:gd name="T46" fmla="*/ 1 w 281"/>
                      <a:gd name="T47" fmla="*/ 142 h 289"/>
                      <a:gd name="T48" fmla="*/ 1 w 281"/>
                      <a:gd name="T49" fmla="*/ 119 h 289"/>
                      <a:gd name="T50" fmla="*/ 1 w 281"/>
                      <a:gd name="T51" fmla="*/ 64 h 289"/>
                      <a:gd name="T52" fmla="*/ 1 w 281"/>
                      <a:gd name="T53" fmla="*/ 37 h 289"/>
                      <a:gd name="T54" fmla="*/ 1 w 281"/>
                      <a:gd name="T55" fmla="*/ 35 h 289"/>
                      <a:gd name="T56" fmla="*/ 1 w 281"/>
                      <a:gd name="T57" fmla="*/ 39 h 289"/>
                      <a:gd name="T58" fmla="*/ 1 w 281"/>
                      <a:gd name="T59" fmla="*/ 39 h 289"/>
                      <a:gd name="T60" fmla="*/ 1 w 281"/>
                      <a:gd name="T61" fmla="*/ 26 h 289"/>
                      <a:gd name="T62" fmla="*/ 1 w 281"/>
                      <a:gd name="T63" fmla="*/ 12 h 289"/>
                      <a:gd name="T64" fmla="*/ 1 w 281"/>
                      <a:gd name="T65" fmla="*/ 2 h 289"/>
                      <a:gd name="T66" fmla="*/ 1 w 281"/>
                      <a:gd name="T67" fmla="*/ 2 h 289"/>
                      <a:gd name="T68" fmla="*/ 1 w 281"/>
                      <a:gd name="T69" fmla="*/ 20 h 289"/>
                      <a:gd name="T70" fmla="*/ 1 w 281"/>
                      <a:gd name="T71" fmla="*/ 61 h 289"/>
                      <a:gd name="T72" fmla="*/ 1 w 281"/>
                      <a:gd name="T73" fmla="*/ 87 h 289"/>
                      <a:gd name="T74" fmla="*/ 1 w 281"/>
                      <a:gd name="T75" fmla="*/ 102 h 289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281"/>
                      <a:gd name="T115" fmla="*/ 0 h 289"/>
                      <a:gd name="T116" fmla="*/ 281 w 281"/>
                      <a:gd name="T117" fmla="*/ 289 h 289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281" h="289">
                        <a:moveTo>
                          <a:pt x="221" y="105"/>
                        </a:moveTo>
                        <a:lnTo>
                          <a:pt x="220" y="114"/>
                        </a:lnTo>
                        <a:lnTo>
                          <a:pt x="222" y="122"/>
                        </a:lnTo>
                        <a:lnTo>
                          <a:pt x="225" y="130"/>
                        </a:lnTo>
                        <a:lnTo>
                          <a:pt x="230" y="137"/>
                        </a:lnTo>
                        <a:lnTo>
                          <a:pt x="236" y="143"/>
                        </a:lnTo>
                        <a:lnTo>
                          <a:pt x="244" y="149"/>
                        </a:lnTo>
                        <a:lnTo>
                          <a:pt x="251" y="153"/>
                        </a:lnTo>
                        <a:lnTo>
                          <a:pt x="259" y="156"/>
                        </a:lnTo>
                        <a:lnTo>
                          <a:pt x="266" y="161"/>
                        </a:lnTo>
                        <a:lnTo>
                          <a:pt x="271" y="166"/>
                        </a:lnTo>
                        <a:lnTo>
                          <a:pt x="276" y="171"/>
                        </a:lnTo>
                        <a:lnTo>
                          <a:pt x="278" y="179"/>
                        </a:lnTo>
                        <a:lnTo>
                          <a:pt x="281" y="198"/>
                        </a:lnTo>
                        <a:lnTo>
                          <a:pt x="281" y="218"/>
                        </a:lnTo>
                        <a:lnTo>
                          <a:pt x="279" y="238"/>
                        </a:lnTo>
                        <a:lnTo>
                          <a:pt x="278" y="257"/>
                        </a:lnTo>
                        <a:lnTo>
                          <a:pt x="271" y="258"/>
                        </a:lnTo>
                        <a:lnTo>
                          <a:pt x="266" y="260"/>
                        </a:lnTo>
                        <a:lnTo>
                          <a:pt x="261" y="264"/>
                        </a:lnTo>
                        <a:lnTo>
                          <a:pt x="255" y="268"/>
                        </a:lnTo>
                        <a:lnTo>
                          <a:pt x="251" y="273"/>
                        </a:lnTo>
                        <a:lnTo>
                          <a:pt x="246" y="278"/>
                        </a:lnTo>
                        <a:lnTo>
                          <a:pt x="241" y="282"/>
                        </a:lnTo>
                        <a:lnTo>
                          <a:pt x="236" y="286"/>
                        </a:lnTo>
                        <a:lnTo>
                          <a:pt x="230" y="287"/>
                        </a:lnTo>
                        <a:lnTo>
                          <a:pt x="223" y="288"/>
                        </a:lnTo>
                        <a:lnTo>
                          <a:pt x="216" y="289"/>
                        </a:lnTo>
                        <a:lnTo>
                          <a:pt x="210" y="289"/>
                        </a:lnTo>
                        <a:lnTo>
                          <a:pt x="205" y="289"/>
                        </a:lnTo>
                        <a:lnTo>
                          <a:pt x="200" y="288"/>
                        </a:lnTo>
                        <a:lnTo>
                          <a:pt x="197" y="287"/>
                        </a:lnTo>
                        <a:lnTo>
                          <a:pt x="195" y="286"/>
                        </a:lnTo>
                        <a:lnTo>
                          <a:pt x="190" y="268"/>
                        </a:lnTo>
                        <a:lnTo>
                          <a:pt x="188" y="248"/>
                        </a:lnTo>
                        <a:lnTo>
                          <a:pt x="188" y="227"/>
                        </a:lnTo>
                        <a:lnTo>
                          <a:pt x="188" y="208"/>
                        </a:lnTo>
                        <a:lnTo>
                          <a:pt x="187" y="190"/>
                        </a:lnTo>
                        <a:lnTo>
                          <a:pt x="183" y="174"/>
                        </a:lnTo>
                        <a:lnTo>
                          <a:pt x="172" y="160"/>
                        </a:lnTo>
                        <a:lnTo>
                          <a:pt x="156" y="151"/>
                        </a:lnTo>
                        <a:lnTo>
                          <a:pt x="139" y="146"/>
                        </a:lnTo>
                        <a:lnTo>
                          <a:pt x="121" y="143"/>
                        </a:lnTo>
                        <a:lnTo>
                          <a:pt x="102" y="143"/>
                        </a:lnTo>
                        <a:lnTo>
                          <a:pt x="84" y="143"/>
                        </a:lnTo>
                        <a:lnTo>
                          <a:pt x="66" y="145"/>
                        </a:lnTo>
                        <a:lnTo>
                          <a:pt x="49" y="145"/>
                        </a:lnTo>
                        <a:lnTo>
                          <a:pt x="34" y="142"/>
                        </a:lnTo>
                        <a:lnTo>
                          <a:pt x="20" y="137"/>
                        </a:lnTo>
                        <a:lnTo>
                          <a:pt x="4" y="119"/>
                        </a:lnTo>
                        <a:lnTo>
                          <a:pt x="0" y="92"/>
                        </a:lnTo>
                        <a:lnTo>
                          <a:pt x="5" y="64"/>
                        </a:lnTo>
                        <a:lnTo>
                          <a:pt x="20" y="44"/>
                        </a:lnTo>
                        <a:lnTo>
                          <a:pt x="31" y="37"/>
                        </a:lnTo>
                        <a:lnTo>
                          <a:pt x="43" y="35"/>
                        </a:lnTo>
                        <a:lnTo>
                          <a:pt x="56" y="35"/>
                        </a:lnTo>
                        <a:lnTo>
                          <a:pt x="70" y="37"/>
                        </a:lnTo>
                        <a:lnTo>
                          <a:pt x="84" y="39"/>
                        </a:lnTo>
                        <a:lnTo>
                          <a:pt x="96" y="40"/>
                        </a:lnTo>
                        <a:lnTo>
                          <a:pt x="107" y="39"/>
                        </a:lnTo>
                        <a:lnTo>
                          <a:pt x="116" y="34"/>
                        </a:lnTo>
                        <a:lnTo>
                          <a:pt x="124" y="26"/>
                        </a:lnTo>
                        <a:lnTo>
                          <a:pt x="131" y="19"/>
                        </a:lnTo>
                        <a:lnTo>
                          <a:pt x="139" y="12"/>
                        </a:lnTo>
                        <a:lnTo>
                          <a:pt x="148" y="6"/>
                        </a:lnTo>
                        <a:lnTo>
                          <a:pt x="156" y="2"/>
                        </a:lnTo>
                        <a:lnTo>
                          <a:pt x="164" y="0"/>
                        </a:lnTo>
                        <a:lnTo>
                          <a:pt x="172" y="2"/>
                        </a:lnTo>
                        <a:lnTo>
                          <a:pt x="180" y="6"/>
                        </a:lnTo>
                        <a:lnTo>
                          <a:pt x="190" y="20"/>
                        </a:lnTo>
                        <a:lnTo>
                          <a:pt x="192" y="39"/>
                        </a:lnTo>
                        <a:lnTo>
                          <a:pt x="192" y="61"/>
                        </a:lnTo>
                        <a:lnTo>
                          <a:pt x="195" y="80"/>
                        </a:lnTo>
                        <a:lnTo>
                          <a:pt x="199" y="87"/>
                        </a:lnTo>
                        <a:lnTo>
                          <a:pt x="205" y="94"/>
                        </a:lnTo>
                        <a:lnTo>
                          <a:pt x="212" y="102"/>
                        </a:lnTo>
                        <a:lnTo>
                          <a:pt x="221" y="105"/>
                        </a:lnTo>
                        <a:close/>
                      </a:path>
                    </a:pathLst>
                  </a:custGeom>
                  <a:solidFill>
                    <a:srgbClr val="B275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" name="Freeform 64"/>
                  <p:cNvSpPr/>
                  <p:nvPr/>
                </p:nvSpPr>
                <p:spPr bwMode="auto">
                  <a:xfrm>
                    <a:off x="4510" y="1675"/>
                    <a:ext cx="287" cy="311"/>
                  </a:xfrm>
                  <a:custGeom>
                    <a:avLst/>
                    <a:gdLst>
                      <a:gd name="T0" fmla="*/ 1 w 574"/>
                      <a:gd name="T1" fmla="*/ 79 h 311"/>
                      <a:gd name="T2" fmla="*/ 1 w 574"/>
                      <a:gd name="T3" fmla="*/ 78 h 311"/>
                      <a:gd name="T4" fmla="*/ 1 w 574"/>
                      <a:gd name="T5" fmla="*/ 30 h 311"/>
                      <a:gd name="T6" fmla="*/ 1 w 574"/>
                      <a:gd name="T7" fmla="*/ 20 h 311"/>
                      <a:gd name="T8" fmla="*/ 1 w 574"/>
                      <a:gd name="T9" fmla="*/ 16 h 311"/>
                      <a:gd name="T10" fmla="*/ 1 w 574"/>
                      <a:gd name="T11" fmla="*/ 32 h 311"/>
                      <a:gd name="T12" fmla="*/ 1 w 574"/>
                      <a:gd name="T13" fmla="*/ 19 h 311"/>
                      <a:gd name="T14" fmla="*/ 1 w 574"/>
                      <a:gd name="T15" fmla="*/ 17 h 311"/>
                      <a:gd name="T16" fmla="*/ 1 w 574"/>
                      <a:gd name="T17" fmla="*/ 27 h 311"/>
                      <a:gd name="T18" fmla="*/ 1 w 574"/>
                      <a:gd name="T19" fmla="*/ 31 h 311"/>
                      <a:gd name="T20" fmla="*/ 1 w 574"/>
                      <a:gd name="T21" fmla="*/ 16 h 311"/>
                      <a:gd name="T22" fmla="*/ 1 w 574"/>
                      <a:gd name="T23" fmla="*/ 0 h 311"/>
                      <a:gd name="T24" fmla="*/ 1 w 574"/>
                      <a:gd name="T25" fmla="*/ 13 h 311"/>
                      <a:gd name="T26" fmla="*/ 1 w 574"/>
                      <a:gd name="T27" fmla="*/ 43 h 311"/>
                      <a:gd name="T28" fmla="*/ 1 w 574"/>
                      <a:gd name="T29" fmla="*/ 59 h 311"/>
                      <a:gd name="T30" fmla="*/ 1 w 574"/>
                      <a:gd name="T31" fmla="*/ 56 h 311"/>
                      <a:gd name="T32" fmla="*/ 1 w 574"/>
                      <a:gd name="T33" fmla="*/ 43 h 311"/>
                      <a:gd name="T34" fmla="*/ 1 w 574"/>
                      <a:gd name="T35" fmla="*/ 41 h 311"/>
                      <a:gd name="T36" fmla="*/ 1 w 574"/>
                      <a:gd name="T37" fmla="*/ 62 h 311"/>
                      <a:gd name="T38" fmla="*/ 1 w 574"/>
                      <a:gd name="T39" fmla="*/ 92 h 311"/>
                      <a:gd name="T40" fmla="*/ 1 w 574"/>
                      <a:gd name="T41" fmla="*/ 106 h 311"/>
                      <a:gd name="T42" fmla="*/ 1 w 574"/>
                      <a:gd name="T43" fmla="*/ 109 h 311"/>
                      <a:gd name="T44" fmla="*/ 1 w 574"/>
                      <a:gd name="T45" fmla="*/ 130 h 311"/>
                      <a:gd name="T46" fmla="*/ 1 w 574"/>
                      <a:gd name="T47" fmla="*/ 163 h 311"/>
                      <a:gd name="T48" fmla="*/ 1 w 574"/>
                      <a:gd name="T49" fmla="*/ 192 h 311"/>
                      <a:gd name="T50" fmla="*/ 1 w 574"/>
                      <a:gd name="T51" fmla="*/ 207 h 311"/>
                      <a:gd name="T52" fmla="*/ 1 w 574"/>
                      <a:gd name="T53" fmla="*/ 206 h 311"/>
                      <a:gd name="T54" fmla="*/ 0 w 574"/>
                      <a:gd name="T55" fmla="*/ 210 h 311"/>
                      <a:gd name="T56" fmla="*/ 1 w 574"/>
                      <a:gd name="T57" fmla="*/ 223 h 311"/>
                      <a:gd name="T58" fmla="*/ 1 w 574"/>
                      <a:gd name="T59" fmla="*/ 229 h 311"/>
                      <a:gd name="T60" fmla="*/ 1 w 574"/>
                      <a:gd name="T61" fmla="*/ 254 h 311"/>
                      <a:gd name="T62" fmla="*/ 1 w 574"/>
                      <a:gd name="T63" fmla="*/ 273 h 311"/>
                      <a:gd name="T64" fmla="*/ 1 w 574"/>
                      <a:gd name="T65" fmla="*/ 267 h 311"/>
                      <a:gd name="T66" fmla="*/ 1 w 574"/>
                      <a:gd name="T67" fmla="*/ 290 h 311"/>
                      <a:gd name="T68" fmla="*/ 1 w 574"/>
                      <a:gd name="T69" fmla="*/ 284 h 311"/>
                      <a:gd name="T70" fmla="*/ 1 w 574"/>
                      <a:gd name="T71" fmla="*/ 256 h 311"/>
                      <a:gd name="T72" fmla="*/ 1 w 574"/>
                      <a:gd name="T73" fmla="*/ 262 h 311"/>
                      <a:gd name="T74" fmla="*/ 1 w 574"/>
                      <a:gd name="T75" fmla="*/ 302 h 311"/>
                      <a:gd name="T76" fmla="*/ 1 w 574"/>
                      <a:gd name="T77" fmla="*/ 309 h 311"/>
                      <a:gd name="T78" fmla="*/ 1 w 574"/>
                      <a:gd name="T79" fmla="*/ 285 h 311"/>
                      <a:gd name="T80" fmla="*/ 1 w 574"/>
                      <a:gd name="T81" fmla="*/ 255 h 311"/>
                      <a:gd name="T82" fmla="*/ 1 w 574"/>
                      <a:gd name="T83" fmla="*/ 241 h 311"/>
                      <a:gd name="T84" fmla="*/ 1 w 574"/>
                      <a:gd name="T85" fmla="*/ 263 h 311"/>
                      <a:gd name="T86" fmla="*/ 1 w 574"/>
                      <a:gd name="T87" fmla="*/ 269 h 311"/>
                      <a:gd name="T88" fmla="*/ 1 w 574"/>
                      <a:gd name="T89" fmla="*/ 246 h 311"/>
                      <a:gd name="T90" fmla="*/ 1 w 574"/>
                      <a:gd name="T91" fmla="*/ 264 h 311"/>
                      <a:gd name="T92" fmla="*/ 1 w 574"/>
                      <a:gd name="T93" fmla="*/ 261 h 311"/>
                      <a:gd name="T94" fmla="*/ 1 w 574"/>
                      <a:gd name="T95" fmla="*/ 232 h 311"/>
                      <a:gd name="T96" fmla="*/ 1 w 574"/>
                      <a:gd name="T97" fmla="*/ 236 h 311"/>
                      <a:gd name="T98" fmla="*/ 2 w 574"/>
                      <a:gd name="T99" fmla="*/ 244 h 311"/>
                      <a:gd name="T100" fmla="*/ 2 w 574"/>
                      <a:gd name="T101" fmla="*/ 236 h 311"/>
                      <a:gd name="T102" fmla="*/ 2 w 574"/>
                      <a:gd name="T103" fmla="*/ 217 h 311"/>
                      <a:gd name="T104" fmla="*/ 2 w 574"/>
                      <a:gd name="T105" fmla="*/ 192 h 311"/>
                      <a:gd name="T106" fmla="*/ 2 w 574"/>
                      <a:gd name="T107" fmla="*/ 179 h 311"/>
                      <a:gd name="T108" fmla="*/ 2 w 574"/>
                      <a:gd name="T109" fmla="*/ 166 h 311"/>
                      <a:gd name="T110" fmla="*/ 2 w 574"/>
                      <a:gd name="T111" fmla="*/ 146 h 311"/>
                      <a:gd name="T112" fmla="*/ 1 w 574"/>
                      <a:gd name="T113" fmla="*/ 144 h 311"/>
                      <a:gd name="T114" fmla="*/ 1 w 574"/>
                      <a:gd name="T115" fmla="*/ 118 h 311"/>
                      <a:gd name="T116" fmla="*/ 1 w 574"/>
                      <a:gd name="T117" fmla="*/ 110 h 311"/>
                      <a:gd name="T118" fmla="*/ 2 w 574"/>
                      <a:gd name="T119" fmla="*/ 115 h 311"/>
                      <a:gd name="T120" fmla="*/ 1 w 574"/>
                      <a:gd name="T121" fmla="*/ 97 h 311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w 574"/>
                      <a:gd name="T184" fmla="*/ 0 h 311"/>
                      <a:gd name="T185" fmla="*/ 574 w 574"/>
                      <a:gd name="T186" fmla="*/ 311 h 311"/>
                    </a:gdLst>
                    <a:ahLst/>
                    <a:cxnLst>
                      <a:cxn ang="T122">
                        <a:pos x="T0" y="T1"/>
                      </a:cxn>
                      <a:cxn ang="T123">
                        <a:pos x="T2" y="T3"/>
                      </a:cxn>
                      <a:cxn ang="T124">
                        <a:pos x="T4" y="T5"/>
                      </a:cxn>
                      <a:cxn ang="T125">
                        <a:pos x="T6" y="T7"/>
                      </a:cxn>
                      <a:cxn ang="T126">
                        <a:pos x="T8" y="T9"/>
                      </a:cxn>
                      <a:cxn ang="T127">
                        <a:pos x="T10" y="T11"/>
                      </a:cxn>
                      <a:cxn ang="T128">
                        <a:pos x="T12" y="T13"/>
                      </a:cxn>
                      <a:cxn ang="T129">
                        <a:pos x="T14" y="T15"/>
                      </a:cxn>
                      <a:cxn ang="T130">
                        <a:pos x="T16" y="T17"/>
                      </a:cxn>
                      <a:cxn ang="T131">
                        <a:pos x="T18" y="T19"/>
                      </a:cxn>
                      <a:cxn ang="T132">
                        <a:pos x="T20" y="T21"/>
                      </a:cxn>
                      <a:cxn ang="T133">
                        <a:pos x="T22" y="T23"/>
                      </a:cxn>
                      <a:cxn ang="T134">
                        <a:pos x="T24" y="T25"/>
                      </a:cxn>
                      <a:cxn ang="T135">
                        <a:pos x="T26" y="T27"/>
                      </a:cxn>
                      <a:cxn ang="T136">
                        <a:pos x="T28" y="T29"/>
                      </a:cxn>
                      <a:cxn ang="T137">
                        <a:pos x="T30" y="T31"/>
                      </a:cxn>
                      <a:cxn ang="T138">
                        <a:pos x="T32" y="T33"/>
                      </a:cxn>
                      <a:cxn ang="T139">
                        <a:pos x="T34" y="T35"/>
                      </a:cxn>
                      <a:cxn ang="T140">
                        <a:pos x="T36" y="T37"/>
                      </a:cxn>
                      <a:cxn ang="T141">
                        <a:pos x="T38" y="T39"/>
                      </a:cxn>
                      <a:cxn ang="T142">
                        <a:pos x="T40" y="T41"/>
                      </a:cxn>
                      <a:cxn ang="T143">
                        <a:pos x="T42" y="T43"/>
                      </a:cxn>
                      <a:cxn ang="T144">
                        <a:pos x="T44" y="T45"/>
                      </a:cxn>
                      <a:cxn ang="T145">
                        <a:pos x="T46" y="T47"/>
                      </a:cxn>
                      <a:cxn ang="T146">
                        <a:pos x="T48" y="T49"/>
                      </a:cxn>
                      <a:cxn ang="T147">
                        <a:pos x="T50" y="T51"/>
                      </a:cxn>
                      <a:cxn ang="T148">
                        <a:pos x="T52" y="T53"/>
                      </a:cxn>
                      <a:cxn ang="T149">
                        <a:pos x="T54" y="T55"/>
                      </a:cxn>
                      <a:cxn ang="T150">
                        <a:pos x="T56" y="T57"/>
                      </a:cxn>
                      <a:cxn ang="T151">
                        <a:pos x="T58" y="T59"/>
                      </a:cxn>
                      <a:cxn ang="T152">
                        <a:pos x="T60" y="T61"/>
                      </a:cxn>
                      <a:cxn ang="T153">
                        <a:pos x="T62" y="T63"/>
                      </a:cxn>
                      <a:cxn ang="T154">
                        <a:pos x="T64" y="T65"/>
                      </a:cxn>
                      <a:cxn ang="T155">
                        <a:pos x="T66" y="T67"/>
                      </a:cxn>
                      <a:cxn ang="T156">
                        <a:pos x="T68" y="T69"/>
                      </a:cxn>
                      <a:cxn ang="T157">
                        <a:pos x="T70" y="T71"/>
                      </a:cxn>
                      <a:cxn ang="T158">
                        <a:pos x="T72" y="T73"/>
                      </a:cxn>
                      <a:cxn ang="T159">
                        <a:pos x="T74" y="T75"/>
                      </a:cxn>
                      <a:cxn ang="T160">
                        <a:pos x="T76" y="T77"/>
                      </a:cxn>
                      <a:cxn ang="T161">
                        <a:pos x="T78" y="T79"/>
                      </a:cxn>
                      <a:cxn ang="T162">
                        <a:pos x="T80" y="T81"/>
                      </a:cxn>
                      <a:cxn ang="T163">
                        <a:pos x="T82" y="T83"/>
                      </a:cxn>
                      <a:cxn ang="T164">
                        <a:pos x="T84" y="T85"/>
                      </a:cxn>
                      <a:cxn ang="T165">
                        <a:pos x="T86" y="T87"/>
                      </a:cxn>
                      <a:cxn ang="T166">
                        <a:pos x="T88" y="T89"/>
                      </a:cxn>
                      <a:cxn ang="T167">
                        <a:pos x="T90" y="T91"/>
                      </a:cxn>
                      <a:cxn ang="T168">
                        <a:pos x="T92" y="T93"/>
                      </a:cxn>
                      <a:cxn ang="T169">
                        <a:pos x="T94" y="T95"/>
                      </a:cxn>
                      <a:cxn ang="T170">
                        <a:pos x="T96" y="T97"/>
                      </a:cxn>
                      <a:cxn ang="T171">
                        <a:pos x="T98" y="T99"/>
                      </a:cxn>
                      <a:cxn ang="T172">
                        <a:pos x="T100" y="T101"/>
                      </a:cxn>
                      <a:cxn ang="T173">
                        <a:pos x="T102" y="T103"/>
                      </a:cxn>
                      <a:cxn ang="T174">
                        <a:pos x="T104" y="T105"/>
                      </a:cxn>
                      <a:cxn ang="T175">
                        <a:pos x="T106" y="T107"/>
                      </a:cxn>
                      <a:cxn ang="T176">
                        <a:pos x="T108" y="T109"/>
                      </a:cxn>
                      <a:cxn ang="T177">
                        <a:pos x="T110" y="T111"/>
                      </a:cxn>
                      <a:cxn ang="T178">
                        <a:pos x="T112" y="T113"/>
                      </a:cxn>
                      <a:cxn ang="T179">
                        <a:pos x="T114" y="T115"/>
                      </a:cxn>
                      <a:cxn ang="T180">
                        <a:pos x="T116" y="T117"/>
                      </a:cxn>
                      <a:cxn ang="T181">
                        <a:pos x="T118" y="T119"/>
                      </a:cxn>
                      <a:cxn ang="T182">
                        <a:pos x="T120" y="T121"/>
                      </a:cxn>
                    </a:cxnLst>
                    <a:rect l="T183" t="T184" r="T185" b="T186"/>
                    <a:pathLst>
                      <a:path w="574" h="311">
                        <a:moveTo>
                          <a:pt x="436" y="76"/>
                        </a:moveTo>
                        <a:lnTo>
                          <a:pt x="434" y="77"/>
                        </a:lnTo>
                        <a:lnTo>
                          <a:pt x="426" y="79"/>
                        </a:lnTo>
                        <a:lnTo>
                          <a:pt x="415" y="81"/>
                        </a:lnTo>
                        <a:lnTo>
                          <a:pt x="401" y="81"/>
                        </a:lnTo>
                        <a:lnTo>
                          <a:pt x="388" y="78"/>
                        </a:lnTo>
                        <a:lnTo>
                          <a:pt x="373" y="70"/>
                        </a:lnTo>
                        <a:lnTo>
                          <a:pt x="359" y="55"/>
                        </a:lnTo>
                        <a:lnTo>
                          <a:pt x="346" y="30"/>
                        </a:lnTo>
                        <a:lnTo>
                          <a:pt x="345" y="29"/>
                        </a:lnTo>
                        <a:lnTo>
                          <a:pt x="341" y="25"/>
                        </a:lnTo>
                        <a:lnTo>
                          <a:pt x="336" y="20"/>
                        </a:lnTo>
                        <a:lnTo>
                          <a:pt x="329" y="17"/>
                        </a:lnTo>
                        <a:lnTo>
                          <a:pt x="320" y="15"/>
                        </a:lnTo>
                        <a:lnTo>
                          <a:pt x="309" y="16"/>
                        </a:lnTo>
                        <a:lnTo>
                          <a:pt x="299" y="22"/>
                        </a:lnTo>
                        <a:lnTo>
                          <a:pt x="287" y="33"/>
                        </a:lnTo>
                        <a:lnTo>
                          <a:pt x="285" y="32"/>
                        </a:lnTo>
                        <a:lnTo>
                          <a:pt x="279" y="28"/>
                        </a:lnTo>
                        <a:lnTo>
                          <a:pt x="270" y="24"/>
                        </a:lnTo>
                        <a:lnTo>
                          <a:pt x="260" y="19"/>
                        </a:lnTo>
                        <a:lnTo>
                          <a:pt x="249" y="16"/>
                        </a:lnTo>
                        <a:lnTo>
                          <a:pt x="241" y="15"/>
                        </a:lnTo>
                        <a:lnTo>
                          <a:pt x="236" y="17"/>
                        </a:lnTo>
                        <a:lnTo>
                          <a:pt x="233" y="25"/>
                        </a:lnTo>
                        <a:lnTo>
                          <a:pt x="231" y="26"/>
                        </a:lnTo>
                        <a:lnTo>
                          <a:pt x="225" y="27"/>
                        </a:lnTo>
                        <a:lnTo>
                          <a:pt x="216" y="29"/>
                        </a:lnTo>
                        <a:lnTo>
                          <a:pt x="204" y="30"/>
                        </a:lnTo>
                        <a:lnTo>
                          <a:pt x="192" y="31"/>
                        </a:lnTo>
                        <a:lnTo>
                          <a:pt x="178" y="29"/>
                        </a:lnTo>
                        <a:lnTo>
                          <a:pt x="166" y="25"/>
                        </a:lnTo>
                        <a:lnTo>
                          <a:pt x="155" y="16"/>
                        </a:lnTo>
                        <a:lnTo>
                          <a:pt x="146" y="7"/>
                        </a:lnTo>
                        <a:lnTo>
                          <a:pt x="136" y="2"/>
                        </a:lnTo>
                        <a:lnTo>
                          <a:pt x="130" y="0"/>
                        </a:lnTo>
                        <a:lnTo>
                          <a:pt x="124" y="1"/>
                        </a:lnTo>
                        <a:lnTo>
                          <a:pt x="120" y="5"/>
                        </a:lnTo>
                        <a:lnTo>
                          <a:pt x="121" y="13"/>
                        </a:lnTo>
                        <a:lnTo>
                          <a:pt x="125" y="21"/>
                        </a:lnTo>
                        <a:lnTo>
                          <a:pt x="133" y="32"/>
                        </a:lnTo>
                        <a:lnTo>
                          <a:pt x="141" y="43"/>
                        </a:lnTo>
                        <a:lnTo>
                          <a:pt x="146" y="50"/>
                        </a:lnTo>
                        <a:lnTo>
                          <a:pt x="147" y="56"/>
                        </a:lnTo>
                        <a:lnTo>
                          <a:pt x="144" y="59"/>
                        </a:lnTo>
                        <a:lnTo>
                          <a:pt x="139" y="60"/>
                        </a:lnTo>
                        <a:lnTo>
                          <a:pt x="131" y="59"/>
                        </a:lnTo>
                        <a:lnTo>
                          <a:pt x="121" y="56"/>
                        </a:lnTo>
                        <a:lnTo>
                          <a:pt x="110" y="51"/>
                        </a:lnTo>
                        <a:lnTo>
                          <a:pt x="98" y="46"/>
                        </a:lnTo>
                        <a:lnTo>
                          <a:pt x="86" y="43"/>
                        </a:lnTo>
                        <a:lnTo>
                          <a:pt x="75" y="40"/>
                        </a:lnTo>
                        <a:lnTo>
                          <a:pt x="66" y="39"/>
                        </a:lnTo>
                        <a:lnTo>
                          <a:pt x="60" y="41"/>
                        </a:lnTo>
                        <a:lnTo>
                          <a:pt x="57" y="45"/>
                        </a:lnTo>
                        <a:lnTo>
                          <a:pt x="59" y="51"/>
                        </a:lnTo>
                        <a:lnTo>
                          <a:pt x="66" y="62"/>
                        </a:lnTo>
                        <a:lnTo>
                          <a:pt x="74" y="74"/>
                        </a:lnTo>
                        <a:lnTo>
                          <a:pt x="77" y="84"/>
                        </a:lnTo>
                        <a:lnTo>
                          <a:pt x="75" y="92"/>
                        </a:lnTo>
                        <a:lnTo>
                          <a:pt x="72" y="99"/>
                        </a:lnTo>
                        <a:lnTo>
                          <a:pt x="66" y="103"/>
                        </a:lnTo>
                        <a:lnTo>
                          <a:pt x="59" y="106"/>
                        </a:lnTo>
                        <a:lnTo>
                          <a:pt x="51" y="108"/>
                        </a:lnTo>
                        <a:lnTo>
                          <a:pt x="44" y="108"/>
                        </a:lnTo>
                        <a:lnTo>
                          <a:pt x="36" y="109"/>
                        </a:lnTo>
                        <a:lnTo>
                          <a:pt x="25" y="114"/>
                        </a:lnTo>
                        <a:lnTo>
                          <a:pt x="14" y="120"/>
                        </a:lnTo>
                        <a:lnTo>
                          <a:pt x="6" y="130"/>
                        </a:lnTo>
                        <a:lnTo>
                          <a:pt x="4" y="139"/>
                        </a:lnTo>
                        <a:lnTo>
                          <a:pt x="9" y="151"/>
                        </a:lnTo>
                        <a:lnTo>
                          <a:pt x="22" y="163"/>
                        </a:lnTo>
                        <a:lnTo>
                          <a:pt x="50" y="174"/>
                        </a:lnTo>
                        <a:lnTo>
                          <a:pt x="79" y="185"/>
                        </a:lnTo>
                        <a:lnTo>
                          <a:pt x="98" y="192"/>
                        </a:lnTo>
                        <a:lnTo>
                          <a:pt x="109" y="199"/>
                        </a:lnTo>
                        <a:lnTo>
                          <a:pt x="111" y="204"/>
                        </a:lnTo>
                        <a:lnTo>
                          <a:pt x="104" y="207"/>
                        </a:lnTo>
                        <a:lnTo>
                          <a:pt x="89" y="208"/>
                        </a:lnTo>
                        <a:lnTo>
                          <a:pt x="67" y="208"/>
                        </a:lnTo>
                        <a:lnTo>
                          <a:pt x="37" y="206"/>
                        </a:lnTo>
                        <a:lnTo>
                          <a:pt x="12" y="205"/>
                        </a:lnTo>
                        <a:lnTo>
                          <a:pt x="2" y="207"/>
                        </a:lnTo>
                        <a:lnTo>
                          <a:pt x="0" y="210"/>
                        </a:lnTo>
                        <a:lnTo>
                          <a:pt x="9" y="215"/>
                        </a:lnTo>
                        <a:lnTo>
                          <a:pt x="21" y="220"/>
                        </a:lnTo>
                        <a:lnTo>
                          <a:pt x="36" y="223"/>
                        </a:lnTo>
                        <a:lnTo>
                          <a:pt x="50" y="226"/>
                        </a:lnTo>
                        <a:lnTo>
                          <a:pt x="60" y="226"/>
                        </a:lnTo>
                        <a:lnTo>
                          <a:pt x="68" y="229"/>
                        </a:lnTo>
                        <a:lnTo>
                          <a:pt x="78" y="235"/>
                        </a:lnTo>
                        <a:lnTo>
                          <a:pt x="86" y="244"/>
                        </a:lnTo>
                        <a:lnTo>
                          <a:pt x="92" y="254"/>
                        </a:lnTo>
                        <a:lnTo>
                          <a:pt x="94" y="264"/>
                        </a:lnTo>
                        <a:lnTo>
                          <a:pt x="92" y="270"/>
                        </a:lnTo>
                        <a:lnTo>
                          <a:pt x="82" y="273"/>
                        </a:lnTo>
                        <a:lnTo>
                          <a:pt x="67" y="268"/>
                        </a:lnTo>
                        <a:lnTo>
                          <a:pt x="56" y="264"/>
                        </a:lnTo>
                        <a:lnTo>
                          <a:pt x="59" y="267"/>
                        </a:lnTo>
                        <a:lnTo>
                          <a:pt x="73" y="274"/>
                        </a:lnTo>
                        <a:lnTo>
                          <a:pt x="95" y="282"/>
                        </a:lnTo>
                        <a:lnTo>
                          <a:pt x="119" y="290"/>
                        </a:lnTo>
                        <a:lnTo>
                          <a:pt x="143" y="295"/>
                        </a:lnTo>
                        <a:lnTo>
                          <a:pt x="163" y="294"/>
                        </a:lnTo>
                        <a:lnTo>
                          <a:pt x="174" y="284"/>
                        </a:lnTo>
                        <a:lnTo>
                          <a:pt x="183" y="272"/>
                        </a:lnTo>
                        <a:lnTo>
                          <a:pt x="192" y="262"/>
                        </a:lnTo>
                        <a:lnTo>
                          <a:pt x="204" y="256"/>
                        </a:lnTo>
                        <a:lnTo>
                          <a:pt x="218" y="254"/>
                        </a:lnTo>
                        <a:lnTo>
                          <a:pt x="233" y="256"/>
                        </a:lnTo>
                        <a:lnTo>
                          <a:pt x="249" y="262"/>
                        </a:lnTo>
                        <a:lnTo>
                          <a:pt x="264" y="273"/>
                        </a:lnTo>
                        <a:lnTo>
                          <a:pt x="279" y="288"/>
                        </a:lnTo>
                        <a:lnTo>
                          <a:pt x="292" y="302"/>
                        </a:lnTo>
                        <a:lnTo>
                          <a:pt x="301" y="309"/>
                        </a:lnTo>
                        <a:lnTo>
                          <a:pt x="309" y="311"/>
                        </a:lnTo>
                        <a:lnTo>
                          <a:pt x="314" y="309"/>
                        </a:lnTo>
                        <a:lnTo>
                          <a:pt x="316" y="304"/>
                        </a:lnTo>
                        <a:lnTo>
                          <a:pt x="316" y="295"/>
                        </a:lnTo>
                        <a:lnTo>
                          <a:pt x="315" y="285"/>
                        </a:lnTo>
                        <a:lnTo>
                          <a:pt x="312" y="275"/>
                        </a:lnTo>
                        <a:lnTo>
                          <a:pt x="310" y="264"/>
                        </a:lnTo>
                        <a:lnTo>
                          <a:pt x="314" y="255"/>
                        </a:lnTo>
                        <a:lnTo>
                          <a:pt x="321" y="248"/>
                        </a:lnTo>
                        <a:lnTo>
                          <a:pt x="330" y="243"/>
                        </a:lnTo>
                        <a:lnTo>
                          <a:pt x="341" y="241"/>
                        </a:lnTo>
                        <a:lnTo>
                          <a:pt x="353" y="244"/>
                        </a:lnTo>
                        <a:lnTo>
                          <a:pt x="366" y="251"/>
                        </a:lnTo>
                        <a:lnTo>
                          <a:pt x="378" y="263"/>
                        </a:lnTo>
                        <a:lnTo>
                          <a:pt x="391" y="273"/>
                        </a:lnTo>
                        <a:lnTo>
                          <a:pt x="403" y="274"/>
                        </a:lnTo>
                        <a:lnTo>
                          <a:pt x="414" y="269"/>
                        </a:lnTo>
                        <a:lnTo>
                          <a:pt x="426" y="261"/>
                        </a:lnTo>
                        <a:lnTo>
                          <a:pt x="437" y="252"/>
                        </a:lnTo>
                        <a:lnTo>
                          <a:pt x="447" y="246"/>
                        </a:lnTo>
                        <a:lnTo>
                          <a:pt x="459" y="246"/>
                        </a:lnTo>
                        <a:lnTo>
                          <a:pt x="469" y="253"/>
                        </a:lnTo>
                        <a:lnTo>
                          <a:pt x="479" y="264"/>
                        </a:lnTo>
                        <a:lnTo>
                          <a:pt x="484" y="267"/>
                        </a:lnTo>
                        <a:lnTo>
                          <a:pt x="488" y="266"/>
                        </a:lnTo>
                        <a:lnTo>
                          <a:pt x="487" y="261"/>
                        </a:lnTo>
                        <a:lnTo>
                          <a:pt x="482" y="253"/>
                        </a:lnTo>
                        <a:lnTo>
                          <a:pt x="474" y="243"/>
                        </a:lnTo>
                        <a:lnTo>
                          <a:pt x="460" y="232"/>
                        </a:lnTo>
                        <a:lnTo>
                          <a:pt x="443" y="221"/>
                        </a:lnTo>
                        <a:lnTo>
                          <a:pt x="461" y="230"/>
                        </a:lnTo>
                        <a:lnTo>
                          <a:pt x="480" y="236"/>
                        </a:lnTo>
                        <a:lnTo>
                          <a:pt x="496" y="240"/>
                        </a:lnTo>
                        <a:lnTo>
                          <a:pt x="513" y="243"/>
                        </a:lnTo>
                        <a:lnTo>
                          <a:pt x="527" y="244"/>
                        </a:lnTo>
                        <a:lnTo>
                          <a:pt x="541" y="243"/>
                        </a:lnTo>
                        <a:lnTo>
                          <a:pt x="552" y="239"/>
                        </a:lnTo>
                        <a:lnTo>
                          <a:pt x="562" y="236"/>
                        </a:lnTo>
                        <a:lnTo>
                          <a:pt x="568" y="231"/>
                        </a:lnTo>
                        <a:lnTo>
                          <a:pt x="573" y="224"/>
                        </a:lnTo>
                        <a:lnTo>
                          <a:pt x="574" y="217"/>
                        </a:lnTo>
                        <a:lnTo>
                          <a:pt x="573" y="209"/>
                        </a:lnTo>
                        <a:lnTo>
                          <a:pt x="567" y="201"/>
                        </a:lnTo>
                        <a:lnTo>
                          <a:pt x="558" y="192"/>
                        </a:lnTo>
                        <a:lnTo>
                          <a:pt x="545" y="183"/>
                        </a:lnTo>
                        <a:lnTo>
                          <a:pt x="528" y="174"/>
                        </a:lnTo>
                        <a:lnTo>
                          <a:pt x="547" y="179"/>
                        </a:lnTo>
                        <a:lnTo>
                          <a:pt x="560" y="179"/>
                        </a:lnTo>
                        <a:lnTo>
                          <a:pt x="570" y="174"/>
                        </a:lnTo>
                        <a:lnTo>
                          <a:pt x="572" y="166"/>
                        </a:lnTo>
                        <a:lnTo>
                          <a:pt x="567" y="158"/>
                        </a:lnTo>
                        <a:lnTo>
                          <a:pt x="555" y="150"/>
                        </a:lnTo>
                        <a:lnTo>
                          <a:pt x="533" y="146"/>
                        </a:lnTo>
                        <a:lnTo>
                          <a:pt x="503" y="147"/>
                        </a:lnTo>
                        <a:lnTo>
                          <a:pt x="472" y="148"/>
                        </a:lnTo>
                        <a:lnTo>
                          <a:pt x="450" y="144"/>
                        </a:lnTo>
                        <a:lnTo>
                          <a:pt x="437" y="136"/>
                        </a:lnTo>
                        <a:lnTo>
                          <a:pt x="431" y="127"/>
                        </a:lnTo>
                        <a:lnTo>
                          <a:pt x="435" y="118"/>
                        </a:lnTo>
                        <a:lnTo>
                          <a:pt x="446" y="112"/>
                        </a:lnTo>
                        <a:lnTo>
                          <a:pt x="465" y="108"/>
                        </a:lnTo>
                        <a:lnTo>
                          <a:pt x="491" y="110"/>
                        </a:lnTo>
                        <a:lnTo>
                          <a:pt x="514" y="115"/>
                        </a:lnTo>
                        <a:lnTo>
                          <a:pt x="525" y="116"/>
                        </a:lnTo>
                        <a:lnTo>
                          <a:pt x="525" y="115"/>
                        </a:lnTo>
                        <a:lnTo>
                          <a:pt x="518" y="110"/>
                        </a:lnTo>
                        <a:lnTo>
                          <a:pt x="503" y="105"/>
                        </a:lnTo>
                        <a:lnTo>
                          <a:pt x="483" y="97"/>
                        </a:lnTo>
                        <a:lnTo>
                          <a:pt x="460" y="87"/>
                        </a:lnTo>
                        <a:lnTo>
                          <a:pt x="436" y="76"/>
                        </a:lnTo>
                        <a:close/>
                      </a:path>
                    </a:pathLst>
                  </a:custGeom>
                  <a:solidFill>
                    <a:srgbClr val="E0A3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" name="Freeform 65"/>
                  <p:cNvSpPr/>
                  <p:nvPr/>
                </p:nvSpPr>
                <p:spPr bwMode="auto">
                  <a:xfrm>
                    <a:off x="4684" y="1586"/>
                    <a:ext cx="144" cy="624"/>
                  </a:xfrm>
                  <a:custGeom>
                    <a:avLst/>
                    <a:gdLst>
                      <a:gd name="T0" fmla="*/ 1 w 286"/>
                      <a:gd name="T1" fmla="*/ 118 h 624"/>
                      <a:gd name="T2" fmla="*/ 1 w 286"/>
                      <a:gd name="T3" fmla="*/ 115 h 624"/>
                      <a:gd name="T4" fmla="*/ 1 w 286"/>
                      <a:gd name="T5" fmla="*/ 125 h 624"/>
                      <a:gd name="T6" fmla="*/ 1 w 286"/>
                      <a:gd name="T7" fmla="*/ 226 h 624"/>
                      <a:gd name="T8" fmla="*/ 1 w 286"/>
                      <a:gd name="T9" fmla="*/ 300 h 624"/>
                      <a:gd name="T10" fmla="*/ 0 w 286"/>
                      <a:gd name="T11" fmla="*/ 374 h 624"/>
                      <a:gd name="T12" fmla="*/ 1 w 286"/>
                      <a:gd name="T13" fmla="*/ 438 h 624"/>
                      <a:gd name="T14" fmla="*/ 1 w 286"/>
                      <a:gd name="T15" fmla="*/ 465 h 624"/>
                      <a:gd name="T16" fmla="*/ 1 w 286"/>
                      <a:gd name="T17" fmla="*/ 495 h 624"/>
                      <a:gd name="T18" fmla="*/ 1 w 286"/>
                      <a:gd name="T19" fmla="*/ 518 h 624"/>
                      <a:gd name="T20" fmla="*/ 1 w 286"/>
                      <a:gd name="T21" fmla="*/ 517 h 624"/>
                      <a:gd name="T22" fmla="*/ 1 w 286"/>
                      <a:gd name="T23" fmla="*/ 508 h 624"/>
                      <a:gd name="T24" fmla="*/ 1 w 286"/>
                      <a:gd name="T25" fmla="*/ 499 h 624"/>
                      <a:gd name="T26" fmla="*/ 1 w 286"/>
                      <a:gd name="T27" fmla="*/ 515 h 624"/>
                      <a:gd name="T28" fmla="*/ 1 w 286"/>
                      <a:gd name="T29" fmla="*/ 555 h 624"/>
                      <a:gd name="T30" fmla="*/ 1 w 286"/>
                      <a:gd name="T31" fmla="*/ 575 h 624"/>
                      <a:gd name="T32" fmla="*/ 1 w 286"/>
                      <a:gd name="T33" fmla="*/ 600 h 624"/>
                      <a:gd name="T34" fmla="*/ 1 w 286"/>
                      <a:gd name="T35" fmla="*/ 618 h 624"/>
                      <a:gd name="T36" fmla="*/ 1 w 286"/>
                      <a:gd name="T37" fmla="*/ 622 h 624"/>
                      <a:gd name="T38" fmla="*/ 1 w 286"/>
                      <a:gd name="T39" fmla="*/ 621 h 624"/>
                      <a:gd name="T40" fmla="*/ 1 w 286"/>
                      <a:gd name="T41" fmla="*/ 613 h 624"/>
                      <a:gd name="T42" fmla="*/ 1 w 286"/>
                      <a:gd name="T43" fmla="*/ 604 h 624"/>
                      <a:gd name="T44" fmla="*/ 1 w 286"/>
                      <a:gd name="T45" fmla="*/ 602 h 624"/>
                      <a:gd name="T46" fmla="*/ 1 w 286"/>
                      <a:gd name="T47" fmla="*/ 595 h 624"/>
                      <a:gd name="T48" fmla="*/ 1 w 286"/>
                      <a:gd name="T49" fmla="*/ 532 h 624"/>
                      <a:gd name="T50" fmla="*/ 2 w 286"/>
                      <a:gd name="T51" fmla="*/ 476 h 624"/>
                      <a:gd name="T52" fmla="*/ 2 w 286"/>
                      <a:gd name="T53" fmla="*/ 449 h 624"/>
                      <a:gd name="T54" fmla="*/ 2 w 286"/>
                      <a:gd name="T55" fmla="*/ 425 h 624"/>
                      <a:gd name="T56" fmla="*/ 2 w 286"/>
                      <a:gd name="T57" fmla="*/ 413 h 624"/>
                      <a:gd name="T58" fmla="*/ 1 w 286"/>
                      <a:gd name="T59" fmla="*/ 408 h 624"/>
                      <a:gd name="T60" fmla="*/ 1 w 286"/>
                      <a:gd name="T61" fmla="*/ 386 h 624"/>
                      <a:gd name="T62" fmla="*/ 1 w 286"/>
                      <a:gd name="T63" fmla="*/ 345 h 624"/>
                      <a:gd name="T64" fmla="*/ 1 w 286"/>
                      <a:gd name="T65" fmla="*/ 319 h 624"/>
                      <a:gd name="T66" fmla="*/ 1 w 286"/>
                      <a:gd name="T67" fmla="*/ 303 h 624"/>
                      <a:gd name="T68" fmla="*/ 1 w 286"/>
                      <a:gd name="T69" fmla="*/ 284 h 624"/>
                      <a:gd name="T70" fmla="*/ 1 w 286"/>
                      <a:gd name="T71" fmla="*/ 211 h 624"/>
                      <a:gd name="T72" fmla="*/ 1 w 286"/>
                      <a:gd name="T73" fmla="*/ 136 h 624"/>
                      <a:gd name="T74" fmla="*/ 1 w 286"/>
                      <a:gd name="T75" fmla="*/ 68 h 624"/>
                      <a:gd name="T76" fmla="*/ 1 w 286"/>
                      <a:gd name="T77" fmla="*/ 20 h 624"/>
                      <a:gd name="T78" fmla="*/ 1 w 286"/>
                      <a:gd name="T79" fmla="*/ 0 h 624"/>
                      <a:gd name="T80" fmla="*/ 1 w 286"/>
                      <a:gd name="T81" fmla="*/ 35 h 624"/>
                      <a:gd name="T82" fmla="*/ 1 w 286"/>
                      <a:gd name="T83" fmla="*/ 85 h 624"/>
                      <a:gd name="T84" fmla="*/ 1 w 286"/>
                      <a:gd name="T85" fmla="*/ 121 h 624"/>
                      <a:gd name="T86" fmla="*/ 1 w 286"/>
                      <a:gd name="T87" fmla="*/ 121 h 624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w 286"/>
                      <a:gd name="T133" fmla="*/ 0 h 624"/>
                      <a:gd name="T134" fmla="*/ 286 w 286"/>
                      <a:gd name="T135" fmla="*/ 624 h 624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T132" t="T133" r="T134" b="T135"/>
                    <a:pathLst>
                      <a:path w="286" h="624">
                        <a:moveTo>
                          <a:pt x="110" y="121"/>
                        </a:moveTo>
                        <a:lnTo>
                          <a:pt x="104" y="119"/>
                        </a:lnTo>
                        <a:lnTo>
                          <a:pt x="96" y="118"/>
                        </a:lnTo>
                        <a:lnTo>
                          <a:pt x="89" y="116"/>
                        </a:lnTo>
                        <a:lnTo>
                          <a:pt x="82" y="115"/>
                        </a:lnTo>
                        <a:lnTo>
                          <a:pt x="76" y="115"/>
                        </a:lnTo>
                        <a:lnTo>
                          <a:pt x="70" y="117"/>
                        </a:lnTo>
                        <a:lnTo>
                          <a:pt x="66" y="120"/>
                        </a:lnTo>
                        <a:lnTo>
                          <a:pt x="65" y="125"/>
                        </a:lnTo>
                        <a:lnTo>
                          <a:pt x="61" y="160"/>
                        </a:lnTo>
                        <a:lnTo>
                          <a:pt x="59" y="193"/>
                        </a:lnTo>
                        <a:lnTo>
                          <a:pt x="59" y="226"/>
                        </a:lnTo>
                        <a:lnTo>
                          <a:pt x="59" y="261"/>
                        </a:lnTo>
                        <a:lnTo>
                          <a:pt x="38" y="279"/>
                        </a:lnTo>
                        <a:lnTo>
                          <a:pt x="20" y="300"/>
                        </a:lnTo>
                        <a:lnTo>
                          <a:pt x="8" y="324"/>
                        </a:lnTo>
                        <a:lnTo>
                          <a:pt x="1" y="350"/>
                        </a:lnTo>
                        <a:lnTo>
                          <a:pt x="0" y="374"/>
                        </a:lnTo>
                        <a:lnTo>
                          <a:pt x="3" y="399"/>
                        </a:lnTo>
                        <a:lnTo>
                          <a:pt x="13" y="421"/>
                        </a:lnTo>
                        <a:lnTo>
                          <a:pt x="30" y="438"/>
                        </a:lnTo>
                        <a:lnTo>
                          <a:pt x="41" y="446"/>
                        </a:lnTo>
                        <a:lnTo>
                          <a:pt x="53" y="456"/>
                        </a:lnTo>
                        <a:lnTo>
                          <a:pt x="65" y="465"/>
                        </a:lnTo>
                        <a:lnTo>
                          <a:pt x="77" y="474"/>
                        </a:lnTo>
                        <a:lnTo>
                          <a:pt x="88" y="484"/>
                        </a:lnTo>
                        <a:lnTo>
                          <a:pt x="100" y="495"/>
                        </a:lnTo>
                        <a:lnTo>
                          <a:pt x="110" y="505"/>
                        </a:lnTo>
                        <a:lnTo>
                          <a:pt x="121" y="517"/>
                        </a:lnTo>
                        <a:lnTo>
                          <a:pt x="123" y="518"/>
                        </a:lnTo>
                        <a:lnTo>
                          <a:pt x="126" y="519"/>
                        </a:lnTo>
                        <a:lnTo>
                          <a:pt x="131" y="519"/>
                        </a:lnTo>
                        <a:lnTo>
                          <a:pt x="137" y="517"/>
                        </a:lnTo>
                        <a:lnTo>
                          <a:pt x="141" y="515"/>
                        </a:lnTo>
                        <a:lnTo>
                          <a:pt x="147" y="512"/>
                        </a:lnTo>
                        <a:lnTo>
                          <a:pt x="152" y="508"/>
                        </a:lnTo>
                        <a:lnTo>
                          <a:pt x="155" y="503"/>
                        </a:lnTo>
                        <a:lnTo>
                          <a:pt x="162" y="500"/>
                        </a:lnTo>
                        <a:lnTo>
                          <a:pt x="170" y="499"/>
                        </a:lnTo>
                        <a:lnTo>
                          <a:pt x="177" y="500"/>
                        </a:lnTo>
                        <a:lnTo>
                          <a:pt x="180" y="503"/>
                        </a:lnTo>
                        <a:lnTo>
                          <a:pt x="186" y="515"/>
                        </a:lnTo>
                        <a:lnTo>
                          <a:pt x="188" y="529"/>
                        </a:lnTo>
                        <a:lnTo>
                          <a:pt x="186" y="543"/>
                        </a:lnTo>
                        <a:lnTo>
                          <a:pt x="180" y="555"/>
                        </a:lnTo>
                        <a:lnTo>
                          <a:pt x="175" y="560"/>
                        </a:lnTo>
                        <a:lnTo>
                          <a:pt x="169" y="568"/>
                        </a:lnTo>
                        <a:lnTo>
                          <a:pt x="163" y="575"/>
                        </a:lnTo>
                        <a:lnTo>
                          <a:pt x="159" y="583"/>
                        </a:lnTo>
                        <a:lnTo>
                          <a:pt x="155" y="591"/>
                        </a:lnTo>
                        <a:lnTo>
                          <a:pt x="153" y="600"/>
                        </a:lnTo>
                        <a:lnTo>
                          <a:pt x="153" y="607"/>
                        </a:lnTo>
                        <a:lnTo>
                          <a:pt x="155" y="615"/>
                        </a:lnTo>
                        <a:lnTo>
                          <a:pt x="157" y="618"/>
                        </a:lnTo>
                        <a:lnTo>
                          <a:pt x="162" y="620"/>
                        </a:lnTo>
                        <a:lnTo>
                          <a:pt x="167" y="622"/>
                        </a:lnTo>
                        <a:lnTo>
                          <a:pt x="171" y="622"/>
                        </a:lnTo>
                        <a:lnTo>
                          <a:pt x="177" y="624"/>
                        </a:lnTo>
                        <a:lnTo>
                          <a:pt x="182" y="622"/>
                        </a:lnTo>
                        <a:lnTo>
                          <a:pt x="186" y="621"/>
                        </a:lnTo>
                        <a:lnTo>
                          <a:pt x="191" y="620"/>
                        </a:lnTo>
                        <a:lnTo>
                          <a:pt x="192" y="616"/>
                        </a:lnTo>
                        <a:lnTo>
                          <a:pt x="195" y="613"/>
                        </a:lnTo>
                        <a:lnTo>
                          <a:pt x="197" y="610"/>
                        </a:lnTo>
                        <a:lnTo>
                          <a:pt x="195" y="606"/>
                        </a:lnTo>
                        <a:lnTo>
                          <a:pt x="203" y="604"/>
                        </a:lnTo>
                        <a:lnTo>
                          <a:pt x="212" y="602"/>
                        </a:lnTo>
                        <a:lnTo>
                          <a:pt x="220" y="602"/>
                        </a:lnTo>
                        <a:lnTo>
                          <a:pt x="228" y="602"/>
                        </a:lnTo>
                        <a:lnTo>
                          <a:pt x="236" y="601"/>
                        </a:lnTo>
                        <a:lnTo>
                          <a:pt x="241" y="599"/>
                        </a:lnTo>
                        <a:lnTo>
                          <a:pt x="247" y="595"/>
                        </a:lnTo>
                        <a:lnTo>
                          <a:pt x="250" y="587"/>
                        </a:lnTo>
                        <a:lnTo>
                          <a:pt x="251" y="559"/>
                        </a:lnTo>
                        <a:lnTo>
                          <a:pt x="250" y="532"/>
                        </a:lnTo>
                        <a:lnTo>
                          <a:pt x="248" y="507"/>
                        </a:lnTo>
                        <a:lnTo>
                          <a:pt x="255" y="485"/>
                        </a:lnTo>
                        <a:lnTo>
                          <a:pt x="260" y="476"/>
                        </a:lnTo>
                        <a:lnTo>
                          <a:pt x="267" y="467"/>
                        </a:lnTo>
                        <a:lnTo>
                          <a:pt x="273" y="457"/>
                        </a:lnTo>
                        <a:lnTo>
                          <a:pt x="279" y="449"/>
                        </a:lnTo>
                        <a:lnTo>
                          <a:pt x="284" y="440"/>
                        </a:lnTo>
                        <a:lnTo>
                          <a:pt x="286" y="432"/>
                        </a:lnTo>
                        <a:lnTo>
                          <a:pt x="285" y="425"/>
                        </a:lnTo>
                        <a:lnTo>
                          <a:pt x="281" y="420"/>
                        </a:lnTo>
                        <a:lnTo>
                          <a:pt x="271" y="415"/>
                        </a:lnTo>
                        <a:lnTo>
                          <a:pt x="261" y="413"/>
                        </a:lnTo>
                        <a:lnTo>
                          <a:pt x="248" y="412"/>
                        </a:lnTo>
                        <a:lnTo>
                          <a:pt x="236" y="410"/>
                        </a:lnTo>
                        <a:lnTo>
                          <a:pt x="223" y="408"/>
                        </a:lnTo>
                        <a:lnTo>
                          <a:pt x="213" y="403"/>
                        </a:lnTo>
                        <a:lnTo>
                          <a:pt x="202" y="397"/>
                        </a:lnTo>
                        <a:lnTo>
                          <a:pt x="195" y="386"/>
                        </a:lnTo>
                        <a:lnTo>
                          <a:pt x="193" y="372"/>
                        </a:lnTo>
                        <a:lnTo>
                          <a:pt x="193" y="358"/>
                        </a:lnTo>
                        <a:lnTo>
                          <a:pt x="194" y="345"/>
                        </a:lnTo>
                        <a:lnTo>
                          <a:pt x="200" y="332"/>
                        </a:lnTo>
                        <a:lnTo>
                          <a:pt x="205" y="325"/>
                        </a:lnTo>
                        <a:lnTo>
                          <a:pt x="210" y="319"/>
                        </a:lnTo>
                        <a:lnTo>
                          <a:pt x="216" y="313"/>
                        </a:lnTo>
                        <a:lnTo>
                          <a:pt x="222" y="308"/>
                        </a:lnTo>
                        <a:lnTo>
                          <a:pt x="228" y="303"/>
                        </a:lnTo>
                        <a:lnTo>
                          <a:pt x="233" y="297"/>
                        </a:lnTo>
                        <a:lnTo>
                          <a:pt x="237" y="291"/>
                        </a:lnTo>
                        <a:lnTo>
                          <a:pt x="240" y="284"/>
                        </a:lnTo>
                        <a:lnTo>
                          <a:pt x="247" y="260"/>
                        </a:lnTo>
                        <a:lnTo>
                          <a:pt x="250" y="236"/>
                        </a:lnTo>
                        <a:lnTo>
                          <a:pt x="250" y="211"/>
                        </a:lnTo>
                        <a:lnTo>
                          <a:pt x="246" y="187"/>
                        </a:lnTo>
                        <a:lnTo>
                          <a:pt x="240" y="161"/>
                        </a:lnTo>
                        <a:lnTo>
                          <a:pt x="236" y="136"/>
                        </a:lnTo>
                        <a:lnTo>
                          <a:pt x="230" y="110"/>
                        </a:lnTo>
                        <a:lnTo>
                          <a:pt x="225" y="84"/>
                        </a:lnTo>
                        <a:lnTo>
                          <a:pt x="222" y="68"/>
                        </a:lnTo>
                        <a:lnTo>
                          <a:pt x="216" y="51"/>
                        </a:lnTo>
                        <a:lnTo>
                          <a:pt x="207" y="35"/>
                        </a:lnTo>
                        <a:lnTo>
                          <a:pt x="197" y="20"/>
                        </a:lnTo>
                        <a:lnTo>
                          <a:pt x="184" y="8"/>
                        </a:lnTo>
                        <a:lnTo>
                          <a:pt x="170" y="1"/>
                        </a:lnTo>
                        <a:lnTo>
                          <a:pt x="153" y="0"/>
                        </a:lnTo>
                        <a:lnTo>
                          <a:pt x="135" y="6"/>
                        </a:lnTo>
                        <a:lnTo>
                          <a:pt x="126" y="17"/>
                        </a:lnTo>
                        <a:lnTo>
                          <a:pt x="124" y="35"/>
                        </a:lnTo>
                        <a:lnTo>
                          <a:pt x="124" y="55"/>
                        </a:lnTo>
                        <a:lnTo>
                          <a:pt x="121" y="74"/>
                        </a:lnTo>
                        <a:lnTo>
                          <a:pt x="115" y="85"/>
                        </a:lnTo>
                        <a:lnTo>
                          <a:pt x="107" y="96"/>
                        </a:lnTo>
                        <a:lnTo>
                          <a:pt x="100" y="108"/>
                        </a:lnTo>
                        <a:lnTo>
                          <a:pt x="100" y="121"/>
                        </a:lnTo>
                        <a:lnTo>
                          <a:pt x="101" y="121"/>
                        </a:lnTo>
                        <a:lnTo>
                          <a:pt x="103" y="121"/>
                        </a:lnTo>
                        <a:lnTo>
                          <a:pt x="107" y="121"/>
                        </a:lnTo>
                        <a:lnTo>
                          <a:pt x="110" y="121"/>
                        </a:lnTo>
                        <a:close/>
                      </a:path>
                    </a:pathLst>
                  </a:custGeom>
                  <a:solidFill>
                    <a:srgbClr val="B275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" name="Freeform 66"/>
                  <p:cNvSpPr/>
                  <p:nvPr/>
                </p:nvSpPr>
                <p:spPr bwMode="auto">
                  <a:xfrm>
                    <a:off x="4505" y="1566"/>
                    <a:ext cx="179" cy="505"/>
                  </a:xfrm>
                  <a:custGeom>
                    <a:avLst/>
                    <a:gdLst>
                      <a:gd name="T0" fmla="*/ 0 w 359"/>
                      <a:gd name="T1" fmla="*/ 64 h 505"/>
                      <a:gd name="T2" fmla="*/ 0 w 359"/>
                      <a:gd name="T3" fmla="*/ 67 h 505"/>
                      <a:gd name="T4" fmla="*/ 0 w 359"/>
                      <a:gd name="T5" fmla="*/ 66 h 505"/>
                      <a:gd name="T6" fmla="*/ 0 w 359"/>
                      <a:gd name="T7" fmla="*/ 63 h 505"/>
                      <a:gd name="T8" fmla="*/ 0 w 359"/>
                      <a:gd name="T9" fmla="*/ 56 h 505"/>
                      <a:gd name="T10" fmla="*/ 0 w 359"/>
                      <a:gd name="T11" fmla="*/ 41 h 505"/>
                      <a:gd name="T12" fmla="*/ 0 w 359"/>
                      <a:gd name="T13" fmla="*/ 28 h 505"/>
                      <a:gd name="T14" fmla="*/ 0 w 359"/>
                      <a:gd name="T15" fmla="*/ 25 h 505"/>
                      <a:gd name="T16" fmla="*/ 0 w 359"/>
                      <a:gd name="T17" fmla="*/ 36 h 505"/>
                      <a:gd name="T18" fmla="*/ 0 w 359"/>
                      <a:gd name="T19" fmla="*/ 56 h 505"/>
                      <a:gd name="T20" fmla="*/ 0 w 359"/>
                      <a:gd name="T21" fmla="*/ 79 h 505"/>
                      <a:gd name="T22" fmla="*/ 0 w 359"/>
                      <a:gd name="T23" fmla="*/ 97 h 505"/>
                      <a:gd name="T24" fmla="*/ 0 w 359"/>
                      <a:gd name="T25" fmla="*/ 108 h 505"/>
                      <a:gd name="T26" fmla="*/ 0 w 359"/>
                      <a:gd name="T27" fmla="*/ 115 h 505"/>
                      <a:gd name="T28" fmla="*/ 0 w 359"/>
                      <a:gd name="T29" fmla="*/ 122 h 505"/>
                      <a:gd name="T30" fmla="*/ 0 w 359"/>
                      <a:gd name="T31" fmla="*/ 130 h 505"/>
                      <a:gd name="T32" fmla="*/ 0 w 359"/>
                      <a:gd name="T33" fmla="*/ 145 h 505"/>
                      <a:gd name="T34" fmla="*/ 0 w 359"/>
                      <a:gd name="T35" fmla="*/ 165 h 505"/>
                      <a:gd name="T36" fmla="*/ 0 w 359"/>
                      <a:gd name="T37" fmla="*/ 171 h 505"/>
                      <a:gd name="T38" fmla="*/ 0 w 359"/>
                      <a:gd name="T39" fmla="*/ 175 h 505"/>
                      <a:gd name="T40" fmla="*/ 0 w 359"/>
                      <a:gd name="T41" fmla="*/ 184 h 505"/>
                      <a:gd name="T42" fmla="*/ 0 w 359"/>
                      <a:gd name="T43" fmla="*/ 197 h 505"/>
                      <a:gd name="T44" fmla="*/ 0 w 359"/>
                      <a:gd name="T45" fmla="*/ 221 h 505"/>
                      <a:gd name="T46" fmla="*/ 0 w 359"/>
                      <a:gd name="T47" fmla="*/ 251 h 505"/>
                      <a:gd name="T48" fmla="*/ 0 w 359"/>
                      <a:gd name="T49" fmla="*/ 277 h 505"/>
                      <a:gd name="T50" fmla="*/ 0 w 359"/>
                      <a:gd name="T51" fmla="*/ 300 h 505"/>
                      <a:gd name="T52" fmla="*/ 0 w 359"/>
                      <a:gd name="T53" fmla="*/ 313 h 505"/>
                      <a:gd name="T54" fmla="*/ 0 w 359"/>
                      <a:gd name="T55" fmla="*/ 319 h 505"/>
                      <a:gd name="T56" fmla="*/ 0 w 359"/>
                      <a:gd name="T57" fmla="*/ 327 h 505"/>
                      <a:gd name="T58" fmla="*/ 0 w 359"/>
                      <a:gd name="T59" fmla="*/ 341 h 505"/>
                      <a:gd name="T60" fmla="*/ 0 w 359"/>
                      <a:gd name="T61" fmla="*/ 363 h 505"/>
                      <a:gd name="T62" fmla="*/ 0 w 359"/>
                      <a:gd name="T63" fmla="*/ 383 h 505"/>
                      <a:gd name="T64" fmla="*/ 0 w 359"/>
                      <a:gd name="T65" fmla="*/ 400 h 505"/>
                      <a:gd name="T66" fmla="*/ 0 w 359"/>
                      <a:gd name="T67" fmla="*/ 417 h 505"/>
                      <a:gd name="T68" fmla="*/ 0 w 359"/>
                      <a:gd name="T69" fmla="*/ 435 h 505"/>
                      <a:gd name="T70" fmla="*/ 0 w 359"/>
                      <a:gd name="T71" fmla="*/ 454 h 505"/>
                      <a:gd name="T72" fmla="*/ 0 w 359"/>
                      <a:gd name="T73" fmla="*/ 470 h 505"/>
                      <a:gd name="T74" fmla="*/ 0 w 359"/>
                      <a:gd name="T75" fmla="*/ 480 h 505"/>
                      <a:gd name="T76" fmla="*/ 0 w 359"/>
                      <a:gd name="T77" fmla="*/ 485 h 505"/>
                      <a:gd name="T78" fmla="*/ 1 w 359"/>
                      <a:gd name="T79" fmla="*/ 494 h 505"/>
                      <a:gd name="T80" fmla="*/ 1 w 359"/>
                      <a:gd name="T81" fmla="*/ 503 h 505"/>
                      <a:gd name="T82" fmla="*/ 1 w 359"/>
                      <a:gd name="T83" fmla="*/ 504 h 505"/>
                      <a:gd name="T84" fmla="*/ 1 w 359"/>
                      <a:gd name="T85" fmla="*/ 498 h 505"/>
                      <a:gd name="T86" fmla="*/ 1 w 359"/>
                      <a:gd name="T87" fmla="*/ 485 h 505"/>
                      <a:gd name="T88" fmla="*/ 1 w 359"/>
                      <a:gd name="T89" fmla="*/ 449 h 505"/>
                      <a:gd name="T90" fmla="*/ 1 w 359"/>
                      <a:gd name="T91" fmla="*/ 393 h 505"/>
                      <a:gd name="T92" fmla="*/ 1 w 359"/>
                      <a:gd name="T93" fmla="*/ 348 h 505"/>
                      <a:gd name="T94" fmla="*/ 1 w 359"/>
                      <a:gd name="T95" fmla="*/ 318 h 505"/>
                      <a:gd name="T96" fmla="*/ 1 w 359"/>
                      <a:gd name="T97" fmla="*/ 289 h 505"/>
                      <a:gd name="T98" fmla="*/ 1 w 359"/>
                      <a:gd name="T99" fmla="*/ 257 h 505"/>
                      <a:gd name="T100" fmla="*/ 1 w 359"/>
                      <a:gd name="T101" fmla="*/ 223 h 505"/>
                      <a:gd name="T102" fmla="*/ 1 w 359"/>
                      <a:gd name="T103" fmla="*/ 190 h 505"/>
                      <a:gd name="T104" fmla="*/ 1 w 359"/>
                      <a:gd name="T105" fmla="*/ 142 h 505"/>
                      <a:gd name="T106" fmla="*/ 1 w 359"/>
                      <a:gd name="T107" fmla="*/ 78 h 505"/>
                      <a:gd name="T108" fmla="*/ 1 w 359"/>
                      <a:gd name="T109" fmla="*/ 37 h 505"/>
                      <a:gd name="T110" fmla="*/ 1 w 359"/>
                      <a:gd name="T111" fmla="*/ 17 h 505"/>
                      <a:gd name="T112" fmla="*/ 1 w 359"/>
                      <a:gd name="T113" fmla="*/ 4 h 505"/>
                      <a:gd name="T114" fmla="*/ 1 w 359"/>
                      <a:gd name="T115" fmla="*/ 0 h 505"/>
                      <a:gd name="T116" fmla="*/ 0 w 359"/>
                      <a:gd name="T117" fmla="*/ 4 h 505"/>
                      <a:gd name="T118" fmla="*/ 0 w 359"/>
                      <a:gd name="T119" fmla="*/ 12 h 505"/>
                      <a:gd name="T120" fmla="*/ 0 w 359"/>
                      <a:gd name="T121" fmla="*/ 29 h 505"/>
                      <a:gd name="T122" fmla="*/ 0 w 359"/>
                      <a:gd name="T123" fmla="*/ 53 h 505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w 359"/>
                      <a:gd name="T187" fmla="*/ 0 h 505"/>
                      <a:gd name="T188" fmla="*/ 359 w 359"/>
                      <a:gd name="T189" fmla="*/ 505 h 505"/>
                    </a:gdLst>
                    <a:ahLst/>
                    <a:cxnLst>
                      <a:cxn ang="T124">
                        <a:pos x="T0" y="T1"/>
                      </a:cxn>
                      <a:cxn ang="T125">
                        <a:pos x="T2" y="T3"/>
                      </a:cxn>
                      <a:cxn ang="T126">
                        <a:pos x="T4" y="T5"/>
                      </a:cxn>
                      <a:cxn ang="T127">
                        <a:pos x="T6" y="T7"/>
                      </a:cxn>
                      <a:cxn ang="T128">
                        <a:pos x="T8" y="T9"/>
                      </a:cxn>
                      <a:cxn ang="T129">
                        <a:pos x="T10" y="T11"/>
                      </a:cxn>
                      <a:cxn ang="T130">
                        <a:pos x="T12" y="T13"/>
                      </a:cxn>
                      <a:cxn ang="T131">
                        <a:pos x="T14" y="T15"/>
                      </a:cxn>
                      <a:cxn ang="T132">
                        <a:pos x="T16" y="T17"/>
                      </a:cxn>
                      <a:cxn ang="T133">
                        <a:pos x="T18" y="T19"/>
                      </a:cxn>
                      <a:cxn ang="T134">
                        <a:pos x="T20" y="T21"/>
                      </a:cxn>
                      <a:cxn ang="T135">
                        <a:pos x="T22" y="T23"/>
                      </a:cxn>
                      <a:cxn ang="T136">
                        <a:pos x="T24" y="T25"/>
                      </a:cxn>
                      <a:cxn ang="T137">
                        <a:pos x="T26" y="T27"/>
                      </a:cxn>
                      <a:cxn ang="T138">
                        <a:pos x="T28" y="T29"/>
                      </a:cxn>
                      <a:cxn ang="T139">
                        <a:pos x="T30" y="T31"/>
                      </a:cxn>
                      <a:cxn ang="T140">
                        <a:pos x="T32" y="T33"/>
                      </a:cxn>
                      <a:cxn ang="T141">
                        <a:pos x="T34" y="T35"/>
                      </a:cxn>
                      <a:cxn ang="T142">
                        <a:pos x="T36" y="T37"/>
                      </a:cxn>
                      <a:cxn ang="T143">
                        <a:pos x="T38" y="T39"/>
                      </a:cxn>
                      <a:cxn ang="T144">
                        <a:pos x="T40" y="T41"/>
                      </a:cxn>
                      <a:cxn ang="T145">
                        <a:pos x="T42" y="T43"/>
                      </a:cxn>
                      <a:cxn ang="T146">
                        <a:pos x="T44" y="T45"/>
                      </a:cxn>
                      <a:cxn ang="T147">
                        <a:pos x="T46" y="T47"/>
                      </a:cxn>
                      <a:cxn ang="T148">
                        <a:pos x="T48" y="T49"/>
                      </a:cxn>
                      <a:cxn ang="T149">
                        <a:pos x="T50" y="T51"/>
                      </a:cxn>
                      <a:cxn ang="T150">
                        <a:pos x="T52" y="T53"/>
                      </a:cxn>
                      <a:cxn ang="T151">
                        <a:pos x="T54" y="T55"/>
                      </a:cxn>
                      <a:cxn ang="T152">
                        <a:pos x="T56" y="T57"/>
                      </a:cxn>
                      <a:cxn ang="T153">
                        <a:pos x="T58" y="T59"/>
                      </a:cxn>
                      <a:cxn ang="T154">
                        <a:pos x="T60" y="T61"/>
                      </a:cxn>
                      <a:cxn ang="T155">
                        <a:pos x="T62" y="T63"/>
                      </a:cxn>
                      <a:cxn ang="T156">
                        <a:pos x="T64" y="T65"/>
                      </a:cxn>
                      <a:cxn ang="T157">
                        <a:pos x="T66" y="T67"/>
                      </a:cxn>
                      <a:cxn ang="T158">
                        <a:pos x="T68" y="T69"/>
                      </a:cxn>
                      <a:cxn ang="T159">
                        <a:pos x="T70" y="T71"/>
                      </a:cxn>
                      <a:cxn ang="T160">
                        <a:pos x="T72" y="T73"/>
                      </a:cxn>
                      <a:cxn ang="T161">
                        <a:pos x="T74" y="T75"/>
                      </a:cxn>
                      <a:cxn ang="T162">
                        <a:pos x="T76" y="T77"/>
                      </a:cxn>
                      <a:cxn ang="T163">
                        <a:pos x="T78" y="T79"/>
                      </a:cxn>
                      <a:cxn ang="T164">
                        <a:pos x="T80" y="T81"/>
                      </a:cxn>
                      <a:cxn ang="T165">
                        <a:pos x="T82" y="T83"/>
                      </a:cxn>
                      <a:cxn ang="T166">
                        <a:pos x="T84" y="T85"/>
                      </a:cxn>
                      <a:cxn ang="T167">
                        <a:pos x="T86" y="T87"/>
                      </a:cxn>
                      <a:cxn ang="T168">
                        <a:pos x="T88" y="T89"/>
                      </a:cxn>
                      <a:cxn ang="T169">
                        <a:pos x="T90" y="T91"/>
                      </a:cxn>
                      <a:cxn ang="T170">
                        <a:pos x="T92" y="T93"/>
                      </a:cxn>
                      <a:cxn ang="T171">
                        <a:pos x="T94" y="T95"/>
                      </a:cxn>
                      <a:cxn ang="T172">
                        <a:pos x="T96" y="T97"/>
                      </a:cxn>
                      <a:cxn ang="T173">
                        <a:pos x="T98" y="T99"/>
                      </a:cxn>
                      <a:cxn ang="T174">
                        <a:pos x="T100" y="T101"/>
                      </a:cxn>
                      <a:cxn ang="T175">
                        <a:pos x="T102" y="T103"/>
                      </a:cxn>
                      <a:cxn ang="T176">
                        <a:pos x="T104" y="T105"/>
                      </a:cxn>
                      <a:cxn ang="T177">
                        <a:pos x="T106" y="T107"/>
                      </a:cxn>
                      <a:cxn ang="T178">
                        <a:pos x="T108" y="T109"/>
                      </a:cxn>
                      <a:cxn ang="T179">
                        <a:pos x="T110" y="T111"/>
                      </a:cxn>
                      <a:cxn ang="T180">
                        <a:pos x="T112" y="T113"/>
                      </a:cxn>
                      <a:cxn ang="T181">
                        <a:pos x="T114" y="T115"/>
                      </a:cxn>
                      <a:cxn ang="T182">
                        <a:pos x="T116" y="T117"/>
                      </a:cxn>
                      <a:cxn ang="T183">
                        <a:pos x="T118" y="T119"/>
                      </a:cxn>
                      <a:cxn ang="T184">
                        <a:pos x="T120" y="T121"/>
                      </a:cxn>
                      <a:cxn ang="T185">
                        <a:pos x="T122" y="T123"/>
                      </a:cxn>
                    </a:cxnLst>
                    <a:rect l="T186" t="T187" r="T188" b="T189"/>
                    <a:pathLst>
                      <a:path w="359" h="505">
                        <a:moveTo>
                          <a:pt x="221" y="62"/>
                        </a:moveTo>
                        <a:lnTo>
                          <a:pt x="217" y="64"/>
                        </a:lnTo>
                        <a:lnTo>
                          <a:pt x="210" y="66"/>
                        </a:lnTo>
                        <a:lnTo>
                          <a:pt x="204" y="67"/>
                        </a:lnTo>
                        <a:lnTo>
                          <a:pt x="197" y="66"/>
                        </a:lnTo>
                        <a:lnTo>
                          <a:pt x="190" y="66"/>
                        </a:lnTo>
                        <a:lnTo>
                          <a:pt x="185" y="65"/>
                        </a:lnTo>
                        <a:lnTo>
                          <a:pt x="178" y="63"/>
                        </a:lnTo>
                        <a:lnTo>
                          <a:pt x="172" y="62"/>
                        </a:lnTo>
                        <a:lnTo>
                          <a:pt x="158" y="56"/>
                        </a:lnTo>
                        <a:lnTo>
                          <a:pt x="145" y="49"/>
                        </a:lnTo>
                        <a:lnTo>
                          <a:pt x="132" y="41"/>
                        </a:lnTo>
                        <a:lnTo>
                          <a:pt x="119" y="34"/>
                        </a:lnTo>
                        <a:lnTo>
                          <a:pt x="106" y="28"/>
                        </a:lnTo>
                        <a:lnTo>
                          <a:pt x="92" y="25"/>
                        </a:lnTo>
                        <a:lnTo>
                          <a:pt x="80" y="25"/>
                        </a:lnTo>
                        <a:lnTo>
                          <a:pt x="66" y="29"/>
                        </a:lnTo>
                        <a:lnTo>
                          <a:pt x="58" y="36"/>
                        </a:lnTo>
                        <a:lnTo>
                          <a:pt x="53" y="46"/>
                        </a:lnTo>
                        <a:lnTo>
                          <a:pt x="53" y="56"/>
                        </a:lnTo>
                        <a:lnTo>
                          <a:pt x="54" y="67"/>
                        </a:lnTo>
                        <a:lnTo>
                          <a:pt x="56" y="79"/>
                        </a:lnTo>
                        <a:lnTo>
                          <a:pt x="56" y="88"/>
                        </a:lnTo>
                        <a:lnTo>
                          <a:pt x="53" y="97"/>
                        </a:lnTo>
                        <a:lnTo>
                          <a:pt x="46" y="104"/>
                        </a:lnTo>
                        <a:lnTo>
                          <a:pt x="42" y="108"/>
                        </a:lnTo>
                        <a:lnTo>
                          <a:pt x="36" y="112"/>
                        </a:lnTo>
                        <a:lnTo>
                          <a:pt x="30" y="115"/>
                        </a:lnTo>
                        <a:lnTo>
                          <a:pt x="23" y="119"/>
                        </a:lnTo>
                        <a:lnTo>
                          <a:pt x="18" y="122"/>
                        </a:lnTo>
                        <a:lnTo>
                          <a:pt x="11" y="125"/>
                        </a:lnTo>
                        <a:lnTo>
                          <a:pt x="5" y="130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0" y="156"/>
                        </a:lnTo>
                        <a:lnTo>
                          <a:pt x="1" y="165"/>
                        </a:lnTo>
                        <a:lnTo>
                          <a:pt x="6" y="169"/>
                        </a:lnTo>
                        <a:lnTo>
                          <a:pt x="19" y="171"/>
                        </a:lnTo>
                        <a:lnTo>
                          <a:pt x="33" y="173"/>
                        </a:lnTo>
                        <a:lnTo>
                          <a:pt x="45" y="175"/>
                        </a:lnTo>
                        <a:lnTo>
                          <a:pt x="58" y="180"/>
                        </a:lnTo>
                        <a:lnTo>
                          <a:pt x="71" y="184"/>
                        </a:lnTo>
                        <a:lnTo>
                          <a:pt x="81" y="189"/>
                        </a:lnTo>
                        <a:lnTo>
                          <a:pt x="89" y="197"/>
                        </a:lnTo>
                        <a:lnTo>
                          <a:pt x="96" y="207"/>
                        </a:lnTo>
                        <a:lnTo>
                          <a:pt x="103" y="221"/>
                        </a:lnTo>
                        <a:lnTo>
                          <a:pt x="110" y="236"/>
                        </a:lnTo>
                        <a:lnTo>
                          <a:pt x="115" y="251"/>
                        </a:lnTo>
                        <a:lnTo>
                          <a:pt x="121" y="265"/>
                        </a:lnTo>
                        <a:lnTo>
                          <a:pt x="128" y="277"/>
                        </a:lnTo>
                        <a:lnTo>
                          <a:pt x="136" y="290"/>
                        </a:lnTo>
                        <a:lnTo>
                          <a:pt x="148" y="300"/>
                        </a:lnTo>
                        <a:lnTo>
                          <a:pt x="160" y="309"/>
                        </a:lnTo>
                        <a:lnTo>
                          <a:pt x="172" y="313"/>
                        </a:lnTo>
                        <a:lnTo>
                          <a:pt x="183" y="316"/>
                        </a:lnTo>
                        <a:lnTo>
                          <a:pt x="194" y="319"/>
                        </a:lnTo>
                        <a:lnTo>
                          <a:pt x="204" y="323"/>
                        </a:lnTo>
                        <a:lnTo>
                          <a:pt x="215" y="327"/>
                        </a:lnTo>
                        <a:lnTo>
                          <a:pt x="223" y="332"/>
                        </a:lnTo>
                        <a:lnTo>
                          <a:pt x="231" y="341"/>
                        </a:lnTo>
                        <a:lnTo>
                          <a:pt x="236" y="352"/>
                        </a:lnTo>
                        <a:lnTo>
                          <a:pt x="239" y="363"/>
                        </a:lnTo>
                        <a:lnTo>
                          <a:pt x="238" y="373"/>
                        </a:lnTo>
                        <a:lnTo>
                          <a:pt x="235" y="383"/>
                        </a:lnTo>
                        <a:lnTo>
                          <a:pt x="231" y="391"/>
                        </a:lnTo>
                        <a:lnTo>
                          <a:pt x="226" y="400"/>
                        </a:lnTo>
                        <a:lnTo>
                          <a:pt x="220" y="408"/>
                        </a:lnTo>
                        <a:lnTo>
                          <a:pt x="216" y="417"/>
                        </a:lnTo>
                        <a:lnTo>
                          <a:pt x="211" y="426"/>
                        </a:lnTo>
                        <a:lnTo>
                          <a:pt x="206" y="435"/>
                        </a:lnTo>
                        <a:lnTo>
                          <a:pt x="204" y="444"/>
                        </a:lnTo>
                        <a:lnTo>
                          <a:pt x="203" y="454"/>
                        </a:lnTo>
                        <a:lnTo>
                          <a:pt x="204" y="462"/>
                        </a:lnTo>
                        <a:lnTo>
                          <a:pt x="208" y="470"/>
                        </a:lnTo>
                        <a:lnTo>
                          <a:pt x="213" y="476"/>
                        </a:lnTo>
                        <a:lnTo>
                          <a:pt x="220" y="480"/>
                        </a:lnTo>
                        <a:lnTo>
                          <a:pt x="231" y="481"/>
                        </a:lnTo>
                        <a:lnTo>
                          <a:pt x="245" y="485"/>
                        </a:lnTo>
                        <a:lnTo>
                          <a:pt x="257" y="489"/>
                        </a:lnTo>
                        <a:lnTo>
                          <a:pt x="271" y="494"/>
                        </a:lnTo>
                        <a:lnTo>
                          <a:pt x="284" y="499"/>
                        </a:lnTo>
                        <a:lnTo>
                          <a:pt x="296" y="503"/>
                        </a:lnTo>
                        <a:lnTo>
                          <a:pt x="309" y="505"/>
                        </a:lnTo>
                        <a:lnTo>
                          <a:pt x="323" y="504"/>
                        </a:lnTo>
                        <a:lnTo>
                          <a:pt x="336" y="500"/>
                        </a:lnTo>
                        <a:lnTo>
                          <a:pt x="340" y="498"/>
                        </a:lnTo>
                        <a:lnTo>
                          <a:pt x="344" y="491"/>
                        </a:lnTo>
                        <a:lnTo>
                          <a:pt x="347" y="485"/>
                        </a:lnTo>
                        <a:lnTo>
                          <a:pt x="349" y="477"/>
                        </a:lnTo>
                        <a:lnTo>
                          <a:pt x="356" y="449"/>
                        </a:lnTo>
                        <a:lnTo>
                          <a:pt x="359" y="421"/>
                        </a:lnTo>
                        <a:lnTo>
                          <a:pt x="356" y="393"/>
                        </a:lnTo>
                        <a:lnTo>
                          <a:pt x="349" y="365"/>
                        </a:lnTo>
                        <a:lnTo>
                          <a:pt x="345" y="348"/>
                        </a:lnTo>
                        <a:lnTo>
                          <a:pt x="337" y="333"/>
                        </a:lnTo>
                        <a:lnTo>
                          <a:pt x="327" y="318"/>
                        </a:lnTo>
                        <a:lnTo>
                          <a:pt x="322" y="304"/>
                        </a:lnTo>
                        <a:lnTo>
                          <a:pt x="316" y="289"/>
                        </a:lnTo>
                        <a:lnTo>
                          <a:pt x="314" y="273"/>
                        </a:lnTo>
                        <a:lnTo>
                          <a:pt x="316" y="257"/>
                        </a:lnTo>
                        <a:lnTo>
                          <a:pt x="322" y="240"/>
                        </a:lnTo>
                        <a:lnTo>
                          <a:pt x="329" y="223"/>
                        </a:lnTo>
                        <a:lnTo>
                          <a:pt x="336" y="207"/>
                        </a:lnTo>
                        <a:lnTo>
                          <a:pt x="342" y="190"/>
                        </a:lnTo>
                        <a:lnTo>
                          <a:pt x="347" y="174"/>
                        </a:lnTo>
                        <a:lnTo>
                          <a:pt x="348" y="142"/>
                        </a:lnTo>
                        <a:lnTo>
                          <a:pt x="348" y="109"/>
                        </a:lnTo>
                        <a:lnTo>
                          <a:pt x="346" y="78"/>
                        </a:lnTo>
                        <a:lnTo>
                          <a:pt x="336" y="49"/>
                        </a:lnTo>
                        <a:lnTo>
                          <a:pt x="330" y="37"/>
                        </a:lnTo>
                        <a:lnTo>
                          <a:pt x="322" y="26"/>
                        </a:lnTo>
                        <a:lnTo>
                          <a:pt x="314" y="17"/>
                        </a:lnTo>
                        <a:lnTo>
                          <a:pt x="303" y="9"/>
                        </a:lnTo>
                        <a:lnTo>
                          <a:pt x="291" y="4"/>
                        </a:lnTo>
                        <a:lnTo>
                          <a:pt x="277" y="2"/>
                        </a:lnTo>
                        <a:lnTo>
                          <a:pt x="262" y="0"/>
                        </a:lnTo>
                        <a:lnTo>
                          <a:pt x="246" y="3"/>
                        </a:lnTo>
                        <a:lnTo>
                          <a:pt x="241" y="4"/>
                        </a:lnTo>
                        <a:lnTo>
                          <a:pt x="240" y="8"/>
                        </a:lnTo>
                        <a:lnTo>
                          <a:pt x="239" y="12"/>
                        </a:lnTo>
                        <a:lnTo>
                          <a:pt x="236" y="15"/>
                        </a:lnTo>
                        <a:lnTo>
                          <a:pt x="234" y="29"/>
                        </a:lnTo>
                        <a:lnTo>
                          <a:pt x="233" y="42"/>
                        </a:lnTo>
                        <a:lnTo>
                          <a:pt x="230" y="53"/>
                        </a:lnTo>
                        <a:lnTo>
                          <a:pt x="221" y="62"/>
                        </a:lnTo>
                        <a:close/>
                      </a:path>
                    </a:pathLst>
                  </a:custGeom>
                  <a:solidFill>
                    <a:srgbClr val="B275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" name="Freeform 67"/>
                  <p:cNvSpPr/>
                  <p:nvPr/>
                </p:nvSpPr>
                <p:spPr bwMode="auto">
                  <a:xfrm>
                    <a:off x="4390" y="2141"/>
                    <a:ext cx="268" cy="259"/>
                  </a:xfrm>
                  <a:custGeom>
                    <a:avLst/>
                    <a:gdLst>
                      <a:gd name="T0" fmla="*/ 1 w 536"/>
                      <a:gd name="T1" fmla="*/ 258 h 259"/>
                      <a:gd name="T2" fmla="*/ 1 w 536"/>
                      <a:gd name="T3" fmla="*/ 246 h 259"/>
                      <a:gd name="T4" fmla="*/ 1 w 536"/>
                      <a:gd name="T5" fmla="*/ 224 h 259"/>
                      <a:gd name="T6" fmla="*/ 1 w 536"/>
                      <a:gd name="T7" fmla="*/ 194 h 259"/>
                      <a:gd name="T8" fmla="*/ 1 w 536"/>
                      <a:gd name="T9" fmla="*/ 175 h 259"/>
                      <a:gd name="T10" fmla="*/ 1 w 536"/>
                      <a:gd name="T11" fmla="*/ 161 h 259"/>
                      <a:gd name="T12" fmla="*/ 1 w 536"/>
                      <a:gd name="T13" fmla="*/ 146 h 259"/>
                      <a:gd name="T14" fmla="*/ 1 w 536"/>
                      <a:gd name="T15" fmla="*/ 143 h 259"/>
                      <a:gd name="T16" fmla="*/ 1 w 536"/>
                      <a:gd name="T17" fmla="*/ 148 h 259"/>
                      <a:gd name="T18" fmla="*/ 1 w 536"/>
                      <a:gd name="T19" fmla="*/ 151 h 259"/>
                      <a:gd name="T20" fmla="*/ 1 w 536"/>
                      <a:gd name="T21" fmla="*/ 153 h 259"/>
                      <a:gd name="T22" fmla="*/ 1 w 536"/>
                      <a:gd name="T23" fmla="*/ 154 h 259"/>
                      <a:gd name="T24" fmla="*/ 1 w 536"/>
                      <a:gd name="T25" fmla="*/ 152 h 259"/>
                      <a:gd name="T26" fmla="*/ 1 w 536"/>
                      <a:gd name="T27" fmla="*/ 143 h 259"/>
                      <a:gd name="T28" fmla="*/ 1 w 536"/>
                      <a:gd name="T29" fmla="*/ 127 h 259"/>
                      <a:gd name="T30" fmla="*/ 1 w 536"/>
                      <a:gd name="T31" fmla="*/ 99 h 259"/>
                      <a:gd name="T32" fmla="*/ 1 w 536"/>
                      <a:gd name="T33" fmla="*/ 46 h 259"/>
                      <a:gd name="T34" fmla="*/ 1 w 536"/>
                      <a:gd name="T35" fmla="*/ 10 h 259"/>
                      <a:gd name="T36" fmla="*/ 1 w 536"/>
                      <a:gd name="T37" fmla="*/ 0 h 259"/>
                      <a:gd name="T38" fmla="*/ 1 w 536"/>
                      <a:gd name="T39" fmla="*/ 3 h 259"/>
                      <a:gd name="T40" fmla="*/ 0 w 536"/>
                      <a:gd name="T41" fmla="*/ 3 h 259"/>
                      <a:gd name="T42" fmla="*/ 1 w 536"/>
                      <a:gd name="T43" fmla="*/ 0 h 259"/>
                      <a:gd name="T44" fmla="*/ 1 w 536"/>
                      <a:gd name="T45" fmla="*/ 10 h 259"/>
                      <a:gd name="T46" fmla="*/ 1 w 536"/>
                      <a:gd name="T47" fmla="*/ 47 h 259"/>
                      <a:gd name="T48" fmla="*/ 1 w 536"/>
                      <a:gd name="T49" fmla="*/ 84 h 259"/>
                      <a:gd name="T50" fmla="*/ 1 w 536"/>
                      <a:gd name="T51" fmla="*/ 102 h 259"/>
                      <a:gd name="T52" fmla="*/ 1 w 536"/>
                      <a:gd name="T53" fmla="*/ 125 h 259"/>
                      <a:gd name="T54" fmla="*/ 1 w 536"/>
                      <a:gd name="T55" fmla="*/ 138 h 259"/>
                      <a:gd name="T56" fmla="*/ 1 w 536"/>
                      <a:gd name="T57" fmla="*/ 136 h 259"/>
                      <a:gd name="T58" fmla="*/ 1 w 536"/>
                      <a:gd name="T59" fmla="*/ 138 h 259"/>
                      <a:gd name="T60" fmla="*/ 1 w 536"/>
                      <a:gd name="T61" fmla="*/ 142 h 259"/>
                      <a:gd name="T62" fmla="*/ 1 w 536"/>
                      <a:gd name="T63" fmla="*/ 138 h 259"/>
                      <a:gd name="T64" fmla="*/ 1 w 536"/>
                      <a:gd name="T65" fmla="*/ 128 h 259"/>
                      <a:gd name="T66" fmla="*/ 1 w 536"/>
                      <a:gd name="T67" fmla="*/ 131 h 259"/>
                      <a:gd name="T68" fmla="*/ 1 w 536"/>
                      <a:gd name="T69" fmla="*/ 151 h 259"/>
                      <a:gd name="T70" fmla="*/ 1 w 536"/>
                      <a:gd name="T71" fmla="*/ 187 h 259"/>
                      <a:gd name="T72" fmla="*/ 1 w 536"/>
                      <a:gd name="T73" fmla="*/ 229 h 259"/>
                      <a:gd name="T74" fmla="*/ 1 w 536"/>
                      <a:gd name="T75" fmla="*/ 239 h 259"/>
                      <a:gd name="T76" fmla="*/ 2 w 536"/>
                      <a:gd name="T77" fmla="*/ 235 h 259"/>
                      <a:gd name="T78" fmla="*/ 2 w 536"/>
                      <a:gd name="T79" fmla="*/ 242 h 259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536"/>
                      <a:gd name="T121" fmla="*/ 0 h 259"/>
                      <a:gd name="T122" fmla="*/ 536 w 536"/>
                      <a:gd name="T123" fmla="*/ 259 h 259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536" h="259">
                        <a:moveTo>
                          <a:pt x="491" y="259"/>
                        </a:moveTo>
                        <a:lnTo>
                          <a:pt x="488" y="258"/>
                        </a:lnTo>
                        <a:lnTo>
                          <a:pt x="484" y="253"/>
                        </a:lnTo>
                        <a:lnTo>
                          <a:pt x="476" y="246"/>
                        </a:lnTo>
                        <a:lnTo>
                          <a:pt x="469" y="236"/>
                        </a:lnTo>
                        <a:lnTo>
                          <a:pt x="462" y="224"/>
                        </a:lnTo>
                        <a:lnTo>
                          <a:pt x="457" y="210"/>
                        </a:lnTo>
                        <a:lnTo>
                          <a:pt x="456" y="194"/>
                        </a:lnTo>
                        <a:lnTo>
                          <a:pt x="461" y="177"/>
                        </a:lnTo>
                        <a:lnTo>
                          <a:pt x="462" y="175"/>
                        </a:lnTo>
                        <a:lnTo>
                          <a:pt x="462" y="169"/>
                        </a:lnTo>
                        <a:lnTo>
                          <a:pt x="461" y="161"/>
                        </a:lnTo>
                        <a:lnTo>
                          <a:pt x="455" y="153"/>
                        </a:lnTo>
                        <a:lnTo>
                          <a:pt x="443" y="146"/>
                        </a:lnTo>
                        <a:lnTo>
                          <a:pt x="424" y="143"/>
                        </a:lnTo>
                        <a:lnTo>
                          <a:pt x="394" y="143"/>
                        </a:lnTo>
                        <a:lnTo>
                          <a:pt x="352" y="148"/>
                        </a:lnTo>
                        <a:lnTo>
                          <a:pt x="350" y="148"/>
                        </a:lnTo>
                        <a:lnTo>
                          <a:pt x="344" y="149"/>
                        </a:lnTo>
                        <a:lnTo>
                          <a:pt x="334" y="151"/>
                        </a:lnTo>
                        <a:lnTo>
                          <a:pt x="321" y="152"/>
                        </a:lnTo>
                        <a:lnTo>
                          <a:pt x="305" y="153"/>
                        </a:lnTo>
                        <a:lnTo>
                          <a:pt x="288" y="154"/>
                        </a:lnTo>
                        <a:lnTo>
                          <a:pt x="268" y="154"/>
                        </a:lnTo>
                        <a:lnTo>
                          <a:pt x="246" y="154"/>
                        </a:lnTo>
                        <a:lnTo>
                          <a:pt x="225" y="152"/>
                        </a:lnTo>
                        <a:lnTo>
                          <a:pt x="203" y="148"/>
                        </a:lnTo>
                        <a:lnTo>
                          <a:pt x="181" y="143"/>
                        </a:lnTo>
                        <a:lnTo>
                          <a:pt x="160" y="136"/>
                        </a:lnTo>
                        <a:lnTo>
                          <a:pt x="139" y="127"/>
                        </a:lnTo>
                        <a:lnTo>
                          <a:pt x="120" y="114"/>
                        </a:lnTo>
                        <a:lnTo>
                          <a:pt x="104" y="99"/>
                        </a:lnTo>
                        <a:lnTo>
                          <a:pt x="89" y="80"/>
                        </a:lnTo>
                        <a:lnTo>
                          <a:pt x="66" y="46"/>
                        </a:lnTo>
                        <a:lnTo>
                          <a:pt x="49" y="23"/>
                        </a:lnTo>
                        <a:lnTo>
                          <a:pt x="37" y="10"/>
                        </a:lnTo>
                        <a:lnTo>
                          <a:pt x="29" y="2"/>
                        </a:lnTo>
                        <a:lnTo>
                          <a:pt x="22" y="0"/>
                        </a:lnTo>
                        <a:lnTo>
                          <a:pt x="17" y="1"/>
                        </a:lnTo>
                        <a:lnTo>
                          <a:pt x="11" y="3"/>
                        </a:lnTo>
                        <a:lnTo>
                          <a:pt x="4" y="4"/>
                        </a:lnTo>
                        <a:lnTo>
                          <a:pt x="0" y="3"/>
                        </a:lnTo>
                        <a:lnTo>
                          <a:pt x="1" y="1"/>
                        </a:lnTo>
                        <a:lnTo>
                          <a:pt x="7" y="0"/>
                        </a:lnTo>
                        <a:lnTo>
                          <a:pt x="18" y="2"/>
                        </a:lnTo>
                        <a:lnTo>
                          <a:pt x="34" y="10"/>
                        </a:lnTo>
                        <a:lnTo>
                          <a:pt x="55" y="23"/>
                        </a:lnTo>
                        <a:lnTo>
                          <a:pt x="79" y="47"/>
                        </a:lnTo>
                        <a:lnTo>
                          <a:pt x="107" y="80"/>
                        </a:lnTo>
                        <a:lnTo>
                          <a:pt x="109" y="84"/>
                        </a:lnTo>
                        <a:lnTo>
                          <a:pt x="115" y="91"/>
                        </a:lnTo>
                        <a:lnTo>
                          <a:pt x="125" y="102"/>
                        </a:lnTo>
                        <a:lnTo>
                          <a:pt x="140" y="114"/>
                        </a:lnTo>
                        <a:lnTo>
                          <a:pt x="160" y="125"/>
                        </a:lnTo>
                        <a:lnTo>
                          <a:pt x="184" y="134"/>
                        </a:lnTo>
                        <a:lnTo>
                          <a:pt x="213" y="138"/>
                        </a:lnTo>
                        <a:lnTo>
                          <a:pt x="248" y="137"/>
                        </a:lnTo>
                        <a:lnTo>
                          <a:pt x="268" y="136"/>
                        </a:lnTo>
                        <a:lnTo>
                          <a:pt x="283" y="136"/>
                        </a:lnTo>
                        <a:lnTo>
                          <a:pt x="295" y="138"/>
                        </a:lnTo>
                        <a:lnTo>
                          <a:pt x="305" y="139"/>
                        </a:lnTo>
                        <a:lnTo>
                          <a:pt x="316" y="142"/>
                        </a:lnTo>
                        <a:lnTo>
                          <a:pt x="327" y="140"/>
                        </a:lnTo>
                        <a:lnTo>
                          <a:pt x="343" y="138"/>
                        </a:lnTo>
                        <a:lnTo>
                          <a:pt x="365" y="133"/>
                        </a:lnTo>
                        <a:lnTo>
                          <a:pt x="390" y="128"/>
                        </a:lnTo>
                        <a:lnTo>
                          <a:pt x="415" y="127"/>
                        </a:lnTo>
                        <a:lnTo>
                          <a:pt x="438" y="131"/>
                        </a:lnTo>
                        <a:lnTo>
                          <a:pt x="456" y="138"/>
                        </a:lnTo>
                        <a:lnTo>
                          <a:pt x="470" y="151"/>
                        </a:lnTo>
                        <a:lnTo>
                          <a:pt x="479" y="167"/>
                        </a:lnTo>
                        <a:lnTo>
                          <a:pt x="481" y="187"/>
                        </a:lnTo>
                        <a:lnTo>
                          <a:pt x="475" y="210"/>
                        </a:lnTo>
                        <a:lnTo>
                          <a:pt x="471" y="229"/>
                        </a:lnTo>
                        <a:lnTo>
                          <a:pt x="481" y="237"/>
                        </a:lnTo>
                        <a:lnTo>
                          <a:pt x="499" y="239"/>
                        </a:lnTo>
                        <a:lnTo>
                          <a:pt x="517" y="237"/>
                        </a:lnTo>
                        <a:lnTo>
                          <a:pt x="531" y="235"/>
                        </a:lnTo>
                        <a:lnTo>
                          <a:pt x="536" y="236"/>
                        </a:lnTo>
                        <a:lnTo>
                          <a:pt x="524" y="242"/>
                        </a:lnTo>
                        <a:lnTo>
                          <a:pt x="491" y="25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" name="Freeform 68"/>
                  <p:cNvSpPr/>
                  <p:nvPr/>
                </p:nvSpPr>
                <p:spPr bwMode="auto">
                  <a:xfrm>
                    <a:off x="4443" y="2023"/>
                    <a:ext cx="76" cy="203"/>
                  </a:xfrm>
                  <a:custGeom>
                    <a:avLst/>
                    <a:gdLst>
                      <a:gd name="T0" fmla="*/ 1 w 152"/>
                      <a:gd name="T1" fmla="*/ 203 h 203"/>
                      <a:gd name="T2" fmla="*/ 1 w 152"/>
                      <a:gd name="T3" fmla="*/ 203 h 203"/>
                      <a:gd name="T4" fmla="*/ 1 w 152"/>
                      <a:gd name="T5" fmla="*/ 199 h 203"/>
                      <a:gd name="T6" fmla="*/ 1 w 152"/>
                      <a:gd name="T7" fmla="*/ 193 h 203"/>
                      <a:gd name="T8" fmla="*/ 1 w 152"/>
                      <a:gd name="T9" fmla="*/ 181 h 203"/>
                      <a:gd name="T10" fmla="*/ 1 w 152"/>
                      <a:gd name="T11" fmla="*/ 162 h 203"/>
                      <a:gd name="T12" fmla="*/ 1 w 152"/>
                      <a:gd name="T13" fmla="*/ 133 h 203"/>
                      <a:gd name="T14" fmla="*/ 1 w 152"/>
                      <a:gd name="T15" fmla="*/ 94 h 203"/>
                      <a:gd name="T16" fmla="*/ 1 w 152"/>
                      <a:gd name="T17" fmla="*/ 43 h 203"/>
                      <a:gd name="T18" fmla="*/ 0 w 152"/>
                      <a:gd name="T19" fmla="*/ 4 h 203"/>
                      <a:gd name="T20" fmla="*/ 0 w 152"/>
                      <a:gd name="T21" fmla="*/ 0 h 203"/>
                      <a:gd name="T22" fmla="*/ 1 w 152"/>
                      <a:gd name="T23" fmla="*/ 21 h 203"/>
                      <a:gd name="T24" fmla="*/ 1 w 152"/>
                      <a:gd name="T25" fmla="*/ 59 h 203"/>
                      <a:gd name="T26" fmla="*/ 1 w 152"/>
                      <a:gd name="T27" fmla="*/ 104 h 203"/>
                      <a:gd name="T28" fmla="*/ 1 w 152"/>
                      <a:gd name="T29" fmla="*/ 149 h 203"/>
                      <a:gd name="T30" fmla="*/ 1 w 152"/>
                      <a:gd name="T31" fmla="*/ 184 h 203"/>
                      <a:gd name="T32" fmla="*/ 1 w 152"/>
                      <a:gd name="T33" fmla="*/ 203 h 203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152"/>
                      <a:gd name="T52" fmla="*/ 0 h 203"/>
                      <a:gd name="T53" fmla="*/ 152 w 152"/>
                      <a:gd name="T54" fmla="*/ 203 h 203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152" h="203">
                        <a:moveTo>
                          <a:pt x="152" y="203"/>
                        </a:moveTo>
                        <a:lnTo>
                          <a:pt x="147" y="203"/>
                        </a:lnTo>
                        <a:lnTo>
                          <a:pt x="133" y="199"/>
                        </a:lnTo>
                        <a:lnTo>
                          <a:pt x="113" y="193"/>
                        </a:lnTo>
                        <a:lnTo>
                          <a:pt x="90" y="181"/>
                        </a:lnTo>
                        <a:lnTo>
                          <a:pt x="64" y="162"/>
                        </a:lnTo>
                        <a:lnTo>
                          <a:pt x="40" y="133"/>
                        </a:lnTo>
                        <a:lnTo>
                          <a:pt x="21" y="94"/>
                        </a:lnTo>
                        <a:lnTo>
                          <a:pt x="7" y="43"/>
                        </a:lnTo>
                        <a:lnTo>
                          <a:pt x="0" y="4"/>
                        </a:lnTo>
                        <a:lnTo>
                          <a:pt x="0" y="0"/>
                        </a:lnTo>
                        <a:lnTo>
                          <a:pt x="4" y="21"/>
                        </a:lnTo>
                        <a:lnTo>
                          <a:pt x="17" y="59"/>
                        </a:lnTo>
                        <a:lnTo>
                          <a:pt x="38" y="104"/>
                        </a:lnTo>
                        <a:lnTo>
                          <a:pt x="66" y="149"/>
                        </a:lnTo>
                        <a:lnTo>
                          <a:pt x="104" y="184"/>
                        </a:lnTo>
                        <a:lnTo>
                          <a:pt x="152" y="20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51" name="Freeform 69"/>
                  <p:cNvSpPr/>
                  <p:nvPr/>
                </p:nvSpPr>
                <p:spPr bwMode="auto">
                  <a:xfrm>
                    <a:off x="4368" y="2055"/>
                    <a:ext cx="72" cy="43"/>
                  </a:xfrm>
                  <a:custGeom>
                    <a:avLst/>
                    <a:gdLst>
                      <a:gd name="T0" fmla="*/ 1 w 144"/>
                      <a:gd name="T1" fmla="*/ 43 h 43"/>
                      <a:gd name="T2" fmla="*/ 1 w 144"/>
                      <a:gd name="T3" fmla="*/ 41 h 43"/>
                      <a:gd name="T4" fmla="*/ 1 w 144"/>
                      <a:gd name="T5" fmla="*/ 36 h 43"/>
                      <a:gd name="T6" fmla="*/ 1 w 144"/>
                      <a:gd name="T7" fmla="*/ 30 h 43"/>
                      <a:gd name="T8" fmla="*/ 1 w 144"/>
                      <a:gd name="T9" fmla="*/ 22 h 43"/>
                      <a:gd name="T10" fmla="*/ 1 w 144"/>
                      <a:gd name="T11" fmla="*/ 16 h 43"/>
                      <a:gd name="T12" fmla="*/ 1 w 144"/>
                      <a:gd name="T13" fmla="*/ 10 h 43"/>
                      <a:gd name="T14" fmla="*/ 1 w 144"/>
                      <a:gd name="T15" fmla="*/ 5 h 43"/>
                      <a:gd name="T16" fmla="*/ 1 w 144"/>
                      <a:gd name="T17" fmla="*/ 3 h 43"/>
                      <a:gd name="T18" fmla="*/ 1 w 144"/>
                      <a:gd name="T19" fmla="*/ 3 h 43"/>
                      <a:gd name="T20" fmla="*/ 0 w 144"/>
                      <a:gd name="T21" fmla="*/ 3 h 43"/>
                      <a:gd name="T22" fmla="*/ 0 w 144"/>
                      <a:gd name="T23" fmla="*/ 2 h 43"/>
                      <a:gd name="T24" fmla="*/ 1 w 144"/>
                      <a:gd name="T25" fmla="*/ 1 h 43"/>
                      <a:gd name="T26" fmla="*/ 1 w 144"/>
                      <a:gd name="T27" fmla="*/ 1 h 43"/>
                      <a:gd name="T28" fmla="*/ 1 w 144"/>
                      <a:gd name="T29" fmla="*/ 0 h 43"/>
                      <a:gd name="T30" fmla="*/ 1 w 144"/>
                      <a:gd name="T31" fmla="*/ 0 h 43"/>
                      <a:gd name="T32" fmla="*/ 1 w 144"/>
                      <a:gd name="T33" fmla="*/ 1 h 43"/>
                      <a:gd name="T34" fmla="*/ 1 w 144"/>
                      <a:gd name="T35" fmla="*/ 2 h 43"/>
                      <a:gd name="T36" fmla="*/ 1 w 144"/>
                      <a:gd name="T37" fmla="*/ 4 h 43"/>
                      <a:gd name="T38" fmla="*/ 1 w 144"/>
                      <a:gd name="T39" fmla="*/ 7 h 43"/>
                      <a:gd name="T40" fmla="*/ 1 w 144"/>
                      <a:gd name="T41" fmla="*/ 12 h 43"/>
                      <a:gd name="T42" fmla="*/ 1 w 144"/>
                      <a:gd name="T43" fmla="*/ 17 h 43"/>
                      <a:gd name="T44" fmla="*/ 1 w 144"/>
                      <a:gd name="T45" fmla="*/ 24 h 43"/>
                      <a:gd name="T46" fmla="*/ 1 w 144"/>
                      <a:gd name="T47" fmla="*/ 32 h 43"/>
                      <a:gd name="T48" fmla="*/ 1 w 144"/>
                      <a:gd name="T49" fmla="*/ 43 h 43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144"/>
                      <a:gd name="T76" fmla="*/ 0 h 43"/>
                      <a:gd name="T77" fmla="*/ 144 w 144"/>
                      <a:gd name="T78" fmla="*/ 43 h 43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144" h="43">
                        <a:moveTo>
                          <a:pt x="144" y="43"/>
                        </a:moveTo>
                        <a:lnTo>
                          <a:pt x="142" y="41"/>
                        </a:lnTo>
                        <a:lnTo>
                          <a:pt x="134" y="36"/>
                        </a:lnTo>
                        <a:lnTo>
                          <a:pt x="122" y="30"/>
                        </a:lnTo>
                        <a:lnTo>
                          <a:pt x="107" y="22"/>
                        </a:lnTo>
                        <a:lnTo>
                          <a:pt x="88" y="16"/>
                        </a:lnTo>
                        <a:lnTo>
                          <a:pt x="67" y="10"/>
                        </a:lnTo>
                        <a:lnTo>
                          <a:pt x="43" y="5"/>
                        </a:lnTo>
                        <a:lnTo>
                          <a:pt x="16" y="3"/>
                        </a:lnTo>
                        <a:lnTo>
                          <a:pt x="6" y="3"/>
                        </a:lnTo>
                        <a:lnTo>
                          <a:pt x="0" y="3"/>
                        </a:lnTo>
                        <a:lnTo>
                          <a:pt x="0" y="2"/>
                        </a:lnTo>
                        <a:lnTo>
                          <a:pt x="5" y="1"/>
                        </a:lnTo>
                        <a:lnTo>
                          <a:pt x="13" y="1"/>
                        </a:lnTo>
                        <a:lnTo>
                          <a:pt x="23" y="0"/>
                        </a:lnTo>
                        <a:lnTo>
                          <a:pt x="36" y="0"/>
                        </a:lnTo>
                        <a:lnTo>
                          <a:pt x="51" y="1"/>
                        </a:lnTo>
                        <a:lnTo>
                          <a:pt x="66" y="2"/>
                        </a:lnTo>
                        <a:lnTo>
                          <a:pt x="82" y="4"/>
                        </a:lnTo>
                        <a:lnTo>
                          <a:pt x="97" y="7"/>
                        </a:lnTo>
                        <a:lnTo>
                          <a:pt x="111" y="12"/>
                        </a:lnTo>
                        <a:lnTo>
                          <a:pt x="123" y="17"/>
                        </a:lnTo>
                        <a:lnTo>
                          <a:pt x="134" y="24"/>
                        </a:lnTo>
                        <a:lnTo>
                          <a:pt x="141" y="32"/>
                        </a:lnTo>
                        <a:lnTo>
                          <a:pt x="144" y="4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52" name="Freeform 70"/>
                  <p:cNvSpPr/>
                  <p:nvPr/>
                </p:nvSpPr>
                <p:spPr bwMode="auto">
                  <a:xfrm>
                    <a:off x="4421" y="1752"/>
                    <a:ext cx="217" cy="484"/>
                  </a:xfrm>
                  <a:custGeom>
                    <a:avLst/>
                    <a:gdLst>
                      <a:gd name="T0" fmla="*/ 2 w 434"/>
                      <a:gd name="T1" fmla="*/ 484 h 484"/>
                      <a:gd name="T2" fmla="*/ 2 w 434"/>
                      <a:gd name="T3" fmla="*/ 483 h 484"/>
                      <a:gd name="T4" fmla="*/ 2 w 434"/>
                      <a:gd name="T5" fmla="*/ 478 h 484"/>
                      <a:gd name="T6" fmla="*/ 2 w 434"/>
                      <a:gd name="T7" fmla="*/ 469 h 484"/>
                      <a:gd name="T8" fmla="*/ 2 w 434"/>
                      <a:gd name="T9" fmla="*/ 454 h 484"/>
                      <a:gd name="T10" fmla="*/ 2 w 434"/>
                      <a:gd name="T11" fmla="*/ 433 h 484"/>
                      <a:gd name="T12" fmla="*/ 2 w 434"/>
                      <a:gd name="T13" fmla="*/ 403 h 484"/>
                      <a:gd name="T14" fmla="*/ 2 w 434"/>
                      <a:gd name="T15" fmla="*/ 365 h 484"/>
                      <a:gd name="T16" fmla="*/ 2 w 434"/>
                      <a:gd name="T17" fmla="*/ 317 h 484"/>
                      <a:gd name="T18" fmla="*/ 2 w 434"/>
                      <a:gd name="T19" fmla="*/ 293 h 484"/>
                      <a:gd name="T20" fmla="*/ 2 w 434"/>
                      <a:gd name="T21" fmla="*/ 274 h 484"/>
                      <a:gd name="T22" fmla="*/ 1 w 434"/>
                      <a:gd name="T23" fmla="*/ 259 h 484"/>
                      <a:gd name="T24" fmla="*/ 1 w 434"/>
                      <a:gd name="T25" fmla="*/ 247 h 484"/>
                      <a:gd name="T26" fmla="*/ 1 w 434"/>
                      <a:gd name="T27" fmla="*/ 236 h 484"/>
                      <a:gd name="T28" fmla="*/ 1 w 434"/>
                      <a:gd name="T29" fmla="*/ 228 h 484"/>
                      <a:gd name="T30" fmla="*/ 1 w 434"/>
                      <a:gd name="T31" fmla="*/ 219 h 484"/>
                      <a:gd name="T32" fmla="*/ 1 w 434"/>
                      <a:gd name="T33" fmla="*/ 211 h 484"/>
                      <a:gd name="T34" fmla="*/ 1 w 434"/>
                      <a:gd name="T35" fmla="*/ 200 h 484"/>
                      <a:gd name="T36" fmla="*/ 1 w 434"/>
                      <a:gd name="T37" fmla="*/ 186 h 484"/>
                      <a:gd name="T38" fmla="*/ 1 w 434"/>
                      <a:gd name="T39" fmla="*/ 170 h 484"/>
                      <a:gd name="T40" fmla="*/ 1 w 434"/>
                      <a:gd name="T41" fmla="*/ 148 h 484"/>
                      <a:gd name="T42" fmla="*/ 1 w 434"/>
                      <a:gd name="T43" fmla="*/ 122 h 484"/>
                      <a:gd name="T44" fmla="*/ 1 w 434"/>
                      <a:gd name="T45" fmla="*/ 88 h 484"/>
                      <a:gd name="T46" fmla="*/ 1 w 434"/>
                      <a:gd name="T47" fmla="*/ 48 h 484"/>
                      <a:gd name="T48" fmla="*/ 0 w 434"/>
                      <a:gd name="T49" fmla="*/ 0 h 484"/>
                      <a:gd name="T50" fmla="*/ 0 w 434"/>
                      <a:gd name="T51" fmla="*/ 2 h 484"/>
                      <a:gd name="T52" fmla="*/ 0 w 434"/>
                      <a:gd name="T53" fmla="*/ 9 h 484"/>
                      <a:gd name="T54" fmla="*/ 0 w 434"/>
                      <a:gd name="T55" fmla="*/ 18 h 484"/>
                      <a:gd name="T56" fmla="*/ 1 w 434"/>
                      <a:gd name="T57" fmla="*/ 30 h 484"/>
                      <a:gd name="T58" fmla="*/ 1 w 434"/>
                      <a:gd name="T59" fmla="*/ 45 h 484"/>
                      <a:gd name="T60" fmla="*/ 1 w 434"/>
                      <a:gd name="T61" fmla="*/ 62 h 484"/>
                      <a:gd name="T62" fmla="*/ 1 w 434"/>
                      <a:gd name="T63" fmla="*/ 81 h 484"/>
                      <a:gd name="T64" fmla="*/ 1 w 434"/>
                      <a:gd name="T65" fmla="*/ 100 h 484"/>
                      <a:gd name="T66" fmla="*/ 1 w 434"/>
                      <a:gd name="T67" fmla="*/ 119 h 484"/>
                      <a:gd name="T68" fmla="*/ 1 w 434"/>
                      <a:gd name="T69" fmla="*/ 139 h 484"/>
                      <a:gd name="T70" fmla="*/ 1 w 434"/>
                      <a:gd name="T71" fmla="*/ 158 h 484"/>
                      <a:gd name="T72" fmla="*/ 1 w 434"/>
                      <a:gd name="T73" fmla="*/ 175 h 484"/>
                      <a:gd name="T74" fmla="*/ 1 w 434"/>
                      <a:gd name="T75" fmla="*/ 191 h 484"/>
                      <a:gd name="T76" fmla="*/ 1 w 434"/>
                      <a:gd name="T77" fmla="*/ 205 h 484"/>
                      <a:gd name="T78" fmla="*/ 1 w 434"/>
                      <a:gd name="T79" fmla="*/ 216 h 484"/>
                      <a:gd name="T80" fmla="*/ 1 w 434"/>
                      <a:gd name="T81" fmla="*/ 224 h 484"/>
                      <a:gd name="T82" fmla="*/ 1 w 434"/>
                      <a:gd name="T83" fmla="*/ 226 h 484"/>
                      <a:gd name="T84" fmla="*/ 1 w 434"/>
                      <a:gd name="T85" fmla="*/ 232 h 484"/>
                      <a:gd name="T86" fmla="*/ 1 w 434"/>
                      <a:gd name="T87" fmla="*/ 242 h 484"/>
                      <a:gd name="T88" fmla="*/ 2 w 434"/>
                      <a:gd name="T89" fmla="*/ 255 h 484"/>
                      <a:gd name="T90" fmla="*/ 2 w 434"/>
                      <a:gd name="T91" fmla="*/ 271 h 484"/>
                      <a:gd name="T92" fmla="*/ 2 w 434"/>
                      <a:gd name="T93" fmla="*/ 289 h 484"/>
                      <a:gd name="T94" fmla="*/ 2 w 434"/>
                      <a:gd name="T95" fmla="*/ 308 h 484"/>
                      <a:gd name="T96" fmla="*/ 2 w 434"/>
                      <a:gd name="T97" fmla="*/ 329 h 484"/>
                      <a:gd name="T98" fmla="*/ 2 w 434"/>
                      <a:gd name="T99" fmla="*/ 350 h 484"/>
                      <a:gd name="T100" fmla="*/ 2 w 434"/>
                      <a:gd name="T101" fmla="*/ 373 h 484"/>
                      <a:gd name="T102" fmla="*/ 2 w 434"/>
                      <a:gd name="T103" fmla="*/ 394 h 484"/>
                      <a:gd name="T104" fmla="*/ 2 w 434"/>
                      <a:gd name="T105" fmla="*/ 416 h 484"/>
                      <a:gd name="T106" fmla="*/ 2 w 434"/>
                      <a:gd name="T107" fmla="*/ 436 h 484"/>
                      <a:gd name="T108" fmla="*/ 2 w 434"/>
                      <a:gd name="T109" fmla="*/ 454 h 484"/>
                      <a:gd name="T110" fmla="*/ 2 w 434"/>
                      <a:gd name="T111" fmla="*/ 470 h 484"/>
                      <a:gd name="T112" fmla="*/ 2 w 434"/>
                      <a:gd name="T113" fmla="*/ 484 h 484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434"/>
                      <a:gd name="T172" fmla="*/ 0 h 484"/>
                      <a:gd name="T173" fmla="*/ 434 w 434"/>
                      <a:gd name="T174" fmla="*/ 484 h 484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434" h="484">
                        <a:moveTo>
                          <a:pt x="345" y="484"/>
                        </a:moveTo>
                        <a:lnTo>
                          <a:pt x="351" y="483"/>
                        </a:lnTo>
                        <a:lnTo>
                          <a:pt x="366" y="478"/>
                        </a:lnTo>
                        <a:lnTo>
                          <a:pt x="386" y="469"/>
                        </a:lnTo>
                        <a:lnTo>
                          <a:pt x="403" y="454"/>
                        </a:lnTo>
                        <a:lnTo>
                          <a:pt x="413" y="433"/>
                        </a:lnTo>
                        <a:lnTo>
                          <a:pt x="410" y="403"/>
                        </a:lnTo>
                        <a:lnTo>
                          <a:pt x="387" y="365"/>
                        </a:lnTo>
                        <a:lnTo>
                          <a:pt x="341" y="317"/>
                        </a:lnTo>
                        <a:lnTo>
                          <a:pt x="311" y="293"/>
                        </a:lnTo>
                        <a:lnTo>
                          <a:pt x="281" y="274"/>
                        </a:lnTo>
                        <a:lnTo>
                          <a:pt x="251" y="259"/>
                        </a:lnTo>
                        <a:lnTo>
                          <a:pt x="222" y="247"/>
                        </a:lnTo>
                        <a:lnTo>
                          <a:pt x="194" y="236"/>
                        </a:lnTo>
                        <a:lnTo>
                          <a:pt x="167" y="228"/>
                        </a:lnTo>
                        <a:lnTo>
                          <a:pt x="142" y="219"/>
                        </a:lnTo>
                        <a:lnTo>
                          <a:pt x="118" y="211"/>
                        </a:lnTo>
                        <a:lnTo>
                          <a:pt x="95" y="200"/>
                        </a:lnTo>
                        <a:lnTo>
                          <a:pt x="74" y="186"/>
                        </a:lnTo>
                        <a:lnTo>
                          <a:pt x="55" y="170"/>
                        </a:lnTo>
                        <a:lnTo>
                          <a:pt x="39" y="148"/>
                        </a:lnTo>
                        <a:lnTo>
                          <a:pt x="25" y="122"/>
                        </a:lnTo>
                        <a:lnTo>
                          <a:pt x="14" y="88"/>
                        </a:lnTo>
                        <a:lnTo>
                          <a:pt x="6" y="48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9"/>
                        </a:lnTo>
                        <a:lnTo>
                          <a:pt x="0" y="18"/>
                        </a:lnTo>
                        <a:lnTo>
                          <a:pt x="1" y="30"/>
                        </a:lnTo>
                        <a:lnTo>
                          <a:pt x="2" y="45"/>
                        </a:lnTo>
                        <a:lnTo>
                          <a:pt x="6" y="62"/>
                        </a:lnTo>
                        <a:lnTo>
                          <a:pt x="12" y="81"/>
                        </a:lnTo>
                        <a:lnTo>
                          <a:pt x="20" y="100"/>
                        </a:lnTo>
                        <a:lnTo>
                          <a:pt x="30" y="119"/>
                        </a:lnTo>
                        <a:lnTo>
                          <a:pt x="44" y="139"/>
                        </a:lnTo>
                        <a:lnTo>
                          <a:pt x="62" y="158"/>
                        </a:lnTo>
                        <a:lnTo>
                          <a:pt x="83" y="175"/>
                        </a:lnTo>
                        <a:lnTo>
                          <a:pt x="110" y="191"/>
                        </a:lnTo>
                        <a:lnTo>
                          <a:pt x="139" y="205"/>
                        </a:lnTo>
                        <a:lnTo>
                          <a:pt x="175" y="216"/>
                        </a:lnTo>
                        <a:lnTo>
                          <a:pt x="217" y="224"/>
                        </a:lnTo>
                        <a:lnTo>
                          <a:pt x="221" y="226"/>
                        </a:lnTo>
                        <a:lnTo>
                          <a:pt x="233" y="232"/>
                        </a:lnTo>
                        <a:lnTo>
                          <a:pt x="251" y="242"/>
                        </a:lnTo>
                        <a:lnTo>
                          <a:pt x="273" y="255"/>
                        </a:lnTo>
                        <a:lnTo>
                          <a:pt x="298" y="271"/>
                        </a:lnTo>
                        <a:lnTo>
                          <a:pt x="326" y="289"/>
                        </a:lnTo>
                        <a:lnTo>
                          <a:pt x="353" y="308"/>
                        </a:lnTo>
                        <a:lnTo>
                          <a:pt x="378" y="329"/>
                        </a:lnTo>
                        <a:lnTo>
                          <a:pt x="401" y="350"/>
                        </a:lnTo>
                        <a:lnTo>
                          <a:pt x="418" y="373"/>
                        </a:lnTo>
                        <a:lnTo>
                          <a:pt x="430" y="394"/>
                        </a:lnTo>
                        <a:lnTo>
                          <a:pt x="434" y="416"/>
                        </a:lnTo>
                        <a:lnTo>
                          <a:pt x="430" y="436"/>
                        </a:lnTo>
                        <a:lnTo>
                          <a:pt x="414" y="454"/>
                        </a:lnTo>
                        <a:lnTo>
                          <a:pt x="386" y="470"/>
                        </a:lnTo>
                        <a:lnTo>
                          <a:pt x="345" y="48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53" name="Freeform 71"/>
                  <p:cNvSpPr/>
                  <p:nvPr/>
                </p:nvSpPr>
                <p:spPr bwMode="auto">
                  <a:xfrm>
                    <a:off x="4477" y="1821"/>
                    <a:ext cx="32" cy="122"/>
                  </a:xfrm>
                  <a:custGeom>
                    <a:avLst/>
                    <a:gdLst>
                      <a:gd name="T0" fmla="*/ 1 w 63"/>
                      <a:gd name="T1" fmla="*/ 122 h 122"/>
                      <a:gd name="T2" fmla="*/ 1 w 63"/>
                      <a:gd name="T3" fmla="*/ 121 h 122"/>
                      <a:gd name="T4" fmla="*/ 1 w 63"/>
                      <a:gd name="T5" fmla="*/ 116 h 122"/>
                      <a:gd name="T6" fmla="*/ 1 w 63"/>
                      <a:gd name="T7" fmla="*/ 108 h 122"/>
                      <a:gd name="T8" fmla="*/ 1 w 63"/>
                      <a:gd name="T9" fmla="*/ 97 h 122"/>
                      <a:gd name="T10" fmla="*/ 1 w 63"/>
                      <a:gd name="T11" fmla="*/ 79 h 122"/>
                      <a:gd name="T12" fmla="*/ 1 w 63"/>
                      <a:gd name="T13" fmla="*/ 59 h 122"/>
                      <a:gd name="T14" fmla="*/ 1 w 63"/>
                      <a:gd name="T15" fmla="*/ 32 h 122"/>
                      <a:gd name="T16" fmla="*/ 0 w 63"/>
                      <a:gd name="T17" fmla="*/ 0 h 122"/>
                      <a:gd name="T18" fmla="*/ 1 w 63"/>
                      <a:gd name="T19" fmla="*/ 4 h 122"/>
                      <a:gd name="T20" fmla="*/ 1 w 63"/>
                      <a:gd name="T21" fmla="*/ 17 h 122"/>
                      <a:gd name="T22" fmla="*/ 1 w 63"/>
                      <a:gd name="T23" fmla="*/ 35 h 122"/>
                      <a:gd name="T24" fmla="*/ 1 w 63"/>
                      <a:gd name="T25" fmla="*/ 57 h 122"/>
                      <a:gd name="T26" fmla="*/ 1 w 63"/>
                      <a:gd name="T27" fmla="*/ 78 h 122"/>
                      <a:gd name="T28" fmla="*/ 1 w 63"/>
                      <a:gd name="T29" fmla="*/ 99 h 122"/>
                      <a:gd name="T30" fmla="*/ 1 w 63"/>
                      <a:gd name="T31" fmla="*/ 114 h 122"/>
                      <a:gd name="T32" fmla="*/ 1 w 63"/>
                      <a:gd name="T33" fmla="*/ 122 h 122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63"/>
                      <a:gd name="T52" fmla="*/ 0 h 122"/>
                      <a:gd name="T53" fmla="*/ 63 w 63"/>
                      <a:gd name="T54" fmla="*/ 122 h 122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63" h="122">
                        <a:moveTo>
                          <a:pt x="63" y="122"/>
                        </a:moveTo>
                        <a:lnTo>
                          <a:pt x="61" y="121"/>
                        </a:lnTo>
                        <a:lnTo>
                          <a:pt x="54" y="116"/>
                        </a:lnTo>
                        <a:lnTo>
                          <a:pt x="45" y="108"/>
                        </a:lnTo>
                        <a:lnTo>
                          <a:pt x="34" y="97"/>
                        </a:lnTo>
                        <a:lnTo>
                          <a:pt x="23" y="79"/>
                        </a:lnTo>
                        <a:lnTo>
                          <a:pt x="14" y="59"/>
                        </a:lnTo>
                        <a:lnTo>
                          <a:pt x="4" y="32"/>
                        </a:lnTo>
                        <a:lnTo>
                          <a:pt x="0" y="0"/>
                        </a:lnTo>
                        <a:lnTo>
                          <a:pt x="2" y="4"/>
                        </a:lnTo>
                        <a:lnTo>
                          <a:pt x="7" y="17"/>
                        </a:lnTo>
                        <a:lnTo>
                          <a:pt x="15" y="35"/>
                        </a:lnTo>
                        <a:lnTo>
                          <a:pt x="25" y="57"/>
                        </a:lnTo>
                        <a:lnTo>
                          <a:pt x="36" y="78"/>
                        </a:lnTo>
                        <a:lnTo>
                          <a:pt x="46" y="99"/>
                        </a:lnTo>
                        <a:lnTo>
                          <a:pt x="55" y="114"/>
                        </a:lnTo>
                        <a:lnTo>
                          <a:pt x="63" y="12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54" name="Freeform 72"/>
                  <p:cNvSpPr/>
                  <p:nvPr/>
                </p:nvSpPr>
                <p:spPr bwMode="auto">
                  <a:xfrm>
                    <a:off x="4476" y="1998"/>
                    <a:ext cx="95" cy="222"/>
                  </a:xfrm>
                  <a:custGeom>
                    <a:avLst/>
                    <a:gdLst>
                      <a:gd name="T0" fmla="*/ 0 w 191"/>
                      <a:gd name="T1" fmla="*/ 222 h 222"/>
                      <a:gd name="T2" fmla="*/ 0 w 191"/>
                      <a:gd name="T3" fmla="*/ 221 h 222"/>
                      <a:gd name="T4" fmla="*/ 0 w 191"/>
                      <a:gd name="T5" fmla="*/ 217 h 222"/>
                      <a:gd name="T6" fmla="*/ 0 w 191"/>
                      <a:gd name="T7" fmla="*/ 210 h 222"/>
                      <a:gd name="T8" fmla="*/ 0 w 191"/>
                      <a:gd name="T9" fmla="*/ 199 h 222"/>
                      <a:gd name="T10" fmla="*/ 0 w 191"/>
                      <a:gd name="T11" fmla="*/ 183 h 222"/>
                      <a:gd name="T12" fmla="*/ 0 w 191"/>
                      <a:gd name="T13" fmla="*/ 161 h 222"/>
                      <a:gd name="T14" fmla="*/ 0 w 191"/>
                      <a:gd name="T15" fmla="*/ 132 h 222"/>
                      <a:gd name="T16" fmla="*/ 0 w 191"/>
                      <a:gd name="T17" fmla="*/ 97 h 222"/>
                      <a:gd name="T18" fmla="*/ 0 w 191"/>
                      <a:gd name="T19" fmla="*/ 62 h 222"/>
                      <a:gd name="T20" fmla="*/ 0 w 191"/>
                      <a:gd name="T21" fmla="*/ 38 h 222"/>
                      <a:gd name="T22" fmla="*/ 0 w 191"/>
                      <a:gd name="T23" fmla="*/ 20 h 222"/>
                      <a:gd name="T24" fmla="*/ 0 w 191"/>
                      <a:gd name="T25" fmla="*/ 11 h 222"/>
                      <a:gd name="T26" fmla="*/ 0 w 191"/>
                      <a:gd name="T27" fmla="*/ 6 h 222"/>
                      <a:gd name="T28" fmla="*/ 0 w 191"/>
                      <a:gd name="T29" fmla="*/ 5 h 222"/>
                      <a:gd name="T30" fmla="*/ 0 w 191"/>
                      <a:gd name="T31" fmla="*/ 6 h 222"/>
                      <a:gd name="T32" fmla="*/ 0 w 191"/>
                      <a:gd name="T33" fmla="*/ 6 h 222"/>
                      <a:gd name="T34" fmla="*/ 0 w 191"/>
                      <a:gd name="T35" fmla="*/ 4 h 222"/>
                      <a:gd name="T36" fmla="*/ 0 w 191"/>
                      <a:gd name="T37" fmla="*/ 2 h 222"/>
                      <a:gd name="T38" fmla="*/ 0 w 191"/>
                      <a:gd name="T39" fmla="*/ 0 h 222"/>
                      <a:gd name="T40" fmla="*/ 0 w 191"/>
                      <a:gd name="T41" fmla="*/ 2 h 222"/>
                      <a:gd name="T42" fmla="*/ 0 w 191"/>
                      <a:gd name="T43" fmla="*/ 12 h 222"/>
                      <a:gd name="T44" fmla="*/ 0 w 191"/>
                      <a:gd name="T45" fmla="*/ 30 h 222"/>
                      <a:gd name="T46" fmla="*/ 0 w 191"/>
                      <a:gd name="T47" fmla="*/ 62 h 222"/>
                      <a:gd name="T48" fmla="*/ 0 w 191"/>
                      <a:gd name="T49" fmla="*/ 108 h 222"/>
                      <a:gd name="T50" fmla="*/ 0 w 191"/>
                      <a:gd name="T51" fmla="*/ 151 h 222"/>
                      <a:gd name="T52" fmla="*/ 0 w 191"/>
                      <a:gd name="T53" fmla="*/ 173 h 222"/>
                      <a:gd name="T54" fmla="*/ 0 w 191"/>
                      <a:gd name="T55" fmla="*/ 181 h 222"/>
                      <a:gd name="T56" fmla="*/ 0 w 191"/>
                      <a:gd name="T57" fmla="*/ 180 h 222"/>
                      <a:gd name="T58" fmla="*/ 0 w 191"/>
                      <a:gd name="T59" fmla="*/ 178 h 222"/>
                      <a:gd name="T60" fmla="*/ 0 w 191"/>
                      <a:gd name="T61" fmla="*/ 180 h 222"/>
                      <a:gd name="T62" fmla="*/ 0 w 191"/>
                      <a:gd name="T63" fmla="*/ 193 h 222"/>
                      <a:gd name="T64" fmla="*/ 0 w 191"/>
                      <a:gd name="T65" fmla="*/ 222 h 222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91"/>
                      <a:gd name="T100" fmla="*/ 0 h 222"/>
                      <a:gd name="T101" fmla="*/ 191 w 191"/>
                      <a:gd name="T102" fmla="*/ 222 h 222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91" h="222">
                        <a:moveTo>
                          <a:pt x="191" y="222"/>
                        </a:moveTo>
                        <a:lnTo>
                          <a:pt x="186" y="221"/>
                        </a:lnTo>
                        <a:lnTo>
                          <a:pt x="176" y="217"/>
                        </a:lnTo>
                        <a:lnTo>
                          <a:pt x="160" y="210"/>
                        </a:lnTo>
                        <a:lnTo>
                          <a:pt x="141" y="199"/>
                        </a:lnTo>
                        <a:lnTo>
                          <a:pt x="122" y="183"/>
                        </a:lnTo>
                        <a:lnTo>
                          <a:pt x="104" y="161"/>
                        </a:lnTo>
                        <a:lnTo>
                          <a:pt x="91" y="132"/>
                        </a:lnTo>
                        <a:lnTo>
                          <a:pt x="84" y="97"/>
                        </a:lnTo>
                        <a:lnTo>
                          <a:pt x="79" y="62"/>
                        </a:lnTo>
                        <a:lnTo>
                          <a:pt x="71" y="38"/>
                        </a:lnTo>
                        <a:lnTo>
                          <a:pt x="62" y="20"/>
                        </a:lnTo>
                        <a:lnTo>
                          <a:pt x="50" y="11"/>
                        </a:lnTo>
                        <a:lnTo>
                          <a:pt x="38" y="6"/>
                        </a:lnTo>
                        <a:lnTo>
                          <a:pt x="26" y="5"/>
                        </a:lnTo>
                        <a:lnTo>
                          <a:pt x="15" y="6"/>
                        </a:lnTo>
                        <a:lnTo>
                          <a:pt x="4" y="6"/>
                        </a:lnTo>
                        <a:lnTo>
                          <a:pt x="0" y="4"/>
                        </a:lnTo>
                        <a:lnTo>
                          <a:pt x="4" y="2"/>
                        </a:lnTo>
                        <a:lnTo>
                          <a:pt x="17" y="0"/>
                        </a:lnTo>
                        <a:lnTo>
                          <a:pt x="33" y="2"/>
                        </a:lnTo>
                        <a:lnTo>
                          <a:pt x="53" y="12"/>
                        </a:lnTo>
                        <a:lnTo>
                          <a:pt x="73" y="30"/>
                        </a:lnTo>
                        <a:lnTo>
                          <a:pt x="92" y="62"/>
                        </a:lnTo>
                        <a:lnTo>
                          <a:pt x="106" y="108"/>
                        </a:lnTo>
                        <a:lnTo>
                          <a:pt x="116" y="151"/>
                        </a:lnTo>
                        <a:lnTo>
                          <a:pt x="125" y="173"/>
                        </a:lnTo>
                        <a:lnTo>
                          <a:pt x="134" y="181"/>
                        </a:lnTo>
                        <a:lnTo>
                          <a:pt x="142" y="180"/>
                        </a:lnTo>
                        <a:lnTo>
                          <a:pt x="152" y="178"/>
                        </a:lnTo>
                        <a:lnTo>
                          <a:pt x="162" y="180"/>
                        </a:lnTo>
                        <a:lnTo>
                          <a:pt x="175" y="193"/>
                        </a:lnTo>
                        <a:lnTo>
                          <a:pt x="191" y="22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55" name="Freeform 73"/>
                  <p:cNvSpPr/>
                  <p:nvPr/>
                </p:nvSpPr>
                <p:spPr bwMode="auto">
                  <a:xfrm>
                    <a:off x="4550" y="1173"/>
                    <a:ext cx="115" cy="916"/>
                  </a:xfrm>
                  <a:custGeom>
                    <a:avLst/>
                    <a:gdLst>
                      <a:gd name="T0" fmla="*/ 0 w 231"/>
                      <a:gd name="T1" fmla="*/ 887 h 916"/>
                      <a:gd name="T2" fmla="*/ 0 w 231"/>
                      <a:gd name="T3" fmla="*/ 896 h 916"/>
                      <a:gd name="T4" fmla="*/ 0 w 231"/>
                      <a:gd name="T5" fmla="*/ 858 h 916"/>
                      <a:gd name="T6" fmla="*/ 0 w 231"/>
                      <a:gd name="T7" fmla="*/ 717 h 916"/>
                      <a:gd name="T8" fmla="*/ 0 w 231"/>
                      <a:gd name="T9" fmla="*/ 592 h 916"/>
                      <a:gd name="T10" fmla="*/ 0 w 231"/>
                      <a:gd name="T11" fmla="*/ 592 h 916"/>
                      <a:gd name="T12" fmla="*/ 0 w 231"/>
                      <a:gd name="T13" fmla="*/ 534 h 916"/>
                      <a:gd name="T14" fmla="*/ 0 w 231"/>
                      <a:gd name="T15" fmla="*/ 354 h 916"/>
                      <a:gd name="T16" fmla="*/ 0 w 231"/>
                      <a:gd name="T17" fmla="*/ 218 h 916"/>
                      <a:gd name="T18" fmla="*/ 0 w 231"/>
                      <a:gd name="T19" fmla="*/ 335 h 916"/>
                      <a:gd name="T20" fmla="*/ 0 w 231"/>
                      <a:gd name="T21" fmla="*/ 483 h 916"/>
                      <a:gd name="T22" fmla="*/ 0 w 231"/>
                      <a:gd name="T23" fmla="*/ 570 h 916"/>
                      <a:gd name="T24" fmla="*/ 0 w 231"/>
                      <a:gd name="T25" fmla="*/ 550 h 916"/>
                      <a:gd name="T26" fmla="*/ 0 w 231"/>
                      <a:gd name="T27" fmla="*/ 478 h 916"/>
                      <a:gd name="T28" fmla="*/ 0 w 231"/>
                      <a:gd name="T29" fmla="*/ 368 h 916"/>
                      <a:gd name="T30" fmla="*/ 0 w 231"/>
                      <a:gd name="T31" fmla="*/ 254 h 916"/>
                      <a:gd name="T32" fmla="*/ 0 w 231"/>
                      <a:gd name="T33" fmla="*/ 169 h 916"/>
                      <a:gd name="T34" fmla="*/ 0 w 231"/>
                      <a:gd name="T35" fmla="*/ 106 h 916"/>
                      <a:gd name="T36" fmla="*/ 0 w 231"/>
                      <a:gd name="T37" fmla="*/ 57 h 916"/>
                      <a:gd name="T38" fmla="*/ 0 w 231"/>
                      <a:gd name="T39" fmla="*/ 22 h 916"/>
                      <a:gd name="T40" fmla="*/ 0 w 231"/>
                      <a:gd name="T41" fmla="*/ 0 h 916"/>
                      <a:gd name="T42" fmla="*/ 0 w 231"/>
                      <a:gd name="T43" fmla="*/ 23 h 916"/>
                      <a:gd name="T44" fmla="*/ 0 w 231"/>
                      <a:gd name="T45" fmla="*/ 80 h 916"/>
                      <a:gd name="T46" fmla="*/ 0 w 231"/>
                      <a:gd name="T47" fmla="*/ 155 h 916"/>
                      <a:gd name="T48" fmla="*/ 0 w 231"/>
                      <a:gd name="T49" fmla="*/ 196 h 916"/>
                      <a:gd name="T50" fmla="*/ 0 w 231"/>
                      <a:gd name="T51" fmla="*/ 223 h 916"/>
                      <a:gd name="T52" fmla="*/ 0 w 231"/>
                      <a:gd name="T53" fmla="*/ 304 h 916"/>
                      <a:gd name="T54" fmla="*/ 0 w 231"/>
                      <a:gd name="T55" fmla="*/ 470 h 916"/>
                      <a:gd name="T56" fmla="*/ 0 w 231"/>
                      <a:gd name="T57" fmla="*/ 714 h 916"/>
                      <a:gd name="T58" fmla="*/ 0 w 231"/>
                      <a:gd name="T59" fmla="*/ 865 h 916"/>
                      <a:gd name="T60" fmla="*/ 0 w 231"/>
                      <a:gd name="T61" fmla="*/ 916 h 916"/>
                      <a:gd name="T62" fmla="*/ 0 w 231"/>
                      <a:gd name="T63" fmla="*/ 903 h 91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231"/>
                      <a:gd name="T97" fmla="*/ 0 h 916"/>
                      <a:gd name="T98" fmla="*/ 231 w 231"/>
                      <a:gd name="T99" fmla="*/ 916 h 91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231" h="916">
                        <a:moveTo>
                          <a:pt x="143" y="883"/>
                        </a:moveTo>
                        <a:lnTo>
                          <a:pt x="150" y="887"/>
                        </a:lnTo>
                        <a:lnTo>
                          <a:pt x="166" y="894"/>
                        </a:lnTo>
                        <a:lnTo>
                          <a:pt x="186" y="896"/>
                        </a:lnTo>
                        <a:lnTo>
                          <a:pt x="203" y="886"/>
                        </a:lnTo>
                        <a:lnTo>
                          <a:pt x="213" y="858"/>
                        </a:lnTo>
                        <a:lnTo>
                          <a:pt x="210" y="804"/>
                        </a:lnTo>
                        <a:lnTo>
                          <a:pt x="187" y="717"/>
                        </a:lnTo>
                        <a:lnTo>
                          <a:pt x="140" y="589"/>
                        </a:lnTo>
                        <a:lnTo>
                          <a:pt x="133" y="592"/>
                        </a:lnTo>
                        <a:lnTo>
                          <a:pt x="113" y="595"/>
                        </a:lnTo>
                        <a:lnTo>
                          <a:pt x="87" y="592"/>
                        </a:lnTo>
                        <a:lnTo>
                          <a:pt x="58" y="574"/>
                        </a:lnTo>
                        <a:lnTo>
                          <a:pt x="31" y="534"/>
                        </a:lnTo>
                        <a:lnTo>
                          <a:pt x="11" y="463"/>
                        </a:lnTo>
                        <a:lnTo>
                          <a:pt x="0" y="354"/>
                        </a:lnTo>
                        <a:lnTo>
                          <a:pt x="6" y="199"/>
                        </a:lnTo>
                        <a:lnTo>
                          <a:pt x="5" y="218"/>
                        </a:lnTo>
                        <a:lnTo>
                          <a:pt x="5" y="267"/>
                        </a:lnTo>
                        <a:lnTo>
                          <a:pt x="6" y="335"/>
                        </a:lnTo>
                        <a:lnTo>
                          <a:pt x="13" y="411"/>
                        </a:lnTo>
                        <a:lnTo>
                          <a:pt x="25" y="483"/>
                        </a:lnTo>
                        <a:lnTo>
                          <a:pt x="50" y="539"/>
                        </a:lnTo>
                        <a:lnTo>
                          <a:pt x="85" y="570"/>
                        </a:lnTo>
                        <a:lnTo>
                          <a:pt x="136" y="561"/>
                        </a:lnTo>
                        <a:lnTo>
                          <a:pt x="133" y="550"/>
                        </a:lnTo>
                        <a:lnTo>
                          <a:pt x="125" y="521"/>
                        </a:lnTo>
                        <a:lnTo>
                          <a:pt x="115" y="478"/>
                        </a:lnTo>
                        <a:lnTo>
                          <a:pt x="105" y="426"/>
                        </a:lnTo>
                        <a:lnTo>
                          <a:pt x="98" y="368"/>
                        </a:lnTo>
                        <a:lnTo>
                          <a:pt x="96" y="309"/>
                        </a:lnTo>
                        <a:lnTo>
                          <a:pt x="103" y="254"/>
                        </a:lnTo>
                        <a:lnTo>
                          <a:pt x="119" y="208"/>
                        </a:lnTo>
                        <a:lnTo>
                          <a:pt x="135" y="169"/>
                        </a:lnTo>
                        <a:lnTo>
                          <a:pt x="140" y="135"/>
                        </a:lnTo>
                        <a:lnTo>
                          <a:pt x="135" y="106"/>
                        </a:lnTo>
                        <a:lnTo>
                          <a:pt x="123" y="80"/>
                        </a:lnTo>
                        <a:lnTo>
                          <a:pt x="110" y="57"/>
                        </a:lnTo>
                        <a:lnTo>
                          <a:pt x="93" y="38"/>
                        </a:lnTo>
                        <a:lnTo>
                          <a:pt x="80" y="22"/>
                        </a:lnTo>
                        <a:lnTo>
                          <a:pt x="69" y="7"/>
                        </a:lnTo>
                        <a:lnTo>
                          <a:pt x="69" y="0"/>
                        </a:lnTo>
                        <a:lnTo>
                          <a:pt x="81" y="6"/>
                        </a:lnTo>
                        <a:lnTo>
                          <a:pt x="99" y="23"/>
                        </a:lnTo>
                        <a:lnTo>
                          <a:pt x="120" y="48"/>
                        </a:lnTo>
                        <a:lnTo>
                          <a:pt x="141" y="80"/>
                        </a:lnTo>
                        <a:lnTo>
                          <a:pt x="155" y="116"/>
                        </a:lnTo>
                        <a:lnTo>
                          <a:pt x="158" y="155"/>
                        </a:lnTo>
                        <a:lnTo>
                          <a:pt x="146" y="194"/>
                        </a:lnTo>
                        <a:lnTo>
                          <a:pt x="142" y="196"/>
                        </a:lnTo>
                        <a:lnTo>
                          <a:pt x="130" y="204"/>
                        </a:lnTo>
                        <a:lnTo>
                          <a:pt x="118" y="223"/>
                        </a:lnTo>
                        <a:lnTo>
                          <a:pt x="106" y="255"/>
                        </a:lnTo>
                        <a:lnTo>
                          <a:pt x="102" y="304"/>
                        </a:lnTo>
                        <a:lnTo>
                          <a:pt x="106" y="375"/>
                        </a:lnTo>
                        <a:lnTo>
                          <a:pt x="127" y="470"/>
                        </a:lnTo>
                        <a:lnTo>
                          <a:pt x="166" y="593"/>
                        </a:lnTo>
                        <a:lnTo>
                          <a:pt x="204" y="714"/>
                        </a:lnTo>
                        <a:lnTo>
                          <a:pt x="225" y="804"/>
                        </a:lnTo>
                        <a:lnTo>
                          <a:pt x="231" y="865"/>
                        </a:lnTo>
                        <a:lnTo>
                          <a:pt x="224" y="900"/>
                        </a:lnTo>
                        <a:lnTo>
                          <a:pt x="209" y="916"/>
                        </a:lnTo>
                        <a:lnTo>
                          <a:pt x="188" y="916"/>
                        </a:lnTo>
                        <a:lnTo>
                          <a:pt x="165" y="903"/>
                        </a:lnTo>
                        <a:lnTo>
                          <a:pt x="143" y="88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56" name="Freeform 74"/>
                  <p:cNvSpPr/>
                  <p:nvPr/>
                </p:nvSpPr>
                <p:spPr bwMode="auto">
                  <a:xfrm>
                    <a:off x="4655" y="1528"/>
                    <a:ext cx="45" cy="312"/>
                  </a:xfrm>
                  <a:custGeom>
                    <a:avLst/>
                    <a:gdLst>
                      <a:gd name="T0" fmla="*/ 0 w 91"/>
                      <a:gd name="T1" fmla="*/ 251 h 312"/>
                      <a:gd name="T2" fmla="*/ 0 w 91"/>
                      <a:gd name="T3" fmla="*/ 261 h 312"/>
                      <a:gd name="T4" fmla="*/ 0 w 91"/>
                      <a:gd name="T5" fmla="*/ 282 h 312"/>
                      <a:gd name="T6" fmla="*/ 0 w 91"/>
                      <a:gd name="T7" fmla="*/ 304 h 312"/>
                      <a:gd name="T8" fmla="*/ 0 w 91"/>
                      <a:gd name="T9" fmla="*/ 312 h 312"/>
                      <a:gd name="T10" fmla="*/ 0 w 91"/>
                      <a:gd name="T11" fmla="*/ 298 h 312"/>
                      <a:gd name="T12" fmla="*/ 0 w 91"/>
                      <a:gd name="T13" fmla="*/ 250 h 312"/>
                      <a:gd name="T14" fmla="*/ 0 w 91"/>
                      <a:gd name="T15" fmla="*/ 154 h 312"/>
                      <a:gd name="T16" fmla="*/ 0 w 91"/>
                      <a:gd name="T17" fmla="*/ 0 h 312"/>
                      <a:gd name="T18" fmla="*/ 0 w 91"/>
                      <a:gd name="T19" fmla="*/ 17 h 312"/>
                      <a:gd name="T20" fmla="*/ 0 w 91"/>
                      <a:gd name="T21" fmla="*/ 61 h 312"/>
                      <a:gd name="T22" fmla="*/ 0 w 91"/>
                      <a:gd name="T23" fmla="*/ 121 h 312"/>
                      <a:gd name="T24" fmla="*/ 0 w 91"/>
                      <a:gd name="T25" fmla="*/ 184 h 312"/>
                      <a:gd name="T26" fmla="*/ 0 w 91"/>
                      <a:gd name="T27" fmla="*/ 240 h 312"/>
                      <a:gd name="T28" fmla="*/ 0 w 91"/>
                      <a:gd name="T29" fmla="*/ 278 h 312"/>
                      <a:gd name="T30" fmla="*/ 0 w 91"/>
                      <a:gd name="T31" fmla="*/ 285 h 312"/>
                      <a:gd name="T32" fmla="*/ 0 w 91"/>
                      <a:gd name="T33" fmla="*/ 251 h 312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91"/>
                      <a:gd name="T52" fmla="*/ 0 h 312"/>
                      <a:gd name="T53" fmla="*/ 91 w 91"/>
                      <a:gd name="T54" fmla="*/ 312 h 312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91" h="312">
                        <a:moveTo>
                          <a:pt x="0" y="251"/>
                        </a:moveTo>
                        <a:lnTo>
                          <a:pt x="4" y="261"/>
                        </a:lnTo>
                        <a:lnTo>
                          <a:pt x="17" y="282"/>
                        </a:lnTo>
                        <a:lnTo>
                          <a:pt x="34" y="304"/>
                        </a:lnTo>
                        <a:lnTo>
                          <a:pt x="54" y="312"/>
                        </a:lnTo>
                        <a:lnTo>
                          <a:pt x="71" y="298"/>
                        </a:lnTo>
                        <a:lnTo>
                          <a:pt x="84" y="250"/>
                        </a:lnTo>
                        <a:lnTo>
                          <a:pt x="91" y="154"/>
                        </a:lnTo>
                        <a:lnTo>
                          <a:pt x="86" y="0"/>
                        </a:lnTo>
                        <a:lnTo>
                          <a:pt x="87" y="17"/>
                        </a:lnTo>
                        <a:lnTo>
                          <a:pt x="90" y="61"/>
                        </a:lnTo>
                        <a:lnTo>
                          <a:pt x="90" y="121"/>
                        </a:lnTo>
                        <a:lnTo>
                          <a:pt x="87" y="184"/>
                        </a:lnTo>
                        <a:lnTo>
                          <a:pt x="79" y="240"/>
                        </a:lnTo>
                        <a:lnTo>
                          <a:pt x="63" y="278"/>
                        </a:lnTo>
                        <a:lnTo>
                          <a:pt x="38" y="285"/>
                        </a:lnTo>
                        <a:lnTo>
                          <a:pt x="0" y="25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57" name="Freeform 75"/>
                  <p:cNvSpPr/>
                  <p:nvPr/>
                </p:nvSpPr>
                <p:spPr bwMode="auto">
                  <a:xfrm>
                    <a:off x="4681" y="1951"/>
                    <a:ext cx="48" cy="239"/>
                  </a:xfrm>
                  <a:custGeom>
                    <a:avLst/>
                    <a:gdLst>
                      <a:gd name="T0" fmla="*/ 0 w 95"/>
                      <a:gd name="T1" fmla="*/ 0 h 239"/>
                      <a:gd name="T2" fmla="*/ 0 w 95"/>
                      <a:gd name="T3" fmla="*/ 22 h 239"/>
                      <a:gd name="T4" fmla="*/ 1 w 95"/>
                      <a:gd name="T5" fmla="*/ 76 h 239"/>
                      <a:gd name="T6" fmla="*/ 1 w 95"/>
                      <a:gd name="T7" fmla="*/ 144 h 239"/>
                      <a:gd name="T8" fmla="*/ 1 w 95"/>
                      <a:gd name="T9" fmla="*/ 204 h 239"/>
                      <a:gd name="T10" fmla="*/ 1 w 95"/>
                      <a:gd name="T11" fmla="*/ 239 h 239"/>
                      <a:gd name="T12" fmla="*/ 1 w 95"/>
                      <a:gd name="T13" fmla="*/ 231 h 239"/>
                      <a:gd name="T14" fmla="*/ 1 w 95"/>
                      <a:gd name="T15" fmla="*/ 158 h 239"/>
                      <a:gd name="T16" fmla="*/ 1 w 95"/>
                      <a:gd name="T17" fmla="*/ 3 h 239"/>
                      <a:gd name="T18" fmla="*/ 1 w 95"/>
                      <a:gd name="T19" fmla="*/ 22 h 239"/>
                      <a:gd name="T20" fmla="*/ 1 w 95"/>
                      <a:gd name="T21" fmla="*/ 69 h 239"/>
                      <a:gd name="T22" fmla="*/ 1 w 95"/>
                      <a:gd name="T23" fmla="*/ 126 h 239"/>
                      <a:gd name="T24" fmla="*/ 1 w 95"/>
                      <a:gd name="T25" fmla="*/ 178 h 239"/>
                      <a:gd name="T26" fmla="*/ 1 w 95"/>
                      <a:gd name="T27" fmla="*/ 208 h 239"/>
                      <a:gd name="T28" fmla="*/ 1 w 95"/>
                      <a:gd name="T29" fmla="*/ 200 h 239"/>
                      <a:gd name="T30" fmla="*/ 1 w 95"/>
                      <a:gd name="T31" fmla="*/ 135 h 239"/>
                      <a:gd name="T32" fmla="*/ 0 w 95"/>
                      <a:gd name="T33" fmla="*/ 0 h 239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95"/>
                      <a:gd name="T52" fmla="*/ 0 h 239"/>
                      <a:gd name="T53" fmla="*/ 95 w 95"/>
                      <a:gd name="T54" fmla="*/ 239 h 239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95" h="239">
                        <a:moveTo>
                          <a:pt x="0" y="0"/>
                        </a:moveTo>
                        <a:lnTo>
                          <a:pt x="0" y="22"/>
                        </a:lnTo>
                        <a:lnTo>
                          <a:pt x="2" y="76"/>
                        </a:lnTo>
                        <a:lnTo>
                          <a:pt x="7" y="144"/>
                        </a:lnTo>
                        <a:lnTo>
                          <a:pt x="15" y="204"/>
                        </a:lnTo>
                        <a:lnTo>
                          <a:pt x="27" y="239"/>
                        </a:lnTo>
                        <a:lnTo>
                          <a:pt x="44" y="231"/>
                        </a:lnTo>
                        <a:lnTo>
                          <a:pt x="67" y="158"/>
                        </a:lnTo>
                        <a:lnTo>
                          <a:pt x="95" y="3"/>
                        </a:lnTo>
                        <a:lnTo>
                          <a:pt x="93" y="22"/>
                        </a:lnTo>
                        <a:lnTo>
                          <a:pt x="85" y="69"/>
                        </a:lnTo>
                        <a:lnTo>
                          <a:pt x="74" y="126"/>
                        </a:lnTo>
                        <a:lnTo>
                          <a:pt x="60" y="178"/>
                        </a:lnTo>
                        <a:lnTo>
                          <a:pt x="45" y="208"/>
                        </a:lnTo>
                        <a:lnTo>
                          <a:pt x="29" y="200"/>
                        </a:lnTo>
                        <a:lnTo>
                          <a:pt x="14" y="13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58" name="Freeform 76"/>
                  <p:cNvSpPr/>
                  <p:nvPr/>
                </p:nvSpPr>
                <p:spPr bwMode="auto">
                  <a:xfrm>
                    <a:off x="4632" y="1255"/>
                    <a:ext cx="36" cy="268"/>
                  </a:xfrm>
                  <a:custGeom>
                    <a:avLst/>
                    <a:gdLst>
                      <a:gd name="T0" fmla="*/ 0 w 70"/>
                      <a:gd name="T1" fmla="*/ 268 h 268"/>
                      <a:gd name="T2" fmla="*/ 1 w 70"/>
                      <a:gd name="T3" fmla="*/ 268 h 268"/>
                      <a:gd name="T4" fmla="*/ 1 w 70"/>
                      <a:gd name="T5" fmla="*/ 265 h 268"/>
                      <a:gd name="T6" fmla="*/ 1 w 70"/>
                      <a:gd name="T7" fmla="*/ 256 h 268"/>
                      <a:gd name="T8" fmla="*/ 1 w 70"/>
                      <a:gd name="T9" fmla="*/ 236 h 268"/>
                      <a:gd name="T10" fmla="*/ 1 w 70"/>
                      <a:gd name="T11" fmla="*/ 205 h 268"/>
                      <a:gd name="T12" fmla="*/ 1 w 70"/>
                      <a:gd name="T13" fmla="*/ 157 h 268"/>
                      <a:gd name="T14" fmla="*/ 1 w 70"/>
                      <a:gd name="T15" fmla="*/ 90 h 268"/>
                      <a:gd name="T16" fmla="*/ 1 w 70"/>
                      <a:gd name="T17" fmla="*/ 0 h 268"/>
                      <a:gd name="T18" fmla="*/ 1 w 70"/>
                      <a:gd name="T19" fmla="*/ 11 h 268"/>
                      <a:gd name="T20" fmla="*/ 1 w 70"/>
                      <a:gd name="T21" fmla="*/ 38 h 268"/>
                      <a:gd name="T22" fmla="*/ 1 w 70"/>
                      <a:gd name="T23" fmla="*/ 77 h 268"/>
                      <a:gd name="T24" fmla="*/ 1 w 70"/>
                      <a:gd name="T25" fmla="*/ 124 h 268"/>
                      <a:gd name="T26" fmla="*/ 1 w 70"/>
                      <a:gd name="T27" fmla="*/ 171 h 268"/>
                      <a:gd name="T28" fmla="*/ 1 w 70"/>
                      <a:gd name="T29" fmla="*/ 215 h 268"/>
                      <a:gd name="T30" fmla="*/ 1 w 70"/>
                      <a:gd name="T31" fmla="*/ 249 h 268"/>
                      <a:gd name="T32" fmla="*/ 0 w 70"/>
                      <a:gd name="T33" fmla="*/ 268 h 268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70"/>
                      <a:gd name="T52" fmla="*/ 0 h 268"/>
                      <a:gd name="T53" fmla="*/ 70 w 70"/>
                      <a:gd name="T54" fmla="*/ 268 h 268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70" h="268">
                        <a:moveTo>
                          <a:pt x="0" y="268"/>
                        </a:moveTo>
                        <a:lnTo>
                          <a:pt x="3" y="268"/>
                        </a:lnTo>
                        <a:lnTo>
                          <a:pt x="14" y="265"/>
                        </a:lnTo>
                        <a:lnTo>
                          <a:pt x="26" y="256"/>
                        </a:lnTo>
                        <a:lnTo>
                          <a:pt x="41" y="236"/>
                        </a:lnTo>
                        <a:lnTo>
                          <a:pt x="55" y="205"/>
                        </a:lnTo>
                        <a:lnTo>
                          <a:pt x="66" y="157"/>
                        </a:lnTo>
                        <a:lnTo>
                          <a:pt x="70" y="90"/>
                        </a:lnTo>
                        <a:lnTo>
                          <a:pt x="67" y="0"/>
                        </a:lnTo>
                        <a:lnTo>
                          <a:pt x="67" y="11"/>
                        </a:lnTo>
                        <a:lnTo>
                          <a:pt x="66" y="38"/>
                        </a:lnTo>
                        <a:lnTo>
                          <a:pt x="63" y="77"/>
                        </a:lnTo>
                        <a:lnTo>
                          <a:pt x="57" y="124"/>
                        </a:lnTo>
                        <a:lnTo>
                          <a:pt x="49" y="171"/>
                        </a:lnTo>
                        <a:lnTo>
                          <a:pt x="38" y="215"/>
                        </a:lnTo>
                        <a:lnTo>
                          <a:pt x="22" y="249"/>
                        </a:lnTo>
                        <a:lnTo>
                          <a:pt x="0" y="268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" name="Freeform 77"/>
                  <p:cNvSpPr/>
                  <p:nvPr/>
                </p:nvSpPr>
                <p:spPr bwMode="auto">
                  <a:xfrm>
                    <a:off x="4560" y="1266"/>
                    <a:ext cx="28" cy="257"/>
                  </a:xfrm>
                  <a:custGeom>
                    <a:avLst/>
                    <a:gdLst>
                      <a:gd name="T0" fmla="*/ 0 w 55"/>
                      <a:gd name="T1" fmla="*/ 257 h 257"/>
                      <a:gd name="T2" fmla="*/ 1 w 55"/>
                      <a:gd name="T3" fmla="*/ 256 h 257"/>
                      <a:gd name="T4" fmla="*/ 1 w 55"/>
                      <a:gd name="T5" fmla="*/ 250 h 257"/>
                      <a:gd name="T6" fmla="*/ 1 w 55"/>
                      <a:gd name="T7" fmla="*/ 237 h 257"/>
                      <a:gd name="T8" fmla="*/ 1 w 55"/>
                      <a:gd name="T9" fmla="*/ 216 h 257"/>
                      <a:gd name="T10" fmla="*/ 1 w 55"/>
                      <a:gd name="T11" fmla="*/ 183 h 257"/>
                      <a:gd name="T12" fmla="*/ 1 w 55"/>
                      <a:gd name="T13" fmla="*/ 138 h 257"/>
                      <a:gd name="T14" fmla="*/ 1 w 55"/>
                      <a:gd name="T15" fmla="*/ 78 h 257"/>
                      <a:gd name="T16" fmla="*/ 1 w 55"/>
                      <a:gd name="T17" fmla="*/ 0 h 257"/>
                      <a:gd name="T18" fmla="*/ 1 w 55"/>
                      <a:gd name="T19" fmla="*/ 12 h 257"/>
                      <a:gd name="T20" fmla="*/ 1 w 55"/>
                      <a:gd name="T21" fmla="*/ 43 h 257"/>
                      <a:gd name="T22" fmla="*/ 1 w 55"/>
                      <a:gd name="T23" fmla="*/ 87 h 257"/>
                      <a:gd name="T24" fmla="*/ 1 w 55"/>
                      <a:gd name="T25" fmla="*/ 137 h 257"/>
                      <a:gd name="T26" fmla="*/ 1 w 55"/>
                      <a:gd name="T27" fmla="*/ 186 h 257"/>
                      <a:gd name="T28" fmla="*/ 1 w 55"/>
                      <a:gd name="T29" fmla="*/ 226 h 257"/>
                      <a:gd name="T30" fmla="*/ 1 w 55"/>
                      <a:gd name="T31" fmla="*/ 253 h 257"/>
                      <a:gd name="T32" fmla="*/ 0 w 55"/>
                      <a:gd name="T33" fmla="*/ 257 h 257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55"/>
                      <a:gd name="T52" fmla="*/ 0 h 257"/>
                      <a:gd name="T53" fmla="*/ 55 w 55"/>
                      <a:gd name="T54" fmla="*/ 257 h 257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55" h="257">
                        <a:moveTo>
                          <a:pt x="0" y="257"/>
                        </a:moveTo>
                        <a:lnTo>
                          <a:pt x="3" y="256"/>
                        </a:lnTo>
                        <a:lnTo>
                          <a:pt x="13" y="250"/>
                        </a:lnTo>
                        <a:lnTo>
                          <a:pt x="23" y="237"/>
                        </a:lnTo>
                        <a:lnTo>
                          <a:pt x="34" y="216"/>
                        </a:lnTo>
                        <a:lnTo>
                          <a:pt x="40" y="183"/>
                        </a:lnTo>
                        <a:lnTo>
                          <a:pt x="40" y="138"/>
                        </a:lnTo>
                        <a:lnTo>
                          <a:pt x="31" y="78"/>
                        </a:lnTo>
                        <a:lnTo>
                          <a:pt x="9" y="0"/>
                        </a:lnTo>
                        <a:lnTo>
                          <a:pt x="14" y="12"/>
                        </a:lnTo>
                        <a:lnTo>
                          <a:pt x="24" y="43"/>
                        </a:lnTo>
                        <a:lnTo>
                          <a:pt x="38" y="87"/>
                        </a:lnTo>
                        <a:lnTo>
                          <a:pt x="49" y="137"/>
                        </a:lnTo>
                        <a:lnTo>
                          <a:pt x="55" y="186"/>
                        </a:lnTo>
                        <a:lnTo>
                          <a:pt x="52" y="226"/>
                        </a:lnTo>
                        <a:lnTo>
                          <a:pt x="34" y="253"/>
                        </a:lnTo>
                        <a:lnTo>
                          <a:pt x="0" y="257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" name="Freeform 78"/>
                  <p:cNvSpPr/>
                  <p:nvPr/>
                </p:nvSpPr>
                <p:spPr bwMode="auto">
                  <a:xfrm>
                    <a:off x="4753" y="1286"/>
                    <a:ext cx="109" cy="827"/>
                  </a:xfrm>
                  <a:custGeom>
                    <a:avLst/>
                    <a:gdLst>
                      <a:gd name="T0" fmla="*/ 1 w 217"/>
                      <a:gd name="T1" fmla="*/ 827 h 827"/>
                      <a:gd name="T2" fmla="*/ 1 w 217"/>
                      <a:gd name="T3" fmla="*/ 822 h 827"/>
                      <a:gd name="T4" fmla="*/ 1 w 217"/>
                      <a:gd name="T5" fmla="*/ 808 h 827"/>
                      <a:gd name="T6" fmla="*/ 1 w 217"/>
                      <a:gd name="T7" fmla="*/ 785 h 827"/>
                      <a:gd name="T8" fmla="*/ 1 w 217"/>
                      <a:gd name="T9" fmla="*/ 754 h 827"/>
                      <a:gd name="T10" fmla="*/ 1 w 217"/>
                      <a:gd name="T11" fmla="*/ 715 h 827"/>
                      <a:gd name="T12" fmla="*/ 1 w 217"/>
                      <a:gd name="T13" fmla="*/ 670 h 827"/>
                      <a:gd name="T14" fmla="*/ 1 w 217"/>
                      <a:gd name="T15" fmla="*/ 619 h 827"/>
                      <a:gd name="T16" fmla="*/ 1 w 217"/>
                      <a:gd name="T17" fmla="*/ 562 h 827"/>
                      <a:gd name="T18" fmla="*/ 1 w 217"/>
                      <a:gd name="T19" fmla="*/ 501 h 827"/>
                      <a:gd name="T20" fmla="*/ 1 w 217"/>
                      <a:gd name="T21" fmla="*/ 436 h 827"/>
                      <a:gd name="T22" fmla="*/ 1 w 217"/>
                      <a:gd name="T23" fmla="*/ 367 h 827"/>
                      <a:gd name="T24" fmla="*/ 1 w 217"/>
                      <a:gd name="T25" fmla="*/ 297 h 827"/>
                      <a:gd name="T26" fmla="*/ 1 w 217"/>
                      <a:gd name="T27" fmla="*/ 224 h 827"/>
                      <a:gd name="T28" fmla="*/ 1 w 217"/>
                      <a:gd name="T29" fmla="*/ 149 h 827"/>
                      <a:gd name="T30" fmla="*/ 1 w 217"/>
                      <a:gd name="T31" fmla="*/ 74 h 827"/>
                      <a:gd name="T32" fmla="*/ 1 w 217"/>
                      <a:gd name="T33" fmla="*/ 0 h 827"/>
                      <a:gd name="T34" fmla="*/ 1 w 217"/>
                      <a:gd name="T35" fmla="*/ 5 h 827"/>
                      <a:gd name="T36" fmla="*/ 1 w 217"/>
                      <a:gd name="T37" fmla="*/ 15 h 827"/>
                      <a:gd name="T38" fmla="*/ 1 w 217"/>
                      <a:gd name="T39" fmla="*/ 35 h 827"/>
                      <a:gd name="T40" fmla="*/ 1 w 217"/>
                      <a:gd name="T41" fmla="*/ 59 h 827"/>
                      <a:gd name="T42" fmla="*/ 1 w 217"/>
                      <a:gd name="T43" fmla="*/ 93 h 827"/>
                      <a:gd name="T44" fmla="*/ 1 w 217"/>
                      <a:gd name="T45" fmla="*/ 131 h 827"/>
                      <a:gd name="T46" fmla="*/ 1 w 217"/>
                      <a:gd name="T47" fmla="*/ 176 h 827"/>
                      <a:gd name="T48" fmla="*/ 1 w 217"/>
                      <a:gd name="T49" fmla="*/ 228 h 827"/>
                      <a:gd name="T50" fmla="*/ 1 w 217"/>
                      <a:gd name="T51" fmla="*/ 285 h 827"/>
                      <a:gd name="T52" fmla="*/ 1 w 217"/>
                      <a:gd name="T53" fmla="*/ 348 h 827"/>
                      <a:gd name="T54" fmla="*/ 1 w 217"/>
                      <a:gd name="T55" fmla="*/ 416 h 827"/>
                      <a:gd name="T56" fmla="*/ 1 w 217"/>
                      <a:gd name="T57" fmla="*/ 489 h 827"/>
                      <a:gd name="T58" fmla="*/ 1 w 217"/>
                      <a:gd name="T59" fmla="*/ 567 h 827"/>
                      <a:gd name="T60" fmla="*/ 0 w 217"/>
                      <a:gd name="T61" fmla="*/ 650 h 827"/>
                      <a:gd name="T62" fmla="*/ 1 w 217"/>
                      <a:gd name="T63" fmla="*/ 736 h 827"/>
                      <a:gd name="T64" fmla="*/ 1 w 217"/>
                      <a:gd name="T65" fmla="*/ 827 h 827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217"/>
                      <a:gd name="T100" fmla="*/ 0 h 827"/>
                      <a:gd name="T101" fmla="*/ 217 w 217"/>
                      <a:gd name="T102" fmla="*/ 827 h 827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217" h="827">
                        <a:moveTo>
                          <a:pt x="10" y="827"/>
                        </a:moveTo>
                        <a:lnTo>
                          <a:pt x="10" y="822"/>
                        </a:lnTo>
                        <a:lnTo>
                          <a:pt x="9" y="808"/>
                        </a:lnTo>
                        <a:lnTo>
                          <a:pt x="9" y="785"/>
                        </a:lnTo>
                        <a:lnTo>
                          <a:pt x="9" y="754"/>
                        </a:lnTo>
                        <a:lnTo>
                          <a:pt x="10" y="715"/>
                        </a:lnTo>
                        <a:lnTo>
                          <a:pt x="12" y="670"/>
                        </a:lnTo>
                        <a:lnTo>
                          <a:pt x="17" y="619"/>
                        </a:lnTo>
                        <a:lnTo>
                          <a:pt x="24" y="562"/>
                        </a:lnTo>
                        <a:lnTo>
                          <a:pt x="33" y="501"/>
                        </a:lnTo>
                        <a:lnTo>
                          <a:pt x="47" y="436"/>
                        </a:lnTo>
                        <a:lnTo>
                          <a:pt x="63" y="367"/>
                        </a:lnTo>
                        <a:lnTo>
                          <a:pt x="84" y="297"/>
                        </a:lnTo>
                        <a:lnTo>
                          <a:pt x="109" y="224"/>
                        </a:lnTo>
                        <a:lnTo>
                          <a:pt x="140" y="149"/>
                        </a:lnTo>
                        <a:lnTo>
                          <a:pt x="176" y="74"/>
                        </a:lnTo>
                        <a:lnTo>
                          <a:pt x="217" y="0"/>
                        </a:lnTo>
                        <a:lnTo>
                          <a:pt x="214" y="5"/>
                        </a:lnTo>
                        <a:lnTo>
                          <a:pt x="206" y="15"/>
                        </a:lnTo>
                        <a:lnTo>
                          <a:pt x="192" y="35"/>
                        </a:lnTo>
                        <a:lnTo>
                          <a:pt x="175" y="59"/>
                        </a:lnTo>
                        <a:lnTo>
                          <a:pt x="155" y="93"/>
                        </a:lnTo>
                        <a:lnTo>
                          <a:pt x="133" y="131"/>
                        </a:lnTo>
                        <a:lnTo>
                          <a:pt x="110" y="176"/>
                        </a:lnTo>
                        <a:lnTo>
                          <a:pt x="88" y="228"/>
                        </a:lnTo>
                        <a:lnTo>
                          <a:pt x="65" y="285"/>
                        </a:lnTo>
                        <a:lnTo>
                          <a:pt x="46" y="348"/>
                        </a:lnTo>
                        <a:lnTo>
                          <a:pt x="27" y="416"/>
                        </a:lnTo>
                        <a:lnTo>
                          <a:pt x="13" y="489"/>
                        </a:lnTo>
                        <a:lnTo>
                          <a:pt x="3" y="567"/>
                        </a:lnTo>
                        <a:lnTo>
                          <a:pt x="0" y="650"/>
                        </a:lnTo>
                        <a:lnTo>
                          <a:pt x="1" y="736"/>
                        </a:lnTo>
                        <a:lnTo>
                          <a:pt x="10" y="827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61" name="Freeform 79"/>
                  <p:cNvSpPr/>
                  <p:nvPr/>
                </p:nvSpPr>
                <p:spPr bwMode="auto">
                  <a:xfrm>
                    <a:off x="4734" y="1187"/>
                    <a:ext cx="19" cy="505"/>
                  </a:xfrm>
                  <a:custGeom>
                    <a:avLst/>
                    <a:gdLst>
                      <a:gd name="T0" fmla="*/ 1 w 37"/>
                      <a:gd name="T1" fmla="*/ 505 h 505"/>
                      <a:gd name="T2" fmla="*/ 1 w 37"/>
                      <a:gd name="T3" fmla="*/ 494 h 505"/>
                      <a:gd name="T4" fmla="*/ 1 w 37"/>
                      <a:gd name="T5" fmla="*/ 465 h 505"/>
                      <a:gd name="T6" fmla="*/ 1 w 37"/>
                      <a:gd name="T7" fmla="*/ 418 h 505"/>
                      <a:gd name="T8" fmla="*/ 1 w 37"/>
                      <a:gd name="T9" fmla="*/ 357 h 505"/>
                      <a:gd name="T10" fmla="*/ 0 w 37"/>
                      <a:gd name="T11" fmla="*/ 282 h 505"/>
                      <a:gd name="T12" fmla="*/ 0 w 37"/>
                      <a:gd name="T13" fmla="*/ 196 h 505"/>
                      <a:gd name="T14" fmla="*/ 1 w 37"/>
                      <a:gd name="T15" fmla="*/ 101 h 505"/>
                      <a:gd name="T16" fmla="*/ 1 w 37"/>
                      <a:gd name="T17" fmla="*/ 0 h 505"/>
                      <a:gd name="T18" fmla="*/ 1 w 37"/>
                      <a:gd name="T19" fmla="*/ 13 h 505"/>
                      <a:gd name="T20" fmla="*/ 1 w 37"/>
                      <a:gd name="T21" fmla="*/ 48 h 505"/>
                      <a:gd name="T22" fmla="*/ 1 w 37"/>
                      <a:gd name="T23" fmla="*/ 101 h 505"/>
                      <a:gd name="T24" fmla="*/ 1 w 37"/>
                      <a:gd name="T25" fmla="*/ 169 h 505"/>
                      <a:gd name="T26" fmla="*/ 1 w 37"/>
                      <a:gd name="T27" fmla="*/ 247 h 505"/>
                      <a:gd name="T28" fmla="*/ 1 w 37"/>
                      <a:gd name="T29" fmla="*/ 332 h 505"/>
                      <a:gd name="T30" fmla="*/ 1 w 37"/>
                      <a:gd name="T31" fmla="*/ 419 h 505"/>
                      <a:gd name="T32" fmla="*/ 1 w 37"/>
                      <a:gd name="T33" fmla="*/ 505 h 505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37"/>
                      <a:gd name="T52" fmla="*/ 0 h 505"/>
                      <a:gd name="T53" fmla="*/ 37 w 37"/>
                      <a:gd name="T54" fmla="*/ 505 h 505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37" h="505">
                        <a:moveTo>
                          <a:pt x="37" y="505"/>
                        </a:moveTo>
                        <a:lnTo>
                          <a:pt x="33" y="494"/>
                        </a:lnTo>
                        <a:lnTo>
                          <a:pt x="25" y="465"/>
                        </a:lnTo>
                        <a:lnTo>
                          <a:pt x="16" y="418"/>
                        </a:lnTo>
                        <a:lnTo>
                          <a:pt x="7" y="357"/>
                        </a:lnTo>
                        <a:lnTo>
                          <a:pt x="0" y="282"/>
                        </a:lnTo>
                        <a:lnTo>
                          <a:pt x="0" y="196"/>
                        </a:lnTo>
                        <a:lnTo>
                          <a:pt x="9" y="101"/>
                        </a:lnTo>
                        <a:lnTo>
                          <a:pt x="29" y="0"/>
                        </a:lnTo>
                        <a:lnTo>
                          <a:pt x="27" y="13"/>
                        </a:lnTo>
                        <a:lnTo>
                          <a:pt x="23" y="48"/>
                        </a:lnTo>
                        <a:lnTo>
                          <a:pt x="18" y="101"/>
                        </a:lnTo>
                        <a:lnTo>
                          <a:pt x="15" y="169"/>
                        </a:lnTo>
                        <a:lnTo>
                          <a:pt x="12" y="247"/>
                        </a:lnTo>
                        <a:lnTo>
                          <a:pt x="15" y="332"/>
                        </a:lnTo>
                        <a:lnTo>
                          <a:pt x="23" y="419"/>
                        </a:lnTo>
                        <a:lnTo>
                          <a:pt x="37" y="505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62" name="Freeform 80"/>
                  <p:cNvSpPr/>
                  <p:nvPr/>
                </p:nvSpPr>
                <p:spPr bwMode="auto">
                  <a:xfrm>
                    <a:off x="4755" y="1096"/>
                    <a:ext cx="25" cy="344"/>
                  </a:xfrm>
                  <a:custGeom>
                    <a:avLst/>
                    <a:gdLst>
                      <a:gd name="T0" fmla="*/ 0 w 52"/>
                      <a:gd name="T1" fmla="*/ 316 h 344"/>
                      <a:gd name="T2" fmla="*/ 0 w 52"/>
                      <a:gd name="T3" fmla="*/ 320 h 344"/>
                      <a:gd name="T4" fmla="*/ 0 w 52"/>
                      <a:gd name="T5" fmla="*/ 328 h 344"/>
                      <a:gd name="T6" fmla="*/ 0 w 52"/>
                      <a:gd name="T7" fmla="*/ 331 h 344"/>
                      <a:gd name="T8" fmla="*/ 0 w 52"/>
                      <a:gd name="T9" fmla="*/ 321 h 344"/>
                      <a:gd name="T10" fmla="*/ 0 w 52"/>
                      <a:gd name="T11" fmla="*/ 291 h 344"/>
                      <a:gd name="T12" fmla="*/ 0 w 52"/>
                      <a:gd name="T13" fmla="*/ 233 h 344"/>
                      <a:gd name="T14" fmla="*/ 0 w 52"/>
                      <a:gd name="T15" fmla="*/ 139 h 344"/>
                      <a:gd name="T16" fmla="*/ 0 w 52"/>
                      <a:gd name="T17" fmla="*/ 0 h 344"/>
                      <a:gd name="T18" fmla="*/ 0 w 52"/>
                      <a:gd name="T19" fmla="*/ 20 h 344"/>
                      <a:gd name="T20" fmla="*/ 0 w 52"/>
                      <a:gd name="T21" fmla="*/ 70 h 344"/>
                      <a:gd name="T22" fmla="*/ 0 w 52"/>
                      <a:gd name="T23" fmla="*/ 138 h 344"/>
                      <a:gd name="T24" fmla="*/ 0 w 52"/>
                      <a:gd name="T25" fmla="*/ 212 h 344"/>
                      <a:gd name="T26" fmla="*/ 0 w 52"/>
                      <a:gd name="T27" fmla="*/ 278 h 344"/>
                      <a:gd name="T28" fmla="*/ 0 w 52"/>
                      <a:gd name="T29" fmla="*/ 327 h 344"/>
                      <a:gd name="T30" fmla="*/ 0 w 52"/>
                      <a:gd name="T31" fmla="*/ 344 h 344"/>
                      <a:gd name="T32" fmla="*/ 0 w 52"/>
                      <a:gd name="T33" fmla="*/ 316 h 344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52"/>
                      <a:gd name="T52" fmla="*/ 0 h 344"/>
                      <a:gd name="T53" fmla="*/ 52 w 52"/>
                      <a:gd name="T54" fmla="*/ 344 h 344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52" h="344">
                        <a:moveTo>
                          <a:pt x="0" y="316"/>
                        </a:moveTo>
                        <a:lnTo>
                          <a:pt x="2" y="320"/>
                        </a:lnTo>
                        <a:lnTo>
                          <a:pt x="9" y="328"/>
                        </a:lnTo>
                        <a:lnTo>
                          <a:pt x="17" y="331"/>
                        </a:lnTo>
                        <a:lnTo>
                          <a:pt x="27" y="321"/>
                        </a:lnTo>
                        <a:lnTo>
                          <a:pt x="35" y="291"/>
                        </a:lnTo>
                        <a:lnTo>
                          <a:pt x="40" y="233"/>
                        </a:lnTo>
                        <a:lnTo>
                          <a:pt x="42" y="139"/>
                        </a:lnTo>
                        <a:lnTo>
                          <a:pt x="36" y="0"/>
                        </a:lnTo>
                        <a:lnTo>
                          <a:pt x="38" y="20"/>
                        </a:lnTo>
                        <a:lnTo>
                          <a:pt x="43" y="70"/>
                        </a:lnTo>
                        <a:lnTo>
                          <a:pt x="48" y="138"/>
                        </a:lnTo>
                        <a:lnTo>
                          <a:pt x="52" y="212"/>
                        </a:lnTo>
                        <a:lnTo>
                          <a:pt x="52" y="278"/>
                        </a:lnTo>
                        <a:lnTo>
                          <a:pt x="44" y="327"/>
                        </a:lnTo>
                        <a:lnTo>
                          <a:pt x="28" y="344"/>
                        </a:lnTo>
                        <a:lnTo>
                          <a:pt x="0" y="31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63" name="Freeform 81"/>
                  <p:cNvSpPr/>
                  <p:nvPr/>
                </p:nvSpPr>
                <p:spPr bwMode="auto">
                  <a:xfrm>
                    <a:off x="4782" y="1624"/>
                    <a:ext cx="100" cy="252"/>
                  </a:xfrm>
                  <a:custGeom>
                    <a:avLst/>
                    <a:gdLst>
                      <a:gd name="T0" fmla="*/ 0 w 201"/>
                      <a:gd name="T1" fmla="*/ 211 h 252"/>
                      <a:gd name="T2" fmla="*/ 0 w 201"/>
                      <a:gd name="T3" fmla="*/ 212 h 252"/>
                      <a:gd name="T4" fmla="*/ 0 w 201"/>
                      <a:gd name="T5" fmla="*/ 214 h 252"/>
                      <a:gd name="T6" fmla="*/ 0 w 201"/>
                      <a:gd name="T7" fmla="*/ 216 h 252"/>
                      <a:gd name="T8" fmla="*/ 0 w 201"/>
                      <a:gd name="T9" fmla="*/ 219 h 252"/>
                      <a:gd name="T10" fmla="*/ 0 w 201"/>
                      <a:gd name="T11" fmla="*/ 221 h 252"/>
                      <a:gd name="T12" fmla="*/ 0 w 201"/>
                      <a:gd name="T13" fmla="*/ 222 h 252"/>
                      <a:gd name="T14" fmla="*/ 0 w 201"/>
                      <a:gd name="T15" fmla="*/ 219 h 252"/>
                      <a:gd name="T16" fmla="*/ 0 w 201"/>
                      <a:gd name="T17" fmla="*/ 215 h 252"/>
                      <a:gd name="T18" fmla="*/ 0 w 201"/>
                      <a:gd name="T19" fmla="*/ 208 h 252"/>
                      <a:gd name="T20" fmla="*/ 0 w 201"/>
                      <a:gd name="T21" fmla="*/ 196 h 252"/>
                      <a:gd name="T22" fmla="*/ 0 w 201"/>
                      <a:gd name="T23" fmla="*/ 179 h 252"/>
                      <a:gd name="T24" fmla="*/ 0 w 201"/>
                      <a:gd name="T25" fmla="*/ 156 h 252"/>
                      <a:gd name="T26" fmla="*/ 0 w 201"/>
                      <a:gd name="T27" fmla="*/ 128 h 252"/>
                      <a:gd name="T28" fmla="*/ 0 w 201"/>
                      <a:gd name="T29" fmla="*/ 94 h 252"/>
                      <a:gd name="T30" fmla="*/ 0 w 201"/>
                      <a:gd name="T31" fmla="*/ 51 h 252"/>
                      <a:gd name="T32" fmla="*/ 0 w 201"/>
                      <a:gd name="T33" fmla="*/ 0 h 252"/>
                      <a:gd name="T34" fmla="*/ 0 w 201"/>
                      <a:gd name="T35" fmla="*/ 5 h 252"/>
                      <a:gd name="T36" fmla="*/ 0 w 201"/>
                      <a:gd name="T37" fmla="*/ 17 h 252"/>
                      <a:gd name="T38" fmla="*/ 0 w 201"/>
                      <a:gd name="T39" fmla="*/ 34 h 252"/>
                      <a:gd name="T40" fmla="*/ 0 w 201"/>
                      <a:gd name="T41" fmla="*/ 56 h 252"/>
                      <a:gd name="T42" fmla="*/ 0 w 201"/>
                      <a:gd name="T43" fmla="*/ 82 h 252"/>
                      <a:gd name="T44" fmla="*/ 0 w 201"/>
                      <a:gd name="T45" fmla="*/ 110 h 252"/>
                      <a:gd name="T46" fmla="*/ 0 w 201"/>
                      <a:gd name="T47" fmla="*/ 138 h 252"/>
                      <a:gd name="T48" fmla="*/ 0 w 201"/>
                      <a:gd name="T49" fmla="*/ 167 h 252"/>
                      <a:gd name="T50" fmla="*/ 0 w 201"/>
                      <a:gd name="T51" fmla="*/ 193 h 252"/>
                      <a:gd name="T52" fmla="*/ 0 w 201"/>
                      <a:gd name="T53" fmla="*/ 215 h 252"/>
                      <a:gd name="T54" fmla="*/ 0 w 201"/>
                      <a:gd name="T55" fmla="*/ 233 h 252"/>
                      <a:gd name="T56" fmla="*/ 0 w 201"/>
                      <a:gd name="T57" fmla="*/ 246 h 252"/>
                      <a:gd name="T58" fmla="*/ 0 w 201"/>
                      <a:gd name="T59" fmla="*/ 252 h 252"/>
                      <a:gd name="T60" fmla="*/ 0 w 201"/>
                      <a:gd name="T61" fmla="*/ 248 h 252"/>
                      <a:gd name="T62" fmla="*/ 0 w 201"/>
                      <a:gd name="T63" fmla="*/ 236 h 252"/>
                      <a:gd name="T64" fmla="*/ 0 w 201"/>
                      <a:gd name="T65" fmla="*/ 211 h 252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201"/>
                      <a:gd name="T100" fmla="*/ 0 h 252"/>
                      <a:gd name="T101" fmla="*/ 201 w 201"/>
                      <a:gd name="T102" fmla="*/ 252 h 252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201" h="252">
                        <a:moveTo>
                          <a:pt x="0" y="211"/>
                        </a:moveTo>
                        <a:lnTo>
                          <a:pt x="1" y="212"/>
                        </a:lnTo>
                        <a:lnTo>
                          <a:pt x="4" y="214"/>
                        </a:lnTo>
                        <a:lnTo>
                          <a:pt x="8" y="216"/>
                        </a:lnTo>
                        <a:lnTo>
                          <a:pt x="14" y="219"/>
                        </a:lnTo>
                        <a:lnTo>
                          <a:pt x="21" y="221"/>
                        </a:lnTo>
                        <a:lnTo>
                          <a:pt x="30" y="222"/>
                        </a:lnTo>
                        <a:lnTo>
                          <a:pt x="42" y="219"/>
                        </a:lnTo>
                        <a:lnTo>
                          <a:pt x="53" y="215"/>
                        </a:lnTo>
                        <a:lnTo>
                          <a:pt x="67" y="208"/>
                        </a:lnTo>
                        <a:lnTo>
                          <a:pt x="82" y="196"/>
                        </a:lnTo>
                        <a:lnTo>
                          <a:pt x="98" y="179"/>
                        </a:lnTo>
                        <a:lnTo>
                          <a:pt x="117" y="156"/>
                        </a:lnTo>
                        <a:lnTo>
                          <a:pt x="135" y="128"/>
                        </a:lnTo>
                        <a:lnTo>
                          <a:pt x="156" y="94"/>
                        </a:lnTo>
                        <a:lnTo>
                          <a:pt x="178" y="51"/>
                        </a:lnTo>
                        <a:lnTo>
                          <a:pt x="201" y="0"/>
                        </a:lnTo>
                        <a:lnTo>
                          <a:pt x="200" y="5"/>
                        </a:lnTo>
                        <a:lnTo>
                          <a:pt x="195" y="17"/>
                        </a:lnTo>
                        <a:lnTo>
                          <a:pt x="188" y="34"/>
                        </a:lnTo>
                        <a:lnTo>
                          <a:pt x="179" y="56"/>
                        </a:lnTo>
                        <a:lnTo>
                          <a:pt x="167" y="82"/>
                        </a:lnTo>
                        <a:lnTo>
                          <a:pt x="155" y="110"/>
                        </a:lnTo>
                        <a:lnTo>
                          <a:pt x="141" y="138"/>
                        </a:lnTo>
                        <a:lnTo>
                          <a:pt x="126" y="167"/>
                        </a:lnTo>
                        <a:lnTo>
                          <a:pt x="110" y="193"/>
                        </a:lnTo>
                        <a:lnTo>
                          <a:pt x="94" y="215"/>
                        </a:lnTo>
                        <a:lnTo>
                          <a:pt x="76" y="233"/>
                        </a:lnTo>
                        <a:lnTo>
                          <a:pt x="60" y="246"/>
                        </a:lnTo>
                        <a:lnTo>
                          <a:pt x="44" y="252"/>
                        </a:lnTo>
                        <a:lnTo>
                          <a:pt x="28" y="248"/>
                        </a:lnTo>
                        <a:lnTo>
                          <a:pt x="14" y="236"/>
                        </a:lnTo>
                        <a:lnTo>
                          <a:pt x="0" y="21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64" name="Freeform 82"/>
                  <p:cNvSpPr/>
                  <p:nvPr/>
                </p:nvSpPr>
                <p:spPr bwMode="auto">
                  <a:xfrm>
                    <a:off x="4758" y="2135"/>
                    <a:ext cx="34" cy="194"/>
                  </a:xfrm>
                  <a:custGeom>
                    <a:avLst/>
                    <a:gdLst>
                      <a:gd name="T0" fmla="*/ 1 w 68"/>
                      <a:gd name="T1" fmla="*/ 0 h 194"/>
                      <a:gd name="T2" fmla="*/ 1 w 68"/>
                      <a:gd name="T3" fmla="*/ 17 h 194"/>
                      <a:gd name="T4" fmla="*/ 1 w 68"/>
                      <a:gd name="T5" fmla="*/ 55 h 194"/>
                      <a:gd name="T6" fmla="*/ 1 w 68"/>
                      <a:gd name="T7" fmla="*/ 105 h 194"/>
                      <a:gd name="T8" fmla="*/ 0 w 68"/>
                      <a:gd name="T9" fmla="*/ 152 h 194"/>
                      <a:gd name="T10" fmla="*/ 1 w 68"/>
                      <a:gd name="T11" fmla="*/ 186 h 194"/>
                      <a:gd name="T12" fmla="*/ 1 w 68"/>
                      <a:gd name="T13" fmla="*/ 194 h 194"/>
                      <a:gd name="T14" fmla="*/ 1 w 68"/>
                      <a:gd name="T15" fmla="*/ 164 h 194"/>
                      <a:gd name="T16" fmla="*/ 1 w 68"/>
                      <a:gd name="T17" fmla="*/ 82 h 194"/>
                      <a:gd name="T18" fmla="*/ 1 w 68"/>
                      <a:gd name="T19" fmla="*/ 90 h 194"/>
                      <a:gd name="T20" fmla="*/ 1 w 68"/>
                      <a:gd name="T21" fmla="*/ 107 h 194"/>
                      <a:gd name="T22" fmla="*/ 1 w 68"/>
                      <a:gd name="T23" fmla="*/ 127 h 194"/>
                      <a:gd name="T24" fmla="*/ 1 w 68"/>
                      <a:gd name="T25" fmla="*/ 142 h 194"/>
                      <a:gd name="T26" fmla="*/ 1 w 68"/>
                      <a:gd name="T27" fmla="*/ 144 h 194"/>
                      <a:gd name="T28" fmla="*/ 1 w 68"/>
                      <a:gd name="T29" fmla="*/ 126 h 194"/>
                      <a:gd name="T30" fmla="*/ 1 w 68"/>
                      <a:gd name="T31" fmla="*/ 81 h 194"/>
                      <a:gd name="T32" fmla="*/ 1 w 68"/>
                      <a:gd name="T33" fmla="*/ 0 h 194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68"/>
                      <a:gd name="T52" fmla="*/ 0 h 194"/>
                      <a:gd name="T53" fmla="*/ 68 w 68"/>
                      <a:gd name="T54" fmla="*/ 194 h 194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68" h="194">
                        <a:moveTo>
                          <a:pt x="15" y="0"/>
                        </a:moveTo>
                        <a:lnTo>
                          <a:pt x="13" y="17"/>
                        </a:lnTo>
                        <a:lnTo>
                          <a:pt x="8" y="55"/>
                        </a:lnTo>
                        <a:lnTo>
                          <a:pt x="2" y="105"/>
                        </a:lnTo>
                        <a:lnTo>
                          <a:pt x="0" y="152"/>
                        </a:lnTo>
                        <a:lnTo>
                          <a:pt x="2" y="186"/>
                        </a:lnTo>
                        <a:lnTo>
                          <a:pt x="13" y="194"/>
                        </a:lnTo>
                        <a:lnTo>
                          <a:pt x="33" y="164"/>
                        </a:lnTo>
                        <a:lnTo>
                          <a:pt x="68" y="82"/>
                        </a:lnTo>
                        <a:lnTo>
                          <a:pt x="65" y="90"/>
                        </a:lnTo>
                        <a:lnTo>
                          <a:pt x="55" y="107"/>
                        </a:lnTo>
                        <a:lnTo>
                          <a:pt x="43" y="127"/>
                        </a:lnTo>
                        <a:lnTo>
                          <a:pt x="29" y="142"/>
                        </a:lnTo>
                        <a:lnTo>
                          <a:pt x="17" y="144"/>
                        </a:lnTo>
                        <a:lnTo>
                          <a:pt x="9" y="126"/>
                        </a:lnTo>
                        <a:lnTo>
                          <a:pt x="8" y="81"/>
                        </a:lnTo>
                        <a:lnTo>
                          <a:pt x="15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65" name="Freeform 83"/>
                  <p:cNvSpPr/>
                  <p:nvPr/>
                </p:nvSpPr>
                <p:spPr bwMode="auto">
                  <a:xfrm>
                    <a:off x="4881" y="1772"/>
                    <a:ext cx="52" cy="341"/>
                  </a:xfrm>
                  <a:custGeom>
                    <a:avLst/>
                    <a:gdLst>
                      <a:gd name="T0" fmla="*/ 0 w 104"/>
                      <a:gd name="T1" fmla="*/ 334 h 341"/>
                      <a:gd name="T2" fmla="*/ 1 w 104"/>
                      <a:gd name="T3" fmla="*/ 337 h 341"/>
                      <a:gd name="T4" fmla="*/ 1 w 104"/>
                      <a:gd name="T5" fmla="*/ 341 h 341"/>
                      <a:gd name="T6" fmla="*/ 1 w 104"/>
                      <a:gd name="T7" fmla="*/ 338 h 341"/>
                      <a:gd name="T8" fmla="*/ 1 w 104"/>
                      <a:gd name="T9" fmla="*/ 323 h 341"/>
                      <a:gd name="T10" fmla="*/ 1 w 104"/>
                      <a:gd name="T11" fmla="*/ 288 h 341"/>
                      <a:gd name="T12" fmla="*/ 1 w 104"/>
                      <a:gd name="T13" fmla="*/ 227 h 341"/>
                      <a:gd name="T14" fmla="*/ 1 w 104"/>
                      <a:gd name="T15" fmla="*/ 134 h 341"/>
                      <a:gd name="T16" fmla="*/ 1 w 104"/>
                      <a:gd name="T17" fmla="*/ 0 h 341"/>
                      <a:gd name="T18" fmla="*/ 1 w 104"/>
                      <a:gd name="T19" fmla="*/ 16 h 341"/>
                      <a:gd name="T20" fmla="*/ 1 w 104"/>
                      <a:gd name="T21" fmla="*/ 57 h 341"/>
                      <a:gd name="T22" fmla="*/ 1 w 104"/>
                      <a:gd name="T23" fmla="*/ 115 h 341"/>
                      <a:gd name="T24" fmla="*/ 1 w 104"/>
                      <a:gd name="T25" fmla="*/ 181 h 341"/>
                      <a:gd name="T26" fmla="*/ 1 w 104"/>
                      <a:gd name="T27" fmla="*/ 245 h 341"/>
                      <a:gd name="T28" fmla="*/ 1 w 104"/>
                      <a:gd name="T29" fmla="*/ 298 h 341"/>
                      <a:gd name="T30" fmla="*/ 1 w 104"/>
                      <a:gd name="T31" fmla="*/ 331 h 341"/>
                      <a:gd name="T32" fmla="*/ 0 w 104"/>
                      <a:gd name="T33" fmla="*/ 334 h 341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104"/>
                      <a:gd name="T52" fmla="*/ 0 h 341"/>
                      <a:gd name="T53" fmla="*/ 104 w 104"/>
                      <a:gd name="T54" fmla="*/ 341 h 341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104" h="341">
                        <a:moveTo>
                          <a:pt x="0" y="334"/>
                        </a:moveTo>
                        <a:lnTo>
                          <a:pt x="6" y="337"/>
                        </a:lnTo>
                        <a:lnTo>
                          <a:pt x="22" y="341"/>
                        </a:lnTo>
                        <a:lnTo>
                          <a:pt x="43" y="338"/>
                        </a:lnTo>
                        <a:lnTo>
                          <a:pt x="66" y="323"/>
                        </a:lnTo>
                        <a:lnTo>
                          <a:pt x="86" y="288"/>
                        </a:lnTo>
                        <a:lnTo>
                          <a:pt x="99" y="227"/>
                        </a:lnTo>
                        <a:lnTo>
                          <a:pt x="104" y="134"/>
                        </a:lnTo>
                        <a:lnTo>
                          <a:pt x="94" y="0"/>
                        </a:lnTo>
                        <a:lnTo>
                          <a:pt x="95" y="16"/>
                        </a:lnTo>
                        <a:lnTo>
                          <a:pt x="96" y="57"/>
                        </a:lnTo>
                        <a:lnTo>
                          <a:pt x="96" y="115"/>
                        </a:lnTo>
                        <a:lnTo>
                          <a:pt x="93" y="181"/>
                        </a:lnTo>
                        <a:lnTo>
                          <a:pt x="82" y="245"/>
                        </a:lnTo>
                        <a:lnTo>
                          <a:pt x="66" y="298"/>
                        </a:lnTo>
                        <a:lnTo>
                          <a:pt x="38" y="331"/>
                        </a:lnTo>
                        <a:lnTo>
                          <a:pt x="0" y="33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66" name="Freeform 84"/>
                  <p:cNvSpPr/>
                  <p:nvPr/>
                </p:nvSpPr>
                <p:spPr bwMode="auto">
                  <a:xfrm>
                    <a:off x="4805" y="1719"/>
                    <a:ext cx="113" cy="484"/>
                  </a:xfrm>
                  <a:custGeom>
                    <a:avLst/>
                    <a:gdLst>
                      <a:gd name="T0" fmla="*/ 0 w 226"/>
                      <a:gd name="T1" fmla="*/ 484 h 484"/>
                      <a:gd name="T2" fmla="*/ 1 w 226"/>
                      <a:gd name="T3" fmla="*/ 482 h 484"/>
                      <a:gd name="T4" fmla="*/ 1 w 226"/>
                      <a:gd name="T5" fmla="*/ 477 h 484"/>
                      <a:gd name="T6" fmla="*/ 1 w 226"/>
                      <a:gd name="T7" fmla="*/ 468 h 484"/>
                      <a:gd name="T8" fmla="*/ 1 w 226"/>
                      <a:gd name="T9" fmla="*/ 455 h 484"/>
                      <a:gd name="T10" fmla="*/ 1 w 226"/>
                      <a:gd name="T11" fmla="*/ 439 h 484"/>
                      <a:gd name="T12" fmla="*/ 1 w 226"/>
                      <a:gd name="T13" fmla="*/ 420 h 484"/>
                      <a:gd name="T14" fmla="*/ 1 w 226"/>
                      <a:gd name="T15" fmla="*/ 395 h 484"/>
                      <a:gd name="T16" fmla="*/ 1 w 226"/>
                      <a:gd name="T17" fmla="*/ 367 h 484"/>
                      <a:gd name="T18" fmla="*/ 1 w 226"/>
                      <a:gd name="T19" fmla="*/ 336 h 484"/>
                      <a:gd name="T20" fmla="*/ 1 w 226"/>
                      <a:gd name="T21" fmla="*/ 301 h 484"/>
                      <a:gd name="T22" fmla="*/ 1 w 226"/>
                      <a:gd name="T23" fmla="*/ 261 h 484"/>
                      <a:gd name="T24" fmla="*/ 1 w 226"/>
                      <a:gd name="T25" fmla="*/ 217 h 484"/>
                      <a:gd name="T26" fmla="*/ 1 w 226"/>
                      <a:gd name="T27" fmla="*/ 168 h 484"/>
                      <a:gd name="T28" fmla="*/ 1 w 226"/>
                      <a:gd name="T29" fmla="*/ 117 h 484"/>
                      <a:gd name="T30" fmla="*/ 1 w 226"/>
                      <a:gd name="T31" fmla="*/ 60 h 484"/>
                      <a:gd name="T32" fmla="*/ 1 w 226"/>
                      <a:gd name="T33" fmla="*/ 0 h 484"/>
                      <a:gd name="T34" fmla="*/ 1 w 226"/>
                      <a:gd name="T35" fmla="*/ 4 h 484"/>
                      <a:gd name="T36" fmla="*/ 1 w 226"/>
                      <a:gd name="T37" fmla="*/ 16 h 484"/>
                      <a:gd name="T38" fmla="*/ 1 w 226"/>
                      <a:gd name="T39" fmla="*/ 34 h 484"/>
                      <a:gd name="T40" fmla="*/ 1 w 226"/>
                      <a:gd name="T41" fmla="*/ 59 h 484"/>
                      <a:gd name="T42" fmla="*/ 1 w 226"/>
                      <a:gd name="T43" fmla="*/ 88 h 484"/>
                      <a:gd name="T44" fmla="*/ 1 w 226"/>
                      <a:gd name="T45" fmla="*/ 121 h 484"/>
                      <a:gd name="T46" fmla="*/ 1 w 226"/>
                      <a:gd name="T47" fmla="*/ 158 h 484"/>
                      <a:gd name="T48" fmla="*/ 1 w 226"/>
                      <a:gd name="T49" fmla="*/ 196 h 484"/>
                      <a:gd name="T50" fmla="*/ 1 w 226"/>
                      <a:gd name="T51" fmla="*/ 237 h 484"/>
                      <a:gd name="T52" fmla="*/ 1 w 226"/>
                      <a:gd name="T53" fmla="*/ 278 h 484"/>
                      <a:gd name="T54" fmla="*/ 1 w 226"/>
                      <a:gd name="T55" fmla="*/ 318 h 484"/>
                      <a:gd name="T56" fmla="*/ 1 w 226"/>
                      <a:gd name="T57" fmla="*/ 357 h 484"/>
                      <a:gd name="T58" fmla="*/ 1 w 226"/>
                      <a:gd name="T59" fmla="*/ 394 h 484"/>
                      <a:gd name="T60" fmla="*/ 1 w 226"/>
                      <a:gd name="T61" fmla="*/ 428 h 484"/>
                      <a:gd name="T62" fmla="*/ 1 w 226"/>
                      <a:gd name="T63" fmla="*/ 458 h 484"/>
                      <a:gd name="T64" fmla="*/ 0 w 226"/>
                      <a:gd name="T65" fmla="*/ 484 h 484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226"/>
                      <a:gd name="T100" fmla="*/ 0 h 484"/>
                      <a:gd name="T101" fmla="*/ 226 w 226"/>
                      <a:gd name="T102" fmla="*/ 484 h 484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226" h="484">
                        <a:moveTo>
                          <a:pt x="0" y="484"/>
                        </a:moveTo>
                        <a:lnTo>
                          <a:pt x="3" y="482"/>
                        </a:lnTo>
                        <a:lnTo>
                          <a:pt x="10" y="477"/>
                        </a:lnTo>
                        <a:lnTo>
                          <a:pt x="19" y="468"/>
                        </a:lnTo>
                        <a:lnTo>
                          <a:pt x="33" y="455"/>
                        </a:lnTo>
                        <a:lnTo>
                          <a:pt x="48" y="439"/>
                        </a:lnTo>
                        <a:lnTo>
                          <a:pt x="66" y="420"/>
                        </a:lnTo>
                        <a:lnTo>
                          <a:pt x="85" y="395"/>
                        </a:lnTo>
                        <a:lnTo>
                          <a:pt x="105" y="367"/>
                        </a:lnTo>
                        <a:lnTo>
                          <a:pt x="125" y="336"/>
                        </a:lnTo>
                        <a:lnTo>
                          <a:pt x="144" y="301"/>
                        </a:lnTo>
                        <a:lnTo>
                          <a:pt x="164" y="261"/>
                        </a:lnTo>
                        <a:lnTo>
                          <a:pt x="181" y="217"/>
                        </a:lnTo>
                        <a:lnTo>
                          <a:pt x="196" y="168"/>
                        </a:lnTo>
                        <a:lnTo>
                          <a:pt x="210" y="117"/>
                        </a:lnTo>
                        <a:lnTo>
                          <a:pt x="220" y="60"/>
                        </a:lnTo>
                        <a:lnTo>
                          <a:pt x="226" y="0"/>
                        </a:lnTo>
                        <a:lnTo>
                          <a:pt x="226" y="4"/>
                        </a:lnTo>
                        <a:lnTo>
                          <a:pt x="226" y="16"/>
                        </a:lnTo>
                        <a:lnTo>
                          <a:pt x="225" y="34"/>
                        </a:lnTo>
                        <a:lnTo>
                          <a:pt x="223" y="59"/>
                        </a:lnTo>
                        <a:lnTo>
                          <a:pt x="219" y="88"/>
                        </a:lnTo>
                        <a:lnTo>
                          <a:pt x="215" y="121"/>
                        </a:lnTo>
                        <a:lnTo>
                          <a:pt x="208" y="158"/>
                        </a:lnTo>
                        <a:lnTo>
                          <a:pt x="199" y="196"/>
                        </a:lnTo>
                        <a:lnTo>
                          <a:pt x="186" y="237"/>
                        </a:lnTo>
                        <a:lnTo>
                          <a:pt x="171" y="278"/>
                        </a:lnTo>
                        <a:lnTo>
                          <a:pt x="153" y="318"/>
                        </a:lnTo>
                        <a:lnTo>
                          <a:pt x="131" y="357"/>
                        </a:lnTo>
                        <a:lnTo>
                          <a:pt x="105" y="394"/>
                        </a:lnTo>
                        <a:lnTo>
                          <a:pt x="75" y="428"/>
                        </a:lnTo>
                        <a:lnTo>
                          <a:pt x="41" y="458"/>
                        </a:lnTo>
                        <a:lnTo>
                          <a:pt x="0" y="48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" name="Freeform 85"/>
                  <p:cNvSpPr/>
                  <p:nvPr/>
                </p:nvSpPr>
                <p:spPr bwMode="auto">
                  <a:xfrm>
                    <a:off x="4945" y="1914"/>
                    <a:ext cx="54" cy="158"/>
                  </a:xfrm>
                  <a:custGeom>
                    <a:avLst/>
                    <a:gdLst>
                      <a:gd name="T0" fmla="*/ 0 w 108"/>
                      <a:gd name="T1" fmla="*/ 158 h 158"/>
                      <a:gd name="T2" fmla="*/ 1 w 108"/>
                      <a:gd name="T3" fmla="*/ 156 h 158"/>
                      <a:gd name="T4" fmla="*/ 1 w 108"/>
                      <a:gd name="T5" fmla="*/ 147 h 158"/>
                      <a:gd name="T6" fmla="*/ 1 w 108"/>
                      <a:gd name="T7" fmla="*/ 135 h 158"/>
                      <a:gd name="T8" fmla="*/ 1 w 108"/>
                      <a:gd name="T9" fmla="*/ 117 h 158"/>
                      <a:gd name="T10" fmla="*/ 1 w 108"/>
                      <a:gd name="T11" fmla="*/ 95 h 158"/>
                      <a:gd name="T12" fmla="*/ 1 w 108"/>
                      <a:gd name="T13" fmla="*/ 68 h 158"/>
                      <a:gd name="T14" fmla="*/ 1 w 108"/>
                      <a:gd name="T15" fmla="*/ 36 h 158"/>
                      <a:gd name="T16" fmla="*/ 1 w 108"/>
                      <a:gd name="T17" fmla="*/ 0 h 158"/>
                      <a:gd name="T18" fmla="*/ 1 w 108"/>
                      <a:gd name="T19" fmla="*/ 7 h 158"/>
                      <a:gd name="T20" fmla="*/ 1 w 108"/>
                      <a:gd name="T21" fmla="*/ 24 h 158"/>
                      <a:gd name="T22" fmla="*/ 1 w 108"/>
                      <a:gd name="T23" fmla="*/ 48 h 158"/>
                      <a:gd name="T24" fmla="*/ 1 w 108"/>
                      <a:gd name="T25" fmla="*/ 75 h 158"/>
                      <a:gd name="T26" fmla="*/ 1 w 108"/>
                      <a:gd name="T27" fmla="*/ 104 h 158"/>
                      <a:gd name="T28" fmla="*/ 1 w 108"/>
                      <a:gd name="T29" fmla="*/ 129 h 158"/>
                      <a:gd name="T30" fmla="*/ 1 w 108"/>
                      <a:gd name="T31" fmla="*/ 148 h 158"/>
                      <a:gd name="T32" fmla="*/ 0 w 108"/>
                      <a:gd name="T33" fmla="*/ 158 h 158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108"/>
                      <a:gd name="T52" fmla="*/ 0 h 158"/>
                      <a:gd name="T53" fmla="*/ 108 w 108"/>
                      <a:gd name="T54" fmla="*/ 158 h 158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108" h="158">
                        <a:moveTo>
                          <a:pt x="0" y="158"/>
                        </a:moveTo>
                        <a:lnTo>
                          <a:pt x="4" y="156"/>
                        </a:lnTo>
                        <a:lnTo>
                          <a:pt x="13" y="147"/>
                        </a:lnTo>
                        <a:lnTo>
                          <a:pt x="28" y="135"/>
                        </a:lnTo>
                        <a:lnTo>
                          <a:pt x="44" y="117"/>
                        </a:lnTo>
                        <a:lnTo>
                          <a:pt x="63" y="95"/>
                        </a:lnTo>
                        <a:lnTo>
                          <a:pt x="80" y="68"/>
                        </a:lnTo>
                        <a:lnTo>
                          <a:pt x="96" y="36"/>
                        </a:lnTo>
                        <a:lnTo>
                          <a:pt x="108" y="0"/>
                        </a:lnTo>
                        <a:lnTo>
                          <a:pt x="106" y="7"/>
                        </a:lnTo>
                        <a:lnTo>
                          <a:pt x="103" y="24"/>
                        </a:lnTo>
                        <a:lnTo>
                          <a:pt x="97" y="48"/>
                        </a:lnTo>
                        <a:lnTo>
                          <a:pt x="87" y="75"/>
                        </a:lnTo>
                        <a:lnTo>
                          <a:pt x="73" y="104"/>
                        </a:lnTo>
                        <a:lnTo>
                          <a:pt x="55" y="129"/>
                        </a:lnTo>
                        <a:lnTo>
                          <a:pt x="30" y="148"/>
                        </a:lnTo>
                        <a:lnTo>
                          <a:pt x="0" y="158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68" name="Freeform 86"/>
                  <p:cNvSpPr/>
                  <p:nvPr/>
                </p:nvSpPr>
                <p:spPr bwMode="auto">
                  <a:xfrm>
                    <a:off x="4787" y="2148"/>
                    <a:ext cx="122" cy="203"/>
                  </a:xfrm>
                  <a:custGeom>
                    <a:avLst/>
                    <a:gdLst>
                      <a:gd name="T0" fmla="*/ 1 w 244"/>
                      <a:gd name="T1" fmla="*/ 203 h 203"/>
                      <a:gd name="T2" fmla="*/ 1 w 244"/>
                      <a:gd name="T3" fmla="*/ 202 h 203"/>
                      <a:gd name="T4" fmla="*/ 0 w 244"/>
                      <a:gd name="T5" fmla="*/ 198 h 203"/>
                      <a:gd name="T6" fmla="*/ 0 w 244"/>
                      <a:gd name="T7" fmla="*/ 191 h 203"/>
                      <a:gd name="T8" fmla="*/ 1 w 244"/>
                      <a:gd name="T9" fmla="*/ 183 h 203"/>
                      <a:gd name="T10" fmla="*/ 1 w 244"/>
                      <a:gd name="T11" fmla="*/ 172 h 203"/>
                      <a:gd name="T12" fmla="*/ 1 w 244"/>
                      <a:gd name="T13" fmla="*/ 160 h 203"/>
                      <a:gd name="T14" fmla="*/ 1 w 244"/>
                      <a:gd name="T15" fmla="*/ 146 h 203"/>
                      <a:gd name="T16" fmla="*/ 1 w 244"/>
                      <a:gd name="T17" fmla="*/ 131 h 203"/>
                      <a:gd name="T18" fmla="*/ 1 w 244"/>
                      <a:gd name="T19" fmla="*/ 116 h 203"/>
                      <a:gd name="T20" fmla="*/ 1 w 244"/>
                      <a:gd name="T21" fmla="*/ 99 h 203"/>
                      <a:gd name="T22" fmla="*/ 1 w 244"/>
                      <a:gd name="T23" fmla="*/ 83 h 203"/>
                      <a:gd name="T24" fmla="*/ 1 w 244"/>
                      <a:gd name="T25" fmla="*/ 66 h 203"/>
                      <a:gd name="T26" fmla="*/ 1 w 244"/>
                      <a:gd name="T27" fmla="*/ 49 h 203"/>
                      <a:gd name="T28" fmla="*/ 1 w 244"/>
                      <a:gd name="T29" fmla="*/ 31 h 203"/>
                      <a:gd name="T30" fmla="*/ 1 w 244"/>
                      <a:gd name="T31" fmla="*/ 15 h 203"/>
                      <a:gd name="T32" fmla="*/ 1 w 244"/>
                      <a:gd name="T33" fmla="*/ 0 h 203"/>
                      <a:gd name="T34" fmla="*/ 1 w 244"/>
                      <a:gd name="T35" fmla="*/ 1 h 203"/>
                      <a:gd name="T36" fmla="*/ 1 w 244"/>
                      <a:gd name="T37" fmla="*/ 4 h 203"/>
                      <a:gd name="T38" fmla="*/ 1 w 244"/>
                      <a:gd name="T39" fmla="*/ 9 h 203"/>
                      <a:gd name="T40" fmla="*/ 1 w 244"/>
                      <a:gd name="T41" fmla="*/ 14 h 203"/>
                      <a:gd name="T42" fmla="*/ 1 w 244"/>
                      <a:gd name="T43" fmla="*/ 22 h 203"/>
                      <a:gd name="T44" fmla="*/ 1 w 244"/>
                      <a:gd name="T45" fmla="*/ 31 h 203"/>
                      <a:gd name="T46" fmla="*/ 1 w 244"/>
                      <a:gd name="T47" fmla="*/ 42 h 203"/>
                      <a:gd name="T48" fmla="*/ 1 w 244"/>
                      <a:gd name="T49" fmla="*/ 55 h 203"/>
                      <a:gd name="T50" fmla="*/ 1 w 244"/>
                      <a:gd name="T51" fmla="*/ 69 h 203"/>
                      <a:gd name="T52" fmla="*/ 1 w 244"/>
                      <a:gd name="T53" fmla="*/ 84 h 203"/>
                      <a:gd name="T54" fmla="*/ 1 w 244"/>
                      <a:gd name="T55" fmla="*/ 101 h 203"/>
                      <a:gd name="T56" fmla="*/ 1 w 244"/>
                      <a:gd name="T57" fmla="*/ 120 h 203"/>
                      <a:gd name="T58" fmla="*/ 1 w 244"/>
                      <a:gd name="T59" fmla="*/ 138 h 203"/>
                      <a:gd name="T60" fmla="*/ 1 w 244"/>
                      <a:gd name="T61" fmla="*/ 159 h 203"/>
                      <a:gd name="T62" fmla="*/ 1 w 244"/>
                      <a:gd name="T63" fmla="*/ 181 h 203"/>
                      <a:gd name="T64" fmla="*/ 1 w 244"/>
                      <a:gd name="T65" fmla="*/ 203 h 203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244"/>
                      <a:gd name="T100" fmla="*/ 0 h 203"/>
                      <a:gd name="T101" fmla="*/ 244 w 244"/>
                      <a:gd name="T102" fmla="*/ 203 h 203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244" h="203">
                        <a:moveTo>
                          <a:pt x="1" y="203"/>
                        </a:moveTo>
                        <a:lnTo>
                          <a:pt x="1" y="202"/>
                        </a:lnTo>
                        <a:lnTo>
                          <a:pt x="0" y="198"/>
                        </a:lnTo>
                        <a:lnTo>
                          <a:pt x="0" y="191"/>
                        </a:lnTo>
                        <a:lnTo>
                          <a:pt x="1" y="183"/>
                        </a:lnTo>
                        <a:lnTo>
                          <a:pt x="3" y="172"/>
                        </a:lnTo>
                        <a:lnTo>
                          <a:pt x="7" y="160"/>
                        </a:lnTo>
                        <a:lnTo>
                          <a:pt x="12" y="146"/>
                        </a:lnTo>
                        <a:lnTo>
                          <a:pt x="21" y="131"/>
                        </a:lnTo>
                        <a:lnTo>
                          <a:pt x="33" y="116"/>
                        </a:lnTo>
                        <a:lnTo>
                          <a:pt x="48" y="99"/>
                        </a:lnTo>
                        <a:lnTo>
                          <a:pt x="68" y="83"/>
                        </a:lnTo>
                        <a:lnTo>
                          <a:pt x="92" y="66"/>
                        </a:lnTo>
                        <a:lnTo>
                          <a:pt x="122" y="49"/>
                        </a:lnTo>
                        <a:lnTo>
                          <a:pt x="156" y="31"/>
                        </a:lnTo>
                        <a:lnTo>
                          <a:pt x="197" y="15"/>
                        </a:lnTo>
                        <a:lnTo>
                          <a:pt x="244" y="0"/>
                        </a:lnTo>
                        <a:lnTo>
                          <a:pt x="242" y="1"/>
                        </a:lnTo>
                        <a:lnTo>
                          <a:pt x="233" y="4"/>
                        </a:lnTo>
                        <a:lnTo>
                          <a:pt x="223" y="9"/>
                        </a:lnTo>
                        <a:lnTo>
                          <a:pt x="208" y="14"/>
                        </a:lnTo>
                        <a:lnTo>
                          <a:pt x="191" y="22"/>
                        </a:lnTo>
                        <a:lnTo>
                          <a:pt x="171" y="31"/>
                        </a:lnTo>
                        <a:lnTo>
                          <a:pt x="149" y="42"/>
                        </a:lnTo>
                        <a:lnTo>
                          <a:pt x="127" y="55"/>
                        </a:lnTo>
                        <a:lnTo>
                          <a:pt x="106" y="69"/>
                        </a:lnTo>
                        <a:lnTo>
                          <a:pt x="84" y="84"/>
                        </a:lnTo>
                        <a:lnTo>
                          <a:pt x="64" y="101"/>
                        </a:lnTo>
                        <a:lnTo>
                          <a:pt x="45" y="120"/>
                        </a:lnTo>
                        <a:lnTo>
                          <a:pt x="28" y="138"/>
                        </a:lnTo>
                        <a:lnTo>
                          <a:pt x="16" y="159"/>
                        </a:lnTo>
                        <a:lnTo>
                          <a:pt x="7" y="181"/>
                        </a:lnTo>
                        <a:lnTo>
                          <a:pt x="1" y="20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69" name="Freeform 87"/>
                  <p:cNvSpPr/>
                  <p:nvPr/>
                </p:nvSpPr>
                <p:spPr bwMode="auto">
                  <a:xfrm>
                    <a:off x="4768" y="1638"/>
                    <a:ext cx="80" cy="460"/>
                  </a:xfrm>
                  <a:custGeom>
                    <a:avLst/>
                    <a:gdLst>
                      <a:gd name="T0" fmla="*/ 0 w 160"/>
                      <a:gd name="T1" fmla="*/ 460 h 460"/>
                      <a:gd name="T2" fmla="*/ 1 w 160"/>
                      <a:gd name="T3" fmla="*/ 458 h 460"/>
                      <a:gd name="T4" fmla="*/ 1 w 160"/>
                      <a:gd name="T5" fmla="*/ 447 h 460"/>
                      <a:gd name="T6" fmla="*/ 1 w 160"/>
                      <a:gd name="T7" fmla="*/ 426 h 460"/>
                      <a:gd name="T8" fmla="*/ 1 w 160"/>
                      <a:gd name="T9" fmla="*/ 388 h 460"/>
                      <a:gd name="T10" fmla="*/ 1 w 160"/>
                      <a:gd name="T11" fmla="*/ 331 h 460"/>
                      <a:gd name="T12" fmla="*/ 1 w 160"/>
                      <a:gd name="T13" fmla="*/ 249 h 460"/>
                      <a:gd name="T14" fmla="*/ 1 w 160"/>
                      <a:gd name="T15" fmla="*/ 141 h 460"/>
                      <a:gd name="T16" fmla="*/ 1 w 160"/>
                      <a:gd name="T17" fmla="*/ 0 h 460"/>
                      <a:gd name="T18" fmla="*/ 1 w 160"/>
                      <a:gd name="T19" fmla="*/ 20 h 460"/>
                      <a:gd name="T20" fmla="*/ 1 w 160"/>
                      <a:gd name="T21" fmla="*/ 71 h 460"/>
                      <a:gd name="T22" fmla="*/ 1 w 160"/>
                      <a:gd name="T23" fmla="*/ 144 h 460"/>
                      <a:gd name="T24" fmla="*/ 1 w 160"/>
                      <a:gd name="T25" fmla="*/ 228 h 460"/>
                      <a:gd name="T26" fmla="*/ 1 w 160"/>
                      <a:gd name="T27" fmla="*/ 312 h 460"/>
                      <a:gd name="T28" fmla="*/ 1 w 160"/>
                      <a:gd name="T29" fmla="*/ 386 h 460"/>
                      <a:gd name="T30" fmla="*/ 1 w 160"/>
                      <a:gd name="T31" fmla="*/ 438 h 460"/>
                      <a:gd name="T32" fmla="*/ 0 w 160"/>
                      <a:gd name="T33" fmla="*/ 460 h 460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160"/>
                      <a:gd name="T52" fmla="*/ 0 h 460"/>
                      <a:gd name="T53" fmla="*/ 160 w 160"/>
                      <a:gd name="T54" fmla="*/ 460 h 460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160" h="460">
                        <a:moveTo>
                          <a:pt x="0" y="460"/>
                        </a:moveTo>
                        <a:lnTo>
                          <a:pt x="6" y="458"/>
                        </a:lnTo>
                        <a:lnTo>
                          <a:pt x="19" y="447"/>
                        </a:lnTo>
                        <a:lnTo>
                          <a:pt x="40" y="426"/>
                        </a:lnTo>
                        <a:lnTo>
                          <a:pt x="65" y="388"/>
                        </a:lnTo>
                        <a:lnTo>
                          <a:pt x="92" y="331"/>
                        </a:lnTo>
                        <a:lnTo>
                          <a:pt x="118" y="249"/>
                        </a:lnTo>
                        <a:lnTo>
                          <a:pt x="141" y="141"/>
                        </a:lnTo>
                        <a:lnTo>
                          <a:pt x="160" y="0"/>
                        </a:lnTo>
                        <a:lnTo>
                          <a:pt x="159" y="20"/>
                        </a:lnTo>
                        <a:lnTo>
                          <a:pt x="155" y="71"/>
                        </a:lnTo>
                        <a:lnTo>
                          <a:pt x="148" y="144"/>
                        </a:lnTo>
                        <a:lnTo>
                          <a:pt x="136" y="228"/>
                        </a:lnTo>
                        <a:lnTo>
                          <a:pt x="116" y="312"/>
                        </a:lnTo>
                        <a:lnTo>
                          <a:pt x="87" y="386"/>
                        </a:lnTo>
                        <a:lnTo>
                          <a:pt x="49" y="438"/>
                        </a:lnTo>
                        <a:lnTo>
                          <a:pt x="0" y="46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" name="Freeform 88"/>
                  <p:cNvSpPr/>
                  <p:nvPr/>
                </p:nvSpPr>
                <p:spPr bwMode="auto">
                  <a:xfrm>
                    <a:off x="4942" y="1602"/>
                    <a:ext cx="23" cy="260"/>
                  </a:xfrm>
                  <a:custGeom>
                    <a:avLst/>
                    <a:gdLst>
                      <a:gd name="T0" fmla="*/ 1 w 45"/>
                      <a:gd name="T1" fmla="*/ 260 h 260"/>
                      <a:gd name="T2" fmla="*/ 1 w 45"/>
                      <a:gd name="T3" fmla="*/ 259 h 260"/>
                      <a:gd name="T4" fmla="*/ 1 w 45"/>
                      <a:gd name="T5" fmla="*/ 253 h 260"/>
                      <a:gd name="T6" fmla="*/ 1 w 45"/>
                      <a:gd name="T7" fmla="*/ 243 h 260"/>
                      <a:gd name="T8" fmla="*/ 1 w 45"/>
                      <a:gd name="T9" fmla="*/ 222 h 260"/>
                      <a:gd name="T10" fmla="*/ 1 w 45"/>
                      <a:gd name="T11" fmla="*/ 190 h 260"/>
                      <a:gd name="T12" fmla="*/ 1 w 45"/>
                      <a:gd name="T13" fmla="*/ 144 h 260"/>
                      <a:gd name="T14" fmla="*/ 1 w 45"/>
                      <a:gd name="T15" fmla="*/ 81 h 260"/>
                      <a:gd name="T16" fmla="*/ 0 w 45"/>
                      <a:gd name="T17" fmla="*/ 0 h 260"/>
                      <a:gd name="T18" fmla="*/ 1 w 45"/>
                      <a:gd name="T19" fmla="*/ 10 h 260"/>
                      <a:gd name="T20" fmla="*/ 1 w 45"/>
                      <a:gd name="T21" fmla="*/ 37 h 260"/>
                      <a:gd name="T22" fmla="*/ 1 w 45"/>
                      <a:gd name="T23" fmla="*/ 76 h 260"/>
                      <a:gd name="T24" fmla="*/ 1 w 45"/>
                      <a:gd name="T25" fmla="*/ 121 h 260"/>
                      <a:gd name="T26" fmla="*/ 1 w 45"/>
                      <a:gd name="T27" fmla="*/ 167 h 260"/>
                      <a:gd name="T28" fmla="*/ 1 w 45"/>
                      <a:gd name="T29" fmla="*/ 209 h 260"/>
                      <a:gd name="T30" fmla="*/ 1 w 45"/>
                      <a:gd name="T31" fmla="*/ 241 h 260"/>
                      <a:gd name="T32" fmla="*/ 1 w 45"/>
                      <a:gd name="T33" fmla="*/ 260 h 260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45"/>
                      <a:gd name="T52" fmla="*/ 0 h 260"/>
                      <a:gd name="T53" fmla="*/ 45 w 45"/>
                      <a:gd name="T54" fmla="*/ 260 h 260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45" h="260">
                        <a:moveTo>
                          <a:pt x="8" y="260"/>
                        </a:moveTo>
                        <a:lnTo>
                          <a:pt x="11" y="259"/>
                        </a:lnTo>
                        <a:lnTo>
                          <a:pt x="20" y="253"/>
                        </a:lnTo>
                        <a:lnTo>
                          <a:pt x="31" y="243"/>
                        </a:lnTo>
                        <a:lnTo>
                          <a:pt x="40" y="222"/>
                        </a:lnTo>
                        <a:lnTo>
                          <a:pt x="45" y="190"/>
                        </a:lnTo>
                        <a:lnTo>
                          <a:pt x="42" y="144"/>
                        </a:lnTo>
                        <a:lnTo>
                          <a:pt x="27" y="81"/>
                        </a:lnTo>
                        <a:lnTo>
                          <a:pt x="0" y="0"/>
                        </a:lnTo>
                        <a:lnTo>
                          <a:pt x="2" y="10"/>
                        </a:lnTo>
                        <a:lnTo>
                          <a:pt x="8" y="37"/>
                        </a:lnTo>
                        <a:lnTo>
                          <a:pt x="16" y="76"/>
                        </a:lnTo>
                        <a:lnTo>
                          <a:pt x="23" y="121"/>
                        </a:lnTo>
                        <a:lnTo>
                          <a:pt x="28" y="167"/>
                        </a:lnTo>
                        <a:lnTo>
                          <a:pt x="28" y="209"/>
                        </a:lnTo>
                        <a:lnTo>
                          <a:pt x="23" y="241"/>
                        </a:lnTo>
                        <a:lnTo>
                          <a:pt x="8" y="26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1" name="Freeform 89"/>
                  <p:cNvSpPr/>
                  <p:nvPr/>
                </p:nvSpPr>
                <p:spPr bwMode="auto">
                  <a:xfrm>
                    <a:off x="4436" y="1530"/>
                    <a:ext cx="89" cy="98"/>
                  </a:xfrm>
                  <a:custGeom>
                    <a:avLst/>
                    <a:gdLst>
                      <a:gd name="T0" fmla="*/ 0 w 179"/>
                      <a:gd name="T1" fmla="*/ 92 h 98"/>
                      <a:gd name="T2" fmla="*/ 0 w 179"/>
                      <a:gd name="T3" fmla="*/ 93 h 98"/>
                      <a:gd name="T4" fmla="*/ 0 w 179"/>
                      <a:gd name="T5" fmla="*/ 97 h 98"/>
                      <a:gd name="T6" fmla="*/ 0 w 179"/>
                      <a:gd name="T7" fmla="*/ 98 h 98"/>
                      <a:gd name="T8" fmla="*/ 0 w 179"/>
                      <a:gd name="T9" fmla="*/ 95 h 98"/>
                      <a:gd name="T10" fmla="*/ 0 w 179"/>
                      <a:gd name="T11" fmla="*/ 87 h 98"/>
                      <a:gd name="T12" fmla="*/ 0 w 179"/>
                      <a:gd name="T13" fmla="*/ 70 h 98"/>
                      <a:gd name="T14" fmla="*/ 0 w 179"/>
                      <a:gd name="T15" fmla="*/ 42 h 98"/>
                      <a:gd name="T16" fmla="*/ 0 w 179"/>
                      <a:gd name="T17" fmla="*/ 0 h 98"/>
                      <a:gd name="T18" fmla="*/ 0 w 179"/>
                      <a:gd name="T19" fmla="*/ 4 h 98"/>
                      <a:gd name="T20" fmla="*/ 0 w 179"/>
                      <a:gd name="T21" fmla="*/ 15 h 98"/>
                      <a:gd name="T22" fmla="*/ 0 w 179"/>
                      <a:gd name="T23" fmla="*/ 29 h 98"/>
                      <a:gd name="T24" fmla="*/ 0 w 179"/>
                      <a:gd name="T25" fmla="*/ 46 h 98"/>
                      <a:gd name="T26" fmla="*/ 0 w 179"/>
                      <a:gd name="T27" fmla="*/ 63 h 98"/>
                      <a:gd name="T28" fmla="*/ 0 w 179"/>
                      <a:gd name="T29" fmla="*/ 78 h 98"/>
                      <a:gd name="T30" fmla="*/ 0 w 179"/>
                      <a:gd name="T31" fmla="*/ 89 h 98"/>
                      <a:gd name="T32" fmla="*/ 0 w 179"/>
                      <a:gd name="T33" fmla="*/ 92 h 98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179"/>
                      <a:gd name="T52" fmla="*/ 0 h 98"/>
                      <a:gd name="T53" fmla="*/ 179 w 179"/>
                      <a:gd name="T54" fmla="*/ 98 h 98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179" h="98">
                        <a:moveTo>
                          <a:pt x="179" y="92"/>
                        </a:moveTo>
                        <a:lnTo>
                          <a:pt x="172" y="93"/>
                        </a:lnTo>
                        <a:lnTo>
                          <a:pt x="154" y="97"/>
                        </a:lnTo>
                        <a:lnTo>
                          <a:pt x="129" y="98"/>
                        </a:lnTo>
                        <a:lnTo>
                          <a:pt x="99" y="95"/>
                        </a:lnTo>
                        <a:lnTo>
                          <a:pt x="68" y="87"/>
                        </a:lnTo>
                        <a:lnTo>
                          <a:pt x="39" y="70"/>
                        </a:lnTo>
                        <a:lnTo>
                          <a:pt x="15" y="42"/>
                        </a:lnTo>
                        <a:lnTo>
                          <a:pt x="0" y="0"/>
                        </a:lnTo>
                        <a:lnTo>
                          <a:pt x="2" y="4"/>
                        </a:lnTo>
                        <a:lnTo>
                          <a:pt x="9" y="15"/>
                        </a:lnTo>
                        <a:lnTo>
                          <a:pt x="22" y="29"/>
                        </a:lnTo>
                        <a:lnTo>
                          <a:pt x="40" y="46"/>
                        </a:lnTo>
                        <a:lnTo>
                          <a:pt x="65" y="63"/>
                        </a:lnTo>
                        <a:lnTo>
                          <a:pt x="96" y="78"/>
                        </a:lnTo>
                        <a:lnTo>
                          <a:pt x="134" y="89"/>
                        </a:lnTo>
                        <a:lnTo>
                          <a:pt x="179" y="9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2" name="Freeform 90"/>
                  <p:cNvSpPr/>
                  <p:nvPr/>
                </p:nvSpPr>
                <p:spPr bwMode="auto">
                  <a:xfrm>
                    <a:off x="4416" y="1573"/>
                    <a:ext cx="35" cy="241"/>
                  </a:xfrm>
                  <a:custGeom>
                    <a:avLst/>
                    <a:gdLst>
                      <a:gd name="T0" fmla="*/ 1 w 69"/>
                      <a:gd name="T1" fmla="*/ 241 h 241"/>
                      <a:gd name="T2" fmla="*/ 1 w 69"/>
                      <a:gd name="T3" fmla="*/ 234 h 241"/>
                      <a:gd name="T4" fmla="*/ 1 w 69"/>
                      <a:gd name="T5" fmla="*/ 212 h 241"/>
                      <a:gd name="T6" fmla="*/ 1 w 69"/>
                      <a:gd name="T7" fmla="*/ 182 h 241"/>
                      <a:gd name="T8" fmla="*/ 1 w 69"/>
                      <a:gd name="T9" fmla="*/ 145 h 241"/>
                      <a:gd name="T10" fmla="*/ 1 w 69"/>
                      <a:gd name="T11" fmla="*/ 105 h 241"/>
                      <a:gd name="T12" fmla="*/ 1 w 69"/>
                      <a:gd name="T13" fmla="*/ 64 h 241"/>
                      <a:gd name="T14" fmla="*/ 1 w 69"/>
                      <a:gd name="T15" fmla="*/ 29 h 241"/>
                      <a:gd name="T16" fmla="*/ 0 w 69"/>
                      <a:gd name="T17" fmla="*/ 0 h 241"/>
                      <a:gd name="T18" fmla="*/ 1 w 69"/>
                      <a:gd name="T19" fmla="*/ 6 h 241"/>
                      <a:gd name="T20" fmla="*/ 1 w 69"/>
                      <a:gd name="T21" fmla="*/ 26 h 241"/>
                      <a:gd name="T22" fmla="*/ 1 w 69"/>
                      <a:gd name="T23" fmla="*/ 54 h 241"/>
                      <a:gd name="T24" fmla="*/ 1 w 69"/>
                      <a:gd name="T25" fmla="*/ 88 h 241"/>
                      <a:gd name="T26" fmla="*/ 1 w 69"/>
                      <a:gd name="T27" fmla="*/ 127 h 241"/>
                      <a:gd name="T28" fmla="*/ 1 w 69"/>
                      <a:gd name="T29" fmla="*/ 167 h 241"/>
                      <a:gd name="T30" fmla="*/ 1 w 69"/>
                      <a:gd name="T31" fmla="*/ 206 h 241"/>
                      <a:gd name="T32" fmla="*/ 1 w 69"/>
                      <a:gd name="T33" fmla="*/ 241 h 241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69"/>
                      <a:gd name="T52" fmla="*/ 0 h 241"/>
                      <a:gd name="T53" fmla="*/ 69 w 69"/>
                      <a:gd name="T54" fmla="*/ 241 h 241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69" h="241">
                        <a:moveTo>
                          <a:pt x="69" y="241"/>
                        </a:moveTo>
                        <a:lnTo>
                          <a:pt x="69" y="234"/>
                        </a:lnTo>
                        <a:lnTo>
                          <a:pt x="68" y="212"/>
                        </a:lnTo>
                        <a:lnTo>
                          <a:pt x="66" y="182"/>
                        </a:lnTo>
                        <a:lnTo>
                          <a:pt x="61" y="145"/>
                        </a:lnTo>
                        <a:lnTo>
                          <a:pt x="53" y="105"/>
                        </a:lnTo>
                        <a:lnTo>
                          <a:pt x="41" y="64"/>
                        </a:lnTo>
                        <a:lnTo>
                          <a:pt x="23" y="29"/>
                        </a:lnTo>
                        <a:lnTo>
                          <a:pt x="0" y="0"/>
                        </a:lnTo>
                        <a:lnTo>
                          <a:pt x="2" y="6"/>
                        </a:lnTo>
                        <a:lnTo>
                          <a:pt x="10" y="26"/>
                        </a:lnTo>
                        <a:lnTo>
                          <a:pt x="21" y="54"/>
                        </a:lnTo>
                        <a:lnTo>
                          <a:pt x="33" y="88"/>
                        </a:lnTo>
                        <a:lnTo>
                          <a:pt x="45" y="127"/>
                        </a:lnTo>
                        <a:lnTo>
                          <a:pt x="56" y="167"/>
                        </a:lnTo>
                        <a:lnTo>
                          <a:pt x="64" y="206"/>
                        </a:lnTo>
                        <a:lnTo>
                          <a:pt x="69" y="24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3" name="Freeform 91"/>
                  <p:cNvSpPr/>
                  <p:nvPr/>
                </p:nvSpPr>
                <p:spPr bwMode="auto">
                  <a:xfrm>
                    <a:off x="4604" y="1118"/>
                    <a:ext cx="30" cy="100"/>
                  </a:xfrm>
                  <a:custGeom>
                    <a:avLst/>
                    <a:gdLst>
                      <a:gd name="T0" fmla="*/ 1 w 60"/>
                      <a:gd name="T1" fmla="*/ 100 h 100"/>
                      <a:gd name="T2" fmla="*/ 0 w 60"/>
                      <a:gd name="T3" fmla="*/ 0 h 100"/>
                      <a:gd name="T4" fmla="*/ 1 w 60"/>
                      <a:gd name="T5" fmla="*/ 4 h 100"/>
                      <a:gd name="T6" fmla="*/ 1 w 60"/>
                      <a:gd name="T7" fmla="*/ 15 h 100"/>
                      <a:gd name="T8" fmla="*/ 1 w 60"/>
                      <a:gd name="T9" fmla="*/ 30 h 100"/>
                      <a:gd name="T10" fmla="*/ 1 w 60"/>
                      <a:gd name="T11" fmla="*/ 48 h 100"/>
                      <a:gd name="T12" fmla="*/ 1 w 60"/>
                      <a:gd name="T13" fmla="*/ 65 h 100"/>
                      <a:gd name="T14" fmla="*/ 1 w 60"/>
                      <a:gd name="T15" fmla="*/ 81 h 100"/>
                      <a:gd name="T16" fmla="*/ 1 w 60"/>
                      <a:gd name="T17" fmla="*/ 94 h 100"/>
                      <a:gd name="T18" fmla="*/ 1 w 60"/>
                      <a:gd name="T19" fmla="*/ 100 h 10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60"/>
                      <a:gd name="T31" fmla="*/ 0 h 100"/>
                      <a:gd name="T32" fmla="*/ 60 w 60"/>
                      <a:gd name="T33" fmla="*/ 100 h 10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60" h="100">
                        <a:moveTo>
                          <a:pt x="57" y="100"/>
                        </a:moveTo>
                        <a:lnTo>
                          <a:pt x="0" y="0"/>
                        </a:lnTo>
                        <a:lnTo>
                          <a:pt x="4" y="4"/>
                        </a:lnTo>
                        <a:lnTo>
                          <a:pt x="12" y="15"/>
                        </a:lnTo>
                        <a:lnTo>
                          <a:pt x="24" y="30"/>
                        </a:lnTo>
                        <a:lnTo>
                          <a:pt x="37" y="48"/>
                        </a:lnTo>
                        <a:lnTo>
                          <a:pt x="49" y="65"/>
                        </a:lnTo>
                        <a:lnTo>
                          <a:pt x="57" y="81"/>
                        </a:lnTo>
                        <a:lnTo>
                          <a:pt x="60" y="94"/>
                        </a:lnTo>
                        <a:lnTo>
                          <a:pt x="57" y="10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4" name="Freeform 92"/>
                  <p:cNvSpPr/>
                  <p:nvPr/>
                </p:nvSpPr>
                <p:spPr bwMode="auto">
                  <a:xfrm>
                    <a:off x="4484" y="1270"/>
                    <a:ext cx="56" cy="215"/>
                  </a:xfrm>
                  <a:custGeom>
                    <a:avLst/>
                    <a:gdLst>
                      <a:gd name="T0" fmla="*/ 1 w 112"/>
                      <a:gd name="T1" fmla="*/ 215 h 215"/>
                      <a:gd name="T2" fmla="*/ 1 w 112"/>
                      <a:gd name="T3" fmla="*/ 213 h 215"/>
                      <a:gd name="T4" fmla="*/ 1 w 112"/>
                      <a:gd name="T5" fmla="*/ 207 h 215"/>
                      <a:gd name="T6" fmla="*/ 1 w 112"/>
                      <a:gd name="T7" fmla="*/ 196 h 215"/>
                      <a:gd name="T8" fmla="*/ 1 w 112"/>
                      <a:gd name="T9" fmla="*/ 176 h 215"/>
                      <a:gd name="T10" fmla="*/ 1 w 112"/>
                      <a:gd name="T11" fmla="*/ 148 h 215"/>
                      <a:gd name="T12" fmla="*/ 1 w 112"/>
                      <a:gd name="T13" fmla="*/ 111 h 215"/>
                      <a:gd name="T14" fmla="*/ 0 w 112"/>
                      <a:gd name="T15" fmla="*/ 61 h 215"/>
                      <a:gd name="T16" fmla="*/ 1 w 112"/>
                      <a:gd name="T17" fmla="*/ 0 h 215"/>
                      <a:gd name="T18" fmla="*/ 1 w 112"/>
                      <a:gd name="T19" fmla="*/ 7 h 215"/>
                      <a:gd name="T20" fmla="*/ 1 w 112"/>
                      <a:gd name="T21" fmla="*/ 24 h 215"/>
                      <a:gd name="T22" fmla="*/ 1 w 112"/>
                      <a:gd name="T23" fmla="*/ 50 h 215"/>
                      <a:gd name="T24" fmla="*/ 1 w 112"/>
                      <a:gd name="T25" fmla="*/ 82 h 215"/>
                      <a:gd name="T26" fmla="*/ 1 w 112"/>
                      <a:gd name="T27" fmla="*/ 116 h 215"/>
                      <a:gd name="T28" fmla="*/ 1 w 112"/>
                      <a:gd name="T29" fmla="*/ 151 h 215"/>
                      <a:gd name="T30" fmla="*/ 1 w 112"/>
                      <a:gd name="T31" fmla="*/ 186 h 215"/>
                      <a:gd name="T32" fmla="*/ 1 w 112"/>
                      <a:gd name="T33" fmla="*/ 215 h 215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112"/>
                      <a:gd name="T52" fmla="*/ 0 h 215"/>
                      <a:gd name="T53" fmla="*/ 112 w 112"/>
                      <a:gd name="T54" fmla="*/ 215 h 215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112" h="215">
                        <a:moveTo>
                          <a:pt x="112" y="215"/>
                        </a:moveTo>
                        <a:lnTo>
                          <a:pt x="106" y="213"/>
                        </a:lnTo>
                        <a:lnTo>
                          <a:pt x="90" y="207"/>
                        </a:lnTo>
                        <a:lnTo>
                          <a:pt x="69" y="196"/>
                        </a:lnTo>
                        <a:lnTo>
                          <a:pt x="45" y="176"/>
                        </a:lnTo>
                        <a:lnTo>
                          <a:pt x="23" y="148"/>
                        </a:lnTo>
                        <a:lnTo>
                          <a:pt x="7" y="111"/>
                        </a:lnTo>
                        <a:lnTo>
                          <a:pt x="0" y="61"/>
                        </a:lnTo>
                        <a:lnTo>
                          <a:pt x="7" y="0"/>
                        </a:lnTo>
                        <a:lnTo>
                          <a:pt x="7" y="7"/>
                        </a:lnTo>
                        <a:lnTo>
                          <a:pt x="7" y="24"/>
                        </a:lnTo>
                        <a:lnTo>
                          <a:pt x="10" y="50"/>
                        </a:lnTo>
                        <a:lnTo>
                          <a:pt x="17" y="82"/>
                        </a:lnTo>
                        <a:lnTo>
                          <a:pt x="29" y="116"/>
                        </a:lnTo>
                        <a:lnTo>
                          <a:pt x="47" y="151"/>
                        </a:lnTo>
                        <a:lnTo>
                          <a:pt x="75" y="186"/>
                        </a:lnTo>
                        <a:lnTo>
                          <a:pt x="112" y="215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5" name="Freeform 93"/>
                  <p:cNvSpPr/>
                  <p:nvPr/>
                </p:nvSpPr>
                <p:spPr bwMode="auto">
                  <a:xfrm>
                    <a:off x="4457" y="1554"/>
                    <a:ext cx="97" cy="137"/>
                  </a:xfrm>
                  <a:custGeom>
                    <a:avLst/>
                    <a:gdLst>
                      <a:gd name="T0" fmla="*/ 1 w 193"/>
                      <a:gd name="T1" fmla="*/ 1 h 137"/>
                      <a:gd name="T2" fmla="*/ 1 w 193"/>
                      <a:gd name="T3" fmla="*/ 1 h 137"/>
                      <a:gd name="T4" fmla="*/ 1 w 193"/>
                      <a:gd name="T5" fmla="*/ 0 h 137"/>
                      <a:gd name="T6" fmla="*/ 1 w 193"/>
                      <a:gd name="T7" fmla="*/ 0 h 137"/>
                      <a:gd name="T8" fmla="*/ 1 w 193"/>
                      <a:gd name="T9" fmla="*/ 0 h 137"/>
                      <a:gd name="T10" fmla="*/ 1 w 193"/>
                      <a:gd name="T11" fmla="*/ 0 h 137"/>
                      <a:gd name="T12" fmla="*/ 1 w 193"/>
                      <a:gd name="T13" fmla="*/ 1 h 137"/>
                      <a:gd name="T14" fmla="*/ 1 w 193"/>
                      <a:gd name="T15" fmla="*/ 2 h 137"/>
                      <a:gd name="T16" fmla="*/ 1 w 193"/>
                      <a:gd name="T17" fmla="*/ 5 h 137"/>
                      <a:gd name="T18" fmla="*/ 1 w 193"/>
                      <a:gd name="T19" fmla="*/ 14 h 137"/>
                      <a:gd name="T20" fmla="*/ 1 w 193"/>
                      <a:gd name="T21" fmla="*/ 26 h 137"/>
                      <a:gd name="T22" fmla="*/ 1 w 193"/>
                      <a:gd name="T23" fmla="*/ 40 h 137"/>
                      <a:gd name="T24" fmla="*/ 1 w 193"/>
                      <a:gd name="T25" fmla="*/ 58 h 137"/>
                      <a:gd name="T26" fmla="*/ 1 w 193"/>
                      <a:gd name="T27" fmla="*/ 75 h 137"/>
                      <a:gd name="T28" fmla="*/ 0 w 193"/>
                      <a:gd name="T29" fmla="*/ 93 h 137"/>
                      <a:gd name="T30" fmla="*/ 1 w 193"/>
                      <a:gd name="T31" fmla="*/ 111 h 137"/>
                      <a:gd name="T32" fmla="*/ 1 w 193"/>
                      <a:gd name="T33" fmla="*/ 129 h 137"/>
                      <a:gd name="T34" fmla="*/ 1 w 193"/>
                      <a:gd name="T35" fmla="*/ 132 h 137"/>
                      <a:gd name="T36" fmla="*/ 1 w 193"/>
                      <a:gd name="T37" fmla="*/ 134 h 137"/>
                      <a:gd name="T38" fmla="*/ 1 w 193"/>
                      <a:gd name="T39" fmla="*/ 136 h 137"/>
                      <a:gd name="T40" fmla="*/ 1 w 193"/>
                      <a:gd name="T41" fmla="*/ 137 h 137"/>
                      <a:gd name="T42" fmla="*/ 1 w 193"/>
                      <a:gd name="T43" fmla="*/ 137 h 137"/>
                      <a:gd name="T44" fmla="*/ 1 w 193"/>
                      <a:gd name="T45" fmla="*/ 136 h 137"/>
                      <a:gd name="T46" fmla="*/ 1 w 193"/>
                      <a:gd name="T47" fmla="*/ 134 h 137"/>
                      <a:gd name="T48" fmla="*/ 1 w 193"/>
                      <a:gd name="T49" fmla="*/ 129 h 137"/>
                      <a:gd name="T50" fmla="*/ 1 w 193"/>
                      <a:gd name="T51" fmla="*/ 118 h 137"/>
                      <a:gd name="T52" fmla="*/ 1 w 193"/>
                      <a:gd name="T53" fmla="*/ 105 h 137"/>
                      <a:gd name="T54" fmla="*/ 1 w 193"/>
                      <a:gd name="T55" fmla="*/ 94 h 137"/>
                      <a:gd name="T56" fmla="*/ 1 w 193"/>
                      <a:gd name="T57" fmla="*/ 89 h 137"/>
                      <a:gd name="T58" fmla="*/ 1 w 193"/>
                      <a:gd name="T59" fmla="*/ 84 h 137"/>
                      <a:gd name="T60" fmla="*/ 1 w 193"/>
                      <a:gd name="T61" fmla="*/ 83 h 137"/>
                      <a:gd name="T62" fmla="*/ 1 w 193"/>
                      <a:gd name="T63" fmla="*/ 83 h 137"/>
                      <a:gd name="T64" fmla="*/ 1 w 193"/>
                      <a:gd name="T65" fmla="*/ 84 h 137"/>
                      <a:gd name="T66" fmla="*/ 1 w 193"/>
                      <a:gd name="T67" fmla="*/ 84 h 137"/>
                      <a:gd name="T68" fmla="*/ 1 w 193"/>
                      <a:gd name="T69" fmla="*/ 83 h 137"/>
                      <a:gd name="T70" fmla="*/ 1 w 193"/>
                      <a:gd name="T71" fmla="*/ 80 h 137"/>
                      <a:gd name="T72" fmla="*/ 1 w 193"/>
                      <a:gd name="T73" fmla="*/ 74 h 137"/>
                      <a:gd name="T74" fmla="*/ 1 w 193"/>
                      <a:gd name="T75" fmla="*/ 62 h 137"/>
                      <a:gd name="T76" fmla="*/ 1 w 193"/>
                      <a:gd name="T77" fmla="*/ 45 h 137"/>
                      <a:gd name="T78" fmla="*/ 1 w 193"/>
                      <a:gd name="T79" fmla="*/ 25 h 137"/>
                      <a:gd name="T80" fmla="*/ 1 w 193"/>
                      <a:gd name="T81" fmla="*/ 5 h 137"/>
                      <a:gd name="T82" fmla="*/ 1 w 193"/>
                      <a:gd name="T83" fmla="*/ 5 h 137"/>
                      <a:gd name="T84" fmla="*/ 1 w 193"/>
                      <a:gd name="T85" fmla="*/ 5 h 137"/>
                      <a:gd name="T86" fmla="*/ 1 w 193"/>
                      <a:gd name="T87" fmla="*/ 5 h 137"/>
                      <a:gd name="T88" fmla="*/ 1 w 193"/>
                      <a:gd name="T89" fmla="*/ 4 h 137"/>
                      <a:gd name="T90" fmla="*/ 1 w 193"/>
                      <a:gd name="T91" fmla="*/ 4 h 137"/>
                      <a:gd name="T92" fmla="*/ 1 w 193"/>
                      <a:gd name="T93" fmla="*/ 3 h 137"/>
                      <a:gd name="T94" fmla="*/ 1 w 193"/>
                      <a:gd name="T95" fmla="*/ 2 h 137"/>
                      <a:gd name="T96" fmla="*/ 1 w 193"/>
                      <a:gd name="T97" fmla="*/ 1 h 137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193"/>
                      <a:gd name="T148" fmla="*/ 0 h 137"/>
                      <a:gd name="T149" fmla="*/ 193 w 193"/>
                      <a:gd name="T150" fmla="*/ 137 h 137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193" h="137">
                        <a:moveTo>
                          <a:pt x="148" y="1"/>
                        </a:moveTo>
                        <a:lnTo>
                          <a:pt x="137" y="1"/>
                        </a:lnTo>
                        <a:lnTo>
                          <a:pt x="125" y="0"/>
                        </a:lnTo>
                        <a:lnTo>
                          <a:pt x="114" y="0"/>
                        </a:lnTo>
                        <a:lnTo>
                          <a:pt x="103" y="0"/>
                        </a:lnTo>
                        <a:lnTo>
                          <a:pt x="92" y="0"/>
                        </a:lnTo>
                        <a:lnTo>
                          <a:pt x="81" y="1"/>
                        </a:lnTo>
                        <a:lnTo>
                          <a:pt x="71" y="2"/>
                        </a:lnTo>
                        <a:lnTo>
                          <a:pt x="62" y="5"/>
                        </a:lnTo>
                        <a:lnTo>
                          <a:pt x="43" y="14"/>
                        </a:lnTo>
                        <a:lnTo>
                          <a:pt x="27" y="26"/>
                        </a:lnTo>
                        <a:lnTo>
                          <a:pt x="16" y="40"/>
                        </a:lnTo>
                        <a:lnTo>
                          <a:pt x="6" y="58"/>
                        </a:lnTo>
                        <a:lnTo>
                          <a:pt x="2" y="75"/>
                        </a:lnTo>
                        <a:lnTo>
                          <a:pt x="0" y="93"/>
                        </a:lnTo>
                        <a:lnTo>
                          <a:pt x="2" y="111"/>
                        </a:lnTo>
                        <a:lnTo>
                          <a:pt x="8" y="129"/>
                        </a:lnTo>
                        <a:lnTo>
                          <a:pt x="11" y="132"/>
                        </a:lnTo>
                        <a:lnTo>
                          <a:pt x="16" y="134"/>
                        </a:lnTo>
                        <a:lnTo>
                          <a:pt x="23" y="136"/>
                        </a:lnTo>
                        <a:lnTo>
                          <a:pt x="29" y="137"/>
                        </a:lnTo>
                        <a:lnTo>
                          <a:pt x="38" y="137"/>
                        </a:lnTo>
                        <a:lnTo>
                          <a:pt x="43" y="136"/>
                        </a:lnTo>
                        <a:lnTo>
                          <a:pt x="49" y="134"/>
                        </a:lnTo>
                        <a:lnTo>
                          <a:pt x="53" y="129"/>
                        </a:lnTo>
                        <a:lnTo>
                          <a:pt x="58" y="118"/>
                        </a:lnTo>
                        <a:lnTo>
                          <a:pt x="62" y="105"/>
                        </a:lnTo>
                        <a:lnTo>
                          <a:pt x="66" y="94"/>
                        </a:lnTo>
                        <a:lnTo>
                          <a:pt x="72" y="89"/>
                        </a:lnTo>
                        <a:lnTo>
                          <a:pt x="86" y="84"/>
                        </a:lnTo>
                        <a:lnTo>
                          <a:pt x="100" y="83"/>
                        </a:lnTo>
                        <a:lnTo>
                          <a:pt x="114" y="83"/>
                        </a:lnTo>
                        <a:lnTo>
                          <a:pt x="127" y="84"/>
                        </a:lnTo>
                        <a:lnTo>
                          <a:pt x="140" y="84"/>
                        </a:lnTo>
                        <a:lnTo>
                          <a:pt x="154" y="83"/>
                        </a:lnTo>
                        <a:lnTo>
                          <a:pt x="165" y="80"/>
                        </a:lnTo>
                        <a:lnTo>
                          <a:pt x="177" y="74"/>
                        </a:lnTo>
                        <a:lnTo>
                          <a:pt x="188" y="62"/>
                        </a:lnTo>
                        <a:lnTo>
                          <a:pt x="192" y="45"/>
                        </a:lnTo>
                        <a:lnTo>
                          <a:pt x="193" y="25"/>
                        </a:lnTo>
                        <a:lnTo>
                          <a:pt x="192" y="5"/>
                        </a:lnTo>
                        <a:lnTo>
                          <a:pt x="187" y="5"/>
                        </a:lnTo>
                        <a:lnTo>
                          <a:pt x="183" y="5"/>
                        </a:lnTo>
                        <a:lnTo>
                          <a:pt x="177" y="5"/>
                        </a:lnTo>
                        <a:lnTo>
                          <a:pt x="170" y="4"/>
                        </a:lnTo>
                        <a:lnTo>
                          <a:pt x="163" y="4"/>
                        </a:lnTo>
                        <a:lnTo>
                          <a:pt x="157" y="3"/>
                        </a:lnTo>
                        <a:lnTo>
                          <a:pt x="153" y="2"/>
                        </a:lnTo>
                        <a:lnTo>
                          <a:pt x="148" y="1"/>
                        </a:lnTo>
                        <a:close/>
                      </a:path>
                    </a:pathLst>
                  </a:custGeom>
                  <a:solidFill>
                    <a:srgbClr val="EFE55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6" name="Freeform 94"/>
                  <p:cNvSpPr/>
                  <p:nvPr/>
                </p:nvSpPr>
                <p:spPr bwMode="auto">
                  <a:xfrm>
                    <a:off x="4471" y="2050"/>
                    <a:ext cx="83" cy="75"/>
                  </a:xfrm>
                  <a:custGeom>
                    <a:avLst/>
                    <a:gdLst>
                      <a:gd name="T0" fmla="*/ 1 w 165"/>
                      <a:gd name="T1" fmla="*/ 25 h 75"/>
                      <a:gd name="T2" fmla="*/ 1 w 165"/>
                      <a:gd name="T3" fmla="*/ 22 h 75"/>
                      <a:gd name="T4" fmla="*/ 1 w 165"/>
                      <a:gd name="T5" fmla="*/ 20 h 75"/>
                      <a:gd name="T6" fmla="*/ 1 w 165"/>
                      <a:gd name="T7" fmla="*/ 18 h 75"/>
                      <a:gd name="T8" fmla="*/ 1 w 165"/>
                      <a:gd name="T9" fmla="*/ 15 h 75"/>
                      <a:gd name="T10" fmla="*/ 1 w 165"/>
                      <a:gd name="T11" fmla="*/ 12 h 75"/>
                      <a:gd name="T12" fmla="*/ 1 w 165"/>
                      <a:gd name="T13" fmla="*/ 10 h 75"/>
                      <a:gd name="T14" fmla="*/ 1 w 165"/>
                      <a:gd name="T15" fmla="*/ 6 h 75"/>
                      <a:gd name="T16" fmla="*/ 1 w 165"/>
                      <a:gd name="T17" fmla="*/ 2 h 75"/>
                      <a:gd name="T18" fmla="*/ 1 w 165"/>
                      <a:gd name="T19" fmla="*/ 0 h 75"/>
                      <a:gd name="T20" fmla="*/ 1 w 165"/>
                      <a:gd name="T21" fmla="*/ 3 h 75"/>
                      <a:gd name="T22" fmla="*/ 1 w 165"/>
                      <a:gd name="T23" fmla="*/ 10 h 75"/>
                      <a:gd name="T24" fmla="*/ 1 w 165"/>
                      <a:gd name="T25" fmla="*/ 20 h 75"/>
                      <a:gd name="T26" fmla="*/ 0 w 165"/>
                      <a:gd name="T27" fmla="*/ 31 h 75"/>
                      <a:gd name="T28" fmla="*/ 1 w 165"/>
                      <a:gd name="T29" fmla="*/ 41 h 75"/>
                      <a:gd name="T30" fmla="*/ 1 w 165"/>
                      <a:gd name="T31" fmla="*/ 51 h 75"/>
                      <a:gd name="T32" fmla="*/ 1 w 165"/>
                      <a:gd name="T33" fmla="*/ 59 h 75"/>
                      <a:gd name="T34" fmla="*/ 1 w 165"/>
                      <a:gd name="T35" fmla="*/ 67 h 75"/>
                      <a:gd name="T36" fmla="*/ 1 w 165"/>
                      <a:gd name="T37" fmla="*/ 72 h 75"/>
                      <a:gd name="T38" fmla="*/ 1 w 165"/>
                      <a:gd name="T39" fmla="*/ 75 h 75"/>
                      <a:gd name="T40" fmla="*/ 1 w 165"/>
                      <a:gd name="T41" fmla="*/ 75 h 75"/>
                      <a:gd name="T42" fmla="*/ 1 w 165"/>
                      <a:gd name="T43" fmla="*/ 73 h 75"/>
                      <a:gd name="T44" fmla="*/ 1 w 165"/>
                      <a:gd name="T45" fmla="*/ 70 h 75"/>
                      <a:gd name="T46" fmla="*/ 1 w 165"/>
                      <a:gd name="T47" fmla="*/ 66 h 75"/>
                      <a:gd name="T48" fmla="*/ 1 w 165"/>
                      <a:gd name="T49" fmla="*/ 63 h 75"/>
                      <a:gd name="T50" fmla="*/ 1 w 165"/>
                      <a:gd name="T51" fmla="*/ 56 h 75"/>
                      <a:gd name="T52" fmla="*/ 1 w 165"/>
                      <a:gd name="T53" fmla="*/ 45 h 75"/>
                      <a:gd name="T54" fmla="*/ 1 w 165"/>
                      <a:gd name="T55" fmla="*/ 33 h 75"/>
                      <a:gd name="T56" fmla="*/ 1 w 165"/>
                      <a:gd name="T57" fmla="*/ 25 h 75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w 165"/>
                      <a:gd name="T88" fmla="*/ 0 h 75"/>
                      <a:gd name="T89" fmla="*/ 165 w 165"/>
                      <a:gd name="T90" fmla="*/ 75 h 75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T87" t="T88" r="T89" b="T90"/>
                    <a:pathLst>
                      <a:path w="165" h="75">
                        <a:moveTo>
                          <a:pt x="144" y="25"/>
                        </a:moveTo>
                        <a:lnTo>
                          <a:pt x="130" y="22"/>
                        </a:lnTo>
                        <a:lnTo>
                          <a:pt x="117" y="20"/>
                        </a:lnTo>
                        <a:lnTo>
                          <a:pt x="103" y="18"/>
                        </a:lnTo>
                        <a:lnTo>
                          <a:pt x="90" y="15"/>
                        </a:lnTo>
                        <a:lnTo>
                          <a:pt x="77" y="12"/>
                        </a:lnTo>
                        <a:lnTo>
                          <a:pt x="65" y="10"/>
                        </a:lnTo>
                        <a:lnTo>
                          <a:pt x="51" y="6"/>
                        </a:lnTo>
                        <a:lnTo>
                          <a:pt x="38" y="2"/>
                        </a:lnTo>
                        <a:lnTo>
                          <a:pt x="23" y="0"/>
                        </a:lnTo>
                        <a:lnTo>
                          <a:pt x="13" y="3"/>
                        </a:lnTo>
                        <a:lnTo>
                          <a:pt x="6" y="10"/>
                        </a:lnTo>
                        <a:lnTo>
                          <a:pt x="1" y="20"/>
                        </a:lnTo>
                        <a:lnTo>
                          <a:pt x="0" y="31"/>
                        </a:lnTo>
                        <a:lnTo>
                          <a:pt x="1" y="41"/>
                        </a:lnTo>
                        <a:lnTo>
                          <a:pt x="5" y="51"/>
                        </a:lnTo>
                        <a:lnTo>
                          <a:pt x="10" y="59"/>
                        </a:lnTo>
                        <a:lnTo>
                          <a:pt x="26" y="67"/>
                        </a:lnTo>
                        <a:lnTo>
                          <a:pt x="43" y="72"/>
                        </a:lnTo>
                        <a:lnTo>
                          <a:pt x="61" y="75"/>
                        </a:lnTo>
                        <a:lnTo>
                          <a:pt x="81" y="75"/>
                        </a:lnTo>
                        <a:lnTo>
                          <a:pt x="101" y="73"/>
                        </a:lnTo>
                        <a:lnTo>
                          <a:pt x="120" y="70"/>
                        </a:lnTo>
                        <a:lnTo>
                          <a:pt x="140" y="66"/>
                        </a:lnTo>
                        <a:lnTo>
                          <a:pt x="159" y="63"/>
                        </a:lnTo>
                        <a:lnTo>
                          <a:pt x="165" y="56"/>
                        </a:lnTo>
                        <a:lnTo>
                          <a:pt x="164" y="45"/>
                        </a:lnTo>
                        <a:lnTo>
                          <a:pt x="157" y="33"/>
                        </a:lnTo>
                        <a:lnTo>
                          <a:pt x="144" y="25"/>
                        </a:lnTo>
                        <a:close/>
                      </a:path>
                    </a:pathLst>
                  </a:custGeom>
                  <a:solidFill>
                    <a:srgbClr val="EFE55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7" name="Freeform 95"/>
                  <p:cNvSpPr/>
                  <p:nvPr/>
                </p:nvSpPr>
                <p:spPr bwMode="auto">
                  <a:xfrm>
                    <a:off x="4573" y="1817"/>
                    <a:ext cx="72" cy="88"/>
                  </a:xfrm>
                  <a:custGeom>
                    <a:avLst/>
                    <a:gdLst>
                      <a:gd name="T0" fmla="*/ 1 w 144"/>
                      <a:gd name="T1" fmla="*/ 0 h 88"/>
                      <a:gd name="T2" fmla="*/ 1 w 144"/>
                      <a:gd name="T3" fmla="*/ 0 h 88"/>
                      <a:gd name="T4" fmla="*/ 1 w 144"/>
                      <a:gd name="T5" fmla="*/ 2 h 88"/>
                      <a:gd name="T6" fmla="*/ 1 w 144"/>
                      <a:gd name="T7" fmla="*/ 3 h 88"/>
                      <a:gd name="T8" fmla="*/ 1 w 144"/>
                      <a:gd name="T9" fmla="*/ 6 h 88"/>
                      <a:gd name="T10" fmla="*/ 1 w 144"/>
                      <a:gd name="T11" fmla="*/ 8 h 88"/>
                      <a:gd name="T12" fmla="*/ 1 w 144"/>
                      <a:gd name="T13" fmla="*/ 11 h 88"/>
                      <a:gd name="T14" fmla="*/ 1 w 144"/>
                      <a:gd name="T15" fmla="*/ 16 h 88"/>
                      <a:gd name="T16" fmla="*/ 1 w 144"/>
                      <a:gd name="T17" fmla="*/ 19 h 88"/>
                      <a:gd name="T18" fmla="*/ 1 w 144"/>
                      <a:gd name="T19" fmla="*/ 26 h 88"/>
                      <a:gd name="T20" fmla="*/ 0 w 144"/>
                      <a:gd name="T21" fmla="*/ 41 h 88"/>
                      <a:gd name="T22" fmla="*/ 1 w 144"/>
                      <a:gd name="T23" fmla="*/ 57 h 88"/>
                      <a:gd name="T24" fmla="*/ 1 w 144"/>
                      <a:gd name="T25" fmla="*/ 65 h 88"/>
                      <a:gd name="T26" fmla="*/ 1 w 144"/>
                      <a:gd name="T27" fmla="*/ 74 h 88"/>
                      <a:gd name="T28" fmla="*/ 1 w 144"/>
                      <a:gd name="T29" fmla="*/ 80 h 88"/>
                      <a:gd name="T30" fmla="*/ 1 w 144"/>
                      <a:gd name="T31" fmla="*/ 84 h 88"/>
                      <a:gd name="T32" fmla="*/ 1 w 144"/>
                      <a:gd name="T33" fmla="*/ 87 h 88"/>
                      <a:gd name="T34" fmla="*/ 1 w 144"/>
                      <a:gd name="T35" fmla="*/ 88 h 88"/>
                      <a:gd name="T36" fmla="*/ 1 w 144"/>
                      <a:gd name="T37" fmla="*/ 88 h 88"/>
                      <a:gd name="T38" fmla="*/ 1 w 144"/>
                      <a:gd name="T39" fmla="*/ 88 h 88"/>
                      <a:gd name="T40" fmla="*/ 1 w 144"/>
                      <a:gd name="T41" fmla="*/ 88 h 88"/>
                      <a:gd name="T42" fmla="*/ 1 w 144"/>
                      <a:gd name="T43" fmla="*/ 75 h 88"/>
                      <a:gd name="T44" fmla="*/ 1 w 144"/>
                      <a:gd name="T45" fmla="*/ 62 h 88"/>
                      <a:gd name="T46" fmla="*/ 1 w 144"/>
                      <a:gd name="T47" fmla="*/ 49 h 88"/>
                      <a:gd name="T48" fmla="*/ 1 w 144"/>
                      <a:gd name="T49" fmla="*/ 37 h 88"/>
                      <a:gd name="T50" fmla="*/ 1 w 144"/>
                      <a:gd name="T51" fmla="*/ 26 h 88"/>
                      <a:gd name="T52" fmla="*/ 1 w 144"/>
                      <a:gd name="T53" fmla="*/ 19 h 88"/>
                      <a:gd name="T54" fmla="*/ 1 w 144"/>
                      <a:gd name="T55" fmla="*/ 15 h 88"/>
                      <a:gd name="T56" fmla="*/ 1 w 144"/>
                      <a:gd name="T57" fmla="*/ 14 h 88"/>
                      <a:gd name="T58" fmla="*/ 1 w 144"/>
                      <a:gd name="T59" fmla="*/ 8 h 88"/>
                      <a:gd name="T60" fmla="*/ 1 w 144"/>
                      <a:gd name="T61" fmla="*/ 3 h 88"/>
                      <a:gd name="T62" fmla="*/ 1 w 144"/>
                      <a:gd name="T63" fmla="*/ 1 h 88"/>
                      <a:gd name="T64" fmla="*/ 1 w 144"/>
                      <a:gd name="T65" fmla="*/ 0 h 88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44"/>
                      <a:gd name="T100" fmla="*/ 0 h 88"/>
                      <a:gd name="T101" fmla="*/ 144 w 144"/>
                      <a:gd name="T102" fmla="*/ 88 h 88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44" h="88">
                        <a:moveTo>
                          <a:pt x="86" y="0"/>
                        </a:moveTo>
                        <a:lnTo>
                          <a:pt x="76" y="0"/>
                        </a:lnTo>
                        <a:lnTo>
                          <a:pt x="66" y="2"/>
                        </a:lnTo>
                        <a:lnTo>
                          <a:pt x="57" y="3"/>
                        </a:lnTo>
                        <a:lnTo>
                          <a:pt x="47" y="6"/>
                        </a:lnTo>
                        <a:lnTo>
                          <a:pt x="38" y="8"/>
                        </a:lnTo>
                        <a:lnTo>
                          <a:pt x="30" y="11"/>
                        </a:lnTo>
                        <a:lnTo>
                          <a:pt x="21" y="16"/>
                        </a:lnTo>
                        <a:lnTo>
                          <a:pt x="12" y="19"/>
                        </a:lnTo>
                        <a:lnTo>
                          <a:pt x="4" y="26"/>
                        </a:lnTo>
                        <a:lnTo>
                          <a:pt x="0" y="41"/>
                        </a:lnTo>
                        <a:lnTo>
                          <a:pt x="1" y="57"/>
                        </a:lnTo>
                        <a:lnTo>
                          <a:pt x="6" y="65"/>
                        </a:lnTo>
                        <a:lnTo>
                          <a:pt x="20" y="74"/>
                        </a:lnTo>
                        <a:lnTo>
                          <a:pt x="35" y="80"/>
                        </a:lnTo>
                        <a:lnTo>
                          <a:pt x="51" y="84"/>
                        </a:lnTo>
                        <a:lnTo>
                          <a:pt x="68" y="87"/>
                        </a:lnTo>
                        <a:lnTo>
                          <a:pt x="86" y="88"/>
                        </a:lnTo>
                        <a:lnTo>
                          <a:pt x="105" y="88"/>
                        </a:lnTo>
                        <a:lnTo>
                          <a:pt x="123" y="88"/>
                        </a:lnTo>
                        <a:lnTo>
                          <a:pt x="142" y="88"/>
                        </a:lnTo>
                        <a:lnTo>
                          <a:pt x="143" y="75"/>
                        </a:lnTo>
                        <a:lnTo>
                          <a:pt x="144" y="62"/>
                        </a:lnTo>
                        <a:lnTo>
                          <a:pt x="143" y="49"/>
                        </a:lnTo>
                        <a:lnTo>
                          <a:pt x="139" y="37"/>
                        </a:lnTo>
                        <a:lnTo>
                          <a:pt x="134" y="26"/>
                        </a:lnTo>
                        <a:lnTo>
                          <a:pt x="124" y="19"/>
                        </a:lnTo>
                        <a:lnTo>
                          <a:pt x="113" y="15"/>
                        </a:lnTo>
                        <a:lnTo>
                          <a:pt x="96" y="14"/>
                        </a:lnTo>
                        <a:lnTo>
                          <a:pt x="95" y="8"/>
                        </a:lnTo>
                        <a:lnTo>
                          <a:pt x="93" y="3"/>
                        </a:lnTo>
                        <a:lnTo>
                          <a:pt x="90" y="1"/>
                        </a:lnTo>
                        <a:lnTo>
                          <a:pt x="86" y="0"/>
                        </a:lnTo>
                        <a:close/>
                      </a:path>
                    </a:pathLst>
                  </a:custGeom>
                  <a:solidFill>
                    <a:srgbClr val="EFE55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8" name="Freeform 96"/>
                  <p:cNvSpPr/>
                  <p:nvPr/>
                </p:nvSpPr>
                <p:spPr bwMode="auto">
                  <a:xfrm>
                    <a:off x="4647" y="1610"/>
                    <a:ext cx="108" cy="123"/>
                  </a:xfrm>
                  <a:custGeom>
                    <a:avLst/>
                    <a:gdLst>
                      <a:gd name="T0" fmla="*/ 1 w 214"/>
                      <a:gd name="T1" fmla="*/ 13 h 123"/>
                      <a:gd name="T2" fmla="*/ 1 w 214"/>
                      <a:gd name="T3" fmla="*/ 27 h 123"/>
                      <a:gd name="T4" fmla="*/ 1 w 214"/>
                      <a:gd name="T5" fmla="*/ 31 h 123"/>
                      <a:gd name="T6" fmla="*/ 1 w 214"/>
                      <a:gd name="T7" fmla="*/ 32 h 123"/>
                      <a:gd name="T8" fmla="*/ 1 w 214"/>
                      <a:gd name="T9" fmla="*/ 34 h 123"/>
                      <a:gd name="T10" fmla="*/ 1 w 214"/>
                      <a:gd name="T11" fmla="*/ 42 h 123"/>
                      <a:gd name="T12" fmla="*/ 1 w 214"/>
                      <a:gd name="T13" fmla="*/ 50 h 123"/>
                      <a:gd name="T14" fmla="*/ 1 w 214"/>
                      <a:gd name="T15" fmla="*/ 53 h 123"/>
                      <a:gd name="T16" fmla="*/ 1 w 214"/>
                      <a:gd name="T17" fmla="*/ 53 h 123"/>
                      <a:gd name="T18" fmla="*/ 1 w 214"/>
                      <a:gd name="T19" fmla="*/ 52 h 123"/>
                      <a:gd name="T20" fmla="*/ 1 w 214"/>
                      <a:gd name="T21" fmla="*/ 41 h 123"/>
                      <a:gd name="T22" fmla="*/ 1 w 214"/>
                      <a:gd name="T23" fmla="*/ 20 h 123"/>
                      <a:gd name="T24" fmla="*/ 1 w 214"/>
                      <a:gd name="T25" fmla="*/ 5 h 123"/>
                      <a:gd name="T26" fmla="*/ 1 w 214"/>
                      <a:gd name="T27" fmla="*/ 2 h 123"/>
                      <a:gd name="T28" fmla="*/ 1 w 214"/>
                      <a:gd name="T29" fmla="*/ 2 h 123"/>
                      <a:gd name="T30" fmla="*/ 1 w 214"/>
                      <a:gd name="T31" fmla="*/ 6 h 123"/>
                      <a:gd name="T32" fmla="*/ 1 w 214"/>
                      <a:gd name="T33" fmla="*/ 19 h 123"/>
                      <a:gd name="T34" fmla="*/ 1 w 214"/>
                      <a:gd name="T35" fmla="*/ 46 h 123"/>
                      <a:gd name="T36" fmla="*/ 1 w 214"/>
                      <a:gd name="T37" fmla="*/ 62 h 123"/>
                      <a:gd name="T38" fmla="*/ 1 w 214"/>
                      <a:gd name="T39" fmla="*/ 77 h 123"/>
                      <a:gd name="T40" fmla="*/ 1 w 214"/>
                      <a:gd name="T41" fmla="*/ 93 h 123"/>
                      <a:gd name="T42" fmla="*/ 1 w 214"/>
                      <a:gd name="T43" fmla="*/ 111 h 123"/>
                      <a:gd name="T44" fmla="*/ 1 w 214"/>
                      <a:gd name="T45" fmla="*/ 121 h 123"/>
                      <a:gd name="T46" fmla="*/ 1 w 214"/>
                      <a:gd name="T47" fmla="*/ 122 h 123"/>
                      <a:gd name="T48" fmla="*/ 1 w 214"/>
                      <a:gd name="T49" fmla="*/ 123 h 123"/>
                      <a:gd name="T50" fmla="*/ 1 w 214"/>
                      <a:gd name="T51" fmla="*/ 122 h 123"/>
                      <a:gd name="T52" fmla="*/ 1 w 214"/>
                      <a:gd name="T53" fmla="*/ 120 h 123"/>
                      <a:gd name="T54" fmla="*/ 1 w 214"/>
                      <a:gd name="T55" fmla="*/ 111 h 123"/>
                      <a:gd name="T56" fmla="*/ 1 w 214"/>
                      <a:gd name="T57" fmla="*/ 98 h 123"/>
                      <a:gd name="T58" fmla="*/ 1 w 214"/>
                      <a:gd name="T59" fmla="*/ 92 h 123"/>
                      <a:gd name="T60" fmla="*/ 1 w 214"/>
                      <a:gd name="T61" fmla="*/ 93 h 123"/>
                      <a:gd name="T62" fmla="*/ 1 w 214"/>
                      <a:gd name="T63" fmla="*/ 91 h 123"/>
                      <a:gd name="T64" fmla="*/ 1 w 214"/>
                      <a:gd name="T65" fmla="*/ 78 h 123"/>
                      <a:gd name="T66" fmla="*/ 0 w 214"/>
                      <a:gd name="T67" fmla="*/ 42 h 123"/>
                      <a:gd name="T68" fmla="*/ 1 w 214"/>
                      <a:gd name="T69" fmla="*/ 21 h 123"/>
                      <a:gd name="T70" fmla="*/ 1 w 214"/>
                      <a:gd name="T71" fmla="*/ 22 h 123"/>
                      <a:gd name="T72" fmla="*/ 1 w 214"/>
                      <a:gd name="T73" fmla="*/ 0 h 123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w 214"/>
                      <a:gd name="T112" fmla="*/ 0 h 123"/>
                      <a:gd name="T113" fmla="*/ 214 w 214"/>
                      <a:gd name="T114" fmla="*/ 123 h 123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T111" t="T112" r="T113" b="T114"/>
                    <a:pathLst>
                      <a:path w="214" h="123">
                        <a:moveTo>
                          <a:pt x="26" y="0"/>
                        </a:moveTo>
                        <a:lnTo>
                          <a:pt x="27" y="13"/>
                        </a:lnTo>
                        <a:lnTo>
                          <a:pt x="33" y="22"/>
                        </a:lnTo>
                        <a:lnTo>
                          <a:pt x="42" y="27"/>
                        </a:lnTo>
                        <a:lnTo>
                          <a:pt x="55" y="29"/>
                        </a:lnTo>
                        <a:lnTo>
                          <a:pt x="69" y="31"/>
                        </a:lnTo>
                        <a:lnTo>
                          <a:pt x="84" y="32"/>
                        </a:lnTo>
                        <a:lnTo>
                          <a:pt x="98" y="32"/>
                        </a:lnTo>
                        <a:lnTo>
                          <a:pt x="109" y="33"/>
                        </a:lnTo>
                        <a:lnTo>
                          <a:pt x="113" y="34"/>
                        </a:lnTo>
                        <a:lnTo>
                          <a:pt x="114" y="38"/>
                        </a:lnTo>
                        <a:lnTo>
                          <a:pt x="115" y="42"/>
                        </a:lnTo>
                        <a:lnTo>
                          <a:pt x="115" y="47"/>
                        </a:lnTo>
                        <a:lnTo>
                          <a:pt x="118" y="50"/>
                        </a:lnTo>
                        <a:lnTo>
                          <a:pt x="123" y="52"/>
                        </a:lnTo>
                        <a:lnTo>
                          <a:pt x="129" y="53"/>
                        </a:lnTo>
                        <a:lnTo>
                          <a:pt x="135" y="53"/>
                        </a:lnTo>
                        <a:lnTo>
                          <a:pt x="139" y="53"/>
                        </a:lnTo>
                        <a:lnTo>
                          <a:pt x="145" y="53"/>
                        </a:lnTo>
                        <a:lnTo>
                          <a:pt x="150" y="52"/>
                        </a:lnTo>
                        <a:lnTo>
                          <a:pt x="154" y="50"/>
                        </a:lnTo>
                        <a:lnTo>
                          <a:pt x="161" y="41"/>
                        </a:lnTo>
                        <a:lnTo>
                          <a:pt x="160" y="31"/>
                        </a:lnTo>
                        <a:lnTo>
                          <a:pt x="159" y="20"/>
                        </a:lnTo>
                        <a:lnTo>
                          <a:pt x="159" y="9"/>
                        </a:lnTo>
                        <a:lnTo>
                          <a:pt x="163" y="5"/>
                        </a:lnTo>
                        <a:lnTo>
                          <a:pt x="169" y="3"/>
                        </a:lnTo>
                        <a:lnTo>
                          <a:pt x="175" y="2"/>
                        </a:lnTo>
                        <a:lnTo>
                          <a:pt x="182" y="0"/>
                        </a:lnTo>
                        <a:lnTo>
                          <a:pt x="189" y="2"/>
                        </a:lnTo>
                        <a:lnTo>
                          <a:pt x="195" y="4"/>
                        </a:lnTo>
                        <a:lnTo>
                          <a:pt x="199" y="6"/>
                        </a:lnTo>
                        <a:lnTo>
                          <a:pt x="204" y="9"/>
                        </a:lnTo>
                        <a:lnTo>
                          <a:pt x="212" y="19"/>
                        </a:lnTo>
                        <a:lnTo>
                          <a:pt x="214" y="32"/>
                        </a:lnTo>
                        <a:lnTo>
                          <a:pt x="211" y="46"/>
                        </a:lnTo>
                        <a:lnTo>
                          <a:pt x="204" y="55"/>
                        </a:lnTo>
                        <a:lnTo>
                          <a:pt x="196" y="62"/>
                        </a:lnTo>
                        <a:lnTo>
                          <a:pt x="189" y="69"/>
                        </a:lnTo>
                        <a:lnTo>
                          <a:pt x="181" y="77"/>
                        </a:lnTo>
                        <a:lnTo>
                          <a:pt x="175" y="84"/>
                        </a:lnTo>
                        <a:lnTo>
                          <a:pt x="169" y="93"/>
                        </a:lnTo>
                        <a:lnTo>
                          <a:pt x="166" y="101"/>
                        </a:lnTo>
                        <a:lnTo>
                          <a:pt x="163" y="111"/>
                        </a:lnTo>
                        <a:lnTo>
                          <a:pt x="165" y="121"/>
                        </a:lnTo>
                        <a:lnTo>
                          <a:pt x="158" y="121"/>
                        </a:lnTo>
                        <a:lnTo>
                          <a:pt x="150" y="122"/>
                        </a:lnTo>
                        <a:lnTo>
                          <a:pt x="144" y="122"/>
                        </a:lnTo>
                        <a:lnTo>
                          <a:pt x="137" y="122"/>
                        </a:lnTo>
                        <a:lnTo>
                          <a:pt x="130" y="123"/>
                        </a:lnTo>
                        <a:lnTo>
                          <a:pt x="124" y="123"/>
                        </a:lnTo>
                        <a:lnTo>
                          <a:pt x="116" y="122"/>
                        </a:lnTo>
                        <a:lnTo>
                          <a:pt x="109" y="121"/>
                        </a:lnTo>
                        <a:lnTo>
                          <a:pt x="109" y="120"/>
                        </a:lnTo>
                        <a:lnTo>
                          <a:pt x="109" y="115"/>
                        </a:lnTo>
                        <a:lnTo>
                          <a:pt x="109" y="111"/>
                        </a:lnTo>
                        <a:lnTo>
                          <a:pt x="109" y="107"/>
                        </a:lnTo>
                        <a:lnTo>
                          <a:pt x="100" y="98"/>
                        </a:lnTo>
                        <a:lnTo>
                          <a:pt x="90" y="94"/>
                        </a:lnTo>
                        <a:lnTo>
                          <a:pt x="79" y="92"/>
                        </a:lnTo>
                        <a:lnTo>
                          <a:pt x="68" y="92"/>
                        </a:lnTo>
                        <a:lnTo>
                          <a:pt x="56" y="93"/>
                        </a:lnTo>
                        <a:lnTo>
                          <a:pt x="46" y="93"/>
                        </a:lnTo>
                        <a:lnTo>
                          <a:pt x="36" y="91"/>
                        </a:lnTo>
                        <a:lnTo>
                          <a:pt x="26" y="87"/>
                        </a:lnTo>
                        <a:lnTo>
                          <a:pt x="14" y="78"/>
                        </a:lnTo>
                        <a:lnTo>
                          <a:pt x="4" y="62"/>
                        </a:lnTo>
                        <a:lnTo>
                          <a:pt x="0" y="42"/>
                        </a:lnTo>
                        <a:lnTo>
                          <a:pt x="1" y="22"/>
                        </a:lnTo>
                        <a:lnTo>
                          <a:pt x="2" y="21"/>
                        </a:lnTo>
                        <a:lnTo>
                          <a:pt x="7" y="22"/>
                        </a:lnTo>
                        <a:lnTo>
                          <a:pt x="10" y="22"/>
                        </a:lnTo>
                        <a:lnTo>
                          <a:pt x="11" y="18"/>
                        </a:lnTo>
                        <a:lnTo>
                          <a:pt x="26" y="0"/>
                        </a:lnTo>
                        <a:close/>
                      </a:path>
                    </a:pathLst>
                  </a:custGeom>
                  <a:solidFill>
                    <a:srgbClr val="EFE55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9" name="Freeform 97"/>
                  <p:cNvSpPr/>
                  <p:nvPr/>
                </p:nvSpPr>
                <p:spPr bwMode="auto">
                  <a:xfrm>
                    <a:off x="4771" y="1840"/>
                    <a:ext cx="91" cy="107"/>
                  </a:xfrm>
                  <a:custGeom>
                    <a:avLst/>
                    <a:gdLst>
                      <a:gd name="T0" fmla="*/ 1 w 182"/>
                      <a:gd name="T1" fmla="*/ 40 h 107"/>
                      <a:gd name="T2" fmla="*/ 1 w 182"/>
                      <a:gd name="T3" fmla="*/ 40 h 107"/>
                      <a:gd name="T4" fmla="*/ 1 w 182"/>
                      <a:gd name="T5" fmla="*/ 40 h 107"/>
                      <a:gd name="T6" fmla="*/ 1 w 182"/>
                      <a:gd name="T7" fmla="*/ 41 h 107"/>
                      <a:gd name="T8" fmla="*/ 1 w 182"/>
                      <a:gd name="T9" fmla="*/ 41 h 107"/>
                      <a:gd name="T10" fmla="*/ 1 w 182"/>
                      <a:gd name="T11" fmla="*/ 41 h 107"/>
                      <a:gd name="T12" fmla="*/ 1 w 182"/>
                      <a:gd name="T13" fmla="*/ 40 h 107"/>
                      <a:gd name="T14" fmla="*/ 1 w 182"/>
                      <a:gd name="T15" fmla="*/ 38 h 107"/>
                      <a:gd name="T16" fmla="*/ 1 w 182"/>
                      <a:gd name="T17" fmla="*/ 35 h 107"/>
                      <a:gd name="T18" fmla="*/ 1 w 182"/>
                      <a:gd name="T19" fmla="*/ 26 h 107"/>
                      <a:gd name="T20" fmla="*/ 1 w 182"/>
                      <a:gd name="T21" fmla="*/ 17 h 107"/>
                      <a:gd name="T22" fmla="*/ 1 w 182"/>
                      <a:gd name="T23" fmla="*/ 10 h 107"/>
                      <a:gd name="T24" fmla="*/ 1 w 182"/>
                      <a:gd name="T25" fmla="*/ 3 h 107"/>
                      <a:gd name="T26" fmla="*/ 1 w 182"/>
                      <a:gd name="T27" fmla="*/ 0 h 107"/>
                      <a:gd name="T28" fmla="*/ 1 w 182"/>
                      <a:gd name="T29" fmla="*/ 0 h 107"/>
                      <a:gd name="T30" fmla="*/ 1 w 182"/>
                      <a:gd name="T31" fmla="*/ 3 h 107"/>
                      <a:gd name="T32" fmla="*/ 1 w 182"/>
                      <a:gd name="T33" fmla="*/ 12 h 107"/>
                      <a:gd name="T34" fmla="*/ 1 w 182"/>
                      <a:gd name="T35" fmla="*/ 22 h 107"/>
                      <a:gd name="T36" fmla="*/ 0 w 182"/>
                      <a:gd name="T37" fmla="*/ 35 h 107"/>
                      <a:gd name="T38" fmla="*/ 1 w 182"/>
                      <a:gd name="T39" fmla="*/ 49 h 107"/>
                      <a:gd name="T40" fmla="*/ 1 w 182"/>
                      <a:gd name="T41" fmla="*/ 58 h 107"/>
                      <a:gd name="T42" fmla="*/ 1 w 182"/>
                      <a:gd name="T43" fmla="*/ 64 h 107"/>
                      <a:gd name="T44" fmla="*/ 1 w 182"/>
                      <a:gd name="T45" fmla="*/ 67 h 107"/>
                      <a:gd name="T46" fmla="*/ 1 w 182"/>
                      <a:gd name="T47" fmla="*/ 68 h 107"/>
                      <a:gd name="T48" fmla="*/ 1 w 182"/>
                      <a:gd name="T49" fmla="*/ 67 h 107"/>
                      <a:gd name="T50" fmla="*/ 1 w 182"/>
                      <a:gd name="T51" fmla="*/ 67 h 107"/>
                      <a:gd name="T52" fmla="*/ 1 w 182"/>
                      <a:gd name="T53" fmla="*/ 67 h 107"/>
                      <a:gd name="T54" fmla="*/ 1 w 182"/>
                      <a:gd name="T55" fmla="*/ 68 h 107"/>
                      <a:gd name="T56" fmla="*/ 1 w 182"/>
                      <a:gd name="T57" fmla="*/ 72 h 107"/>
                      <a:gd name="T58" fmla="*/ 1 w 182"/>
                      <a:gd name="T59" fmla="*/ 80 h 107"/>
                      <a:gd name="T60" fmla="*/ 1 w 182"/>
                      <a:gd name="T61" fmla="*/ 87 h 107"/>
                      <a:gd name="T62" fmla="*/ 1 w 182"/>
                      <a:gd name="T63" fmla="*/ 95 h 107"/>
                      <a:gd name="T64" fmla="*/ 1 w 182"/>
                      <a:gd name="T65" fmla="*/ 100 h 107"/>
                      <a:gd name="T66" fmla="*/ 1 w 182"/>
                      <a:gd name="T67" fmla="*/ 104 h 107"/>
                      <a:gd name="T68" fmla="*/ 1 w 182"/>
                      <a:gd name="T69" fmla="*/ 107 h 107"/>
                      <a:gd name="T70" fmla="*/ 1 w 182"/>
                      <a:gd name="T71" fmla="*/ 105 h 107"/>
                      <a:gd name="T72" fmla="*/ 1 w 182"/>
                      <a:gd name="T73" fmla="*/ 100 h 107"/>
                      <a:gd name="T74" fmla="*/ 1 w 182"/>
                      <a:gd name="T75" fmla="*/ 87 h 107"/>
                      <a:gd name="T76" fmla="*/ 1 w 182"/>
                      <a:gd name="T77" fmla="*/ 67 h 107"/>
                      <a:gd name="T78" fmla="*/ 1 w 182"/>
                      <a:gd name="T79" fmla="*/ 49 h 107"/>
                      <a:gd name="T80" fmla="*/ 1 w 182"/>
                      <a:gd name="T81" fmla="*/ 40 h 107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82"/>
                      <a:gd name="T124" fmla="*/ 0 h 107"/>
                      <a:gd name="T125" fmla="*/ 182 w 182"/>
                      <a:gd name="T126" fmla="*/ 107 h 107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82" h="107">
                        <a:moveTo>
                          <a:pt x="158" y="40"/>
                        </a:moveTo>
                        <a:lnTo>
                          <a:pt x="152" y="40"/>
                        </a:lnTo>
                        <a:lnTo>
                          <a:pt x="147" y="40"/>
                        </a:lnTo>
                        <a:lnTo>
                          <a:pt x="140" y="41"/>
                        </a:lnTo>
                        <a:lnTo>
                          <a:pt x="134" y="41"/>
                        </a:lnTo>
                        <a:lnTo>
                          <a:pt x="128" y="41"/>
                        </a:lnTo>
                        <a:lnTo>
                          <a:pt x="122" y="40"/>
                        </a:lnTo>
                        <a:lnTo>
                          <a:pt x="118" y="38"/>
                        </a:lnTo>
                        <a:lnTo>
                          <a:pt x="113" y="35"/>
                        </a:lnTo>
                        <a:lnTo>
                          <a:pt x="103" y="26"/>
                        </a:lnTo>
                        <a:lnTo>
                          <a:pt x="91" y="17"/>
                        </a:lnTo>
                        <a:lnTo>
                          <a:pt x="78" y="10"/>
                        </a:lnTo>
                        <a:lnTo>
                          <a:pt x="65" y="3"/>
                        </a:lnTo>
                        <a:lnTo>
                          <a:pt x="50" y="0"/>
                        </a:lnTo>
                        <a:lnTo>
                          <a:pt x="36" y="0"/>
                        </a:lnTo>
                        <a:lnTo>
                          <a:pt x="22" y="3"/>
                        </a:lnTo>
                        <a:lnTo>
                          <a:pt x="8" y="12"/>
                        </a:lnTo>
                        <a:lnTo>
                          <a:pt x="3" y="22"/>
                        </a:lnTo>
                        <a:lnTo>
                          <a:pt x="0" y="35"/>
                        </a:lnTo>
                        <a:lnTo>
                          <a:pt x="3" y="49"/>
                        </a:lnTo>
                        <a:lnTo>
                          <a:pt x="8" y="58"/>
                        </a:lnTo>
                        <a:lnTo>
                          <a:pt x="15" y="64"/>
                        </a:lnTo>
                        <a:lnTo>
                          <a:pt x="23" y="67"/>
                        </a:lnTo>
                        <a:lnTo>
                          <a:pt x="33" y="68"/>
                        </a:lnTo>
                        <a:lnTo>
                          <a:pt x="43" y="67"/>
                        </a:lnTo>
                        <a:lnTo>
                          <a:pt x="53" y="67"/>
                        </a:lnTo>
                        <a:lnTo>
                          <a:pt x="63" y="67"/>
                        </a:lnTo>
                        <a:lnTo>
                          <a:pt x="71" y="68"/>
                        </a:lnTo>
                        <a:lnTo>
                          <a:pt x="78" y="72"/>
                        </a:lnTo>
                        <a:lnTo>
                          <a:pt x="89" y="80"/>
                        </a:lnTo>
                        <a:lnTo>
                          <a:pt x="102" y="87"/>
                        </a:lnTo>
                        <a:lnTo>
                          <a:pt x="113" y="95"/>
                        </a:lnTo>
                        <a:lnTo>
                          <a:pt x="125" y="100"/>
                        </a:lnTo>
                        <a:lnTo>
                          <a:pt x="136" y="104"/>
                        </a:lnTo>
                        <a:lnTo>
                          <a:pt x="148" y="107"/>
                        </a:lnTo>
                        <a:lnTo>
                          <a:pt x="158" y="105"/>
                        </a:lnTo>
                        <a:lnTo>
                          <a:pt x="167" y="100"/>
                        </a:lnTo>
                        <a:lnTo>
                          <a:pt x="179" y="87"/>
                        </a:lnTo>
                        <a:lnTo>
                          <a:pt x="182" y="67"/>
                        </a:lnTo>
                        <a:lnTo>
                          <a:pt x="175" y="49"/>
                        </a:lnTo>
                        <a:lnTo>
                          <a:pt x="158" y="40"/>
                        </a:lnTo>
                        <a:close/>
                      </a:path>
                    </a:pathLst>
                  </a:custGeom>
                  <a:solidFill>
                    <a:srgbClr val="EFE55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0" name="Freeform 98"/>
                  <p:cNvSpPr/>
                  <p:nvPr/>
                </p:nvSpPr>
                <p:spPr bwMode="auto">
                  <a:xfrm>
                    <a:off x="4430" y="1237"/>
                    <a:ext cx="19" cy="42"/>
                  </a:xfrm>
                  <a:custGeom>
                    <a:avLst/>
                    <a:gdLst>
                      <a:gd name="T0" fmla="*/ 1 w 38"/>
                      <a:gd name="T1" fmla="*/ 0 h 42"/>
                      <a:gd name="T2" fmla="*/ 1 w 38"/>
                      <a:gd name="T3" fmla="*/ 4 h 42"/>
                      <a:gd name="T4" fmla="*/ 0 w 38"/>
                      <a:gd name="T5" fmla="*/ 14 h 42"/>
                      <a:gd name="T6" fmla="*/ 0 w 38"/>
                      <a:gd name="T7" fmla="*/ 26 h 42"/>
                      <a:gd name="T8" fmla="*/ 1 w 38"/>
                      <a:gd name="T9" fmla="*/ 37 h 42"/>
                      <a:gd name="T10" fmla="*/ 1 w 38"/>
                      <a:gd name="T11" fmla="*/ 41 h 42"/>
                      <a:gd name="T12" fmla="*/ 1 w 38"/>
                      <a:gd name="T13" fmla="*/ 42 h 42"/>
                      <a:gd name="T14" fmla="*/ 1 w 38"/>
                      <a:gd name="T15" fmla="*/ 41 h 42"/>
                      <a:gd name="T16" fmla="*/ 1 w 38"/>
                      <a:gd name="T17" fmla="*/ 37 h 42"/>
                      <a:gd name="T18" fmla="*/ 1 w 38"/>
                      <a:gd name="T19" fmla="*/ 30 h 42"/>
                      <a:gd name="T20" fmla="*/ 1 w 38"/>
                      <a:gd name="T21" fmla="*/ 21 h 42"/>
                      <a:gd name="T22" fmla="*/ 1 w 38"/>
                      <a:gd name="T23" fmla="*/ 13 h 42"/>
                      <a:gd name="T24" fmla="*/ 1 w 38"/>
                      <a:gd name="T25" fmla="*/ 4 h 42"/>
                      <a:gd name="T26" fmla="*/ 1 w 38"/>
                      <a:gd name="T27" fmla="*/ 3 h 42"/>
                      <a:gd name="T28" fmla="*/ 1 w 38"/>
                      <a:gd name="T29" fmla="*/ 2 h 42"/>
                      <a:gd name="T30" fmla="*/ 1 w 38"/>
                      <a:gd name="T31" fmla="*/ 1 h 42"/>
                      <a:gd name="T32" fmla="*/ 1 w 38"/>
                      <a:gd name="T33" fmla="*/ 0 h 42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38"/>
                      <a:gd name="T52" fmla="*/ 0 h 42"/>
                      <a:gd name="T53" fmla="*/ 38 w 38"/>
                      <a:gd name="T54" fmla="*/ 42 h 42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38" h="42">
                        <a:moveTo>
                          <a:pt x="26" y="0"/>
                        </a:moveTo>
                        <a:lnTo>
                          <a:pt x="8" y="4"/>
                        </a:lnTo>
                        <a:lnTo>
                          <a:pt x="0" y="14"/>
                        </a:lnTo>
                        <a:lnTo>
                          <a:pt x="0" y="26"/>
                        </a:lnTo>
                        <a:lnTo>
                          <a:pt x="5" y="37"/>
                        </a:lnTo>
                        <a:lnTo>
                          <a:pt x="9" y="41"/>
                        </a:lnTo>
                        <a:lnTo>
                          <a:pt x="17" y="42"/>
                        </a:lnTo>
                        <a:lnTo>
                          <a:pt x="27" y="41"/>
                        </a:lnTo>
                        <a:lnTo>
                          <a:pt x="35" y="37"/>
                        </a:lnTo>
                        <a:lnTo>
                          <a:pt x="38" y="30"/>
                        </a:lnTo>
                        <a:lnTo>
                          <a:pt x="38" y="21"/>
                        </a:lnTo>
                        <a:lnTo>
                          <a:pt x="36" y="13"/>
                        </a:lnTo>
                        <a:lnTo>
                          <a:pt x="35" y="4"/>
                        </a:lnTo>
                        <a:lnTo>
                          <a:pt x="34" y="3"/>
                        </a:lnTo>
                        <a:lnTo>
                          <a:pt x="32" y="2"/>
                        </a:lnTo>
                        <a:lnTo>
                          <a:pt x="29" y="1"/>
                        </a:lnTo>
                        <a:lnTo>
                          <a:pt x="26" y="0"/>
                        </a:lnTo>
                        <a:close/>
                      </a:path>
                    </a:pathLst>
                  </a:custGeom>
                  <a:solidFill>
                    <a:srgbClr val="EFE55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1" name="Freeform 99"/>
                  <p:cNvSpPr/>
                  <p:nvPr/>
                </p:nvSpPr>
                <p:spPr bwMode="auto">
                  <a:xfrm>
                    <a:off x="4934" y="1423"/>
                    <a:ext cx="33" cy="76"/>
                  </a:xfrm>
                  <a:custGeom>
                    <a:avLst/>
                    <a:gdLst>
                      <a:gd name="T0" fmla="*/ 0 w 67"/>
                      <a:gd name="T1" fmla="*/ 6 h 76"/>
                      <a:gd name="T2" fmla="*/ 0 w 67"/>
                      <a:gd name="T3" fmla="*/ 4 h 76"/>
                      <a:gd name="T4" fmla="*/ 0 w 67"/>
                      <a:gd name="T5" fmla="*/ 2 h 76"/>
                      <a:gd name="T6" fmla="*/ 0 w 67"/>
                      <a:gd name="T7" fmla="*/ 1 h 76"/>
                      <a:gd name="T8" fmla="*/ 0 w 67"/>
                      <a:gd name="T9" fmla="*/ 0 h 76"/>
                      <a:gd name="T10" fmla="*/ 0 w 67"/>
                      <a:gd name="T11" fmla="*/ 0 h 76"/>
                      <a:gd name="T12" fmla="*/ 0 w 67"/>
                      <a:gd name="T13" fmla="*/ 1 h 76"/>
                      <a:gd name="T14" fmla="*/ 0 w 67"/>
                      <a:gd name="T15" fmla="*/ 3 h 76"/>
                      <a:gd name="T16" fmla="*/ 0 w 67"/>
                      <a:gd name="T17" fmla="*/ 6 h 76"/>
                      <a:gd name="T18" fmla="*/ 0 w 67"/>
                      <a:gd name="T19" fmla="*/ 16 h 76"/>
                      <a:gd name="T20" fmla="*/ 0 w 67"/>
                      <a:gd name="T21" fmla="*/ 30 h 76"/>
                      <a:gd name="T22" fmla="*/ 0 w 67"/>
                      <a:gd name="T23" fmla="*/ 46 h 76"/>
                      <a:gd name="T24" fmla="*/ 0 w 67"/>
                      <a:gd name="T25" fmla="*/ 61 h 76"/>
                      <a:gd name="T26" fmla="*/ 0 w 67"/>
                      <a:gd name="T27" fmla="*/ 65 h 76"/>
                      <a:gd name="T28" fmla="*/ 0 w 67"/>
                      <a:gd name="T29" fmla="*/ 68 h 76"/>
                      <a:gd name="T30" fmla="*/ 0 w 67"/>
                      <a:gd name="T31" fmla="*/ 72 h 76"/>
                      <a:gd name="T32" fmla="*/ 0 w 67"/>
                      <a:gd name="T33" fmla="*/ 75 h 76"/>
                      <a:gd name="T34" fmla="*/ 0 w 67"/>
                      <a:gd name="T35" fmla="*/ 76 h 76"/>
                      <a:gd name="T36" fmla="*/ 0 w 67"/>
                      <a:gd name="T37" fmla="*/ 76 h 76"/>
                      <a:gd name="T38" fmla="*/ 0 w 67"/>
                      <a:gd name="T39" fmla="*/ 75 h 76"/>
                      <a:gd name="T40" fmla="*/ 0 w 67"/>
                      <a:gd name="T41" fmla="*/ 70 h 76"/>
                      <a:gd name="T42" fmla="*/ 0 w 67"/>
                      <a:gd name="T43" fmla="*/ 56 h 76"/>
                      <a:gd name="T44" fmla="*/ 0 w 67"/>
                      <a:gd name="T45" fmla="*/ 38 h 76"/>
                      <a:gd name="T46" fmla="*/ 0 w 67"/>
                      <a:gd name="T47" fmla="*/ 20 h 76"/>
                      <a:gd name="T48" fmla="*/ 0 w 67"/>
                      <a:gd name="T49" fmla="*/ 6 h 7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67"/>
                      <a:gd name="T76" fmla="*/ 0 h 76"/>
                      <a:gd name="T77" fmla="*/ 67 w 67"/>
                      <a:gd name="T78" fmla="*/ 76 h 76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67" h="76">
                        <a:moveTo>
                          <a:pt x="52" y="6"/>
                        </a:moveTo>
                        <a:lnTo>
                          <a:pt x="48" y="4"/>
                        </a:lnTo>
                        <a:lnTo>
                          <a:pt x="43" y="2"/>
                        </a:lnTo>
                        <a:lnTo>
                          <a:pt x="37" y="1"/>
                        </a:lnTo>
                        <a:lnTo>
                          <a:pt x="30" y="0"/>
                        </a:lnTo>
                        <a:lnTo>
                          <a:pt x="25" y="0"/>
                        </a:lnTo>
                        <a:lnTo>
                          <a:pt x="19" y="1"/>
                        </a:lnTo>
                        <a:lnTo>
                          <a:pt x="15" y="3"/>
                        </a:lnTo>
                        <a:lnTo>
                          <a:pt x="13" y="6"/>
                        </a:lnTo>
                        <a:lnTo>
                          <a:pt x="4" y="16"/>
                        </a:lnTo>
                        <a:lnTo>
                          <a:pt x="0" y="30"/>
                        </a:lnTo>
                        <a:lnTo>
                          <a:pt x="2" y="46"/>
                        </a:lnTo>
                        <a:lnTo>
                          <a:pt x="7" y="61"/>
                        </a:lnTo>
                        <a:lnTo>
                          <a:pt x="11" y="65"/>
                        </a:lnTo>
                        <a:lnTo>
                          <a:pt x="14" y="68"/>
                        </a:lnTo>
                        <a:lnTo>
                          <a:pt x="20" y="72"/>
                        </a:lnTo>
                        <a:lnTo>
                          <a:pt x="26" y="75"/>
                        </a:lnTo>
                        <a:lnTo>
                          <a:pt x="31" y="76"/>
                        </a:lnTo>
                        <a:lnTo>
                          <a:pt x="37" y="76"/>
                        </a:lnTo>
                        <a:lnTo>
                          <a:pt x="43" y="75"/>
                        </a:lnTo>
                        <a:lnTo>
                          <a:pt x="48" y="70"/>
                        </a:lnTo>
                        <a:lnTo>
                          <a:pt x="60" y="56"/>
                        </a:lnTo>
                        <a:lnTo>
                          <a:pt x="67" y="38"/>
                        </a:lnTo>
                        <a:lnTo>
                          <a:pt x="65" y="20"/>
                        </a:lnTo>
                        <a:lnTo>
                          <a:pt x="52" y="6"/>
                        </a:lnTo>
                        <a:close/>
                      </a:path>
                    </a:pathLst>
                  </a:custGeom>
                  <a:solidFill>
                    <a:srgbClr val="EFE55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" name="Freeform 100"/>
                  <p:cNvSpPr/>
                  <p:nvPr/>
                </p:nvSpPr>
                <p:spPr bwMode="auto">
                  <a:xfrm>
                    <a:off x="5046" y="1565"/>
                    <a:ext cx="30" cy="62"/>
                  </a:xfrm>
                  <a:custGeom>
                    <a:avLst/>
                    <a:gdLst>
                      <a:gd name="T0" fmla="*/ 1 w 60"/>
                      <a:gd name="T1" fmla="*/ 27 h 62"/>
                      <a:gd name="T2" fmla="*/ 1 w 60"/>
                      <a:gd name="T3" fmla="*/ 20 h 62"/>
                      <a:gd name="T4" fmla="*/ 1 w 60"/>
                      <a:gd name="T5" fmla="*/ 13 h 62"/>
                      <a:gd name="T6" fmla="*/ 1 w 60"/>
                      <a:gd name="T7" fmla="*/ 8 h 62"/>
                      <a:gd name="T8" fmla="*/ 1 w 60"/>
                      <a:gd name="T9" fmla="*/ 4 h 62"/>
                      <a:gd name="T10" fmla="*/ 1 w 60"/>
                      <a:gd name="T11" fmla="*/ 4 h 62"/>
                      <a:gd name="T12" fmla="*/ 1 w 60"/>
                      <a:gd name="T13" fmla="*/ 3 h 62"/>
                      <a:gd name="T14" fmla="*/ 1 w 60"/>
                      <a:gd name="T15" fmla="*/ 1 h 62"/>
                      <a:gd name="T16" fmla="*/ 1 w 60"/>
                      <a:gd name="T17" fmla="*/ 0 h 62"/>
                      <a:gd name="T18" fmla="*/ 1 w 60"/>
                      <a:gd name="T19" fmla="*/ 0 h 62"/>
                      <a:gd name="T20" fmla="*/ 1 w 60"/>
                      <a:gd name="T21" fmla="*/ 1 h 62"/>
                      <a:gd name="T22" fmla="*/ 1 w 60"/>
                      <a:gd name="T23" fmla="*/ 4 h 62"/>
                      <a:gd name="T24" fmla="*/ 1 w 60"/>
                      <a:gd name="T25" fmla="*/ 8 h 62"/>
                      <a:gd name="T26" fmla="*/ 1 w 60"/>
                      <a:gd name="T27" fmla="*/ 20 h 62"/>
                      <a:gd name="T28" fmla="*/ 0 w 60"/>
                      <a:gd name="T29" fmla="*/ 32 h 62"/>
                      <a:gd name="T30" fmla="*/ 1 w 60"/>
                      <a:gd name="T31" fmla="*/ 43 h 62"/>
                      <a:gd name="T32" fmla="*/ 1 w 60"/>
                      <a:gd name="T33" fmla="*/ 54 h 62"/>
                      <a:gd name="T34" fmla="*/ 1 w 60"/>
                      <a:gd name="T35" fmla="*/ 57 h 62"/>
                      <a:gd name="T36" fmla="*/ 1 w 60"/>
                      <a:gd name="T37" fmla="*/ 59 h 62"/>
                      <a:gd name="T38" fmla="*/ 1 w 60"/>
                      <a:gd name="T39" fmla="*/ 60 h 62"/>
                      <a:gd name="T40" fmla="*/ 1 w 60"/>
                      <a:gd name="T41" fmla="*/ 60 h 62"/>
                      <a:gd name="T42" fmla="*/ 1 w 60"/>
                      <a:gd name="T43" fmla="*/ 62 h 62"/>
                      <a:gd name="T44" fmla="*/ 1 w 60"/>
                      <a:gd name="T45" fmla="*/ 60 h 62"/>
                      <a:gd name="T46" fmla="*/ 1 w 60"/>
                      <a:gd name="T47" fmla="*/ 59 h 62"/>
                      <a:gd name="T48" fmla="*/ 1 w 60"/>
                      <a:gd name="T49" fmla="*/ 58 h 62"/>
                      <a:gd name="T50" fmla="*/ 1 w 60"/>
                      <a:gd name="T51" fmla="*/ 53 h 62"/>
                      <a:gd name="T52" fmla="*/ 1 w 60"/>
                      <a:gd name="T53" fmla="*/ 44 h 62"/>
                      <a:gd name="T54" fmla="*/ 1 w 60"/>
                      <a:gd name="T55" fmla="*/ 35 h 62"/>
                      <a:gd name="T56" fmla="*/ 1 w 60"/>
                      <a:gd name="T57" fmla="*/ 27 h 62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w 60"/>
                      <a:gd name="T88" fmla="*/ 0 h 62"/>
                      <a:gd name="T89" fmla="*/ 60 w 60"/>
                      <a:gd name="T90" fmla="*/ 62 h 62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T87" t="T88" r="T89" b="T90"/>
                    <a:pathLst>
                      <a:path w="60" h="62">
                        <a:moveTo>
                          <a:pt x="58" y="27"/>
                        </a:moveTo>
                        <a:lnTo>
                          <a:pt x="60" y="20"/>
                        </a:lnTo>
                        <a:lnTo>
                          <a:pt x="60" y="13"/>
                        </a:lnTo>
                        <a:lnTo>
                          <a:pt x="58" y="8"/>
                        </a:lnTo>
                        <a:lnTo>
                          <a:pt x="52" y="4"/>
                        </a:lnTo>
                        <a:lnTo>
                          <a:pt x="46" y="4"/>
                        </a:lnTo>
                        <a:lnTo>
                          <a:pt x="39" y="3"/>
                        </a:lnTo>
                        <a:lnTo>
                          <a:pt x="32" y="1"/>
                        </a:lnTo>
                        <a:lnTo>
                          <a:pt x="26" y="0"/>
                        </a:lnTo>
                        <a:lnTo>
                          <a:pt x="20" y="0"/>
                        </a:lnTo>
                        <a:lnTo>
                          <a:pt x="15" y="1"/>
                        </a:lnTo>
                        <a:lnTo>
                          <a:pt x="10" y="4"/>
                        </a:lnTo>
                        <a:lnTo>
                          <a:pt x="8" y="8"/>
                        </a:lnTo>
                        <a:lnTo>
                          <a:pt x="2" y="20"/>
                        </a:lnTo>
                        <a:lnTo>
                          <a:pt x="0" y="32"/>
                        </a:lnTo>
                        <a:lnTo>
                          <a:pt x="2" y="43"/>
                        </a:lnTo>
                        <a:lnTo>
                          <a:pt x="8" y="54"/>
                        </a:lnTo>
                        <a:lnTo>
                          <a:pt x="10" y="57"/>
                        </a:lnTo>
                        <a:lnTo>
                          <a:pt x="14" y="59"/>
                        </a:lnTo>
                        <a:lnTo>
                          <a:pt x="18" y="60"/>
                        </a:lnTo>
                        <a:lnTo>
                          <a:pt x="24" y="60"/>
                        </a:lnTo>
                        <a:lnTo>
                          <a:pt x="30" y="62"/>
                        </a:lnTo>
                        <a:lnTo>
                          <a:pt x="36" y="60"/>
                        </a:lnTo>
                        <a:lnTo>
                          <a:pt x="43" y="59"/>
                        </a:lnTo>
                        <a:lnTo>
                          <a:pt x="48" y="58"/>
                        </a:lnTo>
                        <a:lnTo>
                          <a:pt x="53" y="53"/>
                        </a:lnTo>
                        <a:lnTo>
                          <a:pt x="54" y="44"/>
                        </a:lnTo>
                        <a:lnTo>
                          <a:pt x="55" y="35"/>
                        </a:lnTo>
                        <a:lnTo>
                          <a:pt x="58" y="27"/>
                        </a:lnTo>
                        <a:close/>
                      </a:path>
                    </a:pathLst>
                  </a:custGeom>
                  <a:solidFill>
                    <a:srgbClr val="EFE55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" name="Freeform 101"/>
                  <p:cNvSpPr/>
                  <p:nvPr/>
                </p:nvSpPr>
                <p:spPr bwMode="auto">
                  <a:xfrm>
                    <a:off x="4677" y="1850"/>
                    <a:ext cx="38" cy="76"/>
                  </a:xfrm>
                  <a:custGeom>
                    <a:avLst/>
                    <a:gdLst>
                      <a:gd name="T0" fmla="*/ 0 w 77"/>
                      <a:gd name="T1" fmla="*/ 11 h 76"/>
                      <a:gd name="T2" fmla="*/ 0 w 77"/>
                      <a:gd name="T3" fmla="*/ 6 h 76"/>
                      <a:gd name="T4" fmla="*/ 0 w 77"/>
                      <a:gd name="T5" fmla="*/ 3 h 76"/>
                      <a:gd name="T6" fmla="*/ 0 w 77"/>
                      <a:gd name="T7" fmla="*/ 1 h 76"/>
                      <a:gd name="T8" fmla="*/ 0 w 77"/>
                      <a:gd name="T9" fmla="*/ 0 h 76"/>
                      <a:gd name="T10" fmla="*/ 0 w 77"/>
                      <a:gd name="T11" fmla="*/ 0 h 76"/>
                      <a:gd name="T12" fmla="*/ 0 w 77"/>
                      <a:gd name="T13" fmla="*/ 1 h 76"/>
                      <a:gd name="T14" fmla="*/ 0 w 77"/>
                      <a:gd name="T15" fmla="*/ 3 h 76"/>
                      <a:gd name="T16" fmla="*/ 0 w 77"/>
                      <a:gd name="T17" fmla="*/ 6 h 76"/>
                      <a:gd name="T18" fmla="*/ 0 w 77"/>
                      <a:gd name="T19" fmla="*/ 17 h 76"/>
                      <a:gd name="T20" fmla="*/ 0 w 77"/>
                      <a:gd name="T21" fmla="*/ 31 h 76"/>
                      <a:gd name="T22" fmla="*/ 0 w 77"/>
                      <a:gd name="T23" fmla="*/ 47 h 76"/>
                      <a:gd name="T24" fmla="*/ 0 w 77"/>
                      <a:gd name="T25" fmla="*/ 62 h 76"/>
                      <a:gd name="T26" fmla="*/ 0 w 77"/>
                      <a:gd name="T27" fmla="*/ 60 h 76"/>
                      <a:gd name="T28" fmla="*/ 0 w 77"/>
                      <a:gd name="T29" fmla="*/ 60 h 76"/>
                      <a:gd name="T30" fmla="*/ 0 w 77"/>
                      <a:gd name="T31" fmla="*/ 61 h 76"/>
                      <a:gd name="T32" fmla="*/ 0 w 77"/>
                      <a:gd name="T33" fmla="*/ 63 h 76"/>
                      <a:gd name="T34" fmla="*/ 0 w 77"/>
                      <a:gd name="T35" fmla="*/ 66 h 76"/>
                      <a:gd name="T36" fmla="*/ 0 w 77"/>
                      <a:gd name="T37" fmla="*/ 71 h 76"/>
                      <a:gd name="T38" fmla="*/ 0 w 77"/>
                      <a:gd name="T39" fmla="*/ 74 h 76"/>
                      <a:gd name="T40" fmla="*/ 0 w 77"/>
                      <a:gd name="T41" fmla="*/ 76 h 76"/>
                      <a:gd name="T42" fmla="*/ 0 w 77"/>
                      <a:gd name="T43" fmla="*/ 65 h 76"/>
                      <a:gd name="T44" fmla="*/ 0 w 77"/>
                      <a:gd name="T45" fmla="*/ 55 h 76"/>
                      <a:gd name="T46" fmla="*/ 0 w 77"/>
                      <a:gd name="T47" fmla="*/ 45 h 76"/>
                      <a:gd name="T48" fmla="*/ 0 w 77"/>
                      <a:gd name="T49" fmla="*/ 34 h 76"/>
                      <a:gd name="T50" fmla="*/ 0 w 77"/>
                      <a:gd name="T51" fmla="*/ 34 h 76"/>
                      <a:gd name="T52" fmla="*/ 0 w 77"/>
                      <a:gd name="T53" fmla="*/ 34 h 76"/>
                      <a:gd name="T54" fmla="*/ 0 w 77"/>
                      <a:gd name="T55" fmla="*/ 34 h 76"/>
                      <a:gd name="T56" fmla="*/ 0 w 77"/>
                      <a:gd name="T57" fmla="*/ 34 h 76"/>
                      <a:gd name="T58" fmla="*/ 0 w 77"/>
                      <a:gd name="T59" fmla="*/ 31 h 76"/>
                      <a:gd name="T60" fmla="*/ 0 w 77"/>
                      <a:gd name="T61" fmla="*/ 28 h 76"/>
                      <a:gd name="T62" fmla="*/ 0 w 77"/>
                      <a:gd name="T63" fmla="*/ 26 h 76"/>
                      <a:gd name="T64" fmla="*/ 0 w 77"/>
                      <a:gd name="T65" fmla="*/ 25 h 76"/>
                      <a:gd name="T66" fmla="*/ 0 w 77"/>
                      <a:gd name="T67" fmla="*/ 11 h 7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w 77"/>
                      <a:gd name="T103" fmla="*/ 0 h 76"/>
                      <a:gd name="T104" fmla="*/ 77 w 77"/>
                      <a:gd name="T105" fmla="*/ 76 h 76"/>
                    </a:gdLst>
                    <a:ahLst/>
                    <a:cxnLst>
                      <a:cxn ang="T68">
                        <a:pos x="T0" y="T1"/>
                      </a:cxn>
                      <a:cxn ang="T69">
                        <a:pos x="T2" y="T3"/>
                      </a:cxn>
                      <a:cxn ang="T70">
                        <a:pos x="T4" y="T5"/>
                      </a:cxn>
                      <a:cxn ang="T71">
                        <a:pos x="T6" y="T7"/>
                      </a:cxn>
                      <a:cxn ang="T72">
                        <a:pos x="T8" y="T9"/>
                      </a:cxn>
                      <a:cxn ang="T73">
                        <a:pos x="T10" y="T11"/>
                      </a:cxn>
                      <a:cxn ang="T74">
                        <a:pos x="T12" y="T13"/>
                      </a:cxn>
                      <a:cxn ang="T75">
                        <a:pos x="T14" y="T15"/>
                      </a:cxn>
                      <a:cxn ang="T76">
                        <a:pos x="T16" y="T17"/>
                      </a:cxn>
                      <a:cxn ang="T77">
                        <a:pos x="T18" y="T19"/>
                      </a:cxn>
                      <a:cxn ang="T78">
                        <a:pos x="T20" y="T21"/>
                      </a:cxn>
                      <a:cxn ang="T79">
                        <a:pos x="T22" y="T23"/>
                      </a:cxn>
                      <a:cxn ang="T80">
                        <a:pos x="T24" y="T25"/>
                      </a:cxn>
                      <a:cxn ang="T81">
                        <a:pos x="T26" y="T27"/>
                      </a:cxn>
                      <a:cxn ang="T82">
                        <a:pos x="T28" y="T29"/>
                      </a:cxn>
                      <a:cxn ang="T83">
                        <a:pos x="T30" y="T31"/>
                      </a:cxn>
                      <a:cxn ang="T84">
                        <a:pos x="T32" y="T33"/>
                      </a:cxn>
                      <a:cxn ang="T85">
                        <a:pos x="T34" y="T35"/>
                      </a:cxn>
                      <a:cxn ang="T86">
                        <a:pos x="T36" y="T37"/>
                      </a:cxn>
                      <a:cxn ang="T87">
                        <a:pos x="T38" y="T39"/>
                      </a:cxn>
                      <a:cxn ang="T88">
                        <a:pos x="T40" y="T41"/>
                      </a:cxn>
                      <a:cxn ang="T89">
                        <a:pos x="T42" y="T43"/>
                      </a:cxn>
                      <a:cxn ang="T90">
                        <a:pos x="T44" y="T45"/>
                      </a:cxn>
                      <a:cxn ang="T91">
                        <a:pos x="T46" y="T47"/>
                      </a:cxn>
                      <a:cxn ang="T92">
                        <a:pos x="T48" y="T49"/>
                      </a:cxn>
                      <a:cxn ang="T93">
                        <a:pos x="T50" y="T51"/>
                      </a:cxn>
                      <a:cxn ang="T94">
                        <a:pos x="T52" y="T53"/>
                      </a:cxn>
                      <a:cxn ang="T95">
                        <a:pos x="T54" y="T55"/>
                      </a:cxn>
                      <a:cxn ang="T96">
                        <a:pos x="T56" y="T57"/>
                      </a:cxn>
                      <a:cxn ang="T97">
                        <a:pos x="T58" y="T59"/>
                      </a:cxn>
                      <a:cxn ang="T98">
                        <a:pos x="T60" y="T61"/>
                      </a:cxn>
                      <a:cxn ang="T99">
                        <a:pos x="T62" y="T63"/>
                      </a:cxn>
                      <a:cxn ang="T100">
                        <a:pos x="T64" y="T65"/>
                      </a:cxn>
                      <a:cxn ang="T101">
                        <a:pos x="T66" y="T67"/>
                      </a:cxn>
                    </a:cxnLst>
                    <a:rect l="T102" t="T103" r="T104" b="T105"/>
                    <a:pathLst>
                      <a:path w="77" h="76">
                        <a:moveTo>
                          <a:pt x="50" y="11"/>
                        </a:moveTo>
                        <a:lnTo>
                          <a:pt x="45" y="6"/>
                        </a:lnTo>
                        <a:lnTo>
                          <a:pt x="39" y="3"/>
                        </a:lnTo>
                        <a:lnTo>
                          <a:pt x="33" y="1"/>
                        </a:lnTo>
                        <a:lnTo>
                          <a:pt x="26" y="0"/>
                        </a:lnTo>
                        <a:lnTo>
                          <a:pt x="20" y="0"/>
                        </a:lnTo>
                        <a:lnTo>
                          <a:pt x="15" y="1"/>
                        </a:lnTo>
                        <a:lnTo>
                          <a:pt x="10" y="3"/>
                        </a:lnTo>
                        <a:lnTo>
                          <a:pt x="5" y="6"/>
                        </a:lnTo>
                        <a:lnTo>
                          <a:pt x="0" y="17"/>
                        </a:lnTo>
                        <a:lnTo>
                          <a:pt x="0" y="31"/>
                        </a:lnTo>
                        <a:lnTo>
                          <a:pt x="2" y="47"/>
                        </a:lnTo>
                        <a:lnTo>
                          <a:pt x="3" y="62"/>
                        </a:lnTo>
                        <a:lnTo>
                          <a:pt x="13" y="60"/>
                        </a:lnTo>
                        <a:lnTo>
                          <a:pt x="23" y="60"/>
                        </a:lnTo>
                        <a:lnTo>
                          <a:pt x="32" y="61"/>
                        </a:lnTo>
                        <a:lnTo>
                          <a:pt x="40" y="63"/>
                        </a:lnTo>
                        <a:lnTo>
                          <a:pt x="48" y="66"/>
                        </a:lnTo>
                        <a:lnTo>
                          <a:pt x="57" y="71"/>
                        </a:lnTo>
                        <a:lnTo>
                          <a:pt x="65" y="74"/>
                        </a:lnTo>
                        <a:lnTo>
                          <a:pt x="74" y="76"/>
                        </a:lnTo>
                        <a:lnTo>
                          <a:pt x="76" y="65"/>
                        </a:lnTo>
                        <a:lnTo>
                          <a:pt x="77" y="55"/>
                        </a:lnTo>
                        <a:lnTo>
                          <a:pt x="76" y="45"/>
                        </a:lnTo>
                        <a:lnTo>
                          <a:pt x="71" y="34"/>
                        </a:lnTo>
                        <a:lnTo>
                          <a:pt x="70" y="34"/>
                        </a:lnTo>
                        <a:lnTo>
                          <a:pt x="68" y="34"/>
                        </a:lnTo>
                        <a:lnTo>
                          <a:pt x="64" y="34"/>
                        </a:lnTo>
                        <a:lnTo>
                          <a:pt x="59" y="34"/>
                        </a:lnTo>
                        <a:lnTo>
                          <a:pt x="59" y="31"/>
                        </a:lnTo>
                        <a:lnTo>
                          <a:pt x="59" y="28"/>
                        </a:lnTo>
                        <a:lnTo>
                          <a:pt x="58" y="26"/>
                        </a:lnTo>
                        <a:lnTo>
                          <a:pt x="56" y="25"/>
                        </a:lnTo>
                        <a:lnTo>
                          <a:pt x="50" y="11"/>
                        </a:lnTo>
                        <a:close/>
                      </a:path>
                    </a:pathLst>
                  </a:custGeom>
                  <a:solidFill>
                    <a:srgbClr val="EFE55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" name="Freeform 102"/>
                  <p:cNvSpPr/>
                  <p:nvPr/>
                </p:nvSpPr>
                <p:spPr bwMode="auto">
                  <a:xfrm>
                    <a:off x="4704" y="1338"/>
                    <a:ext cx="33" cy="53"/>
                  </a:xfrm>
                  <a:custGeom>
                    <a:avLst/>
                    <a:gdLst>
                      <a:gd name="T0" fmla="*/ 0 w 67"/>
                      <a:gd name="T1" fmla="*/ 20 h 53"/>
                      <a:gd name="T2" fmla="*/ 0 w 67"/>
                      <a:gd name="T3" fmla="*/ 12 h 53"/>
                      <a:gd name="T4" fmla="*/ 0 w 67"/>
                      <a:gd name="T5" fmla="*/ 6 h 53"/>
                      <a:gd name="T6" fmla="*/ 0 w 67"/>
                      <a:gd name="T7" fmla="*/ 2 h 53"/>
                      <a:gd name="T8" fmla="*/ 0 w 67"/>
                      <a:gd name="T9" fmla="*/ 0 h 53"/>
                      <a:gd name="T10" fmla="*/ 0 w 67"/>
                      <a:gd name="T11" fmla="*/ 0 h 53"/>
                      <a:gd name="T12" fmla="*/ 0 w 67"/>
                      <a:gd name="T13" fmla="*/ 1 h 53"/>
                      <a:gd name="T14" fmla="*/ 0 w 67"/>
                      <a:gd name="T15" fmla="*/ 3 h 53"/>
                      <a:gd name="T16" fmla="*/ 0 w 67"/>
                      <a:gd name="T17" fmla="*/ 6 h 53"/>
                      <a:gd name="T18" fmla="*/ 0 w 67"/>
                      <a:gd name="T19" fmla="*/ 14 h 53"/>
                      <a:gd name="T20" fmla="*/ 0 w 67"/>
                      <a:gd name="T21" fmla="*/ 26 h 53"/>
                      <a:gd name="T22" fmla="*/ 0 w 67"/>
                      <a:gd name="T23" fmla="*/ 38 h 53"/>
                      <a:gd name="T24" fmla="*/ 0 w 67"/>
                      <a:gd name="T25" fmla="*/ 48 h 53"/>
                      <a:gd name="T26" fmla="*/ 0 w 67"/>
                      <a:gd name="T27" fmla="*/ 52 h 53"/>
                      <a:gd name="T28" fmla="*/ 0 w 67"/>
                      <a:gd name="T29" fmla="*/ 53 h 53"/>
                      <a:gd name="T30" fmla="*/ 0 w 67"/>
                      <a:gd name="T31" fmla="*/ 52 h 53"/>
                      <a:gd name="T32" fmla="*/ 0 w 67"/>
                      <a:gd name="T33" fmla="*/ 50 h 53"/>
                      <a:gd name="T34" fmla="*/ 0 w 67"/>
                      <a:gd name="T35" fmla="*/ 46 h 53"/>
                      <a:gd name="T36" fmla="*/ 0 w 67"/>
                      <a:gd name="T37" fmla="*/ 43 h 53"/>
                      <a:gd name="T38" fmla="*/ 0 w 67"/>
                      <a:gd name="T39" fmla="*/ 38 h 53"/>
                      <a:gd name="T40" fmla="*/ 0 w 67"/>
                      <a:gd name="T41" fmla="*/ 34 h 53"/>
                      <a:gd name="T42" fmla="*/ 0 w 67"/>
                      <a:gd name="T43" fmla="*/ 31 h 53"/>
                      <a:gd name="T44" fmla="*/ 0 w 67"/>
                      <a:gd name="T45" fmla="*/ 27 h 53"/>
                      <a:gd name="T46" fmla="*/ 0 w 67"/>
                      <a:gd name="T47" fmla="*/ 23 h 53"/>
                      <a:gd name="T48" fmla="*/ 0 w 67"/>
                      <a:gd name="T49" fmla="*/ 20 h 53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67"/>
                      <a:gd name="T76" fmla="*/ 0 h 53"/>
                      <a:gd name="T77" fmla="*/ 67 w 67"/>
                      <a:gd name="T78" fmla="*/ 53 h 53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67" h="53">
                        <a:moveTo>
                          <a:pt x="67" y="20"/>
                        </a:moveTo>
                        <a:lnTo>
                          <a:pt x="64" y="12"/>
                        </a:lnTo>
                        <a:lnTo>
                          <a:pt x="60" y="6"/>
                        </a:lnTo>
                        <a:lnTo>
                          <a:pt x="53" y="2"/>
                        </a:lnTo>
                        <a:lnTo>
                          <a:pt x="45" y="0"/>
                        </a:lnTo>
                        <a:lnTo>
                          <a:pt x="35" y="0"/>
                        </a:lnTo>
                        <a:lnTo>
                          <a:pt x="26" y="1"/>
                        </a:lnTo>
                        <a:lnTo>
                          <a:pt x="18" y="3"/>
                        </a:lnTo>
                        <a:lnTo>
                          <a:pt x="11" y="6"/>
                        </a:lnTo>
                        <a:lnTo>
                          <a:pt x="3" y="14"/>
                        </a:lnTo>
                        <a:lnTo>
                          <a:pt x="0" y="26"/>
                        </a:lnTo>
                        <a:lnTo>
                          <a:pt x="1" y="38"/>
                        </a:lnTo>
                        <a:lnTo>
                          <a:pt x="5" y="48"/>
                        </a:lnTo>
                        <a:lnTo>
                          <a:pt x="11" y="52"/>
                        </a:lnTo>
                        <a:lnTo>
                          <a:pt x="18" y="53"/>
                        </a:lnTo>
                        <a:lnTo>
                          <a:pt x="26" y="52"/>
                        </a:lnTo>
                        <a:lnTo>
                          <a:pt x="34" y="50"/>
                        </a:lnTo>
                        <a:lnTo>
                          <a:pt x="42" y="46"/>
                        </a:lnTo>
                        <a:lnTo>
                          <a:pt x="50" y="43"/>
                        </a:lnTo>
                        <a:lnTo>
                          <a:pt x="58" y="38"/>
                        </a:lnTo>
                        <a:lnTo>
                          <a:pt x="67" y="34"/>
                        </a:lnTo>
                        <a:lnTo>
                          <a:pt x="64" y="31"/>
                        </a:lnTo>
                        <a:lnTo>
                          <a:pt x="64" y="27"/>
                        </a:lnTo>
                        <a:lnTo>
                          <a:pt x="65" y="23"/>
                        </a:lnTo>
                        <a:lnTo>
                          <a:pt x="67" y="20"/>
                        </a:lnTo>
                        <a:close/>
                      </a:path>
                    </a:pathLst>
                  </a:custGeom>
                  <a:solidFill>
                    <a:srgbClr val="EFE55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" name="Freeform 103"/>
                  <p:cNvSpPr/>
                  <p:nvPr/>
                </p:nvSpPr>
                <p:spPr bwMode="auto">
                  <a:xfrm>
                    <a:off x="4668" y="1193"/>
                    <a:ext cx="33" cy="59"/>
                  </a:xfrm>
                  <a:custGeom>
                    <a:avLst/>
                    <a:gdLst>
                      <a:gd name="T0" fmla="*/ 0 w 67"/>
                      <a:gd name="T1" fmla="*/ 7 h 59"/>
                      <a:gd name="T2" fmla="*/ 0 w 67"/>
                      <a:gd name="T3" fmla="*/ 5 h 59"/>
                      <a:gd name="T4" fmla="*/ 0 w 67"/>
                      <a:gd name="T5" fmla="*/ 3 h 59"/>
                      <a:gd name="T6" fmla="*/ 0 w 67"/>
                      <a:gd name="T7" fmla="*/ 1 h 59"/>
                      <a:gd name="T8" fmla="*/ 0 w 67"/>
                      <a:gd name="T9" fmla="*/ 0 h 59"/>
                      <a:gd name="T10" fmla="*/ 0 w 67"/>
                      <a:gd name="T11" fmla="*/ 0 h 59"/>
                      <a:gd name="T12" fmla="*/ 0 w 67"/>
                      <a:gd name="T13" fmla="*/ 1 h 59"/>
                      <a:gd name="T14" fmla="*/ 0 w 67"/>
                      <a:gd name="T15" fmla="*/ 3 h 59"/>
                      <a:gd name="T16" fmla="*/ 0 w 67"/>
                      <a:gd name="T17" fmla="*/ 7 h 59"/>
                      <a:gd name="T18" fmla="*/ 0 w 67"/>
                      <a:gd name="T19" fmla="*/ 18 h 59"/>
                      <a:gd name="T20" fmla="*/ 0 w 67"/>
                      <a:gd name="T21" fmla="*/ 30 h 59"/>
                      <a:gd name="T22" fmla="*/ 0 w 67"/>
                      <a:gd name="T23" fmla="*/ 43 h 59"/>
                      <a:gd name="T24" fmla="*/ 0 w 67"/>
                      <a:gd name="T25" fmla="*/ 53 h 59"/>
                      <a:gd name="T26" fmla="*/ 0 w 67"/>
                      <a:gd name="T27" fmla="*/ 53 h 59"/>
                      <a:gd name="T28" fmla="*/ 0 w 67"/>
                      <a:gd name="T29" fmla="*/ 53 h 59"/>
                      <a:gd name="T30" fmla="*/ 0 w 67"/>
                      <a:gd name="T31" fmla="*/ 53 h 59"/>
                      <a:gd name="T32" fmla="*/ 0 w 67"/>
                      <a:gd name="T33" fmla="*/ 55 h 59"/>
                      <a:gd name="T34" fmla="*/ 0 w 67"/>
                      <a:gd name="T35" fmla="*/ 55 h 59"/>
                      <a:gd name="T36" fmla="*/ 0 w 67"/>
                      <a:gd name="T37" fmla="*/ 56 h 59"/>
                      <a:gd name="T38" fmla="*/ 0 w 67"/>
                      <a:gd name="T39" fmla="*/ 57 h 59"/>
                      <a:gd name="T40" fmla="*/ 0 w 67"/>
                      <a:gd name="T41" fmla="*/ 59 h 59"/>
                      <a:gd name="T42" fmla="*/ 0 w 67"/>
                      <a:gd name="T43" fmla="*/ 43 h 59"/>
                      <a:gd name="T44" fmla="*/ 0 w 67"/>
                      <a:gd name="T45" fmla="*/ 28 h 59"/>
                      <a:gd name="T46" fmla="*/ 0 w 67"/>
                      <a:gd name="T47" fmla="*/ 15 h 59"/>
                      <a:gd name="T48" fmla="*/ 0 w 67"/>
                      <a:gd name="T49" fmla="*/ 7 h 59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67"/>
                      <a:gd name="T76" fmla="*/ 0 h 59"/>
                      <a:gd name="T77" fmla="*/ 67 w 67"/>
                      <a:gd name="T78" fmla="*/ 59 h 59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67" h="59">
                        <a:moveTo>
                          <a:pt x="59" y="7"/>
                        </a:moveTo>
                        <a:lnTo>
                          <a:pt x="52" y="5"/>
                        </a:lnTo>
                        <a:lnTo>
                          <a:pt x="45" y="3"/>
                        </a:lnTo>
                        <a:lnTo>
                          <a:pt x="38" y="1"/>
                        </a:lnTo>
                        <a:lnTo>
                          <a:pt x="30" y="0"/>
                        </a:lnTo>
                        <a:lnTo>
                          <a:pt x="23" y="0"/>
                        </a:lnTo>
                        <a:lnTo>
                          <a:pt x="16" y="1"/>
                        </a:lnTo>
                        <a:lnTo>
                          <a:pt x="11" y="3"/>
                        </a:lnTo>
                        <a:lnTo>
                          <a:pt x="6" y="7"/>
                        </a:lnTo>
                        <a:lnTo>
                          <a:pt x="1" y="18"/>
                        </a:lnTo>
                        <a:lnTo>
                          <a:pt x="0" y="30"/>
                        </a:lnTo>
                        <a:lnTo>
                          <a:pt x="1" y="43"/>
                        </a:lnTo>
                        <a:lnTo>
                          <a:pt x="1" y="53"/>
                        </a:lnTo>
                        <a:lnTo>
                          <a:pt x="9" y="53"/>
                        </a:lnTo>
                        <a:lnTo>
                          <a:pt x="17" y="53"/>
                        </a:lnTo>
                        <a:lnTo>
                          <a:pt x="25" y="53"/>
                        </a:lnTo>
                        <a:lnTo>
                          <a:pt x="34" y="55"/>
                        </a:lnTo>
                        <a:lnTo>
                          <a:pt x="42" y="55"/>
                        </a:lnTo>
                        <a:lnTo>
                          <a:pt x="49" y="56"/>
                        </a:lnTo>
                        <a:lnTo>
                          <a:pt x="57" y="57"/>
                        </a:lnTo>
                        <a:lnTo>
                          <a:pt x="64" y="59"/>
                        </a:lnTo>
                        <a:lnTo>
                          <a:pt x="65" y="43"/>
                        </a:lnTo>
                        <a:lnTo>
                          <a:pt x="67" y="28"/>
                        </a:lnTo>
                        <a:lnTo>
                          <a:pt x="67" y="15"/>
                        </a:lnTo>
                        <a:lnTo>
                          <a:pt x="59" y="7"/>
                        </a:lnTo>
                        <a:close/>
                      </a:path>
                    </a:pathLst>
                  </a:custGeom>
                  <a:solidFill>
                    <a:srgbClr val="EFE55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86" name="Rectangle 104"/>
                <p:cNvSpPr>
                  <a:spLocks noChangeArrowheads="1"/>
                </p:cNvSpPr>
                <p:nvPr/>
              </p:nvSpPr>
              <p:spPr bwMode="auto">
                <a:xfrm>
                  <a:off x="6830400" y="4660254"/>
                  <a:ext cx="1219200" cy="533400"/>
                </a:xfrm>
                <a:prstGeom prst="rect">
                  <a:avLst/>
                </a:prstGeom>
                <a:solidFill>
                  <a:srgbClr val="6600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9" name="Freeform 107"/>
                <p:cNvSpPr/>
                <p:nvPr/>
              </p:nvSpPr>
              <p:spPr bwMode="auto">
                <a:xfrm>
                  <a:off x="8077200" y="3657600"/>
                  <a:ext cx="342900" cy="698500"/>
                </a:xfrm>
                <a:custGeom>
                  <a:avLst/>
                  <a:gdLst>
                    <a:gd name="T0" fmla="*/ 2147483647 w 216"/>
                    <a:gd name="T1" fmla="*/ 0 h 440"/>
                    <a:gd name="T2" fmla="*/ 2147483647 w 216"/>
                    <a:gd name="T3" fmla="*/ 2147483647 h 440"/>
                    <a:gd name="T4" fmla="*/ 2147483647 w 216"/>
                    <a:gd name="T5" fmla="*/ 2147483647 h 440"/>
                    <a:gd name="T6" fmla="*/ 0 w 216"/>
                    <a:gd name="T7" fmla="*/ 2147483647 h 440"/>
                    <a:gd name="T8" fmla="*/ 2147483647 w 216"/>
                    <a:gd name="T9" fmla="*/ 2147483647 h 440"/>
                    <a:gd name="T10" fmla="*/ 2147483647 w 216"/>
                    <a:gd name="T11" fmla="*/ 2147483647 h 440"/>
                    <a:gd name="T12" fmla="*/ 2147483647 w 216"/>
                    <a:gd name="T13" fmla="*/ 2147483647 h 440"/>
                    <a:gd name="T14" fmla="*/ 2147483647 w 216"/>
                    <a:gd name="T15" fmla="*/ 2147483647 h 440"/>
                    <a:gd name="T16" fmla="*/ 2147483647 w 216"/>
                    <a:gd name="T17" fmla="*/ 0 h 440"/>
                    <a:gd name="T18" fmla="*/ 2147483647 w 216"/>
                    <a:gd name="T19" fmla="*/ 2147483647 h 440"/>
                    <a:gd name="T20" fmla="*/ 2147483647 w 216"/>
                    <a:gd name="T21" fmla="*/ 0 h 44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16"/>
                    <a:gd name="T34" fmla="*/ 0 h 440"/>
                    <a:gd name="T35" fmla="*/ 216 w 216"/>
                    <a:gd name="T36" fmla="*/ 440 h 44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16" h="440">
                      <a:moveTo>
                        <a:pt x="11" y="0"/>
                      </a:moveTo>
                      <a:lnTo>
                        <a:pt x="5" y="228"/>
                      </a:lnTo>
                      <a:lnTo>
                        <a:pt x="5" y="371"/>
                      </a:lnTo>
                      <a:lnTo>
                        <a:pt x="0" y="432"/>
                      </a:lnTo>
                      <a:lnTo>
                        <a:pt x="112" y="440"/>
                      </a:lnTo>
                      <a:lnTo>
                        <a:pt x="216" y="416"/>
                      </a:lnTo>
                      <a:lnTo>
                        <a:pt x="184" y="360"/>
                      </a:lnTo>
                      <a:lnTo>
                        <a:pt x="144" y="132"/>
                      </a:lnTo>
                      <a:lnTo>
                        <a:pt x="144" y="0"/>
                      </a:lnTo>
                      <a:lnTo>
                        <a:pt x="69" y="12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626768"/>
                    </a:gs>
                    <a:gs pos="50000">
                      <a:srgbClr val="D4DEE0"/>
                    </a:gs>
                    <a:gs pos="100000">
                      <a:srgbClr val="62676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" name="Freeform 2"/>
                <p:cNvSpPr/>
                <p:nvPr/>
              </p:nvSpPr>
              <p:spPr bwMode="auto">
                <a:xfrm>
                  <a:off x="6762294" y="2005186"/>
                  <a:ext cx="1095636" cy="2944812"/>
                </a:xfrm>
                <a:custGeom>
                  <a:avLst/>
                  <a:gdLst>
                    <a:gd name="T0" fmla="*/ 2147483647 w 938"/>
                    <a:gd name="T1" fmla="*/ 2147483647 h 1284"/>
                    <a:gd name="T2" fmla="*/ 2147483647 w 938"/>
                    <a:gd name="T3" fmla="*/ 2147483647 h 1284"/>
                    <a:gd name="T4" fmla="*/ 2147483647 w 938"/>
                    <a:gd name="T5" fmla="*/ 2147483647 h 1284"/>
                    <a:gd name="T6" fmla="*/ 0 w 938"/>
                    <a:gd name="T7" fmla="*/ 2147483647 h 1284"/>
                    <a:gd name="T8" fmla="*/ 2147483647 w 938"/>
                    <a:gd name="T9" fmla="*/ 2147483647 h 1284"/>
                    <a:gd name="T10" fmla="*/ 2147483647 w 938"/>
                    <a:gd name="T11" fmla="*/ 2147483647 h 1284"/>
                    <a:gd name="T12" fmla="*/ 2147483647 w 938"/>
                    <a:gd name="T13" fmla="*/ 2147483647 h 1284"/>
                    <a:gd name="T14" fmla="*/ 2147483647 w 938"/>
                    <a:gd name="T15" fmla="*/ 2147483647 h 1284"/>
                    <a:gd name="T16" fmla="*/ 2147483647 w 938"/>
                    <a:gd name="T17" fmla="*/ 2147483647 h 1284"/>
                    <a:gd name="T18" fmla="*/ 2147483647 w 938"/>
                    <a:gd name="T19" fmla="*/ 2147483647 h 1284"/>
                    <a:gd name="T20" fmla="*/ 2147483647 w 938"/>
                    <a:gd name="T21" fmla="*/ 2147483647 h 1284"/>
                    <a:gd name="T22" fmla="*/ 2147483647 w 938"/>
                    <a:gd name="T23" fmla="*/ 2147483647 h 1284"/>
                    <a:gd name="T24" fmla="*/ 2147483647 w 938"/>
                    <a:gd name="T25" fmla="*/ 2147483647 h 1284"/>
                    <a:gd name="T26" fmla="*/ 2147483647 w 938"/>
                    <a:gd name="T27" fmla="*/ 0 h 1284"/>
                    <a:gd name="T28" fmla="*/ 2147483647 w 938"/>
                    <a:gd name="T29" fmla="*/ 2147483647 h 1284"/>
                    <a:gd name="T30" fmla="*/ 2147483647 w 938"/>
                    <a:gd name="T31" fmla="*/ 2147483647 h 1284"/>
                    <a:gd name="T32" fmla="*/ 2147483647 w 938"/>
                    <a:gd name="T33" fmla="*/ 2147483647 h 1284"/>
                    <a:gd name="T34" fmla="*/ 2147483647 w 938"/>
                    <a:gd name="T35" fmla="*/ 2147483647 h 1284"/>
                    <a:gd name="T36" fmla="*/ 2147483647 w 938"/>
                    <a:gd name="T37" fmla="*/ 2147483647 h 1284"/>
                    <a:gd name="T38" fmla="*/ 2147483647 w 938"/>
                    <a:gd name="T39" fmla="*/ 2147483647 h 1284"/>
                    <a:gd name="T40" fmla="*/ 2147483647 w 938"/>
                    <a:gd name="T41" fmla="*/ 2147483647 h 1284"/>
                    <a:gd name="T42" fmla="*/ 2147483647 w 938"/>
                    <a:gd name="T43" fmla="*/ 2147483647 h 1284"/>
                    <a:gd name="T44" fmla="*/ 2147483647 w 938"/>
                    <a:gd name="T45" fmla="*/ 2147483647 h 1284"/>
                    <a:gd name="T46" fmla="*/ 2147483647 w 938"/>
                    <a:gd name="T47" fmla="*/ 2147483647 h 1284"/>
                    <a:gd name="T48" fmla="*/ 2147483647 w 938"/>
                    <a:gd name="T49" fmla="*/ 2147483647 h 1284"/>
                    <a:gd name="T50" fmla="*/ 2147483647 w 938"/>
                    <a:gd name="T51" fmla="*/ 2147483647 h 1284"/>
                    <a:gd name="T52" fmla="*/ 2147483647 w 938"/>
                    <a:gd name="T53" fmla="*/ 2147483647 h 1284"/>
                    <a:gd name="T54" fmla="*/ 2147483647 w 938"/>
                    <a:gd name="T55" fmla="*/ 2147483647 h 1284"/>
                    <a:gd name="T56" fmla="*/ 2147483647 w 938"/>
                    <a:gd name="T57" fmla="*/ 2147483647 h 1284"/>
                    <a:gd name="T58" fmla="*/ 2147483647 w 938"/>
                    <a:gd name="T59" fmla="*/ 2147483647 h 1284"/>
                    <a:gd name="T60" fmla="*/ 2147483647 w 938"/>
                    <a:gd name="T61" fmla="*/ 2147483647 h 1284"/>
                    <a:gd name="T62" fmla="*/ 2147483647 w 938"/>
                    <a:gd name="T63" fmla="*/ 2147483647 h 1284"/>
                    <a:gd name="T64" fmla="*/ 2147483647 w 938"/>
                    <a:gd name="T65" fmla="*/ 2147483647 h 1284"/>
                    <a:gd name="T66" fmla="*/ 2147483647 w 938"/>
                    <a:gd name="T67" fmla="*/ 2147483647 h 1284"/>
                    <a:gd name="T68" fmla="*/ 2147483647 w 938"/>
                    <a:gd name="T69" fmla="*/ 2147483647 h 1284"/>
                    <a:gd name="T70" fmla="*/ 2147483647 w 938"/>
                    <a:gd name="T71" fmla="*/ 2147483647 h 1284"/>
                    <a:gd name="T72" fmla="*/ 2147483647 w 938"/>
                    <a:gd name="T73" fmla="*/ 2147483647 h 1284"/>
                    <a:gd name="T74" fmla="*/ 2147483647 w 938"/>
                    <a:gd name="T75" fmla="*/ 2147483647 h 1284"/>
                    <a:gd name="T76" fmla="*/ 2147483647 w 938"/>
                    <a:gd name="T77" fmla="*/ 2147483647 h 1284"/>
                    <a:gd name="T78" fmla="*/ 2147483647 w 938"/>
                    <a:gd name="T79" fmla="*/ 2147483647 h 1284"/>
                    <a:gd name="T80" fmla="*/ 2147483647 w 938"/>
                    <a:gd name="T81" fmla="*/ 2147483647 h 1284"/>
                    <a:gd name="T82" fmla="*/ 2147483647 w 938"/>
                    <a:gd name="T83" fmla="*/ 2147483647 h 1284"/>
                    <a:gd name="T84" fmla="*/ 2147483647 w 938"/>
                    <a:gd name="T85" fmla="*/ 2147483647 h 1284"/>
                    <a:gd name="T86" fmla="*/ 2147483647 w 938"/>
                    <a:gd name="T87" fmla="*/ 2147483647 h 1284"/>
                    <a:gd name="T88" fmla="*/ 2147483647 w 938"/>
                    <a:gd name="T89" fmla="*/ 2147483647 h 1284"/>
                    <a:gd name="T90" fmla="*/ 2147483647 w 938"/>
                    <a:gd name="T91" fmla="*/ 2147483647 h 1284"/>
                    <a:gd name="T92" fmla="*/ 2147483647 w 938"/>
                    <a:gd name="T93" fmla="*/ 2147483647 h 1284"/>
                    <a:gd name="T94" fmla="*/ 2147483647 w 938"/>
                    <a:gd name="T95" fmla="*/ 2147483647 h 1284"/>
                    <a:gd name="T96" fmla="*/ 2147483647 w 938"/>
                    <a:gd name="T97" fmla="*/ 2147483647 h 1284"/>
                    <a:gd name="T98" fmla="*/ 2147483647 w 938"/>
                    <a:gd name="T99" fmla="*/ 2147483647 h 1284"/>
                    <a:gd name="T100" fmla="*/ 2147483647 w 938"/>
                    <a:gd name="T101" fmla="*/ 2147483647 h 1284"/>
                    <a:gd name="T102" fmla="*/ 2147483647 w 938"/>
                    <a:gd name="T103" fmla="*/ 2147483647 h 1284"/>
                    <a:gd name="T104" fmla="*/ 2147483647 w 938"/>
                    <a:gd name="T105" fmla="*/ 2147483647 h 1284"/>
                    <a:gd name="T106" fmla="*/ 2147483647 w 938"/>
                    <a:gd name="T107" fmla="*/ 2147483647 h 1284"/>
                    <a:gd name="T108" fmla="*/ 2147483647 w 938"/>
                    <a:gd name="T109" fmla="*/ 2147483647 h 1284"/>
                    <a:gd name="T110" fmla="*/ 2147483647 w 938"/>
                    <a:gd name="T111" fmla="*/ 2147483647 h 1284"/>
                    <a:gd name="T112" fmla="*/ 2147483647 w 938"/>
                    <a:gd name="T113" fmla="*/ 2147483647 h 1284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938"/>
                    <a:gd name="T172" fmla="*/ 0 h 1284"/>
                    <a:gd name="T173" fmla="*/ 938 w 938"/>
                    <a:gd name="T174" fmla="*/ 1284 h 1284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938" h="1284">
                      <a:moveTo>
                        <a:pt x="72" y="694"/>
                      </a:moveTo>
                      <a:lnTo>
                        <a:pt x="75" y="694"/>
                      </a:lnTo>
                      <a:lnTo>
                        <a:pt x="82" y="695"/>
                      </a:lnTo>
                      <a:lnTo>
                        <a:pt x="91" y="696"/>
                      </a:lnTo>
                      <a:lnTo>
                        <a:pt x="102" y="697"/>
                      </a:lnTo>
                      <a:lnTo>
                        <a:pt x="116" y="697"/>
                      </a:lnTo>
                      <a:lnTo>
                        <a:pt x="129" y="698"/>
                      </a:lnTo>
                      <a:lnTo>
                        <a:pt x="142" y="697"/>
                      </a:lnTo>
                      <a:lnTo>
                        <a:pt x="153" y="696"/>
                      </a:lnTo>
                      <a:lnTo>
                        <a:pt x="161" y="694"/>
                      </a:lnTo>
                      <a:lnTo>
                        <a:pt x="165" y="690"/>
                      </a:lnTo>
                      <a:lnTo>
                        <a:pt x="165" y="684"/>
                      </a:lnTo>
                      <a:lnTo>
                        <a:pt x="159" y="678"/>
                      </a:lnTo>
                      <a:lnTo>
                        <a:pt x="146" y="668"/>
                      </a:lnTo>
                      <a:lnTo>
                        <a:pt x="127" y="657"/>
                      </a:lnTo>
                      <a:lnTo>
                        <a:pt x="98" y="643"/>
                      </a:lnTo>
                      <a:lnTo>
                        <a:pt x="60" y="627"/>
                      </a:lnTo>
                      <a:lnTo>
                        <a:pt x="25" y="613"/>
                      </a:lnTo>
                      <a:lnTo>
                        <a:pt x="6" y="606"/>
                      </a:lnTo>
                      <a:lnTo>
                        <a:pt x="0" y="604"/>
                      </a:lnTo>
                      <a:lnTo>
                        <a:pt x="6" y="607"/>
                      </a:lnTo>
                      <a:lnTo>
                        <a:pt x="21" y="612"/>
                      </a:lnTo>
                      <a:lnTo>
                        <a:pt x="43" y="622"/>
                      </a:lnTo>
                      <a:lnTo>
                        <a:pt x="69" y="632"/>
                      </a:lnTo>
                      <a:lnTo>
                        <a:pt x="100" y="642"/>
                      </a:lnTo>
                      <a:lnTo>
                        <a:pt x="130" y="652"/>
                      </a:lnTo>
                      <a:lnTo>
                        <a:pt x="160" y="661"/>
                      </a:lnTo>
                      <a:lnTo>
                        <a:pt x="187" y="667"/>
                      </a:lnTo>
                      <a:lnTo>
                        <a:pt x="207" y="669"/>
                      </a:lnTo>
                      <a:lnTo>
                        <a:pt x="220" y="667"/>
                      </a:lnTo>
                      <a:lnTo>
                        <a:pt x="223" y="660"/>
                      </a:lnTo>
                      <a:lnTo>
                        <a:pt x="214" y="644"/>
                      </a:lnTo>
                      <a:lnTo>
                        <a:pt x="191" y="622"/>
                      </a:lnTo>
                      <a:lnTo>
                        <a:pt x="166" y="600"/>
                      </a:lnTo>
                      <a:lnTo>
                        <a:pt x="153" y="589"/>
                      </a:lnTo>
                      <a:lnTo>
                        <a:pt x="148" y="585"/>
                      </a:lnTo>
                      <a:lnTo>
                        <a:pt x="153" y="589"/>
                      </a:lnTo>
                      <a:lnTo>
                        <a:pt x="165" y="596"/>
                      </a:lnTo>
                      <a:lnTo>
                        <a:pt x="182" y="608"/>
                      </a:lnTo>
                      <a:lnTo>
                        <a:pt x="203" y="621"/>
                      </a:lnTo>
                      <a:lnTo>
                        <a:pt x="226" y="635"/>
                      </a:lnTo>
                      <a:lnTo>
                        <a:pt x="250" y="648"/>
                      </a:lnTo>
                      <a:lnTo>
                        <a:pt x="273" y="657"/>
                      </a:lnTo>
                      <a:lnTo>
                        <a:pt x="295" y="664"/>
                      </a:lnTo>
                      <a:lnTo>
                        <a:pt x="312" y="664"/>
                      </a:lnTo>
                      <a:lnTo>
                        <a:pt x="326" y="656"/>
                      </a:lnTo>
                      <a:lnTo>
                        <a:pt x="333" y="639"/>
                      </a:lnTo>
                      <a:lnTo>
                        <a:pt x="331" y="612"/>
                      </a:lnTo>
                      <a:lnTo>
                        <a:pt x="320" y="574"/>
                      </a:lnTo>
                      <a:lnTo>
                        <a:pt x="294" y="497"/>
                      </a:lnTo>
                      <a:lnTo>
                        <a:pt x="276" y="448"/>
                      </a:lnTo>
                      <a:lnTo>
                        <a:pt x="269" y="422"/>
                      </a:lnTo>
                      <a:lnTo>
                        <a:pt x="269" y="416"/>
                      </a:lnTo>
                      <a:lnTo>
                        <a:pt x="278" y="425"/>
                      </a:lnTo>
                      <a:lnTo>
                        <a:pt x="292" y="446"/>
                      </a:lnTo>
                      <a:lnTo>
                        <a:pt x="312" y="474"/>
                      </a:lnTo>
                      <a:lnTo>
                        <a:pt x="337" y="506"/>
                      </a:lnTo>
                      <a:lnTo>
                        <a:pt x="363" y="530"/>
                      </a:lnTo>
                      <a:lnTo>
                        <a:pt x="382" y="538"/>
                      </a:lnTo>
                      <a:lnTo>
                        <a:pt x="397" y="531"/>
                      </a:lnTo>
                      <a:lnTo>
                        <a:pt x="405" y="510"/>
                      </a:lnTo>
                      <a:lnTo>
                        <a:pt x="407" y="478"/>
                      </a:lnTo>
                      <a:lnTo>
                        <a:pt x="402" y="433"/>
                      </a:lnTo>
                      <a:lnTo>
                        <a:pt x="390" y="378"/>
                      </a:lnTo>
                      <a:lnTo>
                        <a:pt x="371" y="315"/>
                      </a:lnTo>
                      <a:lnTo>
                        <a:pt x="334" y="201"/>
                      </a:lnTo>
                      <a:lnTo>
                        <a:pt x="306" y="109"/>
                      </a:lnTo>
                      <a:lnTo>
                        <a:pt x="289" y="41"/>
                      </a:lnTo>
                      <a:lnTo>
                        <a:pt x="283" y="4"/>
                      </a:lnTo>
                      <a:lnTo>
                        <a:pt x="291" y="0"/>
                      </a:lnTo>
                      <a:lnTo>
                        <a:pt x="312" y="38"/>
                      </a:lnTo>
                      <a:lnTo>
                        <a:pt x="348" y="118"/>
                      </a:lnTo>
                      <a:lnTo>
                        <a:pt x="400" y="248"/>
                      </a:lnTo>
                      <a:lnTo>
                        <a:pt x="408" y="272"/>
                      </a:lnTo>
                      <a:lnTo>
                        <a:pt x="416" y="294"/>
                      </a:lnTo>
                      <a:lnTo>
                        <a:pt x="422" y="316"/>
                      </a:lnTo>
                      <a:lnTo>
                        <a:pt x="426" y="335"/>
                      </a:lnTo>
                      <a:lnTo>
                        <a:pt x="431" y="352"/>
                      </a:lnTo>
                      <a:lnTo>
                        <a:pt x="433" y="365"/>
                      </a:lnTo>
                      <a:lnTo>
                        <a:pt x="435" y="374"/>
                      </a:lnTo>
                      <a:lnTo>
                        <a:pt x="435" y="377"/>
                      </a:lnTo>
                      <a:lnTo>
                        <a:pt x="435" y="395"/>
                      </a:lnTo>
                      <a:lnTo>
                        <a:pt x="438" y="443"/>
                      </a:lnTo>
                      <a:lnTo>
                        <a:pt x="441" y="505"/>
                      </a:lnTo>
                      <a:lnTo>
                        <a:pt x="447" y="569"/>
                      </a:lnTo>
                      <a:lnTo>
                        <a:pt x="457" y="625"/>
                      </a:lnTo>
                      <a:lnTo>
                        <a:pt x="471" y="656"/>
                      </a:lnTo>
                      <a:lnTo>
                        <a:pt x="489" y="653"/>
                      </a:lnTo>
                      <a:lnTo>
                        <a:pt x="514" y="600"/>
                      </a:lnTo>
                      <a:lnTo>
                        <a:pt x="517" y="588"/>
                      </a:lnTo>
                      <a:lnTo>
                        <a:pt x="524" y="552"/>
                      </a:lnTo>
                      <a:lnTo>
                        <a:pt x="534" y="495"/>
                      </a:lnTo>
                      <a:lnTo>
                        <a:pt x="545" y="422"/>
                      </a:lnTo>
                      <a:lnTo>
                        <a:pt x="553" y="334"/>
                      </a:lnTo>
                      <a:lnTo>
                        <a:pt x="559" y="235"/>
                      </a:lnTo>
                      <a:lnTo>
                        <a:pt x="557" y="128"/>
                      </a:lnTo>
                      <a:lnTo>
                        <a:pt x="549" y="15"/>
                      </a:lnTo>
                      <a:lnTo>
                        <a:pt x="549" y="25"/>
                      </a:lnTo>
                      <a:lnTo>
                        <a:pt x="552" y="51"/>
                      </a:lnTo>
                      <a:lnTo>
                        <a:pt x="556" y="82"/>
                      </a:lnTo>
                      <a:lnTo>
                        <a:pt x="563" y="113"/>
                      </a:lnTo>
                      <a:lnTo>
                        <a:pt x="572" y="136"/>
                      </a:lnTo>
                      <a:lnTo>
                        <a:pt x="586" y="141"/>
                      </a:lnTo>
                      <a:lnTo>
                        <a:pt x="604" y="122"/>
                      </a:lnTo>
                      <a:lnTo>
                        <a:pt x="625" y="70"/>
                      </a:lnTo>
                      <a:lnTo>
                        <a:pt x="642" y="29"/>
                      </a:lnTo>
                      <a:lnTo>
                        <a:pt x="644" y="37"/>
                      </a:lnTo>
                      <a:lnTo>
                        <a:pt x="637" y="84"/>
                      </a:lnTo>
                      <a:lnTo>
                        <a:pt x="625" y="159"/>
                      </a:lnTo>
                      <a:lnTo>
                        <a:pt x="613" y="253"/>
                      </a:lnTo>
                      <a:lnTo>
                        <a:pt x="604" y="354"/>
                      </a:lnTo>
                      <a:lnTo>
                        <a:pt x="602" y="450"/>
                      </a:lnTo>
                      <a:lnTo>
                        <a:pt x="613" y="534"/>
                      </a:lnTo>
                      <a:lnTo>
                        <a:pt x="608" y="550"/>
                      </a:lnTo>
                      <a:lnTo>
                        <a:pt x="599" y="591"/>
                      </a:lnTo>
                      <a:lnTo>
                        <a:pt x="586" y="644"/>
                      </a:lnTo>
                      <a:lnTo>
                        <a:pt x="578" y="701"/>
                      </a:lnTo>
                      <a:lnTo>
                        <a:pt x="576" y="749"/>
                      </a:lnTo>
                      <a:lnTo>
                        <a:pt x="584" y="778"/>
                      </a:lnTo>
                      <a:lnTo>
                        <a:pt x="608" y="774"/>
                      </a:lnTo>
                      <a:lnTo>
                        <a:pt x="651" y="729"/>
                      </a:lnTo>
                      <a:lnTo>
                        <a:pt x="693" y="672"/>
                      </a:lnTo>
                      <a:lnTo>
                        <a:pt x="716" y="638"/>
                      </a:lnTo>
                      <a:lnTo>
                        <a:pt x="723" y="621"/>
                      </a:lnTo>
                      <a:lnTo>
                        <a:pt x="719" y="619"/>
                      </a:lnTo>
                      <a:lnTo>
                        <a:pt x="708" y="624"/>
                      </a:lnTo>
                      <a:lnTo>
                        <a:pt x="695" y="634"/>
                      </a:lnTo>
                      <a:lnTo>
                        <a:pt x="683" y="643"/>
                      </a:lnTo>
                      <a:lnTo>
                        <a:pt x="678" y="648"/>
                      </a:lnTo>
                      <a:lnTo>
                        <a:pt x="806" y="548"/>
                      </a:lnTo>
                      <a:lnTo>
                        <a:pt x="811" y="549"/>
                      </a:lnTo>
                      <a:lnTo>
                        <a:pt x="821" y="552"/>
                      </a:lnTo>
                      <a:lnTo>
                        <a:pt x="837" y="554"/>
                      </a:lnTo>
                      <a:lnTo>
                        <a:pt x="856" y="552"/>
                      </a:lnTo>
                      <a:lnTo>
                        <a:pt x="874" y="545"/>
                      </a:lnTo>
                      <a:lnTo>
                        <a:pt x="892" y="529"/>
                      </a:lnTo>
                      <a:lnTo>
                        <a:pt x="905" y="502"/>
                      </a:lnTo>
                      <a:lnTo>
                        <a:pt x="912" y="461"/>
                      </a:lnTo>
                      <a:lnTo>
                        <a:pt x="915" y="440"/>
                      </a:lnTo>
                      <a:lnTo>
                        <a:pt x="919" y="429"/>
                      </a:lnTo>
                      <a:lnTo>
                        <a:pt x="923" y="423"/>
                      </a:lnTo>
                      <a:lnTo>
                        <a:pt x="928" y="423"/>
                      </a:lnTo>
                      <a:lnTo>
                        <a:pt x="932" y="429"/>
                      </a:lnTo>
                      <a:lnTo>
                        <a:pt x="935" y="439"/>
                      </a:lnTo>
                      <a:lnTo>
                        <a:pt x="938" y="452"/>
                      </a:lnTo>
                      <a:lnTo>
                        <a:pt x="938" y="468"/>
                      </a:lnTo>
                      <a:lnTo>
                        <a:pt x="935" y="487"/>
                      </a:lnTo>
                      <a:lnTo>
                        <a:pt x="930" y="506"/>
                      </a:lnTo>
                      <a:lnTo>
                        <a:pt x="920" y="525"/>
                      </a:lnTo>
                      <a:lnTo>
                        <a:pt x="906" y="544"/>
                      </a:lnTo>
                      <a:lnTo>
                        <a:pt x="888" y="561"/>
                      </a:lnTo>
                      <a:lnTo>
                        <a:pt x="865" y="576"/>
                      </a:lnTo>
                      <a:lnTo>
                        <a:pt x="835" y="588"/>
                      </a:lnTo>
                      <a:lnTo>
                        <a:pt x="799" y="595"/>
                      </a:lnTo>
                      <a:lnTo>
                        <a:pt x="797" y="596"/>
                      </a:lnTo>
                      <a:lnTo>
                        <a:pt x="789" y="600"/>
                      </a:lnTo>
                      <a:lnTo>
                        <a:pt x="777" y="607"/>
                      </a:lnTo>
                      <a:lnTo>
                        <a:pt x="763" y="617"/>
                      </a:lnTo>
                      <a:lnTo>
                        <a:pt x="745" y="629"/>
                      </a:lnTo>
                      <a:lnTo>
                        <a:pt x="726" y="646"/>
                      </a:lnTo>
                      <a:lnTo>
                        <a:pt x="706" y="665"/>
                      </a:lnTo>
                      <a:lnTo>
                        <a:pt x="686" y="689"/>
                      </a:lnTo>
                      <a:lnTo>
                        <a:pt x="667" y="716"/>
                      </a:lnTo>
                      <a:lnTo>
                        <a:pt x="650" y="748"/>
                      </a:lnTo>
                      <a:lnTo>
                        <a:pt x="636" y="784"/>
                      </a:lnTo>
                      <a:lnTo>
                        <a:pt x="624" y="825"/>
                      </a:lnTo>
                      <a:lnTo>
                        <a:pt x="617" y="870"/>
                      </a:lnTo>
                      <a:lnTo>
                        <a:pt x="615" y="920"/>
                      </a:lnTo>
                      <a:lnTo>
                        <a:pt x="619" y="976"/>
                      </a:lnTo>
                      <a:lnTo>
                        <a:pt x="629" y="1037"/>
                      </a:lnTo>
                      <a:lnTo>
                        <a:pt x="630" y="1043"/>
                      </a:lnTo>
                      <a:lnTo>
                        <a:pt x="636" y="1056"/>
                      </a:lnTo>
                      <a:lnTo>
                        <a:pt x="644" y="1075"/>
                      </a:lnTo>
                      <a:lnTo>
                        <a:pt x="654" y="1098"/>
                      </a:lnTo>
                      <a:lnTo>
                        <a:pt x="668" y="1120"/>
                      </a:lnTo>
                      <a:lnTo>
                        <a:pt x="685" y="1142"/>
                      </a:lnTo>
                      <a:lnTo>
                        <a:pt x="704" y="1158"/>
                      </a:lnTo>
                      <a:lnTo>
                        <a:pt x="724" y="1167"/>
                      </a:lnTo>
                      <a:lnTo>
                        <a:pt x="746" y="1174"/>
                      </a:lnTo>
                      <a:lnTo>
                        <a:pt x="769" y="1180"/>
                      </a:lnTo>
                      <a:lnTo>
                        <a:pt x="792" y="1189"/>
                      </a:lnTo>
                      <a:lnTo>
                        <a:pt x="813" y="1197"/>
                      </a:lnTo>
                      <a:lnTo>
                        <a:pt x="832" y="1209"/>
                      </a:lnTo>
                      <a:lnTo>
                        <a:pt x="847" y="1221"/>
                      </a:lnTo>
                      <a:lnTo>
                        <a:pt x="856" y="1236"/>
                      </a:lnTo>
                      <a:lnTo>
                        <a:pt x="860" y="1253"/>
                      </a:lnTo>
                      <a:lnTo>
                        <a:pt x="858" y="1263"/>
                      </a:lnTo>
                      <a:lnTo>
                        <a:pt x="851" y="1260"/>
                      </a:lnTo>
                      <a:lnTo>
                        <a:pt x="839" y="1248"/>
                      </a:lnTo>
                      <a:lnTo>
                        <a:pt x="820" y="1232"/>
                      </a:lnTo>
                      <a:lnTo>
                        <a:pt x="795" y="1215"/>
                      </a:lnTo>
                      <a:lnTo>
                        <a:pt x="764" y="1200"/>
                      </a:lnTo>
                      <a:lnTo>
                        <a:pt x="727" y="1193"/>
                      </a:lnTo>
                      <a:lnTo>
                        <a:pt x="683" y="1197"/>
                      </a:lnTo>
                      <a:lnTo>
                        <a:pt x="661" y="1203"/>
                      </a:lnTo>
                      <a:lnTo>
                        <a:pt x="640" y="1209"/>
                      </a:lnTo>
                      <a:lnTo>
                        <a:pt x="622" y="1216"/>
                      </a:lnTo>
                      <a:lnTo>
                        <a:pt x="606" y="1221"/>
                      </a:lnTo>
                      <a:lnTo>
                        <a:pt x="591" y="1227"/>
                      </a:lnTo>
                      <a:lnTo>
                        <a:pt x="577" y="1233"/>
                      </a:lnTo>
                      <a:lnTo>
                        <a:pt x="564" y="1238"/>
                      </a:lnTo>
                      <a:lnTo>
                        <a:pt x="553" y="1241"/>
                      </a:lnTo>
                      <a:lnTo>
                        <a:pt x="541" y="1245"/>
                      </a:lnTo>
                      <a:lnTo>
                        <a:pt x="530" y="1247"/>
                      </a:lnTo>
                      <a:lnTo>
                        <a:pt x="518" y="1247"/>
                      </a:lnTo>
                      <a:lnTo>
                        <a:pt x="507" y="1246"/>
                      </a:lnTo>
                      <a:lnTo>
                        <a:pt x="494" y="1243"/>
                      </a:lnTo>
                      <a:lnTo>
                        <a:pt x="480" y="1238"/>
                      </a:lnTo>
                      <a:lnTo>
                        <a:pt x="466" y="1231"/>
                      </a:lnTo>
                      <a:lnTo>
                        <a:pt x="450" y="1221"/>
                      </a:lnTo>
                      <a:lnTo>
                        <a:pt x="419" y="1206"/>
                      </a:lnTo>
                      <a:lnTo>
                        <a:pt x="394" y="1202"/>
                      </a:lnTo>
                      <a:lnTo>
                        <a:pt x="374" y="1206"/>
                      </a:lnTo>
                      <a:lnTo>
                        <a:pt x="360" y="1217"/>
                      </a:lnTo>
                      <a:lnTo>
                        <a:pt x="349" y="1233"/>
                      </a:lnTo>
                      <a:lnTo>
                        <a:pt x="341" y="1251"/>
                      </a:lnTo>
                      <a:lnTo>
                        <a:pt x="335" y="1268"/>
                      </a:lnTo>
                      <a:lnTo>
                        <a:pt x="332" y="1284"/>
                      </a:lnTo>
                      <a:lnTo>
                        <a:pt x="329" y="1283"/>
                      </a:lnTo>
                      <a:lnTo>
                        <a:pt x="326" y="1278"/>
                      </a:lnTo>
                      <a:lnTo>
                        <a:pt x="321" y="1271"/>
                      </a:lnTo>
                      <a:lnTo>
                        <a:pt x="317" y="1262"/>
                      </a:lnTo>
                      <a:lnTo>
                        <a:pt x="314" y="1250"/>
                      </a:lnTo>
                      <a:lnTo>
                        <a:pt x="317" y="1236"/>
                      </a:lnTo>
                      <a:lnTo>
                        <a:pt x="324" y="1220"/>
                      </a:lnTo>
                      <a:lnTo>
                        <a:pt x="339" y="1203"/>
                      </a:lnTo>
                      <a:lnTo>
                        <a:pt x="351" y="1190"/>
                      </a:lnTo>
                      <a:lnTo>
                        <a:pt x="354" y="1187"/>
                      </a:lnTo>
                      <a:lnTo>
                        <a:pt x="347" y="1190"/>
                      </a:lnTo>
                      <a:lnTo>
                        <a:pt x="333" y="1197"/>
                      </a:lnTo>
                      <a:lnTo>
                        <a:pt x="314" y="1207"/>
                      </a:lnTo>
                      <a:lnTo>
                        <a:pt x="294" y="1217"/>
                      </a:lnTo>
                      <a:lnTo>
                        <a:pt x="271" y="1224"/>
                      </a:lnTo>
                      <a:lnTo>
                        <a:pt x="250" y="1227"/>
                      </a:lnTo>
                      <a:lnTo>
                        <a:pt x="230" y="1229"/>
                      </a:lnTo>
                      <a:lnTo>
                        <a:pt x="211" y="1231"/>
                      </a:lnTo>
                      <a:lnTo>
                        <a:pt x="192" y="1234"/>
                      </a:lnTo>
                      <a:lnTo>
                        <a:pt x="176" y="1237"/>
                      </a:lnTo>
                      <a:lnTo>
                        <a:pt x="161" y="1240"/>
                      </a:lnTo>
                      <a:lnTo>
                        <a:pt x="151" y="1244"/>
                      </a:lnTo>
                      <a:lnTo>
                        <a:pt x="143" y="1246"/>
                      </a:lnTo>
                      <a:lnTo>
                        <a:pt x="140" y="1247"/>
                      </a:lnTo>
                      <a:lnTo>
                        <a:pt x="143" y="1245"/>
                      </a:lnTo>
                      <a:lnTo>
                        <a:pt x="151" y="1239"/>
                      </a:lnTo>
                      <a:lnTo>
                        <a:pt x="163" y="1231"/>
                      </a:lnTo>
                      <a:lnTo>
                        <a:pt x="180" y="1222"/>
                      </a:lnTo>
                      <a:lnTo>
                        <a:pt x="197" y="1214"/>
                      </a:lnTo>
                      <a:lnTo>
                        <a:pt x="216" y="1206"/>
                      </a:lnTo>
                      <a:lnTo>
                        <a:pt x="237" y="1201"/>
                      </a:lnTo>
                      <a:lnTo>
                        <a:pt x="257" y="1200"/>
                      </a:lnTo>
                      <a:lnTo>
                        <a:pt x="278" y="1200"/>
                      </a:lnTo>
                      <a:lnTo>
                        <a:pt x="301" y="1196"/>
                      </a:lnTo>
                      <a:lnTo>
                        <a:pt x="324" y="1189"/>
                      </a:lnTo>
                      <a:lnTo>
                        <a:pt x="347" y="1176"/>
                      </a:lnTo>
                      <a:lnTo>
                        <a:pt x="367" y="1159"/>
                      </a:lnTo>
                      <a:lnTo>
                        <a:pt x="383" y="1134"/>
                      </a:lnTo>
                      <a:lnTo>
                        <a:pt x="396" y="1103"/>
                      </a:lnTo>
                      <a:lnTo>
                        <a:pt x="401" y="1064"/>
                      </a:lnTo>
                      <a:lnTo>
                        <a:pt x="400" y="978"/>
                      </a:lnTo>
                      <a:lnTo>
                        <a:pt x="392" y="900"/>
                      </a:lnTo>
                      <a:lnTo>
                        <a:pt x="383" y="843"/>
                      </a:lnTo>
                      <a:lnTo>
                        <a:pt x="379" y="822"/>
                      </a:lnTo>
                      <a:lnTo>
                        <a:pt x="377" y="822"/>
                      </a:lnTo>
                      <a:lnTo>
                        <a:pt x="370" y="819"/>
                      </a:lnTo>
                      <a:lnTo>
                        <a:pt x="362" y="816"/>
                      </a:lnTo>
                      <a:lnTo>
                        <a:pt x="351" y="810"/>
                      </a:lnTo>
                      <a:lnTo>
                        <a:pt x="342" y="800"/>
                      </a:lnTo>
                      <a:lnTo>
                        <a:pt x="335" y="786"/>
                      </a:lnTo>
                      <a:lnTo>
                        <a:pt x="332" y="767"/>
                      </a:lnTo>
                      <a:lnTo>
                        <a:pt x="333" y="741"/>
                      </a:lnTo>
                      <a:lnTo>
                        <a:pt x="332" y="717"/>
                      </a:lnTo>
                      <a:lnTo>
                        <a:pt x="321" y="701"/>
                      </a:lnTo>
                      <a:lnTo>
                        <a:pt x="303" y="694"/>
                      </a:lnTo>
                      <a:lnTo>
                        <a:pt x="280" y="692"/>
                      </a:lnTo>
                      <a:lnTo>
                        <a:pt x="252" y="693"/>
                      </a:lnTo>
                      <a:lnTo>
                        <a:pt x="225" y="697"/>
                      </a:lnTo>
                      <a:lnTo>
                        <a:pt x="197" y="704"/>
                      </a:lnTo>
                      <a:lnTo>
                        <a:pt x="174" y="708"/>
                      </a:lnTo>
                      <a:lnTo>
                        <a:pt x="153" y="711"/>
                      </a:lnTo>
                      <a:lnTo>
                        <a:pt x="136" y="712"/>
                      </a:lnTo>
                      <a:lnTo>
                        <a:pt x="120" y="712"/>
                      </a:lnTo>
                      <a:lnTo>
                        <a:pt x="106" y="711"/>
                      </a:lnTo>
                      <a:lnTo>
                        <a:pt x="94" y="709"/>
                      </a:lnTo>
                      <a:lnTo>
                        <a:pt x="85" y="705"/>
                      </a:lnTo>
                      <a:lnTo>
                        <a:pt x="78" y="700"/>
                      </a:lnTo>
                      <a:lnTo>
                        <a:pt x="72" y="694"/>
                      </a:lnTo>
                      <a:close/>
                    </a:path>
                  </a:pathLst>
                </a:custGeom>
                <a:solidFill>
                  <a:srgbClr val="6666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8" name="Freeform 106"/>
                <p:cNvSpPr/>
                <p:nvPr/>
              </p:nvSpPr>
              <p:spPr bwMode="auto">
                <a:xfrm>
                  <a:off x="7192505" y="3848180"/>
                  <a:ext cx="393700" cy="965200"/>
                </a:xfrm>
                <a:custGeom>
                  <a:avLst/>
                  <a:gdLst>
                    <a:gd name="T0" fmla="*/ 2147483647 w 248"/>
                    <a:gd name="T1" fmla="*/ 0 h 608"/>
                    <a:gd name="T2" fmla="*/ 2147483647 w 248"/>
                    <a:gd name="T3" fmla="*/ 2147483647 h 608"/>
                    <a:gd name="T4" fmla="*/ 2147483647 w 248"/>
                    <a:gd name="T5" fmla="*/ 2147483647 h 608"/>
                    <a:gd name="T6" fmla="*/ 0 w 248"/>
                    <a:gd name="T7" fmla="*/ 2147483647 h 608"/>
                    <a:gd name="T8" fmla="*/ 2147483647 w 248"/>
                    <a:gd name="T9" fmla="*/ 2147483647 h 608"/>
                    <a:gd name="T10" fmla="*/ 2147483647 w 248"/>
                    <a:gd name="T11" fmla="*/ 2147483647 h 608"/>
                    <a:gd name="T12" fmla="*/ 2147483647 w 248"/>
                    <a:gd name="T13" fmla="*/ 2147483647 h 608"/>
                    <a:gd name="T14" fmla="*/ 2147483647 w 248"/>
                    <a:gd name="T15" fmla="*/ 2147483647 h 608"/>
                    <a:gd name="T16" fmla="*/ 2147483647 w 248"/>
                    <a:gd name="T17" fmla="*/ 0 h 608"/>
                    <a:gd name="T18" fmla="*/ 2147483647 w 248"/>
                    <a:gd name="T19" fmla="*/ 2147483647 h 608"/>
                    <a:gd name="T20" fmla="*/ 2147483647 w 248"/>
                    <a:gd name="T21" fmla="*/ 0 h 60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48"/>
                    <a:gd name="T34" fmla="*/ 0 h 608"/>
                    <a:gd name="T35" fmla="*/ 248 w 248"/>
                    <a:gd name="T36" fmla="*/ 608 h 60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48" h="608">
                      <a:moveTo>
                        <a:pt x="15" y="0"/>
                      </a:moveTo>
                      <a:lnTo>
                        <a:pt x="8" y="304"/>
                      </a:lnTo>
                      <a:lnTo>
                        <a:pt x="8" y="494"/>
                      </a:lnTo>
                      <a:lnTo>
                        <a:pt x="0" y="576"/>
                      </a:lnTo>
                      <a:lnTo>
                        <a:pt x="112" y="608"/>
                      </a:lnTo>
                      <a:lnTo>
                        <a:pt x="248" y="576"/>
                      </a:lnTo>
                      <a:lnTo>
                        <a:pt x="208" y="480"/>
                      </a:lnTo>
                      <a:lnTo>
                        <a:pt x="185" y="156"/>
                      </a:lnTo>
                      <a:lnTo>
                        <a:pt x="169" y="0"/>
                      </a:lnTo>
                      <a:lnTo>
                        <a:pt x="100" y="16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9BA3A4"/>
                    </a:gs>
                    <a:gs pos="50000">
                      <a:srgbClr val="D4DEE0"/>
                    </a:gs>
                    <a:gs pos="100000">
                      <a:srgbClr val="9BA3A4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1" name="Freeform 107"/>
                <p:cNvSpPr/>
                <p:nvPr/>
              </p:nvSpPr>
              <p:spPr bwMode="auto">
                <a:xfrm>
                  <a:off x="8085922" y="3593134"/>
                  <a:ext cx="342900" cy="698500"/>
                </a:xfrm>
                <a:custGeom>
                  <a:avLst/>
                  <a:gdLst>
                    <a:gd name="T0" fmla="*/ 2147483647 w 216"/>
                    <a:gd name="T1" fmla="*/ 0 h 440"/>
                    <a:gd name="T2" fmla="*/ 2147483647 w 216"/>
                    <a:gd name="T3" fmla="*/ 2147483647 h 440"/>
                    <a:gd name="T4" fmla="*/ 2147483647 w 216"/>
                    <a:gd name="T5" fmla="*/ 2147483647 h 440"/>
                    <a:gd name="T6" fmla="*/ 0 w 216"/>
                    <a:gd name="T7" fmla="*/ 2147483647 h 440"/>
                    <a:gd name="T8" fmla="*/ 2147483647 w 216"/>
                    <a:gd name="T9" fmla="*/ 2147483647 h 440"/>
                    <a:gd name="T10" fmla="*/ 2147483647 w 216"/>
                    <a:gd name="T11" fmla="*/ 2147483647 h 440"/>
                    <a:gd name="T12" fmla="*/ 2147483647 w 216"/>
                    <a:gd name="T13" fmla="*/ 2147483647 h 440"/>
                    <a:gd name="T14" fmla="*/ 2147483647 w 216"/>
                    <a:gd name="T15" fmla="*/ 2147483647 h 440"/>
                    <a:gd name="T16" fmla="*/ 2147483647 w 216"/>
                    <a:gd name="T17" fmla="*/ 0 h 440"/>
                    <a:gd name="T18" fmla="*/ 2147483647 w 216"/>
                    <a:gd name="T19" fmla="*/ 2147483647 h 440"/>
                    <a:gd name="T20" fmla="*/ 2147483647 w 216"/>
                    <a:gd name="T21" fmla="*/ 0 h 44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16"/>
                    <a:gd name="T34" fmla="*/ 0 h 440"/>
                    <a:gd name="T35" fmla="*/ 216 w 216"/>
                    <a:gd name="T36" fmla="*/ 440 h 44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16" h="440">
                      <a:moveTo>
                        <a:pt x="11" y="0"/>
                      </a:moveTo>
                      <a:lnTo>
                        <a:pt x="5" y="228"/>
                      </a:lnTo>
                      <a:lnTo>
                        <a:pt x="5" y="371"/>
                      </a:lnTo>
                      <a:lnTo>
                        <a:pt x="0" y="432"/>
                      </a:lnTo>
                      <a:lnTo>
                        <a:pt x="112" y="440"/>
                      </a:lnTo>
                      <a:lnTo>
                        <a:pt x="216" y="416"/>
                      </a:lnTo>
                      <a:lnTo>
                        <a:pt x="184" y="360"/>
                      </a:lnTo>
                      <a:lnTo>
                        <a:pt x="144" y="132"/>
                      </a:lnTo>
                      <a:lnTo>
                        <a:pt x="144" y="0"/>
                      </a:lnTo>
                      <a:lnTo>
                        <a:pt x="69" y="12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626768"/>
                    </a:gs>
                    <a:gs pos="50000">
                      <a:srgbClr val="D4DEE0"/>
                    </a:gs>
                    <a:gs pos="100000">
                      <a:srgbClr val="626768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42" name="Rectangle 109"/>
          <p:cNvSpPr>
            <a:spLocks noChangeArrowheads="1"/>
          </p:cNvSpPr>
          <p:nvPr/>
        </p:nvSpPr>
        <p:spPr bwMode="auto">
          <a:xfrm>
            <a:off x="1583668" y="2355726"/>
            <a:ext cx="504825" cy="771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en-US" altLang="zh-CN" sz="4400" dirty="0">
                <a:solidFill>
                  <a:srgbClr val="FF3300"/>
                </a:solidFill>
              </a:rPr>
              <a:t>B</a:t>
            </a:r>
            <a:endParaRPr kumimoji="1" lang="en-US" altLang="zh-CN" sz="4400" dirty="0">
              <a:solidFill>
                <a:srgbClr val="FF3300"/>
              </a:solidFill>
            </a:endParaRPr>
          </a:p>
        </p:txBody>
      </p:sp>
      <p:pic>
        <p:nvPicPr>
          <p:cNvPr id="143" name="图片 14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4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45" name="组合 14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6" name="图片 14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" grpId="0"/>
    </p:bldLst>
  </p:timing>
</p:sld>
</file>

<file path=ppt/tags/tag1.xml><?xml version="1.0" encoding="utf-8"?>
<p:tagLst xmlns:p="http://schemas.openxmlformats.org/presentationml/2006/main">
  <p:tag name="KSO_WPP_MARK_KEY" val="2b38614d-9eb5-4afb-9aa1-ecc11096dd6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1472</Words>
  <Application>WPS 演示</Application>
  <PresentationFormat>全屏显示(16:9)</PresentationFormat>
  <Paragraphs>205</Paragraphs>
  <Slides>18</Slides>
  <Notes>11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Arial</vt:lpstr>
      <vt:lpstr>宋体</vt:lpstr>
      <vt:lpstr>Wingdings</vt:lpstr>
      <vt:lpstr>黑体</vt:lpstr>
      <vt:lpstr>楷体</vt:lpstr>
      <vt:lpstr>微软雅黑</vt:lpstr>
      <vt:lpstr>幼圆</vt:lpstr>
      <vt:lpstr>楷体_GB2312</vt:lpstr>
      <vt:lpstr>Adobe Arabic</vt:lpstr>
      <vt:lpstr>等线</vt:lpstr>
      <vt:lpstr>Arial</vt:lpstr>
      <vt:lpstr>Calibri</vt:lpstr>
      <vt:lpstr>Arial Unicode MS</vt:lpstr>
      <vt:lpstr>DejaVu Math TeX Gyre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dcterms:created xsi:type="dcterms:W3CDTF">2017-03-17T02:28:00Z</dcterms:created>
  <dcterms:modified xsi:type="dcterms:W3CDTF">2023-02-13T05:11:20Z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9C94FDADFE7F41AAAE831617784CA260</vt:lpwstr>
  </property>
</Properties>
</file>