
<file path=[Content_Types].xml><?xml version="1.0" encoding="utf-8"?>
<Types xmlns="http://schemas.openxmlformats.org/package/2006/content-types"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10.xml" ContentType="application/vnd.openxmlformats-officedocument.drawingml.diagramColors+xml"/>
  <Override PartName="/ppt/diagrams/colors11.xml" ContentType="application/vnd.openxmlformats-officedocument.drawingml.diagramColors+xml"/>
  <Override PartName="/ppt/diagrams/colors12.xml" ContentType="application/vnd.openxmlformats-officedocument.drawingml.diagramColors+xml"/>
  <Override PartName="/ppt/diagrams/colors13.xml" ContentType="application/vnd.openxmlformats-officedocument.drawingml.diagramColors+xml"/>
  <Override PartName="/ppt/diagrams/colors14.xml" ContentType="application/vnd.openxmlformats-officedocument.drawingml.diagramColors+xml"/>
  <Override PartName="/ppt/diagrams/colors15.xml" ContentType="application/vnd.openxmlformats-officedocument.drawingml.diagramColors+xml"/>
  <Override PartName="/ppt/diagrams/colors16.xml" ContentType="application/vnd.openxmlformats-officedocument.drawingml.diagramColors+xml"/>
  <Override PartName="/ppt/diagrams/colors17.xml" ContentType="application/vnd.openxmlformats-officedocument.drawingml.diagramColors+xml"/>
  <Override PartName="/ppt/diagrams/colors18.xml" ContentType="application/vnd.openxmlformats-officedocument.drawingml.diagramColors+xml"/>
  <Override PartName="/ppt/diagrams/colors19.xml" ContentType="application/vnd.openxmlformats-officedocument.drawingml.diagramColors+xml"/>
  <Override PartName="/ppt/diagrams/colors2.xml" ContentType="application/vnd.openxmlformats-officedocument.drawingml.diagramColors+xml"/>
  <Override PartName="/ppt/diagrams/colors20.xml" ContentType="application/vnd.openxmlformats-officedocument.drawingml.diagramColors+xml"/>
  <Override PartName="/ppt/diagrams/colors21.xml" ContentType="application/vnd.openxmlformats-officedocument.drawingml.diagramColors+xml"/>
  <Override PartName="/ppt/diagrams/colors22.xml" ContentType="application/vnd.openxmlformats-officedocument.drawingml.diagramColors+xml"/>
  <Override PartName="/ppt/diagrams/colors23.xml" ContentType="application/vnd.openxmlformats-officedocument.drawingml.diagramColors+xml"/>
  <Override PartName="/ppt/diagrams/colors24.xml" ContentType="application/vnd.openxmlformats-officedocument.drawingml.diagramColors+xml"/>
  <Override PartName="/ppt/diagrams/colors25.xml" ContentType="application/vnd.openxmlformats-officedocument.drawingml.diagramColors+xml"/>
  <Override PartName="/ppt/diagrams/colors26.xml" ContentType="application/vnd.openxmlformats-officedocument.drawingml.diagramColors+xml"/>
  <Override PartName="/ppt/diagrams/colors27.xml" ContentType="application/vnd.openxmlformats-officedocument.drawingml.diagramColors+xml"/>
  <Override PartName="/ppt/diagrams/colors28.xml" ContentType="application/vnd.openxmlformats-officedocument.drawingml.diagramColors+xml"/>
  <Override PartName="/ppt/diagrams/colors29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12.xml" ContentType="application/vnd.openxmlformats-officedocument.drawingml.diagramData+xml"/>
  <Override PartName="/ppt/diagrams/data13.xml" ContentType="application/vnd.openxmlformats-officedocument.drawingml.diagramData+xml"/>
  <Override PartName="/ppt/diagrams/data14.xml" ContentType="application/vnd.openxmlformats-officedocument.drawingml.diagramData+xml"/>
  <Override PartName="/ppt/diagrams/data15.xml" ContentType="application/vnd.openxmlformats-officedocument.drawingml.diagramData+xml"/>
  <Override PartName="/ppt/diagrams/data16.xml" ContentType="application/vnd.openxmlformats-officedocument.drawingml.diagramData+xml"/>
  <Override PartName="/ppt/diagrams/data17.xml" ContentType="application/vnd.openxmlformats-officedocument.drawingml.diagramData+xml"/>
  <Override PartName="/ppt/diagrams/data18.xml" ContentType="application/vnd.openxmlformats-officedocument.drawingml.diagramData+xml"/>
  <Override PartName="/ppt/diagrams/data19.xml" ContentType="application/vnd.openxmlformats-officedocument.drawingml.diagramData+xml"/>
  <Override PartName="/ppt/diagrams/data2.xml" ContentType="application/vnd.openxmlformats-officedocument.drawingml.diagramData+xml"/>
  <Override PartName="/ppt/diagrams/data20.xml" ContentType="application/vnd.openxmlformats-officedocument.drawingml.diagramData+xml"/>
  <Override PartName="/ppt/diagrams/data21.xml" ContentType="application/vnd.openxmlformats-officedocument.drawingml.diagramData+xml"/>
  <Override PartName="/ppt/diagrams/data22.xml" ContentType="application/vnd.openxmlformats-officedocument.drawingml.diagramData+xml"/>
  <Override PartName="/ppt/diagrams/data23.xml" ContentType="application/vnd.openxmlformats-officedocument.drawingml.diagramData+xml"/>
  <Override PartName="/ppt/diagrams/data24.xml" ContentType="application/vnd.openxmlformats-officedocument.drawingml.diagramData+xml"/>
  <Override PartName="/ppt/diagrams/data25.xml" ContentType="application/vnd.openxmlformats-officedocument.drawingml.diagramData+xml"/>
  <Override PartName="/ppt/diagrams/data26.xml" ContentType="application/vnd.openxmlformats-officedocument.drawingml.diagramData+xml"/>
  <Override PartName="/ppt/diagrams/data27.xml" ContentType="application/vnd.openxmlformats-officedocument.drawingml.diagramData+xml"/>
  <Override PartName="/ppt/diagrams/data28.xml" ContentType="application/vnd.openxmlformats-officedocument.drawingml.diagramData+xml"/>
  <Override PartName="/ppt/diagrams/data29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10.xml" ContentType="application/vnd.ms-office.drawingml.diagramDrawing+xml"/>
  <Override PartName="/ppt/diagrams/drawing11.xml" ContentType="application/vnd.ms-office.drawingml.diagramDrawing+xml"/>
  <Override PartName="/ppt/diagrams/drawing12.xml" ContentType="application/vnd.ms-office.drawingml.diagramDrawing+xml"/>
  <Override PartName="/ppt/diagrams/drawing13.xml" ContentType="application/vnd.ms-office.drawingml.diagramDrawing+xml"/>
  <Override PartName="/ppt/diagrams/drawing14.xml" ContentType="application/vnd.ms-office.drawingml.diagramDrawing+xml"/>
  <Override PartName="/ppt/diagrams/drawing15.xml" ContentType="application/vnd.ms-office.drawingml.diagramDrawing+xml"/>
  <Override PartName="/ppt/diagrams/drawing16.xml" ContentType="application/vnd.ms-office.drawingml.diagramDrawing+xml"/>
  <Override PartName="/ppt/diagrams/drawing17.xml" ContentType="application/vnd.ms-office.drawingml.diagramDrawing+xml"/>
  <Override PartName="/ppt/diagrams/drawing18.xml" ContentType="application/vnd.ms-office.drawingml.diagramDrawing+xml"/>
  <Override PartName="/ppt/diagrams/drawing19.xml" ContentType="application/vnd.ms-office.drawingml.diagramDrawing+xml"/>
  <Override PartName="/ppt/diagrams/drawing2.xml" ContentType="application/vnd.ms-office.drawingml.diagramDrawing+xml"/>
  <Override PartName="/ppt/diagrams/drawing20.xml" ContentType="application/vnd.ms-office.drawingml.diagramDrawing+xml"/>
  <Override PartName="/ppt/diagrams/drawing21.xml" ContentType="application/vnd.ms-office.drawingml.diagramDrawing+xml"/>
  <Override PartName="/ppt/diagrams/drawing22.xml" ContentType="application/vnd.ms-office.drawingml.diagramDrawing+xml"/>
  <Override PartName="/ppt/diagrams/drawing23.xml" ContentType="application/vnd.ms-office.drawingml.diagramDrawing+xml"/>
  <Override PartName="/ppt/diagrams/drawing24.xml" ContentType="application/vnd.ms-office.drawingml.diagramDrawing+xml"/>
  <Override PartName="/ppt/diagrams/drawing25.xml" ContentType="application/vnd.ms-office.drawingml.diagramDrawing+xml"/>
  <Override PartName="/ppt/diagrams/drawing26.xml" ContentType="application/vnd.ms-office.drawingml.diagramDrawing+xml"/>
  <Override PartName="/ppt/diagrams/drawing27.xml" ContentType="application/vnd.ms-office.drawingml.diagramDrawing+xml"/>
  <Override PartName="/ppt/diagrams/drawing28.xml" ContentType="application/vnd.ms-office.drawingml.diagramDrawing+xml"/>
  <Override PartName="/ppt/diagrams/drawing29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10.xml" ContentType="application/vnd.openxmlformats-officedocument.drawingml.diagramLayout+xml"/>
  <Override PartName="/ppt/diagrams/layout11.xml" ContentType="application/vnd.openxmlformats-officedocument.drawingml.diagramLayout+xml"/>
  <Override PartName="/ppt/diagrams/layout12.xml" ContentType="application/vnd.openxmlformats-officedocument.drawingml.diagramLayout+xml"/>
  <Override PartName="/ppt/diagrams/layout13.xml" ContentType="application/vnd.openxmlformats-officedocument.drawingml.diagramLayout+xml"/>
  <Override PartName="/ppt/diagrams/layout14.xml" ContentType="application/vnd.openxmlformats-officedocument.drawingml.diagramLayout+xml"/>
  <Override PartName="/ppt/diagrams/layout15.xml" ContentType="application/vnd.openxmlformats-officedocument.drawingml.diagramLayout+xml"/>
  <Override PartName="/ppt/diagrams/layout16.xml" ContentType="application/vnd.openxmlformats-officedocument.drawingml.diagramLayout+xml"/>
  <Override PartName="/ppt/diagrams/layout17.xml" ContentType="application/vnd.openxmlformats-officedocument.drawingml.diagramLayout+xml"/>
  <Override PartName="/ppt/diagrams/layout18.xml" ContentType="application/vnd.openxmlformats-officedocument.drawingml.diagramLayout+xml"/>
  <Override PartName="/ppt/diagrams/layout19.xml" ContentType="application/vnd.openxmlformats-officedocument.drawingml.diagramLayout+xml"/>
  <Override PartName="/ppt/diagrams/layout2.xml" ContentType="application/vnd.openxmlformats-officedocument.drawingml.diagramLayout+xml"/>
  <Override PartName="/ppt/diagrams/layout20.xml" ContentType="application/vnd.openxmlformats-officedocument.drawingml.diagramLayout+xml"/>
  <Override PartName="/ppt/diagrams/layout21.xml" ContentType="application/vnd.openxmlformats-officedocument.drawingml.diagramLayout+xml"/>
  <Override PartName="/ppt/diagrams/layout22.xml" ContentType="application/vnd.openxmlformats-officedocument.drawingml.diagramLayout+xml"/>
  <Override PartName="/ppt/diagrams/layout23.xml" ContentType="application/vnd.openxmlformats-officedocument.drawingml.diagramLayout+xml"/>
  <Override PartName="/ppt/diagrams/layout24.xml" ContentType="application/vnd.openxmlformats-officedocument.drawingml.diagramLayout+xml"/>
  <Override PartName="/ppt/diagrams/layout25.xml" ContentType="application/vnd.openxmlformats-officedocument.drawingml.diagramLayout+xml"/>
  <Override PartName="/ppt/diagrams/layout26.xml" ContentType="application/vnd.openxmlformats-officedocument.drawingml.diagramLayout+xml"/>
  <Override PartName="/ppt/diagrams/layout27.xml" ContentType="application/vnd.openxmlformats-officedocument.drawingml.diagramLayout+xml"/>
  <Override PartName="/ppt/diagrams/layout28.xml" ContentType="application/vnd.openxmlformats-officedocument.drawingml.diagramLayout+xml"/>
  <Override PartName="/ppt/diagrams/layout29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11.xml" ContentType="application/vnd.openxmlformats-officedocument.drawingml.diagramStyle+xml"/>
  <Override PartName="/ppt/diagrams/quickStyle12.xml" ContentType="application/vnd.openxmlformats-officedocument.drawingml.diagramStyle+xml"/>
  <Override PartName="/ppt/diagrams/quickStyle13.xml" ContentType="application/vnd.openxmlformats-officedocument.drawingml.diagramStyle+xml"/>
  <Override PartName="/ppt/diagrams/quickStyle14.xml" ContentType="application/vnd.openxmlformats-officedocument.drawingml.diagramStyle+xml"/>
  <Override PartName="/ppt/diagrams/quickStyle15.xml" ContentType="application/vnd.openxmlformats-officedocument.drawingml.diagramStyle+xml"/>
  <Override PartName="/ppt/diagrams/quickStyle16.xml" ContentType="application/vnd.openxmlformats-officedocument.drawingml.diagramStyle+xml"/>
  <Override PartName="/ppt/diagrams/quickStyle17.xml" ContentType="application/vnd.openxmlformats-officedocument.drawingml.diagramStyle+xml"/>
  <Override PartName="/ppt/diagrams/quickStyle18.xml" ContentType="application/vnd.openxmlformats-officedocument.drawingml.diagramStyle+xml"/>
  <Override PartName="/ppt/diagrams/quickStyle19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20.xml" ContentType="application/vnd.openxmlformats-officedocument.drawingml.diagramStyle+xml"/>
  <Override PartName="/ppt/diagrams/quickStyle21.xml" ContentType="application/vnd.openxmlformats-officedocument.drawingml.diagramStyle+xml"/>
  <Override PartName="/ppt/diagrams/quickStyle22.xml" ContentType="application/vnd.openxmlformats-officedocument.drawingml.diagramStyle+xml"/>
  <Override PartName="/ppt/diagrams/quickStyle23.xml" ContentType="application/vnd.openxmlformats-officedocument.drawingml.diagramStyle+xml"/>
  <Override PartName="/ppt/diagrams/quickStyle24.xml" ContentType="application/vnd.openxmlformats-officedocument.drawingml.diagramStyle+xml"/>
  <Override PartName="/ppt/diagrams/quickStyle25.xml" ContentType="application/vnd.openxmlformats-officedocument.drawingml.diagramStyle+xml"/>
  <Override PartName="/ppt/diagrams/quickStyle26.xml" ContentType="application/vnd.openxmlformats-officedocument.drawingml.diagramStyle+xml"/>
  <Override PartName="/ppt/diagrams/quickStyle27.xml" ContentType="application/vnd.openxmlformats-officedocument.drawingml.diagramStyle+xml"/>
  <Override PartName="/ppt/diagrams/quickStyle28.xml" ContentType="application/vnd.openxmlformats-officedocument.drawingml.diagramStyle+xml"/>
  <Override PartName="/ppt/diagrams/quickStyle29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6"/>
  </p:handoutMasterIdLst>
  <p:sldIdLst>
    <p:sldId id="508" r:id="rId3"/>
    <p:sldId id="522" r:id="rId5"/>
    <p:sldId id="558" r:id="rId6"/>
    <p:sldId id="559" r:id="rId7"/>
    <p:sldId id="560" r:id="rId8"/>
    <p:sldId id="561" r:id="rId9"/>
    <p:sldId id="562" r:id="rId10"/>
    <p:sldId id="563" r:id="rId11"/>
    <p:sldId id="564" r:id="rId12"/>
    <p:sldId id="567" r:id="rId13"/>
    <p:sldId id="568" r:id="rId14"/>
    <p:sldId id="569" r:id="rId15"/>
    <p:sldId id="570" r:id="rId16"/>
    <p:sldId id="571" r:id="rId17"/>
    <p:sldId id="572" r:id="rId18"/>
    <p:sldId id="574" r:id="rId19"/>
    <p:sldId id="575" r:id="rId20"/>
    <p:sldId id="576" r:id="rId21"/>
    <p:sldId id="577" r:id="rId22"/>
    <p:sldId id="578" r:id="rId23"/>
    <p:sldId id="579" r:id="rId24"/>
    <p:sldId id="580" r:id="rId25"/>
    <p:sldId id="581" r:id="rId26"/>
    <p:sldId id="533" r:id="rId27"/>
    <p:sldId id="539" r:id="rId28"/>
    <p:sldId id="554" r:id="rId29"/>
    <p:sldId id="582" r:id="rId30"/>
    <p:sldId id="583" r:id="rId31"/>
    <p:sldId id="584" r:id="rId32"/>
    <p:sldId id="585" r:id="rId33"/>
    <p:sldId id="555" r:id="rId34"/>
    <p:sldId id="501" r:id="rId3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0"/>
    </p:embeddedFont>
    <p:embeddedFont>
      <p:font typeface="楷体" panose="02010609060101010101" pitchFamily="49" charset="-122"/>
      <p:regular r:id="rId41"/>
    </p:embeddedFont>
    <p:embeddedFont>
      <p:font typeface="微软雅黑" panose="020B0503020204020204" pitchFamily="34" charset="-122"/>
      <p:regular r:id="rId42"/>
    </p:embeddedFont>
    <p:embeddedFont>
      <p:font typeface="幼圆" panose="02010509060101010101" pitchFamily="49" charset="-122"/>
      <p:regular r:id="rId43"/>
    </p:embeddedFont>
    <p:embeddedFont>
      <p:font typeface="Calibri" panose="020F0502020204030204" charset="0"/>
      <p:regular r:id="rId44"/>
      <p:bold r:id="rId45"/>
      <p:italic r:id="rId46"/>
      <p:boldItalic r:id="rId47"/>
    </p:embeddedFont>
  </p:embeddedFontLst>
  <p:custDataLst>
    <p:tags r:id="rId4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00000"/>
    <a:srgbClr val="FFBF53"/>
    <a:srgbClr val="2DD59F"/>
    <a:srgbClr val="0000FF"/>
    <a:srgbClr val="673B77"/>
    <a:srgbClr val="80CB82"/>
    <a:srgbClr val="1DB046"/>
    <a:srgbClr val="00990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9556" autoAdjust="0"/>
  </p:normalViewPr>
  <p:slideViewPr>
    <p:cSldViewPr showGuides="1">
      <p:cViewPr>
        <p:scale>
          <a:sx n="150" d="100"/>
          <a:sy n="150" d="100"/>
        </p:scale>
        <p:origin x="-504" y="-150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notesViewPr>
    <p:cSldViewPr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1.xml"/><Relationship Id="rId47" Type="http://schemas.openxmlformats.org/officeDocument/2006/relationships/font" Target="fonts/font8.fntdata"/><Relationship Id="rId46" Type="http://schemas.openxmlformats.org/officeDocument/2006/relationships/font" Target="fonts/font7.fntdata"/><Relationship Id="rId45" Type="http://schemas.openxmlformats.org/officeDocument/2006/relationships/font" Target="fonts/font6.fntdata"/><Relationship Id="rId44" Type="http://schemas.openxmlformats.org/officeDocument/2006/relationships/font" Target="fonts/font5.fntdata"/><Relationship Id="rId43" Type="http://schemas.openxmlformats.org/officeDocument/2006/relationships/font" Target="fonts/font4.fntdata"/><Relationship Id="rId42" Type="http://schemas.openxmlformats.org/officeDocument/2006/relationships/font" Target="fonts/font3.fntdata"/><Relationship Id="rId41" Type="http://schemas.openxmlformats.org/officeDocument/2006/relationships/font" Target="fonts/font2.fntdata"/><Relationship Id="rId40" Type="http://schemas.openxmlformats.org/officeDocument/2006/relationships/font" Target="fonts/font1.fntdata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#10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#1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#12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#13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1#14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1#15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1#16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1#17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1#18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1#19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1#20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1#2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1#22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1#23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1#24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colorful1#25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colorful1#26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colorful1#27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7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8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9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8944D2-F1C0-4F5F-B16F-70EB39E5DF71}" type="doc">
      <dgm:prSet loTypeId="urn:microsoft.com/office/officeart/2005/8/layout/vList2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47E1A629-7866-42B3-87A8-8FFADEE0DDC6}">
      <dgm:prSet custT="1"/>
      <dgm:spPr>
        <a:noFill/>
      </dgm:spPr>
      <dgm:t>
        <a:bodyPr/>
        <a:lstStyle/>
        <a:p>
          <a:r>
            <a: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想一想，圆柱怎样切成一个最大的圆锥？</a:t>
          </a:r>
          <a:endParaRPr lang="zh-CN" altLang="en-US" sz="2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4662D0A-86FE-4993-9870-A32D54EBD187}" cxnId="{59DCAA44-B438-49EA-8092-826A1EAEEC1C}" type="parTrans">
      <dgm:prSet/>
      <dgm:spPr/>
      <dgm:t>
        <a:bodyPr/>
        <a:lstStyle/>
        <a:p>
          <a:endParaRPr lang="zh-CN" altLang="en-US"/>
        </a:p>
      </dgm:t>
    </dgm:pt>
    <dgm:pt modelId="{1CE8A492-66E1-47DB-921A-5DC4BD89978F}" cxnId="{59DCAA44-B438-49EA-8092-826A1EAEEC1C}" type="sibTrans">
      <dgm:prSet/>
      <dgm:spPr/>
      <dgm:t>
        <a:bodyPr/>
        <a:lstStyle/>
        <a:p>
          <a:endParaRPr lang="zh-CN" altLang="en-US"/>
        </a:p>
      </dgm:t>
    </dgm:pt>
    <dgm:pt modelId="{60843D9F-E55D-4662-A9B1-25539EFBEFA9}" type="pres">
      <dgm:prSet presAssocID="{F98944D2-F1C0-4F5F-B16F-70EB39E5DF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C307FF0-D607-453C-87B3-F13815F8C946}" type="pres">
      <dgm:prSet presAssocID="{47E1A629-7866-42B3-87A8-8FFADEE0DDC6}" presName="parentText" presStyleLbl="node1" presStyleIdx="0" presStyleCnt="1" custLinFactNeighborX="-77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C545723-2D27-446E-9236-4D9BE5EC4A14}" type="presOf" srcId="{F98944D2-F1C0-4F5F-B16F-70EB39E5DF71}" destId="{60843D9F-E55D-4662-A9B1-25539EFBEFA9}" srcOrd="0" destOrd="0" presId="urn:microsoft.com/office/officeart/2005/8/layout/vList2"/>
    <dgm:cxn modelId="{59DCAA44-B438-49EA-8092-826A1EAEEC1C}" srcId="{F98944D2-F1C0-4F5F-B16F-70EB39E5DF71}" destId="{47E1A629-7866-42B3-87A8-8FFADEE0DDC6}" srcOrd="0" destOrd="0" parTransId="{A4662D0A-86FE-4993-9870-A32D54EBD187}" sibTransId="{1CE8A492-66E1-47DB-921A-5DC4BD89978F}"/>
    <dgm:cxn modelId="{622AED0F-0192-41A1-BA3E-41EE4F40274C}" type="presOf" srcId="{47E1A629-7866-42B3-87A8-8FFADEE0DDC6}" destId="{6C307FF0-D607-453C-87B3-F13815F8C946}" srcOrd="0" destOrd="0" presId="urn:microsoft.com/office/officeart/2005/8/layout/vList2"/>
    <dgm:cxn modelId="{615D460B-4B7A-48DE-A81F-7967FA6D4671}" type="presParOf" srcId="{60843D9F-E55D-4662-A9B1-25539EFBEFA9}" destId="{6C307FF0-D607-453C-87B3-F13815F8C946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98944D2-F1C0-4F5F-B16F-70EB39E5DF71}" type="doc">
      <dgm:prSet loTypeId="urn:microsoft.com/office/officeart/2005/8/layout/vList2" loCatId="list" qsTypeId="urn:microsoft.com/office/officeart/2005/8/quickstyle/simple1" qsCatId="simple" csTypeId="urn:microsoft.com/office/officeart/2005/8/colors/colorful1#10" csCatId="colorful" phldr="1"/>
      <dgm:spPr/>
      <dgm:t>
        <a:bodyPr/>
        <a:lstStyle/>
        <a:p>
          <a:endParaRPr lang="zh-CN" altLang="en-US"/>
        </a:p>
      </dgm:t>
    </dgm:pt>
    <dgm:pt modelId="{47E1A629-7866-42B3-87A8-8FFADEE0DDC6}">
      <dgm:prSet custT="1"/>
      <dgm:spPr>
        <a:noFill/>
      </dgm:spPr>
      <dgm:t>
        <a:bodyPr/>
        <a:lstStyle/>
        <a:p>
          <a:r>
            <a: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想一想，圆柱怎样切成一个最大的圆锥？</a:t>
          </a:r>
          <a:endParaRPr lang="zh-CN" altLang="en-US" sz="2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4662D0A-86FE-4993-9870-A32D54EBD187}" cxnId="{59DCAA44-B438-49EA-8092-826A1EAEEC1C}" type="parTrans">
      <dgm:prSet/>
      <dgm:spPr/>
      <dgm:t>
        <a:bodyPr/>
        <a:lstStyle/>
        <a:p>
          <a:endParaRPr lang="zh-CN" altLang="en-US"/>
        </a:p>
      </dgm:t>
    </dgm:pt>
    <dgm:pt modelId="{1CE8A492-66E1-47DB-921A-5DC4BD89978F}" cxnId="{59DCAA44-B438-49EA-8092-826A1EAEEC1C}" type="sibTrans">
      <dgm:prSet/>
      <dgm:spPr/>
      <dgm:t>
        <a:bodyPr/>
        <a:lstStyle/>
        <a:p>
          <a:endParaRPr lang="zh-CN" altLang="en-US"/>
        </a:p>
      </dgm:t>
    </dgm:pt>
    <dgm:pt modelId="{60843D9F-E55D-4662-A9B1-25539EFBEFA9}" type="pres">
      <dgm:prSet presAssocID="{F98944D2-F1C0-4F5F-B16F-70EB39E5DF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C307FF0-D607-453C-87B3-F13815F8C946}" type="pres">
      <dgm:prSet presAssocID="{47E1A629-7866-42B3-87A8-8FFADEE0DDC6}" presName="parentText" presStyleLbl="node1" presStyleIdx="0" presStyleCnt="1" custLinFactNeighborX="-77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9DCAA44-B438-49EA-8092-826A1EAEEC1C}" srcId="{F98944D2-F1C0-4F5F-B16F-70EB39E5DF71}" destId="{47E1A629-7866-42B3-87A8-8FFADEE0DDC6}" srcOrd="0" destOrd="0" parTransId="{A4662D0A-86FE-4993-9870-A32D54EBD187}" sibTransId="{1CE8A492-66E1-47DB-921A-5DC4BD89978F}"/>
    <dgm:cxn modelId="{1263ADD8-871F-429C-80BA-9584F670E970}" type="presOf" srcId="{47E1A629-7866-42B3-87A8-8FFADEE0DDC6}" destId="{6C307FF0-D607-453C-87B3-F13815F8C946}" srcOrd="0" destOrd="0" presId="urn:microsoft.com/office/officeart/2005/8/layout/vList2"/>
    <dgm:cxn modelId="{75100398-5682-4E26-A003-398912011110}" type="presOf" srcId="{F98944D2-F1C0-4F5F-B16F-70EB39E5DF71}" destId="{60843D9F-E55D-4662-A9B1-25539EFBEFA9}" srcOrd="0" destOrd="0" presId="urn:microsoft.com/office/officeart/2005/8/layout/vList2"/>
    <dgm:cxn modelId="{28F34419-B868-4165-A9D7-FF5340571AD4}" type="presParOf" srcId="{60843D9F-E55D-4662-A9B1-25539EFBEFA9}" destId="{6C307FF0-D607-453C-87B3-F13815F8C946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98944D2-F1C0-4F5F-B16F-70EB39E5DF71}" type="doc">
      <dgm:prSet loTypeId="urn:microsoft.com/office/officeart/2005/8/layout/vList2" loCatId="list" qsTypeId="urn:microsoft.com/office/officeart/2005/8/quickstyle/simple1" qsCatId="simple" csTypeId="urn:microsoft.com/office/officeart/2005/8/colors/colorful1#11" csCatId="colorful" phldr="1"/>
      <dgm:spPr/>
      <dgm:t>
        <a:bodyPr/>
        <a:lstStyle/>
        <a:p>
          <a:endParaRPr lang="zh-CN" altLang="en-US"/>
        </a:p>
      </dgm:t>
    </dgm:pt>
    <dgm:pt modelId="{47E1A629-7866-42B3-87A8-8FFADEE0DDC6}">
      <dgm:prSet custT="1"/>
      <dgm:spPr>
        <a:noFill/>
      </dgm:spPr>
      <dgm:t>
        <a:bodyPr/>
        <a:lstStyle/>
        <a:p>
          <a:r>
            <a: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想一想，圆柱怎样切成一个最大的圆锥？</a:t>
          </a:r>
          <a:endParaRPr lang="zh-CN" altLang="en-US" sz="2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4662D0A-86FE-4993-9870-A32D54EBD187}" cxnId="{59DCAA44-B438-49EA-8092-826A1EAEEC1C}" type="parTrans">
      <dgm:prSet/>
      <dgm:spPr/>
      <dgm:t>
        <a:bodyPr/>
        <a:lstStyle/>
        <a:p>
          <a:endParaRPr lang="zh-CN" altLang="en-US"/>
        </a:p>
      </dgm:t>
    </dgm:pt>
    <dgm:pt modelId="{1CE8A492-66E1-47DB-921A-5DC4BD89978F}" cxnId="{59DCAA44-B438-49EA-8092-826A1EAEEC1C}" type="sibTrans">
      <dgm:prSet/>
      <dgm:spPr/>
      <dgm:t>
        <a:bodyPr/>
        <a:lstStyle/>
        <a:p>
          <a:endParaRPr lang="zh-CN" altLang="en-US"/>
        </a:p>
      </dgm:t>
    </dgm:pt>
    <dgm:pt modelId="{60843D9F-E55D-4662-A9B1-25539EFBEFA9}" type="pres">
      <dgm:prSet presAssocID="{F98944D2-F1C0-4F5F-B16F-70EB39E5DF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C307FF0-D607-453C-87B3-F13815F8C946}" type="pres">
      <dgm:prSet presAssocID="{47E1A629-7866-42B3-87A8-8FFADEE0DDC6}" presName="parentText" presStyleLbl="node1" presStyleIdx="0" presStyleCnt="1" custLinFactNeighborX="-77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9DCAA44-B438-49EA-8092-826A1EAEEC1C}" srcId="{F98944D2-F1C0-4F5F-B16F-70EB39E5DF71}" destId="{47E1A629-7866-42B3-87A8-8FFADEE0DDC6}" srcOrd="0" destOrd="0" parTransId="{A4662D0A-86FE-4993-9870-A32D54EBD187}" sibTransId="{1CE8A492-66E1-47DB-921A-5DC4BD89978F}"/>
    <dgm:cxn modelId="{1E26AAB0-6539-47FF-9912-61A3FB3FA464}" type="presOf" srcId="{47E1A629-7866-42B3-87A8-8FFADEE0DDC6}" destId="{6C307FF0-D607-453C-87B3-F13815F8C946}" srcOrd="0" destOrd="0" presId="urn:microsoft.com/office/officeart/2005/8/layout/vList2"/>
    <dgm:cxn modelId="{EA4A11C1-D443-47A5-99EC-CE4DDE0F4C3D}" type="presOf" srcId="{F98944D2-F1C0-4F5F-B16F-70EB39E5DF71}" destId="{60843D9F-E55D-4662-A9B1-25539EFBEFA9}" srcOrd="0" destOrd="0" presId="urn:microsoft.com/office/officeart/2005/8/layout/vList2"/>
    <dgm:cxn modelId="{6D679FF1-CFE9-478F-96F2-F5C2A6A70369}" type="presParOf" srcId="{60843D9F-E55D-4662-A9B1-25539EFBEFA9}" destId="{6C307FF0-D607-453C-87B3-F13815F8C946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98944D2-F1C0-4F5F-B16F-70EB39E5DF71}" type="doc">
      <dgm:prSet loTypeId="urn:microsoft.com/office/officeart/2005/8/layout/vList2" loCatId="list" qsTypeId="urn:microsoft.com/office/officeart/2005/8/quickstyle/simple1" qsCatId="simple" csTypeId="urn:microsoft.com/office/officeart/2005/8/colors/colorful1#12" csCatId="colorful" phldr="1"/>
      <dgm:spPr/>
      <dgm:t>
        <a:bodyPr/>
        <a:lstStyle/>
        <a:p>
          <a:endParaRPr lang="zh-CN" altLang="en-US"/>
        </a:p>
      </dgm:t>
    </dgm:pt>
    <dgm:pt modelId="{47E1A629-7866-42B3-87A8-8FFADEE0DDC6}">
      <dgm:prSet custT="1"/>
      <dgm:spPr>
        <a:noFill/>
      </dgm:spPr>
      <dgm:t>
        <a:bodyPr/>
        <a:lstStyle/>
        <a:p>
          <a:r>
            <a: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实验探究：等底等高的圆柱和圆锥容器容积有什么关系？</a:t>
          </a:r>
        </a:p>
      </dgm:t>
    </dgm:pt>
    <dgm:pt modelId="{A4662D0A-86FE-4993-9870-A32D54EBD187}" cxnId="{59DCAA44-B438-49EA-8092-826A1EAEEC1C}" type="parTrans">
      <dgm:prSet/>
      <dgm:spPr/>
      <dgm:t>
        <a:bodyPr/>
        <a:lstStyle/>
        <a:p>
          <a:endParaRPr lang="zh-CN" altLang="en-US" sz="2000" b="1"/>
        </a:p>
      </dgm:t>
    </dgm:pt>
    <dgm:pt modelId="{1CE8A492-66E1-47DB-921A-5DC4BD89978F}" cxnId="{59DCAA44-B438-49EA-8092-826A1EAEEC1C}" type="sibTrans">
      <dgm:prSet/>
      <dgm:spPr/>
      <dgm:t>
        <a:bodyPr/>
        <a:lstStyle/>
        <a:p>
          <a:endParaRPr lang="zh-CN" altLang="en-US" sz="2000" b="1"/>
        </a:p>
      </dgm:t>
    </dgm:pt>
    <dgm:pt modelId="{60843D9F-E55D-4662-A9B1-25539EFBEFA9}" type="pres">
      <dgm:prSet presAssocID="{F98944D2-F1C0-4F5F-B16F-70EB39E5DF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C307FF0-D607-453C-87B3-F13815F8C946}" type="pres">
      <dgm:prSet presAssocID="{47E1A629-7866-42B3-87A8-8FFADEE0DDC6}" presName="parentText" presStyleLbl="node1" presStyleIdx="0" presStyleCnt="1" custScaleY="18144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C545723-2D27-446E-9236-4D9BE5EC4A14}" type="presOf" srcId="{F98944D2-F1C0-4F5F-B16F-70EB39E5DF71}" destId="{60843D9F-E55D-4662-A9B1-25539EFBEFA9}" srcOrd="0" destOrd="0" presId="urn:microsoft.com/office/officeart/2005/8/layout/vList2"/>
    <dgm:cxn modelId="{59DCAA44-B438-49EA-8092-826A1EAEEC1C}" srcId="{F98944D2-F1C0-4F5F-B16F-70EB39E5DF71}" destId="{47E1A629-7866-42B3-87A8-8FFADEE0DDC6}" srcOrd="0" destOrd="0" parTransId="{A4662D0A-86FE-4993-9870-A32D54EBD187}" sibTransId="{1CE8A492-66E1-47DB-921A-5DC4BD89978F}"/>
    <dgm:cxn modelId="{622AED0F-0192-41A1-BA3E-41EE4F40274C}" type="presOf" srcId="{47E1A629-7866-42B3-87A8-8FFADEE0DDC6}" destId="{6C307FF0-D607-453C-87B3-F13815F8C946}" srcOrd="0" destOrd="0" presId="urn:microsoft.com/office/officeart/2005/8/layout/vList2"/>
    <dgm:cxn modelId="{615D460B-4B7A-48DE-A81F-7967FA6D4671}" type="presParOf" srcId="{60843D9F-E55D-4662-A9B1-25539EFBEFA9}" destId="{6C307FF0-D607-453C-87B3-F13815F8C94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F98944D2-F1C0-4F5F-B16F-70EB39E5DF71}" type="doc">
      <dgm:prSet loTypeId="urn:microsoft.com/office/officeart/2005/8/layout/vList2" loCatId="list" qsTypeId="urn:microsoft.com/office/officeart/2005/8/quickstyle/simple1" qsCatId="simple" csTypeId="urn:microsoft.com/office/officeart/2005/8/colors/colorful1#13" csCatId="colorful" phldr="1"/>
      <dgm:spPr/>
      <dgm:t>
        <a:bodyPr/>
        <a:lstStyle/>
        <a:p>
          <a:endParaRPr lang="zh-CN" altLang="en-US"/>
        </a:p>
      </dgm:t>
    </dgm:pt>
    <dgm:pt modelId="{47E1A629-7866-42B3-87A8-8FFADEE0DDC6}">
      <dgm:prSet custT="1"/>
      <dgm:spPr>
        <a:noFill/>
      </dgm:spPr>
      <dgm:t>
        <a:bodyPr/>
        <a:lstStyle/>
        <a:p>
          <a:r>
            <a: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实验探究：等底等高的圆柱和圆锥容器容积有什么关系？</a:t>
          </a:r>
          <a:endParaRPr lang="zh-CN" altLang="en-US" sz="28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4662D0A-86FE-4993-9870-A32D54EBD187}" cxnId="{59DCAA44-B438-49EA-8092-826A1EAEEC1C}" type="parTrans">
      <dgm:prSet/>
      <dgm:spPr/>
      <dgm:t>
        <a:bodyPr/>
        <a:lstStyle/>
        <a:p>
          <a:endParaRPr lang="zh-CN" altLang="en-US"/>
        </a:p>
      </dgm:t>
    </dgm:pt>
    <dgm:pt modelId="{1CE8A492-66E1-47DB-921A-5DC4BD89978F}" cxnId="{59DCAA44-B438-49EA-8092-826A1EAEEC1C}" type="sibTrans">
      <dgm:prSet/>
      <dgm:spPr/>
      <dgm:t>
        <a:bodyPr/>
        <a:lstStyle/>
        <a:p>
          <a:endParaRPr lang="zh-CN" altLang="en-US"/>
        </a:p>
      </dgm:t>
    </dgm:pt>
    <dgm:pt modelId="{60843D9F-E55D-4662-A9B1-25539EFBEFA9}" type="pres">
      <dgm:prSet presAssocID="{F98944D2-F1C0-4F5F-B16F-70EB39E5DF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C307FF0-D607-453C-87B3-F13815F8C946}" type="pres">
      <dgm:prSet presAssocID="{47E1A629-7866-42B3-87A8-8FFADEE0DDC6}" presName="parentText" presStyleLbl="node1" presStyleIdx="0" presStyleCnt="1" custScaleY="18144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C545723-2D27-446E-9236-4D9BE5EC4A14}" type="presOf" srcId="{F98944D2-F1C0-4F5F-B16F-70EB39E5DF71}" destId="{60843D9F-E55D-4662-A9B1-25539EFBEFA9}" srcOrd="0" destOrd="0" presId="urn:microsoft.com/office/officeart/2005/8/layout/vList2"/>
    <dgm:cxn modelId="{59DCAA44-B438-49EA-8092-826A1EAEEC1C}" srcId="{F98944D2-F1C0-4F5F-B16F-70EB39E5DF71}" destId="{47E1A629-7866-42B3-87A8-8FFADEE0DDC6}" srcOrd="0" destOrd="0" parTransId="{A4662D0A-86FE-4993-9870-A32D54EBD187}" sibTransId="{1CE8A492-66E1-47DB-921A-5DC4BD89978F}"/>
    <dgm:cxn modelId="{622AED0F-0192-41A1-BA3E-41EE4F40274C}" type="presOf" srcId="{47E1A629-7866-42B3-87A8-8FFADEE0DDC6}" destId="{6C307FF0-D607-453C-87B3-F13815F8C946}" srcOrd="0" destOrd="0" presId="urn:microsoft.com/office/officeart/2005/8/layout/vList2"/>
    <dgm:cxn modelId="{615D460B-4B7A-48DE-A81F-7967FA6D4671}" type="presParOf" srcId="{60843D9F-E55D-4662-A9B1-25539EFBEFA9}" destId="{6C307FF0-D607-453C-87B3-F13815F8C94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F98944D2-F1C0-4F5F-B16F-70EB39E5DF71}" type="doc">
      <dgm:prSet loTypeId="urn:microsoft.com/office/officeart/2005/8/layout/vList2" loCatId="list" qsTypeId="urn:microsoft.com/office/officeart/2005/8/quickstyle/simple1" qsCatId="simple" csTypeId="urn:microsoft.com/office/officeart/2005/8/colors/colorful1#14" csCatId="colorful" phldr="1"/>
      <dgm:spPr/>
      <dgm:t>
        <a:bodyPr/>
        <a:lstStyle/>
        <a:p>
          <a:endParaRPr lang="zh-CN" altLang="en-US"/>
        </a:p>
      </dgm:t>
    </dgm:pt>
    <dgm:pt modelId="{47E1A629-7866-42B3-87A8-8FFADEE0DDC6}">
      <dgm:prSet custT="1"/>
      <dgm:spPr>
        <a:noFill/>
      </dgm:spPr>
      <dgm:t>
        <a:bodyPr/>
        <a:lstStyle/>
        <a:p>
          <a:r>
            <a: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实验探究：等底等高的圆柱和圆锥容器容积有什么关系？</a:t>
          </a:r>
          <a:endParaRPr lang="zh-CN" altLang="en-US" sz="3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4662D0A-86FE-4993-9870-A32D54EBD187}" cxnId="{59DCAA44-B438-49EA-8092-826A1EAEEC1C}" type="parTrans">
      <dgm:prSet/>
      <dgm:spPr/>
      <dgm:t>
        <a:bodyPr/>
        <a:lstStyle/>
        <a:p>
          <a:endParaRPr lang="zh-CN" altLang="en-US"/>
        </a:p>
      </dgm:t>
    </dgm:pt>
    <dgm:pt modelId="{1CE8A492-66E1-47DB-921A-5DC4BD89978F}" cxnId="{59DCAA44-B438-49EA-8092-826A1EAEEC1C}" type="sibTrans">
      <dgm:prSet/>
      <dgm:spPr/>
      <dgm:t>
        <a:bodyPr/>
        <a:lstStyle/>
        <a:p>
          <a:endParaRPr lang="zh-CN" altLang="en-US"/>
        </a:p>
      </dgm:t>
    </dgm:pt>
    <dgm:pt modelId="{60843D9F-E55D-4662-A9B1-25539EFBEFA9}" type="pres">
      <dgm:prSet presAssocID="{F98944D2-F1C0-4F5F-B16F-70EB39E5DF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C307FF0-D607-453C-87B3-F13815F8C946}" type="pres">
      <dgm:prSet presAssocID="{47E1A629-7866-42B3-87A8-8FFADEE0DDC6}" presName="parentText" presStyleLbl="node1" presStyleIdx="0" presStyleCnt="1" custScaleY="20554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C545723-2D27-446E-9236-4D9BE5EC4A14}" type="presOf" srcId="{F98944D2-F1C0-4F5F-B16F-70EB39E5DF71}" destId="{60843D9F-E55D-4662-A9B1-25539EFBEFA9}" srcOrd="0" destOrd="0" presId="urn:microsoft.com/office/officeart/2005/8/layout/vList2"/>
    <dgm:cxn modelId="{59DCAA44-B438-49EA-8092-826A1EAEEC1C}" srcId="{F98944D2-F1C0-4F5F-B16F-70EB39E5DF71}" destId="{47E1A629-7866-42B3-87A8-8FFADEE0DDC6}" srcOrd="0" destOrd="0" parTransId="{A4662D0A-86FE-4993-9870-A32D54EBD187}" sibTransId="{1CE8A492-66E1-47DB-921A-5DC4BD89978F}"/>
    <dgm:cxn modelId="{622AED0F-0192-41A1-BA3E-41EE4F40274C}" type="presOf" srcId="{47E1A629-7866-42B3-87A8-8FFADEE0DDC6}" destId="{6C307FF0-D607-453C-87B3-F13815F8C946}" srcOrd="0" destOrd="0" presId="urn:microsoft.com/office/officeart/2005/8/layout/vList2"/>
    <dgm:cxn modelId="{615D460B-4B7A-48DE-A81F-7967FA6D4671}" type="presParOf" srcId="{60843D9F-E55D-4662-A9B1-25539EFBEFA9}" destId="{6C307FF0-D607-453C-87B3-F13815F8C94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F98944D2-F1C0-4F5F-B16F-70EB39E5DF71}" type="doc">
      <dgm:prSet loTypeId="urn:microsoft.com/office/officeart/2005/8/layout/vList2" loCatId="list" qsTypeId="urn:microsoft.com/office/officeart/2005/8/quickstyle/simple1" qsCatId="simple" csTypeId="urn:microsoft.com/office/officeart/2005/8/colors/colorful1#15" csCatId="colorful" phldr="1"/>
      <dgm:spPr/>
      <dgm:t>
        <a:bodyPr/>
        <a:lstStyle/>
        <a:p>
          <a:endParaRPr lang="zh-CN" altLang="en-US"/>
        </a:p>
      </dgm:t>
    </dgm:pt>
    <dgm:pt modelId="{47E1A629-7866-42B3-87A8-8FFADEE0DDC6}">
      <dgm:prSet custT="1"/>
      <dgm:spPr>
        <a:noFill/>
      </dgm:spPr>
      <dgm:t>
        <a:bodyPr/>
        <a:lstStyle/>
        <a:p>
          <a:r>
            <a: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实验探究：等底等高的圆柱和圆锥容器容积有什么关系？</a:t>
          </a:r>
          <a:endParaRPr lang="zh-CN" altLang="en-US" sz="28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4662D0A-86FE-4993-9870-A32D54EBD187}" cxnId="{59DCAA44-B438-49EA-8092-826A1EAEEC1C}" type="parTrans">
      <dgm:prSet/>
      <dgm:spPr/>
      <dgm:t>
        <a:bodyPr/>
        <a:lstStyle/>
        <a:p>
          <a:endParaRPr lang="zh-CN" altLang="en-US"/>
        </a:p>
      </dgm:t>
    </dgm:pt>
    <dgm:pt modelId="{1CE8A492-66E1-47DB-921A-5DC4BD89978F}" cxnId="{59DCAA44-B438-49EA-8092-826A1EAEEC1C}" type="sibTrans">
      <dgm:prSet/>
      <dgm:spPr/>
      <dgm:t>
        <a:bodyPr/>
        <a:lstStyle/>
        <a:p>
          <a:endParaRPr lang="zh-CN" altLang="en-US"/>
        </a:p>
      </dgm:t>
    </dgm:pt>
    <dgm:pt modelId="{60843D9F-E55D-4662-A9B1-25539EFBEFA9}" type="pres">
      <dgm:prSet presAssocID="{F98944D2-F1C0-4F5F-B16F-70EB39E5DF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C307FF0-D607-453C-87B3-F13815F8C946}" type="pres">
      <dgm:prSet presAssocID="{47E1A629-7866-42B3-87A8-8FFADEE0DDC6}" presName="parentText" presStyleLbl="node1" presStyleIdx="0" presStyleCnt="1" custScaleY="25492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C545723-2D27-446E-9236-4D9BE5EC4A14}" type="presOf" srcId="{F98944D2-F1C0-4F5F-B16F-70EB39E5DF71}" destId="{60843D9F-E55D-4662-A9B1-25539EFBEFA9}" srcOrd="0" destOrd="0" presId="urn:microsoft.com/office/officeart/2005/8/layout/vList2"/>
    <dgm:cxn modelId="{59DCAA44-B438-49EA-8092-826A1EAEEC1C}" srcId="{F98944D2-F1C0-4F5F-B16F-70EB39E5DF71}" destId="{47E1A629-7866-42B3-87A8-8FFADEE0DDC6}" srcOrd="0" destOrd="0" parTransId="{A4662D0A-86FE-4993-9870-A32D54EBD187}" sibTransId="{1CE8A492-66E1-47DB-921A-5DC4BD89978F}"/>
    <dgm:cxn modelId="{622AED0F-0192-41A1-BA3E-41EE4F40274C}" type="presOf" srcId="{47E1A629-7866-42B3-87A8-8FFADEE0DDC6}" destId="{6C307FF0-D607-453C-87B3-F13815F8C946}" srcOrd="0" destOrd="0" presId="urn:microsoft.com/office/officeart/2005/8/layout/vList2"/>
    <dgm:cxn modelId="{615D460B-4B7A-48DE-A81F-7967FA6D4671}" type="presParOf" srcId="{60843D9F-E55D-4662-A9B1-25539EFBEFA9}" destId="{6C307FF0-D607-453C-87B3-F13815F8C94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F98944D2-F1C0-4F5F-B16F-70EB39E5DF71}" type="doc">
      <dgm:prSet loTypeId="urn:microsoft.com/office/officeart/2005/8/layout/vList2" loCatId="list" qsTypeId="urn:microsoft.com/office/officeart/2005/8/quickstyle/simple1" qsCatId="simple" csTypeId="urn:microsoft.com/office/officeart/2005/8/colors/colorful1#16" csCatId="colorful" phldr="1"/>
      <dgm:spPr/>
      <dgm:t>
        <a:bodyPr/>
        <a:lstStyle/>
        <a:p>
          <a:endParaRPr lang="zh-CN" altLang="en-US"/>
        </a:p>
      </dgm:t>
    </dgm:pt>
    <dgm:pt modelId="{47E1A629-7866-42B3-87A8-8FFADEE0DDC6}">
      <dgm:prSet custT="1"/>
      <dgm:spPr>
        <a:noFill/>
      </dgm:spPr>
      <dgm:t>
        <a:bodyPr/>
        <a:lstStyle/>
        <a:p>
          <a:r>
            <a: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实验探究：等底等高的圆柱和圆锥容器容积有什么关系？</a:t>
          </a:r>
          <a:endParaRPr lang="zh-CN" altLang="en-US" sz="28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4662D0A-86FE-4993-9870-A32D54EBD187}" cxnId="{59DCAA44-B438-49EA-8092-826A1EAEEC1C}" type="parTrans">
      <dgm:prSet/>
      <dgm:spPr/>
      <dgm:t>
        <a:bodyPr/>
        <a:lstStyle/>
        <a:p>
          <a:endParaRPr lang="zh-CN" altLang="en-US"/>
        </a:p>
      </dgm:t>
    </dgm:pt>
    <dgm:pt modelId="{1CE8A492-66E1-47DB-921A-5DC4BD89978F}" cxnId="{59DCAA44-B438-49EA-8092-826A1EAEEC1C}" type="sibTrans">
      <dgm:prSet/>
      <dgm:spPr/>
      <dgm:t>
        <a:bodyPr/>
        <a:lstStyle/>
        <a:p>
          <a:endParaRPr lang="zh-CN" altLang="en-US"/>
        </a:p>
      </dgm:t>
    </dgm:pt>
    <dgm:pt modelId="{60843D9F-E55D-4662-A9B1-25539EFBEFA9}" type="pres">
      <dgm:prSet presAssocID="{F98944D2-F1C0-4F5F-B16F-70EB39E5DF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C307FF0-D607-453C-87B3-F13815F8C946}" type="pres">
      <dgm:prSet presAssocID="{47E1A629-7866-42B3-87A8-8FFADEE0DDC6}" presName="parentText" presStyleLbl="node1" presStyleIdx="0" presStyleCnt="1" custScaleY="22681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C545723-2D27-446E-9236-4D9BE5EC4A14}" type="presOf" srcId="{F98944D2-F1C0-4F5F-B16F-70EB39E5DF71}" destId="{60843D9F-E55D-4662-A9B1-25539EFBEFA9}" srcOrd="0" destOrd="0" presId="urn:microsoft.com/office/officeart/2005/8/layout/vList2"/>
    <dgm:cxn modelId="{59DCAA44-B438-49EA-8092-826A1EAEEC1C}" srcId="{F98944D2-F1C0-4F5F-B16F-70EB39E5DF71}" destId="{47E1A629-7866-42B3-87A8-8FFADEE0DDC6}" srcOrd="0" destOrd="0" parTransId="{A4662D0A-86FE-4993-9870-A32D54EBD187}" sibTransId="{1CE8A492-66E1-47DB-921A-5DC4BD89978F}"/>
    <dgm:cxn modelId="{622AED0F-0192-41A1-BA3E-41EE4F40274C}" type="presOf" srcId="{47E1A629-7866-42B3-87A8-8FFADEE0DDC6}" destId="{6C307FF0-D607-453C-87B3-F13815F8C946}" srcOrd="0" destOrd="0" presId="urn:microsoft.com/office/officeart/2005/8/layout/vList2"/>
    <dgm:cxn modelId="{615D460B-4B7A-48DE-A81F-7967FA6D4671}" type="presParOf" srcId="{60843D9F-E55D-4662-A9B1-25539EFBEFA9}" destId="{6C307FF0-D607-453C-87B3-F13815F8C94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98944D2-F1C0-4F5F-B16F-70EB39E5DF71}" type="doc">
      <dgm:prSet loTypeId="urn:microsoft.com/office/officeart/2005/8/layout/vList2" loCatId="list" qsTypeId="urn:microsoft.com/office/officeart/2005/8/quickstyle/simple1" qsCatId="simple" csTypeId="urn:microsoft.com/office/officeart/2005/8/colors/colorful1#17" csCatId="colorful" phldr="1"/>
      <dgm:spPr/>
      <dgm:t>
        <a:bodyPr/>
        <a:lstStyle/>
        <a:p>
          <a:endParaRPr lang="zh-CN" altLang="en-US"/>
        </a:p>
      </dgm:t>
    </dgm:pt>
    <dgm:pt modelId="{47E1A629-7866-42B3-87A8-8FFADEE0DDC6}">
      <dgm:prSet custT="1"/>
      <dgm:spPr>
        <a:noFill/>
      </dgm:spPr>
      <dgm:t>
        <a:bodyPr/>
        <a:lstStyle/>
        <a:p>
          <a:r>
            <a: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实验探究：等底等高的圆柱和圆锥容器容积有什么关系？</a:t>
          </a:r>
          <a:endParaRPr lang="zh-CN" altLang="en-US" sz="28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4662D0A-86FE-4993-9870-A32D54EBD187}" cxnId="{59DCAA44-B438-49EA-8092-826A1EAEEC1C}" type="parTrans">
      <dgm:prSet/>
      <dgm:spPr/>
      <dgm:t>
        <a:bodyPr/>
        <a:lstStyle/>
        <a:p>
          <a:endParaRPr lang="zh-CN" altLang="en-US"/>
        </a:p>
      </dgm:t>
    </dgm:pt>
    <dgm:pt modelId="{1CE8A492-66E1-47DB-921A-5DC4BD89978F}" cxnId="{59DCAA44-B438-49EA-8092-826A1EAEEC1C}" type="sibTrans">
      <dgm:prSet/>
      <dgm:spPr/>
      <dgm:t>
        <a:bodyPr/>
        <a:lstStyle/>
        <a:p>
          <a:endParaRPr lang="zh-CN" altLang="en-US"/>
        </a:p>
      </dgm:t>
    </dgm:pt>
    <dgm:pt modelId="{60843D9F-E55D-4662-A9B1-25539EFBEFA9}" type="pres">
      <dgm:prSet presAssocID="{F98944D2-F1C0-4F5F-B16F-70EB39E5DF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C307FF0-D607-453C-87B3-F13815F8C946}" type="pres">
      <dgm:prSet presAssocID="{47E1A629-7866-42B3-87A8-8FFADEE0DDC6}" presName="parentText" presStyleLbl="node1" presStyleIdx="0" presStyleCnt="1" custScaleY="18144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C545723-2D27-446E-9236-4D9BE5EC4A14}" type="presOf" srcId="{F98944D2-F1C0-4F5F-B16F-70EB39E5DF71}" destId="{60843D9F-E55D-4662-A9B1-25539EFBEFA9}" srcOrd="0" destOrd="0" presId="urn:microsoft.com/office/officeart/2005/8/layout/vList2"/>
    <dgm:cxn modelId="{59DCAA44-B438-49EA-8092-826A1EAEEC1C}" srcId="{F98944D2-F1C0-4F5F-B16F-70EB39E5DF71}" destId="{47E1A629-7866-42B3-87A8-8FFADEE0DDC6}" srcOrd="0" destOrd="0" parTransId="{A4662D0A-86FE-4993-9870-A32D54EBD187}" sibTransId="{1CE8A492-66E1-47DB-921A-5DC4BD89978F}"/>
    <dgm:cxn modelId="{622AED0F-0192-41A1-BA3E-41EE4F40274C}" type="presOf" srcId="{47E1A629-7866-42B3-87A8-8FFADEE0DDC6}" destId="{6C307FF0-D607-453C-87B3-F13815F8C946}" srcOrd="0" destOrd="0" presId="urn:microsoft.com/office/officeart/2005/8/layout/vList2"/>
    <dgm:cxn modelId="{615D460B-4B7A-48DE-A81F-7967FA6D4671}" type="presParOf" srcId="{60843D9F-E55D-4662-A9B1-25539EFBEFA9}" destId="{6C307FF0-D607-453C-87B3-F13815F8C946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F98944D2-F1C0-4F5F-B16F-70EB39E5DF71}" type="doc">
      <dgm:prSet loTypeId="urn:microsoft.com/office/officeart/2005/8/layout/vList2" loCatId="list" qsTypeId="urn:microsoft.com/office/officeart/2005/8/quickstyle/simple1" qsCatId="simple" csTypeId="urn:microsoft.com/office/officeart/2005/8/colors/colorful1#18" csCatId="colorful" phldr="1"/>
      <dgm:spPr/>
      <dgm:t>
        <a:bodyPr/>
        <a:lstStyle/>
        <a:p>
          <a:endParaRPr lang="zh-CN" altLang="en-US"/>
        </a:p>
      </dgm:t>
    </dgm:pt>
    <dgm:pt modelId="{47E1A629-7866-42B3-87A8-8FFADEE0DDC6}">
      <dgm:prSet custT="1"/>
      <dgm:spPr>
        <a:noFill/>
      </dgm:spPr>
      <dgm:t>
        <a:bodyPr/>
        <a:lstStyle/>
        <a:p>
          <a:r>
            <a: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实验探究：等底等高的圆柱和圆锥容器容积有什么关系？</a:t>
          </a:r>
          <a:endParaRPr lang="zh-CN" altLang="en-US" sz="3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4662D0A-86FE-4993-9870-A32D54EBD187}" cxnId="{59DCAA44-B438-49EA-8092-826A1EAEEC1C}" type="parTrans">
      <dgm:prSet/>
      <dgm:spPr/>
      <dgm:t>
        <a:bodyPr/>
        <a:lstStyle/>
        <a:p>
          <a:endParaRPr lang="zh-CN" altLang="en-US"/>
        </a:p>
      </dgm:t>
    </dgm:pt>
    <dgm:pt modelId="{1CE8A492-66E1-47DB-921A-5DC4BD89978F}" cxnId="{59DCAA44-B438-49EA-8092-826A1EAEEC1C}" type="sibTrans">
      <dgm:prSet/>
      <dgm:spPr/>
      <dgm:t>
        <a:bodyPr/>
        <a:lstStyle/>
        <a:p>
          <a:endParaRPr lang="zh-CN" altLang="en-US"/>
        </a:p>
      </dgm:t>
    </dgm:pt>
    <dgm:pt modelId="{60843D9F-E55D-4662-A9B1-25539EFBEFA9}" type="pres">
      <dgm:prSet presAssocID="{F98944D2-F1C0-4F5F-B16F-70EB39E5DF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C307FF0-D607-453C-87B3-F13815F8C946}" type="pres">
      <dgm:prSet presAssocID="{47E1A629-7866-42B3-87A8-8FFADEE0DDC6}" presName="parentText" presStyleLbl="node1" presStyleIdx="0" presStyleCnt="1" custScaleX="61959" custScaleY="18144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C545723-2D27-446E-9236-4D9BE5EC4A14}" type="presOf" srcId="{F98944D2-F1C0-4F5F-B16F-70EB39E5DF71}" destId="{60843D9F-E55D-4662-A9B1-25539EFBEFA9}" srcOrd="0" destOrd="0" presId="urn:microsoft.com/office/officeart/2005/8/layout/vList2"/>
    <dgm:cxn modelId="{59DCAA44-B438-49EA-8092-826A1EAEEC1C}" srcId="{F98944D2-F1C0-4F5F-B16F-70EB39E5DF71}" destId="{47E1A629-7866-42B3-87A8-8FFADEE0DDC6}" srcOrd="0" destOrd="0" parTransId="{A4662D0A-86FE-4993-9870-A32D54EBD187}" sibTransId="{1CE8A492-66E1-47DB-921A-5DC4BD89978F}"/>
    <dgm:cxn modelId="{622AED0F-0192-41A1-BA3E-41EE4F40274C}" type="presOf" srcId="{47E1A629-7866-42B3-87A8-8FFADEE0DDC6}" destId="{6C307FF0-D607-453C-87B3-F13815F8C946}" srcOrd="0" destOrd="0" presId="urn:microsoft.com/office/officeart/2005/8/layout/vList2"/>
    <dgm:cxn modelId="{615D460B-4B7A-48DE-A81F-7967FA6D4671}" type="presParOf" srcId="{60843D9F-E55D-4662-A9B1-25539EFBEFA9}" destId="{6C307FF0-D607-453C-87B3-F13815F8C946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F98944D2-F1C0-4F5F-B16F-70EB39E5DF71}" type="doc">
      <dgm:prSet loTypeId="urn:microsoft.com/office/officeart/2005/8/layout/vList2" loCatId="list" qsTypeId="urn:microsoft.com/office/officeart/2005/8/quickstyle/simple1" qsCatId="simple" csTypeId="urn:microsoft.com/office/officeart/2005/8/colors/colorful1#19" csCatId="colorful" phldr="1"/>
      <dgm:spPr/>
      <dgm:t>
        <a:bodyPr/>
        <a:lstStyle/>
        <a:p>
          <a:endParaRPr lang="zh-CN" altLang="en-US"/>
        </a:p>
      </dgm:t>
    </dgm:pt>
    <dgm:pt modelId="{47E1A629-7866-42B3-87A8-8FFADEE0DDC6}">
      <dgm:prSet custT="1"/>
      <dgm:spPr>
        <a:noFill/>
      </dgm:spPr>
      <dgm:t>
        <a:bodyPr/>
        <a:lstStyle/>
        <a:p>
          <a:r>
            <a: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实验探究：等底等高的圆柱和圆锥容器容积有什么关系？</a:t>
          </a:r>
          <a:endParaRPr lang="zh-CN" altLang="en-US" sz="28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4662D0A-86FE-4993-9870-A32D54EBD187}" cxnId="{59DCAA44-B438-49EA-8092-826A1EAEEC1C}" type="parTrans">
      <dgm:prSet/>
      <dgm:spPr/>
      <dgm:t>
        <a:bodyPr/>
        <a:lstStyle/>
        <a:p>
          <a:endParaRPr lang="zh-CN" altLang="en-US"/>
        </a:p>
      </dgm:t>
    </dgm:pt>
    <dgm:pt modelId="{1CE8A492-66E1-47DB-921A-5DC4BD89978F}" cxnId="{59DCAA44-B438-49EA-8092-826A1EAEEC1C}" type="sibTrans">
      <dgm:prSet/>
      <dgm:spPr/>
      <dgm:t>
        <a:bodyPr/>
        <a:lstStyle/>
        <a:p>
          <a:endParaRPr lang="zh-CN" altLang="en-US"/>
        </a:p>
      </dgm:t>
    </dgm:pt>
    <dgm:pt modelId="{60843D9F-E55D-4662-A9B1-25539EFBEFA9}" type="pres">
      <dgm:prSet presAssocID="{F98944D2-F1C0-4F5F-B16F-70EB39E5DF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C307FF0-D607-453C-87B3-F13815F8C946}" type="pres">
      <dgm:prSet presAssocID="{47E1A629-7866-42B3-87A8-8FFADEE0DDC6}" presName="parentText" presStyleLbl="node1" presStyleIdx="0" presStyleCnt="1" custScaleY="25492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C545723-2D27-446E-9236-4D9BE5EC4A14}" type="presOf" srcId="{F98944D2-F1C0-4F5F-B16F-70EB39E5DF71}" destId="{60843D9F-E55D-4662-A9B1-25539EFBEFA9}" srcOrd="0" destOrd="0" presId="urn:microsoft.com/office/officeart/2005/8/layout/vList2"/>
    <dgm:cxn modelId="{59DCAA44-B438-49EA-8092-826A1EAEEC1C}" srcId="{F98944D2-F1C0-4F5F-B16F-70EB39E5DF71}" destId="{47E1A629-7866-42B3-87A8-8FFADEE0DDC6}" srcOrd="0" destOrd="0" parTransId="{A4662D0A-86FE-4993-9870-A32D54EBD187}" sibTransId="{1CE8A492-66E1-47DB-921A-5DC4BD89978F}"/>
    <dgm:cxn modelId="{622AED0F-0192-41A1-BA3E-41EE4F40274C}" type="presOf" srcId="{47E1A629-7866-42B3-87A8-8FFADEE0DDC6}" destId="{6C307FF0-D607-453C-87B3-F13815F8C946}" srcOrd="0" destOrd="0" presId="urn:microsoft.com/office/officeart/2005/8/layout/vList2"/>
    <dgm:cxn modelId="{615D460B-4B7A-48DE-A81F-7967FA6D4671}" type="presParOf" srcId="{60843D9F-E55D-4662-A9B1-25539EFBEFA9}" destId="{6C307FF0-D607-453C-87B3-F13815F8C94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98944D2-F1C0-4F5F-B16F-70EB39E5DF71}" type="doc">
      <dgm:prSet loTypeId="urn:microsoft.com/office/officeart/2005/8/layout/vList2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zh-CN" altLang="en-US"/>
        </a:p>
      </dgm:t>
    </dgm:pt>
    <dgm:pt modelId="{47E1A629-7866-42B3-87A8-8FFADEE0DDC6}">
      <dgm:prSet custT="1"/>
      <dgm:spPr>
        <a:noFill/>
      </dgm:spPr>
      <dgm:t>
        <a:bodyPr/>
        <a:lstStyle/>
        <a:p>
          <a:r>
            <a: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想一想，圆柱怎样切成一个最大的圆锥？</a:t>
          </a:r>
          <a:endParaRPr lang="zh-CN" altLang="en-US" sz="2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4662D0A-86FE-4993-9870-A32D54EBD187}" cxnId="{59DCAA44-B438-49EA-8092-826A1EAEEC1C}" type="parTrans">
      <dgm:prSet/>
      <dgm:spPr/>
      <dgm:t>
        <a:bodyPr/>
        <a:lstStyle/>
        <a:p>
          <a:endParaRPr lang="zh-CN" altLang="en-US"/>
        </a:p>
      </dgm:t>
    </dgm:pt>
    <dgm:pt modelId="{1CE8A492-66E1-47DB-921A-5DC4BD89978F}" cxnId="{59DCAA44-B438-49EA-8092-826A1EAEEC1C}" type="sibTrans">
      <dgm:prSet/>
      <dgm:spPr/>
      <dgm:t>
        <a:bodyPr/>
        <a:lstStyle/>
        <a:p>
          <a:endParaRPr lang="zh-CN" altLang="en-US"/>
        </a:p>
      </dgm:t>
    </dgm:pt>
    <dgm:pt modelId="{60843D9F-E55D-4662-A9B1-25539EFBEFA9}" type="pres">
      <dgm:prSet presAssocID="{F98944D2-F1C0-4F5F-B16F-70EB39E5DF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C307FF0-D607-453C-87B3-F13815F8C946}" type="pres">
      <dgm:prSet presAssocID="{47E1A629-7866-42B3-87A8-8FFADEE0DDC6}" presName="parentText" presStyleLbl="node1" presStyleIdx="0" presStyleCnt="1" custLinFactNeighborX="-77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5E71BF6-0A3C-4894-BBFA-287744D93F40}" type="presOf" srcId="{F98944D2-F1C0-4F5F-B16F-70EB39E5DF71}" destId="{60843D9F-E55D-4662-A9B1-25539EFBEFA9}" srcOrd="0" destOrd="0" presId="urn:microsoft.com/office/officeart/2005/8/layout/vList2"/>
    <dgm:cxn modelId="{EFA3280B-D430-40B2-BE22-F9AEF1408876}" type="presOf" srcId="{47E1A629-7866-42B3-87A8-8FFADEE0DDC6}" destId="{6C307FF0-D607-453C-87B3-F13815F8C946}" srcOrd="0" destOrd="0" presId="urn:microsoft.com/office/officeart/2005/8/layout/vList2"/>
    <dgm:cxn modelId="{59DCAA44-B438-49EA-8092-826A1EAEEC1C}" srcId="{F98944D2-F1C0-4F5F-B16F-70EB39E5DF71}" destId="{47E1A629-7866-42B3-87A8-8FFADEE0DDC6}" srcOrd="0" destOrd="0" parTransId="{A4662D0A-86FE-4993-9870-A32D54EBD187}" sibTransId="{1CE8A492-66E1-47DB-921A-5DC4BD89978F}"/>
    <dgm:cxn modelId="{A3008C23-DF99-45D3-8219-CDE7DF1ADF30}" type="presParOf" srcId="{60843D9F-E55D-4662-A9B1-25539EFBEFA9}" destId="{6C307FF0-D607-453C-87B3-F13815F8C946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F98944D2-F1C0-4F5F-B16F-70EB39E5DF71}" type="doc">
      <dgm:prSet loTypeId="urn:microsoft.com/office/officeart/2005/8/layout/vList2" loCatId="list" qsTypeId="urn:microsoft.com/office/officeart/2005/8/quickstyle/simple1" qsCatId="simple" csTypeId="urn:microsoft.com/office/officeart/2005/8/colors/colorful1#20" csCatId="colorful" phldr="1"/>
      <dgm:spPr/>
      <dgm:t>
        <a:bodyPr/>
        <a:lstStyle/>
        <a:p>
          <a:endParaRPr lang="zh-CN" altLang="en-US"/>
        </a:p>
      </dgm:t>
    </dgm:pt>
    <dgm:pt modelId="{47E1A629-7866-42B3-87A8-8FFADEE0DDC6}">
      <dgm:prSet custT="1"/>
      <dgm:spPr>
        <a:noFill/>
      </dgm:spPr>
      <dgm:t>
        <a:bodyPr/>
        <a:lstStyle/>
        <a:p>
          <a:r>
            <a: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实验探究：等底等高的圆柱和圆锥容器容积有什么关系？</a:t>
          </a:r>
          <a:endParaRPr lang="zh-CN" altLang="en-US" sz="28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4662D0A-86FE-4993-9870-A32D54EBD187}" cxnId="{59DCAA44-B438-49EA-8092-826A1EAEEC1C}" type="parTrans">
      <dgm:prSet/>
      <dgm:spPr/>
      <dgm:t>
        <a:bodyPr/>
        <a:lstStyle/>
        <a:p>
          <a:endParaRPr lang="zh-CN" altLang="en-US"/>
        </a:p>
      </dgm:t>
    </dgm:pt>
    <dgm:pt modelId="{1CE8A492-66E1-47DB-921A-5DC4BD89978F}" cxnId="{59DCAA44-B438-49EA-8092-826A1EAEEC1C}" type="sibTrans">
      <dgm:prSet/>
      <dgm:spPr/>
      <dgm:t>
        <a:bodyPr/>
        <a:lstStyle/>
        <a:p>
          <a:endParaRPr lang="zh-CN" altLang="en-US"/>
        </a:p>
      </dgm:t>
    </dgm:pt>
    <dgm:pt modelId="{60843D9F-E55D-4662-A9B1-25539EFBEFA9}" type="pres">
      <dgm:prSet presAssocID="{F98944D2-F1C0-4F5F-B16F-70EB39E5DF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C307FF0-D607-453C-87B3-F13815F8C946}" type="pres">
      <dgm:prSet presAssocID="{47E1A629-7866-42B3-87A8-8FFADEE0DDC6}" presName="parentText" presStyleLbl="node1" presStyleIdx="0" presStyleCnt="1" custScaleY="22681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C545723-2D27-446E-9236-4D9BE5EC4A14}" type="presOf" srcId="{F98944D2-F1C0-4F5F-B16F-70EB39E5DF71}" destId="{60843D9F-E55D-4662-A9B1-25539EFBEFA9}" srcOrd="0" destOrd="0" presId="urn:microsoft.com/office/officeart/2005/8/layout/vList2"/>
    <dgm:cxn modelId="{59DCAA44-B438-49EA-8092-826A1EAEEC1C}" srcId="{F98944D2-F1C0-4F5F-B16F-70EB39E5DF71}" destId="{47E1A629-7866-42B3-87A8-8FFADEE0DDC6}" srcOrd="0" destOrd="0" parTransId="{A4662D0A-86FE-4993-9870-A32D54EBD187}" sibTransId="{1CE8A492-66E1-47DB-921A-5DC4BD89978F}"/>
    <dgm:cxn modelId="{622AED0F-0192-41A1-BA3E-41EE4F40274C}" type="presOf" srcId="{47E1A629-7866-42B3-87A8-8FFADEE0DDC6}" destId="{6C307FF0-D607-453C-87B3-F13815F8C946}" srcOrd="0" destOrd="0" presId="urn:microsoft.com/office/officeart/2005/8/layout/vList2"/>
    <dgm:cxn modelId="{615D460B-4B7A-48DE-A81F-7967FA6D4671}" type="presParOf" srcId="{60843D9F-E55D-4662-A9B1-25539EFBEFA9}" destId="{6C307FF0-D607-453C-87B3-F13815F8C94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F98944D2-F1C0-4F5F-B16F-70EB39E5DF71}" type="doc">
      <dgm:prSet loTypeId="urn:microsoft.com/office/officeart/2005/8/layout/vList2" loCatId="list" qsTypeId="urn:microsoft.com/office/officeart/2005/8/quickstyle/simple1" qsCatId="simple" csTypeId="urn:microsoft.com/office/officeart/2005/8/colors/colorful1#21" csCatId="colorful" phldr="1"/>
      <dgm:spPr/>
      <dgm:t>
        <a:bodyPr/>
        <a:lstStyle/>
        <a:p>
          <a:endParaRPr lang="zh-CN" altLang="en-US"/>
        </a:p>
      </dgm:t>
    </dgm:pt>
    <dgm:pt modelId="{47E1A629-7866-42B3-87A8-8FFADEE0DDC6}">
      <dgm:prSet custT="1"/>
      <dgm:spPr>
        <a:noFill/>
      </dgm:spPr>
      <dgm:t>
        <a:bodyPr/>
        <a:lstStyle/>
        <a:p>
          <a:r>
            <a: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实验探究：等底等高的圆柱和圆锥容器容积有什么关系？</a:t>
          </a:r>
          <a:endParaRPr lang="zh-CN" altLang="en-US" sz="3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4662D0A-86FE-4993-9870-A32D54EBD187}" cxnId="{59DCAA44-B438-49EA-8092-826A1EAEEC1C}" type="parTrans">
      <dgm:prSet/>
      <dgm:spPr/>
      <dgm:t>
        <a:bodyPr/>
        <a:lstStyle/>
        <a:p>
          <a:endParaRPr lang="zh-CN" altLang="en-US"/>
        </a:p>
      </dgm:t>
    </dgm:pt>
    <dgm:pt modelId="{1CE8A492-66E1-47DB-921A-5DC4BD89978F}" cxnId="{59DCAA44-B438-49EA-8092-826A1EAEEC1C}" type="sibTrans">
      <dgm:prSet/>
      <dgm:spPr/>
      <dgm:t>
        <a:bodyPr/>
        <a:lstStyle/>
        <a:p>
          <a:endParaRPr lang="zh-CN" altLang="en-US"/>
        </a:p>
      </dgm:t>
    </dgm:pt>
    <dgm:pt modelId="{60843D9F-E55D-4662-A9B1-25539EFBEFA9}" type="pres">
      <dgm:prSet presAssocID="{F98944D2-F1C0-4F5F-B16F-70EB39E5DF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C307FF0-D607-453C-87B3-F13815F8C946}" type="pres">
      <dgm:prSet presAssocID="{47E1A629-7866-42B3-87A8-8FFADEE0DDC6}" presName="parentText" presStyleLbl="node1" presStyleIdx="0" presStyleCnt="1" custScaleX="56901" custScaleY="181446" custLinFactNeighborY="1597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C545723-2D27-446E-9236-4D9BE5EC4A14}" type="presOf" srcId="{F98944D2-F1C0-4F5F-B16F-70EB39E5DF71}" destId="{60843D9F-E55D-4662-A9B1-25539EFBEFA9}" srcOrd="0" destOrd="0" presId="urn:microsoft.com/office/officeart/2005/8/layout/vList2"/>
    <dgm:cxn modelId="{59DCAA44-B438-49EA-8092-826A1EAEEC1C}" srcId="{F98944D2-F1C0-4F5F-B16F-70EB39E5DF71}" destId="{47E1A629-7866-42B3-87A8-8FFADEE0DDC6}" srcOrd="0" destOrd="0" parTransId="{A4662D0A-86FE-4993-9870-A32D54EBD187}" sibTransId="{1CE8A492-66E1-47DB-921A-5DC4BD89978F}"/>
    <dgm:cxn modelId="{622AED0F-0192-41A1-BA3E-41EE4F40274C}" type="presOf" srcId="{47E1A629-7866-42B3-87A8-8FFADEE0DDC6}" destId="{6C307FF0-D607-453C-87B3-F13815F8C946}" srcOrd="0" destOrd="0" presId="urn:microsoft.com/office/officeart/2005/8/layout/vList2"/>
    <dgm:cxn modelId="{615D460B-4B7A-48DE-A81F-7967FA6D4671}" type="presParOf" srcId="{60843D9F-E55D-4662-A9B1-25539EFBEFA9}" destId="{6C307FF0-D607-453C-87B3-F13815F8C946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F98944D2-F1C0-4F5F-B16F-70EB39E5DF71}" type="doc">
      <dgm:prSet loTypeId="urn:microsoft.com/office/officeart/2005/8/layout/vList2" loCatId="list" qsTypeId="urn:microsoft.com/office/officeart/2005/8/quickstyle/simple1" qsCatId="simple" csTypeId="urn:microsoft.com/office/officeart/2005/8/colors/colorful1#22" csCatId="colorful" phldr="1"/>
      <dgm:spPr/>
      <dgm:t>
        <a:bodyPr/>
        <a:lstStyle/>
        <a:p>
          <a:endParaRPr lang="zh-CN" altLang="en-US"/>
        </a:p>
      </dgm:t>
    </dgm:pt>
    <dgm:pt modelId="{47E1A629-7866-42B3-87A8-8FFADEE0DDC6}">
      <dgm:prSet custT="1"/>
      <dgm:spPr>
        <a:noFill/>
      </dgm:spPr>
      <dgm:t>
        <a:bodyPr/>
        <a:lstStyle/>
        <a:p>
          <a:r>
            <a: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实验探究：等底等高的圆柱和圆锥容器容积有什么关系？</a:t>
          </a:r>
          <a:endParaRPr lang="zh-CN" altLang="en-US" sz="28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4662D0A-86FE-4993-9870-A32D54EBD187}" cxnId="{59DCAA44-B438-49EA-8092-826A1EAEEC1C}" type="parTrans">
      <dgm:prSet/>
      <dgm:spPr/>
      <dgm:t>
        <a:bodyPr/>
        <a:lstStyle/>
        <a:p>
          <a:endParaRPr lang="zh-CN" altLang="en-US"/>
        </a:p>
      </dgm:t>
    </dgm:pt>
    <dgm:pt modelId="{1CE8A492-66E1-47DB-921A-5DC4BD89978F}" cxnId="{59DCAA44-B438-49EA-8092-826A1EAEEC1C}" type="sibTrans">
      <dgm:prSet/>
      <dgm:spPr/>
      <dgm:t>
        <a:bodyPr/>
        <a:lstStyle/>
        <a:p>
          <a:endParaRPr lang="zh-CN" altLang="en-US"/>
        </a:p>
      </dgm:t>
    </dgm:pt>
    <dgm:pt modelId="{60843D9F-E55D-4662-A9B1-25539EFBEFA9}" type="pres">
      <dgm:prSet presAssocID="{F98944D2-F1C0-4F5F-B16F-70EB39E5DF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C307FF0-D607-453C-87B3-F13815F8C946}" type="pres">
      <dgm:prSet presAssocID="{47E1A629-7866-42B3-87A8-8FFADEE0DDC6}" presName="parentText" presStyleLbl="node1" presStyleIdx="0" presStyleCnt="1" custScaleY="18144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C545723-2D27-446E-9236-4D9BE5EC4A14}" type="presOf" srcId="{F98944D2-F1C0-4F5F-B16F-70EB39E5DF71}" destId="{60843D9F-E55D-4662-A9B1-25539EFBEFA9}" srcOrd="0" destOrd="0" presId="urn:microsoft.com/office/officeart/2005/8/layout/vList2"/>
    <dgm:cxn modelId="{59DCAA44-B438-49EA-8092-826A1EAEEC1C}" srcId="{F98944D2-F1C0-4F5F-B16F-70EB39E5DF71}" destId="{47E1A629-7866-42B3-87A8-8FFADEE0DDC6}" srcOrd="0" destOrd="0" parTransId="{A4662D0A-86FE-4993-9870-A32D54EBD187}" sibTransId="{1CE8A492-66E1-47DB-921A-5DC4BD89978F}"/>
    <dgm:cxn modelId="{622AED0F-0192-41A1-BA3E-41EE4F40274C}" type="presOf" srcId="{47E1A629-7866-42B3-87A8-8FFADEE0DDC6}" destId="{6C307FF0-D607-453C-87B3-F13815F8C946}" srcOrd="0" destOrd="0" presId="urn:microsoft.com/office/officeart/2005/8/layout/vList2"/>
    <dgm:cxn modelId="{615D460B-4B7A-48DE-A81F-7967FA6D4671}" type="presParOf" srcId="{60843D9F-E55D-4662-A9B1-25539EFBEFA9}" destId="{6C307FF0-D607-453C-87B3-F13815F8C94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F98944D2-F1C0-4F5F-B16F-70EB39E5DF71}" type="doc">
      <dgm:prSet loTypeId="urn:microsoft.com/office/officeart/2005/8/layout/vList2" loCatId="list" qsTypeId="urn:microsoft.com/office/officeart/2005/8/quickstyle/simple1" qsCatId="simple" csTypeId="urn:microsoft.com/office/officeart/2005/8/colors/colorful1#23" csCatId="colorful" phldr="1"/>
      <dgm:spPr/>
      <dgm:t>
        <a:bodyPr/>
        <a:lstStyle/>
        <a:p>
          <a:endParaRPr lang="zh-CN" altLang="en-US"/>
        </a:p>
      </dgm:t>
    </dgm:pt>
    <dgm:pt modelId="{47E1A629-7866-42B3-87A8-8FFADEE0DDC6}">
      <dgm:prSet custT="1"/>
      <dgm:spPr>
        <a:noFill/>
      </dgm:spPr>
      <dgm:t>
        <a:bodyPr/>
        <a:lstStyle/>
        <a:p>
          <a:r>
            <a: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实验探究：等底等高的圆柱和圆锥容器容积有什么关系？</a:t>
          </a:r>
          <a:endParaRPr lang="zh-CN" altLang="en-US" sz="28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4662D0A-86FE-4993-9870-A32D54EBD187}" cxnId="{59DCAA44-B438-49EA-8092-826A1EAEEC1C}" type="parTrans">
      <dgm:prSet/>
      <dgm:spPr/>
      <dgm:t>
        <a:bodyPr/>
        <a:lstStyle/>
        <a:p>
          <a:endParaRPr lang="zh-CN" altLang="en-US"/>
        </a:p>
      </dgm:t>
    </dgm:pt>
    <dgm:pt modelId="{1CE8A492-66E1-47DB-921A-5DC4BD89978F}" cxnId="{59DCAA44-B438-49EA-8092-826A1EAEEC1C}" type="sibTrans">
      <dgm:prSet/>
      <dgm:spPr/>
      <dgm:t>
        <a:bodyPr/>
        <a:lstStyle/>
        <a:p>
          <a:endParaRPr lang="zh-CN" altLang="en-US"/>
        </a:p>
      </dgm:t>
    </dgm:pt>
    <dgm:pt modelId="{60843D9F-E55D-4662-A9B1-25539EFBEFA9}" type="pres">
      <dgm:prSet presAssocID="{F98944D2-F1C0-4F5F-B16F-70EB39E5DF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C307FF0-D607-453C-87B3-F13815F8C946}" type="pres">
      <dgm:prSet presAssocID="{47E1A629-7866-42B3-87A8-8FFADEE0DDC6}" presName="parentText" presStyleLbl="node1" presStyleIdx="0" presStyleCnt="1" custScaleY="18144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C545723-2D27-446E-9236-4D9BE5EC4A14}" type="presOf" srcId="{F98944D2-F1C0-4F5F-B16F-70EB39E5DF71}" destId="{60843D9F-E55D-4662-A9B1-25539EFBEFA9}" srcOrd="0" destOrd="0" presId="urn:microsoft.com/office/officeart/2005/8/layout/vList2"/>
    <dgm:cxn modelId="{59DCAA44-B438-49EA-8092-826A1EAEEC1C}" srcId="{F98944D2-F1C0-4F5F-B16F-70EB39E5DF71}" destId="{47E1A629-7866-42B3-87A8-8FFADEE0DDC6}" srcOrd="0" destOrd="0" parTransId="{A4662D0A-86FE-4993-9870-A32D54EBD187}" sibTransId="{1CE8A492-66E1-47DB-921A-5DC4BD89978F}"/>
    <dgm:cxn modelId="{622AED0F-0192-41A1-BA3E-41EE4F40274C}" type="presOf" srcId="{47E1A629-7866-42B3-87A8-8FFADEE0DDC6}" destId="{6C307FF0-D607-453C-87B3-F13815F8C946}" srcOrd="0" destOrd="0" presId="urn:microsoft.com/office/officeart/2005/8/layout/vList2"/>
    <dgm:cxn modelId="{615D460B-4B7A-48DE-A81F-7967FA6D4671}" type="presParOf" srcId="{60843D9F-E55D-4662-A9B1-25539EFBEFA9}" destId="{6C307FF0-D607-453C-87B3-F13815F8C94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F98944D2-F1C0-4F5F-B16F-70EB39E5DF71}" type="doc">
      <dgm:prSet loTypeId="urn:microsoft.com/office/officeart/2005/8/layout/vList2" loCatId="list" qsTypeId="urn:microsoft.com/office/officeart/2005/8/quickstyle/simple1" qsCatId="simple" csTypeId="urn:microsoft.com/office/officeart/2005/8/colors/colorful1#24" csCatId="colorful" phldr="1"/>
      <dgm:spPr/>
      <dgm:t>
        <a:bodyPr/>
        <a:lstStyle/>
        <a:p>
          <a:endParaRPr lang="zh-CN" altLang="en-US"/>
        </a:p>
      </dgm:t>
    </dgm:pt>
    <dgm:pt modelId="{47E1A629-7866-42B3-87A8-8FFADEE0DDC6}">
      <dgm:prSet custT="1"/>
      <dgm:spPr>
        <a:noFill/>
      </dgm:spPr>
      <dgm:t>
        <a:bodyPr/>
        <a:lstStyle/>
        <a:p>
          <a:r>
            <a: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实验探究：不等底等高的圆柱和圆锥容器容积也有</a:t>
          </a:r>
          <a:r>
            <a: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3</a:t>
          </a:r>
          <a:r>
            <a: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倍关系吗？</a:t>
          </a:r>
          <a:endParaRPr lang="zh-CN" altLang="en-US" sz="28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4662D0A-86FE-4993-9870-A32D54EBD187}" cxnId="{59DCAA44-B438-49EA-8092-826A1EAEEC1C}" type="parTrans">
      <dgm:prSet/>
      <dgm:spPr/>
      <dgm:t>
        <a:bodyPr/>
        <a:lstStyle/>
        <a:p>
          <a:endParaRPr lang="zh-CN" altLang="en-US"/>
        </a:p>
      </dgm:t>
    </dgm:pt>
    <dgm:pt modelId="{1CE8A492-66E1-47DB-921A-5DC4BD89978F}" cxnId="{59DCAA44-B438-49EA-8092-826A1EAEEC1C}" type="sibTrans">
      <dgm:prSet/>
      <dgm:spPr/>
      <dgm:t>
        <a:bodyPr/>
        <a:lstStyle/>
        <a:p>
          <a:endParaRPr lang="zh-CN" altLang="en-US"/>
        </a:p>
      </dgm:t>
    </dgm:pt>
    <dgm:pt modelId="{60843D9F-E55D-4662-A9B1-25539EFBEFA9}" type="pres">
      <dgm:prSet presAssocID="{F98944D2-F1C0-4F5F-B16F-70EB39E5DF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C307FF0-D607-453C-87B3-F13815F8C946}" type="pres">
      <dgm:prSet presAssocID="{47E1A629-7866-42B3-87A8-8FFADEE0DDC6}" presName="parentText" presStyleLbl="node1" presStyleIdx="0" presStyleCnt="1" custScaleY="2683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C545723-2D27-446E-9236-4D9BE5EC4A14}" type="presOf" srcId="{F98944D2-F1C0-4F5F-B16F-70EB39E5DF71}" destId="{60843D9F-E55D-4662-A9B1-25539EFBEFA9}" srcOrd="0" destOrd="0" presId="urn:microsoft.com/office/officeart/2005/8/layout/vList2"/>
    <dgm:cxn modelId="{59DCAA44-B438-49EA-8092-826A1EAEEC1C}" srcId="{F98944D2-F1C0-4F5F-B16F-70EB39E5DF71}" destId="{47E1A629-7866-42B3-87A8-8FFADEE0DDC6}" srcOrd="0" destOrd="0" parTransId="{A4662D0A-86FE-4993-9870-A32D54EBD187}" sibTransId="{1CE8A492-66E1-47DB-921A-5DC4BD89978F}"/>
    <dgm:cxn modelId="{622AED0F-0192-41A1-BA3E-41EE4F40274C}" type="presOf" srcId="{47E1A629-7866-42B3-87A8-8FFADEE0DDC6}" destId="{6C307FF0-D607-453C-87B3-F13815F8C946}" srcOrd="0" destOrd="0" presId="urn:microsoft.com/office/officeart/2005/8/layout/vList2"/>
    <dgm:cxn modelId="{615D460B-4B7A-48DE-A81F-7967FA6D4671}" type="presParOf" srcId="{60843D9F-E55D-4662-A9B1-25539EFBEFA9}" destId="{6C307FF0-D607-453C-87B3-F13815F8C94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A71D3B32-C4E3-4262-A9C8-F42FD154EB48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09A8FE2D-8687-476F-8625-C54855300F79}">
      <dgm:prSet custT="1"/>
      <dgm:spPr>
        <a:noFill/>
        <a:ln>
          <a:solidFill>
            <a:schemeClr val="accent5"/>
          </a:solidFill>
        </a:ln>
      </dgm:spPr>
      <dgm:t>
        <a:bodyPr/>
        <a:lstStyle/>
        <a:p>
          <a:r>
            <a: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等底等体积</a:t>
          </a:r>
          <a:r>
            <a:rPr 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的圆柱和圆锥，圆锥的高是圆柱高的</a:t>
          </a:r>
          <a:r>
            <a: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3</a:t>
          </a:r>
          <a:r>
            <a:rPr 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倍。</a:t>
          </a:r>
        </a:p>
      </dgm:t>
    </dgm:pt>
    <dgm:pt modelId="{59CDC34E-3A78-4B92-8D4E-F3CB83C8B20A}" cxnId="{664C4D05-914E-4912-AA69-DFDF67592FF7}" type="parTrans">
      <dgm:prSet/>
      <dgm:spPr/>
      <dgm:t>
        <a:bodyPr/>
        <a:lstStyle/>
        <a:p>
          <a:endParaRPr lang="zh-CN" altLang="en-US"/>
        </a:p>
      </dgm:t>
    </dgm:pt>
    <dgm:pt modelId="{9B51265B-FE3E-488C-9C6B-84A8F498C801}" cxnId="{664C4D05-914E-4912-AA69-DFDF67592FF7}" type="sibTrans">
      <dgm:prSet/>
      <dgm:spPr/>
      <dgm:t>
        <a:bodyPr/>
        <a:lstStyle/>
        <a:p>
          <a:endParaRPr lang="zh-CN" altLang="en-US"/>
        </a:p>
      </dgm:t>
    </dgm:pt>
    <dgm:pt modelId="{C4C1ABA3-333C-47A0-84DB-5151E7691F9C}" type="pres">
      <dgm:prSet presAssocID="{A71D3B32-C4E3-4262-A9C8-F42FD154EB4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3E44CB4-E43C-44E7-9C09-037343E7BE13}" type="pres">
      <dgm:prSet presAssocID="{09A8FE2D-8687-476F-8625-C54855300F79}" presName="parentText" presStyleLbl="node1" presStyleIdx="0" presStyleCnt="1" custScaleY="140640" custLinFactY="-229772" custLinFactNeighborX="4890" custLinFactNeighborY="-3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64C4D05-914E-4912-AA69-DFDF67592FF7}" srcId="{A71D3B32-C4E3-4262-A9C8-F42FD154EB48}" destId="{09A8FE2D-8687-476F-8625-C54855300F79}" srcOrd="0" destOrd="0" parTransId="{59CDC34E-3A78-4B92-8D4E-F3CB83C8B20A}" sibTransId="{9B51265B-FE3E-488C-9C6B-84A8F498C801}"/>
    <dgm:cxn modelId="{EB22E00F-8309-48C7-85FC-CB6D36410BD8}" type="presOf" srcId="{A71D3B32-C4E3-4262-A9C8-F42FD154EB48}" destId="{C4C1ABA3-333C-47A0-84DB-5151E7691F9C}" srcOrd="0" destOrd="0" presId="urn:microsoft.com/office/officeart/2005/8/layout/vList2"/>
    <dgm:cxn modelId="{87B51EF1-3A6F-4854-BE2A-451E4344390A}" type="presOf" srcId="{09A8FE2D-8687-476F-8625-C54855300F79}" destId="{83E44CB4-E43C-44E7-9C09-037343E7BE13}" srcOrd="0" destOrd="0" presId="urn:microsoft.com/office/officeart/2005/8/layout/vList2"/>
    <dgm:cxn modelId="{3A5AC5EE-DE74-4A85-B767-1F323325DE0A}" type="presParOf" srcId="{C4C1ABA3-333C-47A0-84DB-5151E7691F9C}" destId="{83E44CB4-E43C-44E7-9C09-037343E7BE1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A71D3B32-C4E3-4262-A9C8-F42FD154EB48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09A8FE2D-8687-476F-8625-C54855300F79}">
      <dgm:prSet custT="1"/>
      <dgm:spPr>
        <a:noFill/>
        <a:ln>
          <a:solidFill>
            <a:schemeClr val="accent5"/>
          </a:solidFill>
        </a:ln>
      </dgm:spPr>
      <dgm:t>
        <a:bodyPr/>
        <a:lstStyle/>
        <a:p>
          <a:r>
            <a: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等高等体积</a:t>
          </a:r>
          <a:r>
            <a:rPr 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的圆柱和圆锥，圆锥的</a:t>
          </a:r>
          <a:r>
            <a: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底面积</a:t>
          </a:r>
          <a:r>
            <a:rPr 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是圆柱的</a:t>
          </a:r>
          <a:r>
            <a: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3</a:t>
          </a:r>
          <a:r>
            <a:rPr 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倍。</a:t>
          </a:r>
        </a:p>
      </dgm:t>
    </dgm:pt>
    <dgm:pt modelId="{59CDC34E-3A78-4B92-8D4E-F3CB83C8B20A}" cxnId="{664C4D05-914E-4912-AA69-DFDF67592FF7}" type="parTrans">
      <dgm:prSet/>
      <dgm:spPr/>
      <dgm:t>
        <a:bodyPr/>
        <a:lstStyle/>
        <a:p>
          <a:endParaRPr lang="zh-CN" altLang="en-US">
            <a:solidFill>
              <a:srgbClr val="FF0000"/>
            </a:solidFill>
          </a:endParaRPr>
        </a:p>
      </dgm:t>
    </dgm:pt>
    <dgm:pt modelId="{9B51265B-FE3E-488C-9C6B-84A8F498C801}" cxnId="{664C4D05-914E-4912-AA69-DFDF67592FF7}" type="sibTrans">
      <dgm:prSet/>
      <dgm:spPr/>
      <dgm:t>
        <a:bodyPr/>
        <a:lstStyle/>
        <a:p>
          <a:endParaRPr lang="zh-CN" altLang="en-US">
            <a:solidFill>
              <a:srgbClr val="FF0000"/>
            </a:solidFill>
          </a:endParaRPr>
        </a:p>
      </dgm:t>
    </dgm:pt>
    <dgm:pt modelId="{C4C1ABA3-333C-47A0-84DB-5151E7691F9C}" type="pres">
      <dgm:prSet presAssocID="{A71D3B32-C4E3-4262-A9C8-F42FD154EB4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3E44CB4-E43C-44E7-9C09-037343E7BE13}" type="pres">
      <dgm:prSet presAssocID="{09A8FE2D-8687-476F-8625-C54855300F79}" presName="parentText" presStyleLbl="node1" presStyleIdx="0" presStyleCnt="1" custScaleY="140640" custLinFactY="-229772" custLinFactNeighborX="4890" custLinFactNeighborY="-3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64C4D05-914E-4912-AA69-DFDF67592FF7}" srcId="{A71D3B32-C4E3-4262-A9C8-F42FD154EB48}" destId="{09A8FE2D-8687-476F-8625-C54855300F79}" srcOrd="0" destOrd="0" parTransId="{59CDC34E-3A78-4B92-8D4E-F3CB83C8B20A}" sibTransId="{9B51265B-FE3E-488C-9C6B-84A8F498C801}"/>
    <dgm:cxn modelId="{BB270B90-2D7E-4145-AF05-7A5FFBEEA3BF}" type="presOf" srcId="{A71D3B32-C4E3-4262-A9C8-F42FD154EB48}" destId="{C4C1ABA3-333C-47A0-84DB-5151E7691F9C}" srcOrd="0" destOrd="0" presId="urn:microsoft.com/office/officeart/2005/8/layout/vList2"/>
    <dgm:cxn modelId="{0AD4F00C-8E39-40C4-A953-31DEE83BCBC4}" type="presOf" srcId="{09A8FE2D-8687-476F-8625-C54855300F79}" destId="{83E44CB4-E43C-44E7-9C09-037343E7BE13}" srcOrd="0" destOrd="0" presId="urn:microsoft.com/office/officeart/2005/8/layout/vList2"/>
    <dgm:cxn modelId="{761FB575-F482-4975-B452-8D6A26AE6D79}" type="presParOf" srcId="{C4C1ABA3-333C-47A0-84DB-5151E7691F9C}" destId="{83E44CB4-E43C-44E7-9C09-037343E7BE13}" srcOrd="0" destOrd="0" presId="urn:microsoft.com/office/officeart/2005/8/layout/vList2"/>
  </dgm:cxnLst>
  <dgm:bg>
    <a:noFill/>
  </dgm:bg>
  <dgm:whole>
    <a:ln>
      <a:solidFill>
        <a:schemeClr val="accent5"/>
      </a:solidFill>
    </a:ln>
  </dgm:whole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076F0B6D-BF56-4942-9796-5A9852C0D706}" type="doc">
      <dgm:prSet loTypeId="urn:microsoft.com/office/officeart/2005/8/layout/vList2" loCatId="list" qsTypeId="urn:microsoft.com/office/officeart/2005/8/quickstyle/simple1" qsCatId="simple" csTypeId="urn:microsoft.com/office/officeart/2005/8/colors/colorful1#25" csCatId="colorful"/>
      <dgm:spPr/>
      <dgm:t>
        <a:bodyPr/>
        <a:lstStyle/>
        <a:p>
          <a:endParaRPr lang="zh-CN" altLang="en-US"/>
        </a:p>
      </dgm:t>
    </dgm:pt>
    <dgm:pt modelId="{92BBF811-16BC-4400-964C-E78E002167DC}" type="pres">
      <dgm:prSet presAssocID="{076F0B6D-BF56-4942-9796-5A9852C0D70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F233B0C-9381-4757-B150-E53591425DE5}" type="presOf" srcId="{076F0B6D-BF56-4942-9796-5A9852C0D706}" destId="{92BBF811-16BC-4400-964C-E78E002167D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076F0B6D-BF56-4942-9796-5A9852C0D706}" type="doc">
      <dgm:prSet loTypeId="urn:microsoft.com/office/officeart/2005/8/layout/vList2" loCatId="list" qsTypeId="urn:microsoft.com/office/officeart/2005/8/quickstyle/simple1" qsCatId="simple" csTypeId="urn:microsoft.com/office/officeart/2005/8/colors/colorful1#26" csCatId="colorful" phldr="1"/>
      <dgm:spPr/>
      <dgm:t>
        <a:bodyPr/>
        <a:lstStyle/>
        <a:p>
          <a:endParaRPr lang="zh-CN" altLang="en-US"/>
        </a:p>
      </dgm:t>
    </dgm:pt>
    <dgm:pt modelId="{92BBF811-16BC-4400-964C-E78E002167DC}" type="pres">
      <dgm:prSet presAssocID="{076F0B6D-BF56-4942-9796-5A9852C0D70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F233B0C-9381-4757-B150-E53591425DE5}" type="presOf" srcId="{076F0B6D-BF56-4942-9796-5A9852C0D706}" destId="{92BBF811-16BC-4400-964C-E78E002167D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F98944D2-F1C0-4F5F-B16F-70EB39E5DF71}" type="doc">
      <dgm:prSet loTypeId="urn:microsoft.com/office/officeart/2005/8/layout/vList2" loCatId="list" qsTypeId="urn:microsoft.com/office/officeart/2005/8/quickstyle/simple1" qsCatId="simple" csTypeId="urn:microsoft.com/office/officeart/2005/8/colors/colorful1#27" csCatId="colorful" phldr="1"/>
      <dgm:spPr/>
      <dgm:t>
        <a:bodyPr/>
        <a:lstStyle/>
        <a:p>
          <a:endParaRPr lang="zh-CN" altLang="en-US"/>
        </a:p>
      </dgm:t>
    </dgm:pt>
    <dgm:pt modelId="{47E1A629-7866-42B3-87A8-8FFADEE0DDC6}">
      <dgm:prSet custT="1"/>
      <dgm:spPr>
        <a:noFill/>
      </dgm:spPr>
      <dgm:t>
        <a:bodyPr/>
        <a:lstStyle/>
        <a:p>
          <a:r>
            <a: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不等底等高的圆柱和圆锥，圆锥体积不是圆柱体积的   。</a:t>
          </a:r>
          <a:endParaRPr lang="zh-CN" altLang="en-US" sz="2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4662D0A-86FE-4993-9870-A32D54EBD187}" cxnId="{59DCAA44-B438-49EA-8092-826A1EAEEC1C}" type="parTrans">
      <dgm:prSet/>
      <dgm:spPr/>
      <dgm:t>
        <a:bodyPr/>
        <a:lstStyle/>
        <a:p>
          <a:endParaRPr lang="zh-CN" altLang="en-US"/>
        </a:p>
      </dgm:t>
    </dgm:pt>
    <dgm:pt modelId="{1CE8A492-66E1-47DB-921A-5DC4BD89978F}" cxnId="{59DCAA44-B438-49EA-8092-826A1EAEEC1C}" type="sibTrans">
      <dgm:prSet/>
      <dgm:spPr/>
      <dgm:t>
        <a:bodyPr/>
        <a:lstStyle/>
        <a:p>
          <a:endParaRPr lang="zh-CN" altLang="en-US"/>
        </a:p>
      </dgm:t>
    </dgm:pt>
    <dgm:pt modelId="{60843D9F-E55D-4662-A9B1-25539EFBEFA9}" type="pres">
      <dgm:prSet presAssocID="{F98944D2-F1C0-4F5F-B16F-70EB39E5DF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C307FF0-D607-453C-87B3-F13815F8C946}" type="pres">
      <dgm:prSet presAssocID="{47E1A629-7866-42B3-87A8-8FFADEE0DDC6}" presName="parentText" presStyleLbl="node1" presStyleIdx="0" presStyleCnt="1" custScaleY="268300" custLinFactNeighborX="65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C545723-2D27-446E-9236-4D9BE5EC4A14}" type="presOf" srcId="{F98944D2-F1C0-4F5F-B16F-70EB39E5DF71}" destId="{60843D9F-E55D-4662-A9B1-25539EFBEFA9}" srcOrd="0" destOrd="0" presId="urn:microsoft.com/office/officeart/2005/8/layout/vList2"/>
    <dgm:cxn modelId="{59DCAA44-B438-49EA-8092-826A1EAEEC1C}" srcId="{F98944D2-F1C0-4F5F-B16F-70EB39E5DF71}" destId="{47E1A629-7866-42B3-87A8-8FFADEE0DDC6}" srcOrd="0" destOrd="0" parTransId="{A4662D0A-86FE-4993-9870-A32D54EBD187}" sibTransId="{1CE8A492-66E1-47DB-921A-5DC4BD89978F}"/>
    <dgm:cxn modelId="{622AED0F-0192-41A1-BA3E-41EE4F40274C}" type="presOf" srcId="{47E1A629-7866-42B3-87A8-8FFADEE0DDC6}" destId="{6C307FF0-D607-453C-87B3-F13815F8C946}" srcOrd="0" destOrd="0" presId="urn:microsoft.com/office/officeart/2005/8/layout/vList2"/>
    <dgm:cxn modelId="{615D460B-4B7A-48DE-A81F-7967FA6D4671}" type="presParOf" srcId="{60843D9F-E55D-4662-A9B1-25539EFBEFA9}" destId="{6C307FF0-D607-453C-87B3-F13815F8C94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98944D2-F1C0-4F5F-B16F-70EB39E5DF71}" type="doc">
      <dgm:prSet loTypeId="urn:microsoft.com/office/officeart/2005/8/layout/vList2" loCatId="list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endParaRPr lang="zh-CN" altLang="en-US"/>
        </a:p>
      </dgm:t>
    </dgm:pt>
    <dgm:pt modelId="{47E1A629-7866-42B3-87A8-8FFADEE0DDC6}">
      <dgm:prSet custT="1"/>
      <dgm:spPr>
        <a:noFill/>
      </dgm:spPr>
      <dgm:t>
        <a:bodyPr/>
        <a:lstStyle/>
        <a:p>
          <a:r>
            <a: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想一想，圆柱怎样切成一个最大的圆锥？</a:t>
          </a:r>
          <a:endParaRPr lang="zh-CN" altLang="en-US" sz="2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4662D0A-86FE-4993-9870-A32D54EBD187}" cxnId="{59DCAA44-B438-49EA-8092-826A1EAEEC1C}" type="parTrans">
      <dgm:prSet/>
      <dgm:spPr/>
      <dgm:t>
        <a:bodyPr/>
        <a:lstStyle/>
        <a:p>
          <a:endParaRPr lang="zh-CN" altLang="en-US"/>
        </a:p>
      </dgm:t>
    </dgm:pt>
    <dgm:pt modelId="{1CE8A492-66E1-47DB-921A-5DC4BD89978F}" cxnId="{59DCAA44-B438-49EA-8092-826A1EAEEC1C}" type="sibTrans">
      <dgm:prSet/>
      <dgm:spPr/>
      <dgm:t>
        <a:bodyPr/>
        <a:lstStyle/>
        <a:p>
          <a:endParaRPr lang="zh-CN" altLang="en-US"/>
        </a:p>
      </dgm:t>
    </dgm:pt>
    <dgm:pt modelId="{60843D9F-E55D-4662-A9B1-25539EFBEFA9}" type="pres">
      <dgm:prSet presAssocID="{F98944D2-F1C0-4F5F-B16F-70EB39E5DF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C307FF0-D607-453C-87B3-F13815F8C946}" type="pres">
      <dgm:prSet presAssocID="{47E1A629-7866-42B3-87A8-8FFADEE0DDC6}" presName="parentText" presStyleLbl="node1" presStyleIdx="0" presStyleCnt="1" custLinFactNeighborX="-77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F13A2DF-F45E-4D5E-82EC-F2F99B4B3128}" type="presOf" srcId="{47E1A629-7866-42B3-87A8-8FFADEE0DDC6}" destId="{6C307FF0-D607-453C-87B3-F13815F8C946}" srcOrd="0" destOrd="0" presId="urn:microsoft.com/office/officeart/2005/8/layout/vList2"/>
    <dgm:cxn modelId="{59DCAA44-B438-49EA-8092-826A1EAEEC1C}" srcId="{F98944D2-F1C0-4F5F-B16F-70EB39E5DF71}" destId="{47E1A629-7866-42B3-87A8-8FFADEE0DDC6}" srcOrd="0" destOrd="0" parTransId="{A4662D0A-86FE-4993-9870-A32D54EBD187}" sibTransId="{1CE8A492-66E1-47DB-921A-5DC4BD89978F}"/>
    <dgm:cxn modelId="{C6CCAA55-FE91-4398-9FDC-3E1F263B573E}" type="presOf" srcId="{F98944D2-F1C0-4F5F-B16F-70EB39E5DF71}" destId="{60843D9F-E55D-4662-A9B1-25539EFBEFA9}" srcOrd="0" destOrd="0" presId="urn:microsoft.com/office/officeart/2005/8/layout/vList2"/>
    <dgm:cxn modelId="{A3445B0A-7886-4335-9845-3853F746695D}" type="presParOf" srcId="{60843D9F-E55D-4662-A9B1-25539EFBEFA9}" destId="{6C307FF0-D607-453C-87B3-F13815F8C946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98944D2-F1C0-4F5F-B16F-70EB39E5DF71}" type="doc">
      <dgm:prSet loTypeId="urn:microsoft.com/office/officeart/2005/8/layout/vList2" loCatId="list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zh-CN" altLang="en-US"/>
        </a:p>
      </dgm:t>
    </dgm:pt>
    <dgm:pt modelId="{60843D9F-E55D-4662-A9B1-25539EFBEFA9}" type="pres">
      <dgm:prSet presAssocID="{F98944D2-F1C0-4F5F-B16F-70EB39E5DF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C545723-2D27-446E-9236-4D9BE5EC4A14}" type="presOf" srcId="{F98944D2-F1C0-4F5F-B16F-70EB39E5DF71}" destId="{60843D9F-E55D-4662-A9B1-25539EFBEFA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98944D2-F1C0-4F5F-B16F-70EB39E5DF71}" type="doc">
      <dgm:prSet loTypeId="urn:microsoft.com/office/officeart/2005/8/layout/vList2" loCatId="list" qsTypeId="urn:microsoft.com/office/officeart/2005/8/quickstyle/simple1" qsCatId="simple" csTypeId="urn:microsoft.com/office/officeart/2005/8/colors/colorful1#5" csCatId="colorful" phldr="1"/>
      <dgm:spPr/>
      <dgm:t>
        <a:bodyPr/>
        <a:lstStyle/>
        <a:p>
          <a:endParaRPr lang="zh-CN" altLang="en-US"/>
        </a:p>
      </dgm:t>
    </dgm:pt>
    <dgm:pt modelId="{47E1A629-7866-42B3-87A8-8FFADEE0DDC6}">
      <dgm:prSet custT="1"/>
      <dgm:spPr>
        <a:noFill/>
      </dgm:spPr>
      <dgm:t>
        <a:bodyPr/>
        <a:lstStyle/>
        <a:p>
          <a:r>
            <a: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想一想，圆柱怎样切成一个最大的圆锥？</a:t>
          </a:r>
          <a:endParaRPr lang="zh-CN" altLang="en-US" sz="2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4662D0A-86FE-4993-9870-A32D54EBD187}" cxnId="{59DCAA44-B438-49EA-8092-826A1EAEEC1C}" type="parTrans">
      <dgm:prSet/>
      <dgm:spPr/>
      <dgm:t>
        <a:bodyPr/>
        <a:lstStyle/>
        <a:p>
          <a:endParaRPr lang="zh-CN" altLang="en-US"/>
        </a:p>
      </dgm:t>
    </dgm:pt>
    <dgm:pt modelId="{1CE8A492-66E1-47DB-921A-5DC4BD89978F}" cxnId="{59DCAA44-B438-49EA-8092-826A1EAEEC1C}" type="sibTrans">
      <dgm:prSet/>
      <dgm:spPr/>
      <dgm:t>
        <a:bodyPr/>
        <a:lstStyle/>
        <a:p>
          <a:endParaRPr lang="zh-CN" altLang="en-US"/>
        </a:p>
      </dgm:t>
    </dgm:pt>
    <dgm:pt modelId="{60843D9F-E55D-4662-A9B1-25539EFBEFA9}" type="pres">
      <dgm:prSet presAssocID="{F98944D2-F1C0-4F5F-B16F-70EB39E5DF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C307FF0-D607-453C-87B3-F13815F8C946}" type="pres">
      <dgm:prSet presAssocID="{47E1A629-7866-42B3-87A8-8FFADEE0DDC6}" presName="parentText" presStyleLbl="node1" presStyleIdx="0" presStyleCnt="1" custLinFactNeighborX="-77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0016AFE-A776-47B0-B72C-47B71932E957}" type="presOf" srcId="{47E1A629-7866-42B3-87A8-8FFADEE0DDC6}" destId="{6C307FF0-D607-453C-87B3-F13815F8C946}" srcOrd="0" destOrd="0" presId="urn:microsoft.com/office/officeart/2005/8/layout/vList2"/>
    <dgm:cxn modelId="{59DCAA44-B438-49EA-8092-826A1EAEEC1C}" srcId="{F98944D2-F1C0-4F5F-B16F-70EB39E5DF71}" destId="{47E1A629-7866-42B3-87A8-8FFADEE0DDC6}" srcOrd="0" destOrd="0" parTransId="{A4662D0A-86FE-4993-9870-A32D54EBD187}" sibTransId="{1CE8A492-66E1-47DB-921A-5DC4BD89978F}"/>
    <dgm:cxn modelId="{1598AA9B-F11F-482C-9407-9AFD949F9E9C}" type="presOf" srcId="{F98944D2-F1C0-4F5F-B16F-70EB39E5DF71}" destId="{60843D9F-E55D-4662-A9B1-25539EFBEFA9}" srcOrd="0" destOrd="0" presId="urn:microsoft.com/office/officeart/2005/8/layout/vList2"/>
    <dgm:cxn modelId="{76254E27-F02D-4FAE-93C4-49598292914F}" type="presParOf" srcId="{60843D9F-E55D-4662-A9B1-25539EFBEFA9}" destId="{6C307FF0-D607-453C-87B3-F13815F8C946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98944D2-F1C0-4F5F-B16F-70EB39E5DF71}" type="doc">
      <dgm:prSet loTypeId="urn:microsoft.com/office/officeart/2005/8/layout/vList2" loCatId="list" qsTypeId="urn:microsoft.com/office/officeart/2005/8/quickstyle/simple1" qsCatId="simple" csTypeId="urn:microsoft.com/office/officeart/2005/8/colors/colorful1#6" csCatId="colorful" phldr="1"/>
      <dgm:spPr/>
      <dgm:t>
        <a:bodyPr/>
        <a:lstStyle/>
        <a:p>
          <a:endParaRPr lang="zh-CN" altLang="en-US"/>
        </a:p>
      </dgm:t>
    </dgm:pt>
    <dgm:pt modelId="{60843D9F-E55D-4662-A9B1-25539EFBEFA9}" type="pres">
      <dgm:prSet presAssocID="{F98944D2-F1C0-4F5F-B16F-70EB39E5DF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C545723-2D27-446E-9236-4D9BE5EC4A14}" type="presOf" srcId="{F98944D2-F1C0-4F5F-B16F-70EB39E5DF71}" destId="{60843D9F-E55D-4662-A9B1-25539EFBEFA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98944D2-F1C0-4F5F-B16F-70EB39E5DF71}" type="doc">
      <dgm:prSet loTypeId="urn:microsoft.com/office/officeart/2005/8/layout/vList2" loCatId="list" qsTypeId="urn:microsoft.com/office/officeart/2005/8/quickstyle/simple1" qsCatId="simple" csTypeId="urn:microsoft.com/office/officeart/2005/8/colors/colorful1#7" csCatId="colorful" phldr="1"/>
      <dgm:spPr/>
      <dgm:t>
        <a:bodyPr/>
        <a:lstStyle/>
        <a:p>
          <a:endParaRPr lang="zh-CN" altLang="en-US"/>
        </a:p>
      </dgm:t>
    </dgm:pt>
    <dgm:pt modelId="{47E1A629-7866-42B3-87A8-8FFADEE0DDC6}">
      <dgm:prSet custT="1"/>
      <dgm:spPr>
        <a:noFill/>
      </dgm:spPr>
      <dgm:t>
        <a:bodyPr/>
        <a:lstStyle/>
        <a:p>
          <a:r>
            <a: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想一想，圆柱怎样切成一个最大的圆锥？</a:t>
          </a:r>
          <a:endParaRPr lang="zh-CN" altLang="en-US" sz="2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4662D0A-86FE-4993-9870-A32D54EBD187}" cxnId="{59DCAA44-B438-49EA-8092-826A1EAEEC1C}" type="parTrans">
      <dgm:prSet/>
      <dgm:spPr/>
      <dgm:t>
        <a:bodyPr/>
        <a:lstStyle/>
        <a:p>
          <a:endParaRPr lang="zh-CN" altLang="en-US"/>
        </a:p>
      </dgm:t>
    </dgm:pt>
    <dgm:pt modelId="{1CE8A492-66E1-47DB-921A-5DC4BD89978F}" cxnId="{59DCAA44-B438-49EA-8092-826A1EAEEC1C}" type="sibTrans">
      <dgm:prSet/>
      <dgm:spPr/>
      <dgm:t>
        <a:bodyPr/>
        <a:lstStyle/>
        <a:p>
          <a:endParaRPr lang="zh-CN" altLang="en-US"/>
        </a:p>
      </dgm:t>
    </dgm:pt>
    <dgm:pt modelId="{60843D9F-E55D-4662-A9B1-25539EFBEFA9}" type="pres">
      <dgm:prSet presAssocID="{F98944D2-F1C0-4F5F-B16F-70EB39E5DF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C307FF0-D607-453C-87B3-F13815F8C946}" type="pres">
      <dgm:prSet presAssocID="{47E1A629-7866-42B3-87A8-8FFADEE0DDC6}" presName="parentText" presStyleLbl="node1" presStyleIdx="0" presStyleCnt="1" custLinFactNeighborX="-77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7F4E2B8-EDBF-4C26-A846-1EA4688D56ED}" type="presOf" srcId="{47E1A629-7866-42B3-87A8-8FFADEE0DDC6}" destId="{6C307FF0-D607-453C-87B3-F13815F8C946}" srcOrd="0" destOrd="0" presId="urn:microsoft.com/office/officeart/2005/8/layout/vList2"/>
    <dgm:cxn modelId="{2A027F08-A449-4494-9571-780BF90C648D}" type="presOf" srcId="{F98944D2-F1C0-4F5F-B16F-70EB39E5DF71}" destId="{60843D9F-E55D-4662-A9B1-25539EFBEFA9}" srcOrd="0" destOrd="0" presId="urn:microsoft.com/office/officeart/2005/8/layout/vList2"/>
    <dgm:cxn modelId="{59DCAA44-B438-49EA-8092-826A1EAEEC1C}" srcId="{F98944D2-F1C0-4F5F-B16F-70EB39E5DF71}" destId="{47E1A629-7866-42B3-87A8-8FFADEE0DDC6}" srcOrd="0" destOrd="0" parTransId="{A4662D0A-86FE-4993-9870-A32D54EBD187}" sibTransId="{1CE8A492-66E1-47DB-921A-5DC4BD89978F}"/>
    <dgm:cxn modelId="{C8EF6444-2C66-4A31-BBA8-8F1B872EBCDD}" type="presParOf" srcId="{60843D9F-E55D-4662-A9B1-25539EFBEFA9}" destId="{6C307FF0-D607-453C-87B3-F13815F8C946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98944D2-F1C0-4F5F-B16F-70EB39E5DF71}" type="doc">
      <dgm:prSet loTypeId="urn:microsoft.com/office/officeart/2005/8/layout/vList2" loCatId="list" qsTypeId="urn:microsoft.com/office/officeart/2005/8/quickstyle/simple1" qsCatId="simple" csTypeId="urn:microsoft.com/office/officeart/2005/8/colors/colorful1#8" csCatId="colorful" phldr="1"/>
      <dgm:spPr/>
      <dgm:t>
        <a:bodyPr/>
        <a:lstStyle/>
        <a:p>
          <a:endParaRPr lang="zh-CN" altLang="en-US"/>
        </a:p>
      </dgm:t>
    </dgm:pt>
    <dgm:pt modelId="{47E1A629-7866-42B3-87A8-8FFADEE0DDC6}">
      <dgm:prSet custT="1"/>
      <dgm:spPr>
        <a:noFill/>
      </dgm:spPr>
      <dgm:t>
        <a:bodyPr/>
        <a:lstStyle/>
        <a:p>
          <a:r>
            <a: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想一想，圆柱怎样切成一个最大的圆锥？</a:t>
          </a:r>
          <a:endParaRPr lang="zh-CN" altLang="en-US" sz="2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4662D0A-86FE-4993-9870-A32D54EBD187}" cxnId="{59DCAA44-B438-49EA-8092-826A1EAEEC1C}" type="parTrans">
      <dgm:prSet/>
      <dgm:spPr/>
      <dgm:t>
        <a:bodyPr/>
        <a:lstStyle/>
        <a:p>
          <a:endParaRPr lang="zh-CN" altLang="en-US"/>
        </a:p>
      </dgm:t>
    </dgm:pt>
    <dgm:pt modelId="{1CE8A492-66E1-47DB-921A-5DC4BD89978F}" cxnId="{59DCAA44-B438-49EA-8092-826A1EAEEC1C}" type="sibTrans">
      <dgm:prSet/>
      <dgm:spPr/>
      <dgm:t>
        <a:bodyPr/>
        <a:lstStyle/>
        <a:p>
          <a:endParaRPr lang="zh-CN" altLang="en-US"/>
        </a:p>
      </dgm:t>
    </dgm:pt>
    <dgm:pt modelId="{60843D9F-E55D-4662-A9B1-25539EFBEFA9}" type="pres">
      <dgm:prSet presAssocID="{F98944D2-F1C0-4F5F-B16F-70EB39E5DF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C307FF0-D607-453C-87B3-F13815F8C946}" type="pres">
      <dgm:prSet presAssocID="{47E1A629-7866-42B3-87A8-8FFADEE0DDC6}" presName="parentText" presStyleLbl="node1" presStyleIdx="0" presStyleCnt="1" custLinFactNeighborX="-77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9DCAA44-B438-49EA-8092-826A1EAEEC1C}" srcId="{F98944D2-F1C0-4F5F-B16F-70EB39E5DF71}" destId="{47E1A629-7866-42B3-87A8-8FFADEE0DDC6}" srcOrd="0" destOrd="0" parTransId="{A4662D0A-86FE-4993-9870-A32D54EBD187}" sibTransId="{1CE8A492-66E1-47DB-921A-5DC4BD89978F}"/>
    <dgm:cxn modelId="{3F58564F-B277-4824-9CCE-1CB6F9874DB3}" type="presOf" srcId="{F98944D2-F1C0-4F5F-B16F-70EB39E5DF71}" destId="{60843D9F-E55D-4662-A9B1-25539EFBEFA9}" srcOrd="0" destOrd="0" presId="urn:microsoft.com/office/officeart/2005/8/layout/vList2"/>
    <dgm:cxn modelId="{8D33EC95-4749-40C0-B234-47A262C58D72}" type="presOf" srcId="{47E1A629-7866-42B3-87A8-8FFADEE0DDC6}" destId="{6C307FF0-D607-453C-87B3-F13815F8C946}" srcOrd="0" destOrd="0" presId="urn:microsoft.com/office/officeart/2005/8/layout/vList2"/>
    <dgm:cxn modelId="{6942D20B-49F8-4F30-BAB6-0B86D15F2D77}" type="presParOf" srcId="{60843D9F-E55D-4662-A9B1-25539EFBEFA9}" destId="{6C307FF0-D607-453C-87B3-F13815F8C946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98944D2-F1C0-4F5F-B16F-70EB39E5DF71}" type="doc">
      <dgm:prSet loTypeId="urn:microsoft.com/office/officeart/2005/8/layout/vList2" loCatId="list" qsTypeId="urn:microsoft.com/office/officeart/2005/8/quickstyle/simple1" qsCatId="simple" csTypeId="urn:microsoft.com/office/officeart/2005/8/colors/colorful1#9" csCatId="colorful" phldr="1"/>
      <dgm:spPr/>
      <dgm:t>
        <a:bodyPr/>
        <a:lstStyle/>
        <a:p>
          <a:endParaRPr lang="zh-CN" altLang="en-US"/>
        </a:p>
      </dgm:t>
    </dgm:pt>
    <dgm:pt modelId="{47E1A629-7866-42B3-87A8-8FFADEE0DDC6}">
      <dgm:prSet custT="1"/>
      <dgm:spPr>
        <a:noFill/>
      </dgm:spPr>
      <dgm:t>
        <a:bodyPr/>
        <a:lstStyle/>
        <a:p>
          <a:r>
            <a: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想一想，圆柱怎样切成一个最大的圆锥？</a:t>
          </a:r>
          <a:endParaRPr lang="zh-CN" altLang="en-US" sz="2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A4662D0A-86FE-4993-9870-A32D54EBD187}" cxnId="{59DCAA44-B438-49EA-8092-826A1EAEEC1C}" type="parTrans">
      <dgm:prSet/>
      <dgm:spPr/>
      <dgm:t>
        <a:bodyPr/>
        <a:lstStyle/>
        <a:p>
          <a:endParaRPr lang="zh-CN" altLang="en-US"/>
        </a:p>
      </dgm:t>
    </dgm:pt>
    <dgm:pt modelId="{1CE8A492-66E1-47DB-921A-5DC4BD89978F}" cxnId="{59DCAA44-B438-49EA-8092-826A1EAEEC1C}" type="sibTrans">
      <dgm:prSet/>
      <dgm:spPr/>
      <dgm:t>
        <a:bodyPr/>
        <a:lstStyle/>
        <a:p>
          <a:endParaRPr lang="zh-CN" altLang="en-US"/>
        </a:p>
      </dgm:t>
    </dgm:pt>
    <dgm:pt modelId="{60843D9F-E55D-4662-A9B1-25539EFBEFA9}" type="pres">
      <dgm:prSet presAssocID="{F98944D2-F1C0-4F5F-B16F-70EB39E5DF7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C307FF0-D607-453C-87B3-F13815F8C946}" type="pres">
      <dgm:prSet presAssocID="{47E1A629-7866-42B3-87A8-8FFADEE0DDC6}" presName="parentText" presStyleLbl="node1" presStyleIdx="0" presStyleCnt="1" custLinFactNeighborX="-77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9DCAA44-B438-49EA-8092-826A1EAEEC1C}" srcId="{F98944D2-F1C0-4F5F-B16F-70EB39E5DF71}" destId="{47E1A629-7866-42B3-87A8-8FFADEE0DDC6}" srcOrd="0" destOrd="0" parTransId="{A4662D0A-86FE-4993-9870-A32D54EBD187}" sibTransId="{1CE8A492-66E1-47DB-921A-5DC4BD89978F}"/>
    <dgm:cxn modelId="{3C20D21A-C955-45F9-B2F0-F55A68E1F060}" type="presOf" srcId="{47E1A629-7866-42B3-87A8-8FFADEE0DDC6}" destId="{6C307FF0-D607-453C-87B3-F13815F8C946}" srcOrd="0" destOrd="0" presId="urn:microsoft.com/office/officeart/2005/8/layout/vList2"/>
    <dgm:cxn modelId="{76161637-49CA-4BBC-9938-348471507C94}" type="presOf" srcId="{F98944D2-F1C0-4F5F-B16F-70EB39E5DF71}" destId="{60843D9F-E55D-4662-A9B1-25539EFBEFA9}" srcOrd="0" destOrd="0" presId="urn:microsoft.com/office/officeart/2005/8/layout/vList2"/>
    <dgm:cxn modelId="{7669E4F2-36B0-4F06-B390-1EAF6F5B5ECF}" type="presParOf" srcId="{60843D9F-E55D-4662-A9B1-25539EFBEFA9}" destId="{6C307FF0-D607-453C-87B3-F13815F8C946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5485924" cy="404019"/>
        <a:chOff x="0" y="0"/>
        <a:chExt cx="5485924" cy="404019"/>
      </a:xfrm>
    </dsp:grpSpPr>
    <dsp:sp modelId="{6C307FF0-D607-453C-87B3-F13815F8C946}">
      <dsp:nvSpPr>
        <dsp:cNvPr id="3" name="圆角矩形 2"/>
        <dsp:cNvSpPr/>
      </dsp:nvSpPr>
      <dsp:spPr bwMode="white">
        <a:xfrm>
          <a:off x="0" y="0"/>
          <a:ext cx="5485924" cy="404019"/>
        </a:xfrm>
        <a:prstGeom prst="roundRect">
          <a:avLst/>
        </a:prstGeom>
        <a:noFill/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想一想，圆柱怎样切成一个最大的圆锥？</a:t>
          </a:r>
          <a:endParaRPr lang="zh-CN" altLang="en-US" sz="2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0"/>
        <a:ext cx="5485924" cy="40401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307FF0-D607-453C-87B3-F13815F8C946}">
      <dsp:nvSpPr>
        <dsp:cNvPr id="0" name=""/>
        <dsp:cNvSpPr/>
      </dsp:nvSpPr>
      <dsp:spPr>
        <a:xfrm>
          <a:off x="0" y="1"/>
          <a:ext cx="5485924" cy="404015"/>
        </a:xfrm>
        <a:prstGeom prst="round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想一想，圆柱怎样切成一个最大的圆锥？</a:t>
          </a:r>
          <a:endParaRPr lang="zh-CN" altLang="en-US" sz="24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9722" y="19723"/>
        <a:ext cx="5446480" cy="36457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307FF0-D607-453C-87B3-F13815F8C946}">
      <dsp:nvSpPr>
        <dsp:cNvPr id="0" name=""/>
        <dsp:cNvSpPr/>
      </dsp:nvSpPr>
      <dsp:spPr>
        <a:xfrm>
          <a:off x="0" y="1"/>
          <a:ext cx="5485924" cy="404015"/>
        </a:xfrm>
        <a:prstGeom prst="round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想一想，圆柱怎样切成一个最大的圆锥？</a:t>
          </a:r>
          <a:endParaRPr lang="zh-CN" altLang="en-US" sz="24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9722" y="19723"/>
        <a:ext cx="5446480" cy="36457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307FF0-D607-453C-87B3-F13815F8C946}">
      <dsp:nvSpPr>
        <dsp:cNvPr id="0" name=""/>
        <dsp:cNvSpPr/>
      </dsp:nvSpPr>
      <dsp:spPr>
        <a:xfrm>
          <a:off x="0" y="112402"/>
          <a:ext cx="4814426" cy="583232"/>
        </a:xfrm>
        <a:prstGeom prst="round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实验探究：等底等高的圆柱和圆锥容器容积有什么关系？</a:t>
          </a:r>
        </a:p>
      </dsp:txBody>
      <dsp:txXfrm>
        <a:off x="28471" y="140873"/>
        <a:ext cx="4757484" cy="52629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307FF0-D607-453C-87B3-F13815F8C946}">
      <dsp:nvSpPr>
        <dsp:cNvPr id="0" name=""/>
        <dsp:cNvSpPr/>
      </dsp:nvSpPr>
      <dsp:spPr>
        <a:xfrm>
          <a:off x="0" y="112402"/>
          <a:ext cx="6729136" cy="583232"/>
        </a:xfrm>
        <a:prstGeom prst="round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实验探究：等底等高的圆柱和圆锥容器容积有什么关系？</a:t>
          </a:r>
          <a:endParaRPr lang="zh-CN" altLang="en-US" sz="28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28471" y="140873"/>
        <a:ext cx="6672194" cy="52629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690143" cy="808037"/>
        <a:chOff x="0" y="0"/>
        <a:chExt cx="3690143" cy="808037"/>
      </a:xfrm>
    </dsp:grpSpPr>
    <dsp:sp modelId="{6C307FF0-D607-453C-87B3-F13815F8C946}">
      <dsp:nvSpPr>
        <dsp:cNvPr id="3" name="圆角矩形 2"/>
        <dsp:cNvSpPr/>
      </dsp:nvSpPr>
      <dsp:spPr bwMode="white">
        <a:xfrm>
          <a:off x="0" y="0"/>
          <a:ext cx="3690143" cy="808037"/>
        </a:xfrm>
        <a:prstGeom prst="roundRect">
          <a:avLst/>
        </a:prstGeom>
        <a:noFill/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121920" tIns="121920" rIns="121920" bIns="12192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实验探究：等底等高的圆柱和圆锥容器容积有什么关系？</a:t>
          </a:r>
          <a:endParaRPr lang="zh-CN" altLang="en-US" sz="3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0"/>
        <a:ext cx="3690143" cy="80803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307FF0-D607-453C-87B3-F13815F8C946}">
      <dsp:nvSpPr>
        <dsp:cNvPr id="0" name=""/>
        <dsp:cNvSpPr/>
      </dsp:nvSpPr>
      <dsp:spPr>
        <a:xfrm>
          <a:off x="0" y="394"/>
          <a:ext cx="7920880" cy="807247"/>
        </a:xfrm>
        <a:prstGeom prst="round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实验探究：等底等高的圆柱和圆锥容器容积有什么关系？</a:t>
          </a:r>
          <a:endParaRPr lang="zh-CN" altLang="en-US" sz="28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39407" y="39801"/>
        <a:ext cx="7842066" cy="728433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307FF0-D607-453C-87B3-F13815F8C946}">
      <dsp:nvSpPr>
        <dsp:cNvPr id="0" name=""/>
        <dsp:cNvSpPr/>
      </dsp:nvSpPr>
      <dsp:spPr>
        <a:xfrm>
          <a:off x="0" y="39492"/>
          <a:ext cx="7832682" cy="729051"/>
        </a:xfrm>
        <a:prstGeom prst="round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实验探究：等底等高的圆柱和圆锥容器容积有什么关系？</a:t>
          </a:r>
          <a:endParaRPr lang="zh-CN" altLang="en-US" sz="28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35589" y="75081"/>
        <a:ext cx="7761504" cy="657873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7904690" cy="808037"/>
        <a:chOff x="0" y="0"/>
        <a:chExt cx="7904690" cy="808037"/>
      </a:xfrm>
    </dsp:grpSpPr>
    <dsp:sp modelId="{6C307FF0-D607-453C-87B3-F13815F8C946}">
      <dsp:nvSpPr>
        <dsp:cNvPr id="3" name="圆角矩形 2"/>
        <dsp:cNvSpPr/>
      </dsp:nvSpPr>
      <dsp:spPr bwMode="white">
        <a:xfrm>
          <a:off x="0" y="0"/>
          <a:ext cx="7904690" cy="808037"/>
        </a:xfrm>
        <a:prstGeom prst="roundRect">
          <a:avLst/>
        </a:prstGeom>
        <a:noFill/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106680" tIns="106680" rIns="106680" bIns="10668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实验探究：等底等高的圆柱和圆锥容器容积有什么关系？</a:t>
          </a:r>
          <a:endParaRPr lang="zh-CN" altLang="en-US" sz="28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0"/>
        <a:ext cx="7904690" cy="808037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814426" cy="808037"/>
        <a:chOff x="0" y="0"/>
        <a:chExt cx="4814426" cy="808037"/>
      </a:xfrm>
    </dsp:grpSpPr>
    <dsp:sp modelId="{6C307FF0-D607-453C-87B3-F13815F8C946}">
      <dsp:nvSpPr>
        <dsp:cNvPr id="3" name="圆角矩形 2"/>
        <dsp:cNvSpPr/>
      </dsp:nvSpPr>
      <dsp:spPr bwMode="white">
        <a:xfrm>
          <a:off x="915728" y="0"/>
          <a:ext cx="2982970" cy="808037"/>
        </a:xfrm>
        <a:prstGeom prst="roundRect">
          <a:avLst/>
        </a:prstGeom>
        <a:noFill/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121920" tIns="121920" rIns="121920" bIns="12192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实验探究：等底等高的圆柱和圆锥容器容积有什么关系？</a:t>
          </a:r>
          <a:endParaRPr lang="zh-CN" altLang="en-US" sz="3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915728" y="0"/>
        <a:ext cx="2982970" cy="808037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7776864" cy="808037"/>
        <a:chOff x="0" y="0"/>
        <a:chExt cx="7776864" cy="808037"/>
      </a:xfrm>
    </dsp:grpSpPr>
    <dsp:sp modelId="{6C307FF0-D607-453C-87B3-F13815F8C946}">
      <dsp:nvSpPr>
        <dsp:cNvPr id="3" name="圆角矩形 2"/>
        <dsp:cNvSpPr/>
      </dsp:nvSpPr>
      <dsp:spPr bwMode="white">
        <a:xfrm>
          <a:off x="0" y="0"/>
          <a:ext cx="7776864" cy="808037"/>
        </a:xfrm>
        <a:prstGeom prst="roundRect">
          <a:avLst/>
        </a:prstGeom>
        <a:noFill/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106680" tIns="106680" rIns="106680" bIns="10668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实验探究：等底等高的圆柱和圆锥容器容积有什么关系？</a:t>
          </a:r>
          <a:endParaRPr lang="zh-CN" altLang="en-US" sz="28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0"/>
        <a:ext cx="7776864" cy="8080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5485924" cy="404019"/>
        <a:chOff x="0" y="0"/>
        <a:chExt cx="5485924" cy="404019"/>
      </a:xfrm>
    </dsp:grpSpPr>
    <dsp:sp modelId="{6C307FF0-D607-453C-87B3-F13815F8C946}">
      <dsp:nvSpPr>
        <dsp:cNvPr id="3" name="圆角矩形 2"/>
        <dsp:cNvSpPr/>
      </dsp:nvSpPr>
      <dsp:spPr bwMode="white">
        <a:xfrm>
          <a:off x="0" y="0"/>
          <a:ext cx="5485924" cy="404019"/>
        </a:xfrm>
        <a:prstGeom prst="roundRect">
          <a:avLst/>
        </a:prstGeom>
        <a:noFill/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想一想，圆柱怎样切成一个最大的圆锥？</a:t>
          </a:r>
          <a:endParaRPr lang="zh-CN" altLang="en-US" sz="2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0"/>
        <a:ext cx="5485924" cy="404019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7776864" cy="808037"/>
        <a:chOff x="0" y="0"/>
        <a:chExt cx="7776864" cy="808037"/>
      </a:xfrm>
    </dsp:grpSpPr>
    <dsp:sp modelId="{6C307FF0-D607-453C-87B3-F13815F8C946}">
      <dsp:nvSpPr>
        <dsp:cNvPr id="3" name="圆角矩形 2"/>
        <dsp:cNvSpPr/>
      </dsp:nvSpPr>
      <dsp:spPr bwMode="white">
        <a:xfrm>
          <a:off x="0" y="0"/>
          <a:ext cx="7776864" cy="808037"/>
        </a:xfrm>
        <a:prstGeom prst="roundRect">
          <a:avLst/>
        </a:prstGeom>
        <a:noFill/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106680" tIns="106680" rIns="106680" bIns="10668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实验探究：等底等高的圆柱和圆锥容器容积有什么关系？</a:t>
          </a:r>
          <a:endParaRPr lang="zh-CN" altLang="en-US" sz="28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0"/>
        <a:ext cx="7776864" cy="808037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814426" cy="808037"/>
        <a:chOff x="0" y="0"/>
        <a:chExt cx="4814426" cy="808037"/>
      </a:xfrm>
    </dsp:grpSpPr>
    <dsp:sp modelId="{6C307FF0-D607-453C-87B3-F13815F8C946}">
      <dsp:nvSpPr>
        <dsp:cNvPr id="3" name="圆角矩形 2"/>
        <dsp:cNvSpPr/>
      </dsp:nvSpPr>
      <dsp:spPr bwMode="white">
        <a:xfrm>
          <a:off x="1037485" y="0"/>
          <a:ext cx="2739457" cy="808037"/>
        </a:xfrm>
        <a:prstGeom prst="roundRect">
          <a:avLst/>
        </a:prstGeom>
        <a:noFill/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121920" tIns="121920" rIns="121920" bIns="12192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实验探究：等底等高的圆柱和圆锥容器容积有什么关系？</a:t>
          </a:r>
          <a:endParaRPr lang="zh-CN" altLang="en-US" sz="3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037485" y="0"/>
        <a:ext cx="2739457" cy="808037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7704856" cy="808037"/>
        <a:chOff x="0" y="0"/>
        <a:chExt cx="7704856" cy="808037"/>
      </a:xfrm>
    </dsp:grpSpPr>
    <dsp:sp modelId="{6C307FF0-D607-453C-87B3-F13815F8C946}">
      <dsp:nvSpPr>
        <dsp:cNvPr id="3" name="圆角矩形 2"/>
        <dsp:cNvSpPr/>
      </dsp:nvSpPr>
      <dsp:spPr bwMode="white">
        <a:xfrm>
          <a:off x="0" y="0"/>
          <a:ext cx="7704856" cy="808037"/>
        </a:xfrm>
        <a:prstGeom prst="roundRect">
          <a:avLst/>
        </a:prstGeom>
        <a:noFill/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106680" tIns="106680" rIns="106680" bIns="10668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实验探究：等底等高的圆柱和圆锥容器容积有什么关系？</a:t>
          </a:r>
          <a:endParaRPr lang="zh-CN" altLang="en-US" sz="28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0"/>
        <a:ext cx="7704856" cy="808037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7920880" cy="808037"/>
        <a:chOff x="0" y="0"/>
        <a:chExt cx="7920880" cy="808037"/>
      </a:xfrm>
    </dsp:grpSpPr>
    <dsp:sp modelId="{6C307FF0-D607-453C-87B3-F13815F8C946}">
      <dsp:nvSpPr>
        <dsp:cNvPr id="3" name="圆角矩形 2"/>
        <dsp:cNvSpPr/>
      </dsp:nvSpPr>
      <dsp:spPr bwMode="white">
        <a:xfrm>
          <a:off x="0" y="0"/>
          <a:ext cx="7920880" cy="808037"/>
        </a:xfrm>
        <a:prstGeom prst="roundRect">
          <a:avLst/>
        </a:prstGeom>
        <a:noFill/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106680" tIns="106680" rIns="106680" bIns="106680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实验探究：等底等高的圆柱和圆锥容器容积有什么关系？</a:t>
          </a:r>
          <a:endParaRPr lang="zh-CN" altLang="en-US" sz="28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0"/>
        <a:ext cx="7920880" cy="808037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307FF0-D607-453C-87B3-F13815F8C946}">
      <dsp:nvSpPr>
        <dsp:cNvPr id="0" name=""/>
        <dsp:cNvSpPr/>
      </dsp:nvSpPr>
      <dsp:spPr>
        <a:xfrm>
          <a:off x="0" y="394"/>
          <a:ext cx="7704856" cy="807247"/>
        </a:xfrm>
        <a:prstGeom prst="round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实验探究：不等底等高的圆柱和圆锥容器容积也有</a:t>
          </a:r>
          <a:r>
            <a:rPr lang="en-US" altLang="zh-CN" sz="2800" b="1" kern="1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3</a:t>
          </a:r>
          <a:r>
            <a:rPr lang="zh-CN" altLang="en-US" sz="2800" b="1" kern="1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倍关系吗？</a:t>
          </a:r>
          <a:endParaRPr lang="zh-CN" altLang="en-US" sz="28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39407" y="39801"/>
        <a:ext cx="7626042" cy="728433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7254480" cy="436054"/>
        <a:chOff x="0" y="0"/>
        <a:chExt cx="7254480" cy="436054"/>
      </a:xfrm>
    </dsp:grpSpPr>
    <dsp:sp modelId="{83E44CB4-E43C-44E7-9C09-037343E7BE13}">
      <dsp:nvSpPr>
        <dsp:cNvPr id="3" name="圆角矩形 2"/>
        <dsp:cNvSpPr/>
      </dsp:nvSpPr>
      <dsp:spPr bwMode="white">
        <a:xfrm>
          <a:off x="0" y="0"/>
          <a:ext cx="7254480" cy="436054"/>
        </a:xfrm>
        <a:prstGeom prst="roundRect">
          <a:avLst/>
        </a:prstGeom>
        <a:noFill/>
        <a:ln>
          <a:solidFill>
            <a:schemeClr val="accent5"/>
          </a:solidFill>
        </a:ln>
      </dsp:spPr>
      <dsp:style>
        <a:lnRef idx="2">
          <a:schemeClr val="lt1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等底等体积</a:t>
          </a:r>
          <a:r>
            <a:rPr 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的圆柱和圆锥，圆锥的高是圆柱高的</a:t>
          </a:r>
          <a:r>
            <a: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3</a:t>
          </a:r>
          <a:r>
            <a:rPr 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倍。</a:t>
          </a:r>
        </a:p>
      </dsp:txBody>
      <dsp:txXfrm>
        <a:off x="0" y="0"/>
        <a:ext cx="7254480" cy="436054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7442972" cy="436054"/>
        <a:chOff x="0" y="0"/>
        <a:chExt cx="7442972" cy="436054"/>
      </a:xfrm>
    </dsp:grpSpPr>
    <dsp:sp modelId="{83E44CB4-E43C-44E7-9C09-037343E7BE13}">
      <dsp:nvSpPr>
        <dsp:cNvPr id="3" name="圆角矩形 2"/>
        <dsp:cNvSpPr/>
      </dsp:nvSpPr>
      <dsp:spPr bwMode="white">
        <a:xfrm>
          <a:off x="0" y="0"/>
          <a:ext cx="7442972" cy="436054"/>
        </a:xfrm>
        <a:prstGeom prst="roundRect">
          <a:avLst/>
        </a:prstGeom>
        <a:noFill/>
        <a:ln>
          <a:solidFill>
            <a:schemeClr val="accent5"/>
          </a:solidFill>
        </a:ln>
      </dsp:spPr>
      <dsp:style>
        <a:lnRef idx="2">
          <a:schemeClr val="lt1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等高等体积</a:t>
          </a:r>
          <a:r>
            <a:rPr 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的圆柱和圆锥，圆锥的</a:t>
          </a:r>
          <a:r>
            <a: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底面积</a:t>
          </a:r>
          <a:r>
            <a:rPr 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是圆柱的</a:t>
          </a:r>
          <a:r>
            <a: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3</a:t>
          </a:r>
          <a:r>
            <a:rPr 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倍。</a:t>
          </a:r>
        </a:p>
      </dsp:txBody>
      <dsp:txXfrm>
        <a:off x="0" y="0"/>
        <a:ext cx="7442972" cy="436054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574271" cy="808037"/>
        <a:chOff x="0" y="0"/>
        <a:chExt cx="6574271" cy="808037"/>
      </a:xfrm>
    </dsp:grpSpPr>
    <dsp:sp modelId="{6C307FF0-D607-453C-87B3-F13815F8C946}">
      <dsp:nvSpPr>
        <dsp:cNvPr id="3" name="圆角矩形 2"/>
        <dsp:cNvSpPr/>
      </dsp:nvSpPr>
      <dsp:spPr bwMode="white">
        <a:xfrm>
          <a:off x="0" y="0"/>
          <a:ext cx="6574271" cy="808037"/>
        </a:xfrm>
        <a:prstGeom prst="roundRect">
          <a:avLst/>
        </a:prstGeom>
        <a:noFill/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不等底等高的圆柱和圆锥，圆锥体积不是圆柱体积的   。</a:t>
          </a:r>
          <a:endParaRPr lang="zh-CN" altLang="en-US" sz="2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0"/>
        <a:ext cx="6574271" cy="8080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5485924" cy="404019"/>
        <a:chOff x="0" y="0"/>
        <a:chExt cx="5485924" cy="404019"/>
      </a:xfrm>
    </dsp:grpSpPr>
    <dsp:sp modelId="{6C307FF0-D607-453C-87B3-F13815F8C946}">
      <dsp:nvSpPr>
        <dsp:cNvPr id="3" name="圆角矩形 2"/>
        <dsp:cNvSpPr/>
      </dsp:nvSpPr>
      <dsp:spPr bwMode="white">
        <a:xfrm>
          <a:off x="0" y="0"/>
          <a:ext cx="5485924" cy="404019"/>
        </a:xfrm>
        <a:prstGeom prst="roundRect">
          <a:avLst/>
        </a:prstGeom>
        <a:noFill/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想一想，圆柱怎样切成一个最大的圆锥？</a:t>
          </a:r>
          <a:endParaRPr lang="zh-CN" altLang="en-US" sz="2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0"/>
        <a:ext cx="5485924" cy="40401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5485924" cy="404019"/>
        <a:chOff x="0" y="0"/>
        <a:chExt cx="5485924" cy="404019"/>
      </a:xfrm>
    </dsp:grpSpPr>
    <dsp:sp modelId="{6C307FF0-D607-453C-87B3-F13815F8C946}">
      <dsp:nvSpPr>
        <dsp:cNvPr id="3" name="圆角矩形 2"/>
        <dsp:cNvSpPr/>
      </dsp:nvSpPr>
      <dsp:spPr bwMode="white">
        <a:xfrm>
          <a:off x="0" y="0"/>
          <a:ext cx="5485924" cy="404019"/>
        </a:xfrm>
        <a:prstGeom prst="roundRect">
          <a:avLst/>
        </a:prstGeom>
        <a:noFill/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想一想，圆柱怎样切成一个最大的圆锥？</a:t>
          </a:r>
          <a:endParaRPr lang="zh-CN" altLang="en-US" sz="2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0"/>
        <a:ext cx="5485924" cy="40401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5485924" cy="404019"/>
        <a:chOff x="0" y="0"/>
        <a:chExt cx="5485924" cy="404019"/>
      </a:xfrm>
    </dsp:grpSpPr>
    <dsp:sp modelId="{6C307FF0-D607-453C-87B3-F13815F8C946}">
      <dsp:nvSpPr>
        <dsp:cNvPr id="3" name="圆角矩形 2"/>
        <dsp:cNvSpPr/>
      </dsp:nvSpPr>
      <dsp:spPr bwMode="white">
        <a:xfrm>
          <a:off x="0" y="0"/>
          <a:ext cx="5485924" cy="404019"/>
        </a:xfrm>
        <a:prstGeom prst="roundRect">
          <a:avLst/>
        </a:prstGeom>
        <a:noFill/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想一想，圆柱怎样切成一个最大的圆锥？</a:t>
          </a:r>
          <a:endParaRPr lang="zh-CN" altLang="en-US" sz="2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0"/>
        <a:ext cx="5485924" cy="40401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5485924" cy="404019"/>
        <a:chOff x="0" y="0"/>
        <a:chExt cx="5485924" cy="404019"/>
      </a:xfrm>
    </dsp:grpSpPr>
    <dsp:sp modelId="{6C307FF0-D607-453C-87B3-F13815F8C946}">
      <dsp:nvSpPr>
        <dsp:cNvPr id="3" name="圆角矩形 2"/>
        <dsp:cNvSpPr/>
      </dsp:nvSpPr>
      <dsp:spPr bwMode="white">
        <a:xfrm>
          <a:off x="0" y="0"/>
          <a:ext cx="5485924" cy="404019"/>
        </a:xfrm>
        <a:prstGeom prst="roundRect">
          <a:avLst/>
        </a:prstGeom>
        <a:noFill/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想一想，圆柱怎样切成一个最大的圆锥？</a:t>
          </a:r>
          <a:endParaRPr lang="zh-CN" altLang="en-US" sz="2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0"/>
        <a:ext cx="5485924" cy="40401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5485924" cy="404019"/>
        <a:chOff x="0" y="0"/>
        <a:chExt cx="5485924" cy="404019"/>
      </a:xfrm>
    </dsp:grpSpPr>
    <dsp:sp modelId="{6C307FF0-D607-453C-87B3-F13815F8C946}">
      <dsp:nvSpPr>
        <dsp:cNvPr id="3" name="圆角矩形 2"/>
        <dsp:cNvSpPr/>
      </dsp:nvSpPr>
      <dsp:spPr bwMode="white">
        <a:xfrm>
          <a:off x="0" y="0"/>
          <a:ext cx="5485924" cy="404019"/>
        </a:xfrm>
        <a:prstGeom prst="roundRect">
          <a:avLst/>
        </a:prstGeom>
        <a:noFill/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91439" rIns="91439" bIns="91439" anchor="ctr"/>
        <a:lstStyle>
          <a:lvl1pPr algn="l">
            <a:defRPr sz="500"/>
          </a:lvl1pPr>
          <a:lvl2pPr marL="57150" indent="-57150" algn="l">
            <a:defRPr sz="300"/>
          </a:lvl2pPr>
          <a:lvl3pPr marL="114300" indent="-57150" algn="l">
            <a:defRPr sz="300"/>
          </a:lvl3pPr>
          <a:lvl4pPr marL="171450" indent="-57150" algn="l">
            <a:defRPr sz="300"/>
          </a:lvl4pPr>
          <a:lvl5pPr marL="228600" indent="-57150" algn="l">
            <a:defRPr sz="300"/>
          </a:lvl5pPr>
          <a:lvl6pPr marL="285750" indent="-57150" algn="l">
            <a:defRPr sz="300"/>
          </a:lvl6pPr>
          <a:lvl7pPr marL="342900" indent="-57150" algn="l">
            <a:defRPr sz="300"/>
          </a:lvl7pPr>
          <a:lvl8pPr marL="400050" indent="-57150" algn="l">
            <a:defRPr sz="300"/>
          </a:lvl8pPr>
          <a:lvl9pPr marL="457200" indent="-57150" algn="l">
            <a:defRPr sz="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想一想，圆柱怎样切成一个最大的圆锥？</a:t>
          </a:r>
          <a:endParaRPr lang="zh-CN" altLang="en-US" sz="24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0"/>
        <a:ext cx="5485924" cy="4040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22DC1B-5701-4DDF-88B3-35E4247EC4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7A0229-9FCF-4FCA-B4BE-660752DE539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944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圆柱与圆锥 圆锥的体积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25.xml"/><Relationship Id="rId5" Type="http://schemas.openxmlformats.org/officeDocument/2006/relationships/slide" Target="slide32.xml"/><Relationship Id="rId4" Type="http://schemas.openxmlformats.org/officeDocument/2006/relationships/slide" Target="slide31.xml"/><Relationship Id="rId3" Type="http://schemas.openxmlformats.org/officeDocument/2006/relationships/slide" Target="slide11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slide" Target="slide1.xml"/><Relationship Id="rId7" Type="http://schemas.microsoft.com/office/2007/relationships/diagramDrawing" Target="../diagrams/drawing11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Relationship Id="rId3" Type="http://schemas.openxmlformats.org/officeDocument/2006/relationships/diagramData" Target="../diagrams/data11.xml"/><Relationship Id="rId2" Type="http://schemas.microsoft.com/office/2007/relationships/hdphoto" Target="../media/image7.wdp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.png"/><Relationship Id="rId7" Type="http://schemas.openxmlformats.org/officeDocument/2006/relationships/slide" Target="slide1.xml"/><Relationship Id="rId6" Type="http://schemas.openxmlformats.org/officeDocument/2006/relationships/image" Target="../media/image8.png"/><Relationship Id="rId5" Type="http://schemas.microsoft.com/office/2007/relationships/diagramDrawing" Target="../diagrams/drawing12.xml"/><Relationship Id="rId4" Type="http://schemas.openxmlformats.org/officeDocument/2006/relationships/diagramColors" Target="../diagrams/colors12.xml"/><Relationship Id="rId3" Type="http://schemas.openxmlformats.org/officeDocument/2006/relationships/diagramQuickStyle" Target="../diagrams/quickStyle12.xml"/><Relationship Id="rId2" Type="http://schemas.openxmlformats.org/officeDocument/2006/relationships/diagramLayout" Target="../diagrams/layout12.xml"/><Relationship Id="rId1" Type="http://schemas.openxmlformats.org/officeDocument/2006/relationships/diagramData" Target="../diagrams/data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slide" Target="slide1.xml"/><Relationship Id="rId5" Type="http://schemas.microsoft.com/office/2007/relationships/diagramDrawing" Target="../diagrams/drawing13.xml"/><Relationship Id="rId4" Type="http://schemas.openxmlformats.org/officeDocument/2006/relationships/diagramColors" Target="../diagrams/colors13.xml"/><Relationship Id="rId3" Type="http://schemas.openxmlformats.org/officeDocument/2006/relationships/diagramQuickStyle" Target="../diagrams/quickStyle13.xml"/><Relationship Id="rId2" Type="http://schemas.openxmlformats.org/officeDocument/2006/relationships/diagramLayout" Target="../diagrams/layout13.xml"/><Relationship Id="rId1" Type="http://schemas.openxmlformats.org/officeDocument/2006/relationships/diagramData" Target="../diagrams/data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slide" Target="slide1.xml"/><Relationship Id="rId5" Type="http://schemas.microsoft.com/office/2007/relationships/diagramDrawing" Target="../diagrams/drawing14.xml"/><Relationship Id="rId4" Type="http://schemas.openxmlformats.org/officeDocument/2006/relationships/diagramColors" Target="../diagrams/colors14.xml"/><Relationship Id="rId3" Type="http://schemas.openxmlformats.org/officeDocument/2006/relationships/diagramQuickStyle" Target="../diagrams/quickStyle14.xml"/><Relationship Id="rId2" Type="http://schemas.openxmlformats.org/officeDocument/2006/relationships/diagramLayout" Target="../diagrams/layout14.xml"/><Relationship Id="rId1" Type="http://schemas.openxmlformats.org/officeDocument/2006/relationships/diagramData" Target="../diagrams/data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slide" Target="slide1.xml"/><Relationship Id="rId5" Type="http://schemas.microsoft.com/office/2007/relationships/diagramDrawing" Target="../diagrams/drawing15.xml"/><Relationship Id="rId4" Type="http://schemas.openxmlformats.org/officeDocument/2006/relationships/diagramColors" Target="../diagrams/colors15.xml"/><Relationship Id="rId3" Type="http://schemas.openxmlformats.org/officeDocument/2006/relationships/diagramQuickStyle" Target="../diagrams/quickStyle15.xml"/><Relationship Id="rId2" Type="http://schemas.openxmlformats.org/officeDocument/2006/relationships/diagramLayout" Target="../diagrams/layout15.xml"/><Relationship Id="rId1" Type="http://schemas.openxmlformats.org/officeDocument/2006/relationships/diagramData" Target="../diagrams/data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slide" Target="slide1.xml"/><Relationship Id="rId5" Type="http://schemas.microsoft.com/office/2007/relationships/diagramDrawing" Target="../diagrams/drawing16.xml"/><Relationship Id="rId4" Type="http://schemas.openxmlformats.org/officeDocument/2006/relationships/diagramColors" Target="../diagrams/colors16.xml"/><Relationship Id="rId3" Type="http://schemas.openxmlformats.org/officeDocument/2006/relationships/diagramQuickStyle" Target="../diagrams/quickStyle16.xml"/><Relationship Id="rId2" Type="http://schemas.openxmlformats.org/officeDocument/2006/relationships/diagramLayout" Target="../diagrams/layout16.xml"/><Relationship Id="rId1" Type="http://schemas.openxmlformats.org/officeDocument/2006/relationships/diagramData" Target="../diagrams/data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slide" Target="slide1.xml"/><Relationship Id="rId5" Type="http://schemas.microsoft.com/office/2007/relationships/diagramDrawing" Target="../diagrams/drawing17.xml"/><Relationship Id="rId4" Type="http://schemas.openxmlformats.org/officeDocument/2006/relationships/diagramColors" Target="../diagrams/colors17.xml"/><Relationship Id="rId3" Type="http://schemas.openxmlformats.org/officeDocument/2006/relationships/diagramQuickStyle" Target="../diagrams/quickStyle17.xml"/><Relationship Id="rId2" Type="http://schemas.openxmlformats.org/officeDocument/2006/relationships/diagramLayout" Target="../diagrams/layout17.xml"/><Relationship Id="rId1" Type="http://schemas.openxmlformats.org/officeDocument/2006/relationships/diagramData" Target="../diagrams/data1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slide" Target="slide1.xml"/><Relationship Id="rId5" Type="http://schemas.microsoft.com/office/2007/relationships/diagramDrawing" Target="../diagrams/drawing18.xml"/><Relationship Id="rId4" Type="http://schemas.openxmlformats.org/officeDocument/2006/relationships/diagramColors" Target="../diagrams/colors18.xml"/><Relationship Id="rId3" Type="http://schemas.openxmlformats.org/officeDocument/2006/relationships/diagramQuickStyle" Target="../diagrams/quickStyle18.xml"/><Relationship Id="rId2" Type="http://schemas.openxmlformats.org/officeDocument/2006/relationships/diagramLayout" Target="../diagrams/layout18.xml"/><Relationship Id="rId1" Type="http://schemas.openxmlformats.org/officeDocument/2006/relationships/diagramData" Target="../diagrams/data1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slide" Target="slide1.xml"/><Relationship Id="rId5" Type="http://schemas.microsoft.com/office/2007/relationships/diagramDrawing" Target="../diagrams/drawing19.xml"/><Relationship Id="rId4" Type="http://schemas.openxmlformats.org/officeDocument/2006/relationships/diagramColors" Target="../diagrams/colors19.xml"/><Relationship Id="rId3" Type="http://schemas.openxmlformats.org/officeDocument/2006/relationships/diagramQuickStyle" Target="../diagrams/quickStyle19.xml"/><Relationship Id="rId2" Type="http://schemas.openxmlformats.org/officeDocument/2006/relationships/diagramLayout" Target="../diagrams/layout19.xml"/><Relationship Id="rId1" Type="http://schemas.openxmlformats.org/officeDocument/2006/relationships/diagramData" Target="../diagrams/data1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slide" Target="slide1.xml"/><Relationship Id="rId5" Type="http://schemas.microsoft.com/office/2007/relationships/diagramDrawing" Target="../diagrams/drawing20.xml"/><Relationship Id="rId4" Type="http://schemas.openxmlformats.org/officeDocument/2006/relationships/diagramColors" Target="../diagrams/colors20.xml"/><Relationship Id="rId3" Type="http://schemas.openxmlformats.org/officeDocument/2006/relationships/diagramQuickStyle" Target="../diagrams/quickStyle20.xml"/><Relationship Id="rId2" Type="http://schemas.openxmlformats.org/officeDocument/2006/relationships/diagramLayout" Target="../diagrams/layout20.xml"/><Relationship Id="rId1" Type="http://schemas.openxmlformats.org/officeDocument/2006/relationships/diagramData" Target="../diagrams/data2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.png"/><Relationship Id="rId7" Type="http://schemas.openxmlformats.org/officeDocument/2006/relationships/slide" Target="slide1.xml"/><Relationship Id="rId6" Type="http://schemas.openxmlformats.org/officeDocument/2006/relationships/image" Target="../media/image4.pn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slide" Target="slide1.xml"/><Relationship Id="rId5" Type="http://schemas.microsoft.com/office/2007/relationships/diagramDrawing" Target="../diagrams/drawing21.xml"/><Relationship Id="rId4" Type="http://schemas.openxmlformats.org/officeDocument/2006/relationships/diagramColors" Target="../diagrams/colors21.xml"/><Relationship Id="rId3" Type="http://schemas.openxmlformats.org/officeDocument/2006/relationships/diagramQuickStyle" Target="../diagrams/quickStyle21.xml"/><Relationship Id="rId2" Type="http://schemas.openxmlformats.org/officeDocument/2006/relationships/diagramLayout" Target="../diagrams/layout21.xml"/><Relationship Id="rId1" Type="http://schemas.openxmlformats.org/officeDocument/2006/relationships/diagramData" Target="../diagrams/data2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slide" Target="slide1.xml"/><Relationship Id="rId5" Type="http://schemas.microsoft.com/office/2007/relationships/diagramDrawing" Target="../diagrams/drawing22.xml"/><Relationship Id="rId4" Type="http://schemas.openxmlformats.org/officeDocument/2006/relationships/diagramColors" Target="../diagrams/colors22.xml"/><Relationship Id="rId3" Type="http://schemas.openxmlformats.org/officeDocument/2006/relationships/diagramQuickStyle" Target="../diagrams/quickStyle22.xml"/><Relationship Id="rId2" Type="http://schemas.openxmlformats.org/officeDocument/2006/relationships/diagramLayout" Target="../diagrams/layout22.xml"/><Relationship Id="rId1" Type="http://schemas.openxmlformats.org/officeDocument/2006/relationships/diagramData" Target="../diagrams/data22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.png"/><Relationship Id="rId7" Type="http://schemas.openxmlformats.org/officeDocument/2006/relationships/slide" Target="slide1.xml"/><Relationship Id="rId6" Type="http://schemas.openxmlformats.org/officeDocument/2006/relationships/image" Target="../media/image9.png"/><Relationship Id="rId5" Type="http://schemas.microsoft.com/office/2007/relationships/diagramDrawing" Target="../diagrams/drawing23.xml"/><Relationship Id="rId4" Type="http://schemas.openxmlformats.org/officeDocument/2006/relationships/diagramColors" Target="../diagrams/colors23.xml"/><Relationship Id="rId3" Type="http://schemas.openxmlformats.org/officeDocument/2006/relationships/diagramQuickStyle" Target="../diagrams/quickStyle23.xml"/><Relationship Id="rId2" Type="http://schemas.openxmlformats.org/officeDocument/2006/relationships/diagramLayout" Target="../diagrams/layout23.xml"/><Relationship Id="rId1" Type="http://schemas.openxmlformats.org/officeDocument/2006/relationships/diagramData" Target="../diagrams/data23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slide" Target="slide1.xml"/><Relationship Id="rId7" Type="http://schemas.microsoft.com/office/2007/relationships/hdphoto" Target="../media/image7.wdp"/><Relationship Id="rId6" Type="http://schemas.openxmlformats.org/officeDocument/2006/relationships/image" Target="../media/image6.png"/><Relationship Id="rId5" Type="http://schemas.microsoft.com/office/2007/relationships/diagramDrawing" Target="../diagrams/drawing24.xml"/><Relationship Id="rId4" Type="http://schemas.openxmlformats.org/officeDocument/2006/relationships/diagramColors" Target="../diagrams/colors24.xml"/><Relationship Id="rId3" Type="http://schemas.openxmlformats.org/officeDocument/2006/relationships/diagramQuickStyle" Target="../diagrams/quickStyle24.xml"/><Relationship Id="rId2" Type="http://schemas.openxmlformats.org/officeDocument/2006/relationships/diagramLayout" Target="../diagrams/layout24.xml"/><Relationship Id="rId10" Type="http://schemas.openxmlformats.org/officeDocument/2006/relationships/slideLayout" Target="../slideLayouts/slideLayout2.xml"/><Relationship Id="rId1" Type="http://schemas.openxmlformats.org/officeDocument/2006/relationships/diagramData" Target="../diagrams/data24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slide" Target="slide1.xml"/><Relationship Id="rId5" Type="http://schemas.openxmlformats.org/officeDocument/2006/relationships/image" Target="../media/image17.png"/><Relationship Id="rId4" Type="http://schemas.openxmlformats.org/officeDocument/2006/relationships/image" Target="../media/image11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slide" Target="slide1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26.xml"/><Relationship Id="rId8" Type="http://schemas.openxmlformats.org/officeDocument/2006/relationships/diagramQuickStyle" Target="../diagrams/quickStyle26.xml"/><Relationship Id="rId7" Type="http://schemas.openxmlformats.org/officeDocument/2006/relationships/diagramLayout" Target="../diagrams/layout26.xml"/><Relationship Id="rId6" Type="http://schemas.openxmlformats.org/officeDocument/2006/relationships/diagramData" Target="../diagrams/data26.xml"/><Relationship Id="rId5" Type="http://schemas.microsoft.com/office/2007/relationships/diagramDrawing" Target="../diagrams/drawing25.xml"/><Relationship Id="rId4" Type="http://schemas.openxmlformats.org/officeDocument/2006/relationships/diagramColors" Target="../diagrams/colors25.xml"/><Relationship Id="rId3" Type="http://schemas.openxmlformats.org/officeDocument/2006/relationships/diagramQuickStyle" Target="../diagrams/quickStyle25.xml"/><Relationship Id="rId2" Type="http://schemas.openxmlformats.org/officeDocument/2006/relationships/diagramLayout" Target="../diagrams/layout25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5.png"/><Relationship Id="rId11" Type="http://schemas.openxmlformats.org/officeDocument/2006/relationships/slide" Target="slide1.xml"/><Relationship Id="rId10" Type="http://schemas.microsoft.com/office/2007/relationships/diagramDrawing" Target="../diagrams/drawing26.xml"/><Relationship Id="rId1" Type="http://schemas.openxmlformats.org/officeDocument/2006/relationships/diagramData" Target="../diagrams/data25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diagramQuickStyle" Target="../diagrams/quickStyle28.xml"/><Relationship Id="rId8" Type="http://schemas.openxmlformats.org/officeDocument/2006/relationships/diagramLayout" Target="../diagrams/layout28.xml"/><Relationship Id="rId7" Type="http://schemas.openxmlformats.org/officeDocument/2006/relationships/diagramData" Target="../diagrams/data28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Relationship Id="rId3" Type="http://schemas.openxmlformats.org/officeDocument/2006/relationships/diagramLayout" Target="../diagrams/layout27.xml"/><Relationship Id="rId22" Type="http://schemas.openxmlformats.org/officeDocument/2006/relationships/slideLayout" Target="../slideLayouts/slideLayout3.xml"/><Relationship Id="rId21" Type="http://schemas.openxmlformats.org/officeDocument/2006/relationships/image" Target="../media/image5.png"/><Relationship Id="rId20" Type="http://schemas.openxmlformats.org/officeDocument/2006/relationships/slide" Target="slide1.xml"/><Relationship Id="rId2" Type="http://schemas.openxmlformats.org/officeDocument/2006/relationships/diagramData" Target="../diagrams/data27.xml"/><Relationship Id="rId19" Type="http://schemas.openxmlformats.org/officeDocument/2006/relationships/image" Target="../media/image25.png"/><Relationship Id="rId18" Type="http://schemas.openxmlformats.org/officeDocument/2006/relationships/image" Target="../media/image24.png"/><Relationship Id="rId17" Type="http://schemas.microsoft.com/office/2007/relationships/diagramDrawing" Target="../diagrams/drawing29.xml"/><Relationship Id="rId16" Type="http://schemas.openxmlformats.org/officeDocument/2006/relationships/diagramColors" Target="../diagrams/colors29.xml"/><Relationship Id="rId15" Type="http://schemas.openxmlformats.org/officeDocument/2006/relationships/diagramQuickStyle" Target="../diagrams/quickStyle29.xml"/><Relationship Id="rId14" Type="http://schemas.openxmlformats.org/officeDocument/2006/relationships/diagramLayout" Target="../diagrams/layout29.xml"/><Relationship Id="rId13" Type="http://schemas.openxmlformats.org/officeDocument/2006/relationships/diagramData" Target="../diagrams/data29.xml"/><Relationship Id="rId12" Type="http://schemas.openxmlformats.org/officeDocument/2006/relationships/image" Target="../media/image23.png"/><Relationship Id="rId11" Type="http://schemas.microsoft.com/office/2007/relationships/diagramDrawing" Target="../diagrams/drawing28.xml"/><Relationship Id="rId10" Type="http://schemas.openxmlformats.org/officeDocument/2006/relationships/diagramColors" Target="../diagrams/colors28.xml"/><Relationship Id="rId1" Type="http://schemas.openxmlformats.org/officeDocument/2006/relationships/image" Target="../media/image22.emf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slide" Target="slide1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5.xml"/><Relationship Id="rId8" Type="http://schemas.openxmlformats.org/officeDocument/2006/relationships/diagramQuickStyle" Target="../diagrams/quickStyle5.xml"/><Relationship Id="rId7" Type="http://schemas.openxmlformats.org/officeDocument/2006/relationships/diagramLayout" Target="../diagrams/layout5.xml"/><Relationship Id="rId6" Type="http://schemas.openxmlformats.org/officeDocument/2006/relationships/diagramData" Target="../diagrams/data5.xml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5.png"/><Relationship Id="rId11" Type="http://schemas.openxmlformats.org/officeDocument/2006/relationships/slide" Target="slide1.xml"/><Relationship Id="rId10" Type="http://schemas.microsoft.com/office/2007/relationships/diagramDrawing" Target="../diagrams/drawing5.xml"/><Relationship Id="rId1" Type="http://schemas.openxmlformats.org/officeDocument/2006/relationships/diagramData" Target="../diagrams/data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7.xml"/><Relationship Id="rId8" Type="http://schemas.openxmlformats.org/officeDocument/2006/relationships/diagramQuickStyle" Target="../diagrams/quickStyle7.xml"/><Relationship Id="rId7" Type="http://schemas.openxmlformats.org/officeDocument/2006/relationships/diagramLayout" Target="../diagrams/layout7.xml"/><Relationship Id="rId6" Type="http://schemas.openxmlformats.org/officeDocument/2006/relationships/diagramData" Target="../diagrams/data7.xml"/><Relationship Id="rId5" Type="http://schemas.microsoft.com/office/2007/relationships/diagramDrawing" Target="../diagrams/drawing6.xml"/><Relationship Id="rId4" Type="http://schemas.openxmlformats.org/officeDocument/2006/relationships/diagramColors" Target="../diagrams/colors6.xml"/><Relationship Id="rId3" Type="http://schemas.openxmlformats.org/officeDocument/2006/relationships/diagramQuickStyle" Target="../diagrams/quickStyle6.xml"/><Relationship Id="rId2" Type="http://schemas.openxmlformats.org/officeDocument/2006/relationships/diagramLayout" Target="../diagrams/layout6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5.png"/><Relationship Id="rId11" Type="http://schemas.openxmlformats.org/officeDocument/2006/relationships/slide" Target="slide1.xml"/><Relationship Id="rId10" Type="http://schemas.microsoft.com/office/2007/relationships/diagramDrawing" Target="../diagrams/drawing7.xml"/><Relationship Id="rId1" Type="http://schemas.openxmlformats.org/officeDocument/2006/relationships/diagramData" Target="../diagrams/data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slide" Target="slide1.xml"/><Relationship Id="rId5" Type="http://schemas.microsoft.com/office/2007/relationships/diagramDrawing" Target="../diagrams/drawing8.xml"/><Relationship Id="rId4" Type="http://schemas.openxmlformats.org/officeDocument/2006/relationships/diagramColors" Target="../diagrams/colors8.xml"/><Relationship Id="rId3" Type="http://schemas.openxmlformats.org/officeDocument/2006/relationships/diagramQuickStyle" Target="../diagrams/quickStyle8.xml"/><Relationship Id="rId2" Type="http://schemas.openxmlformats.org/officeDocument/2006/relationships/diagramLayout" Target="../diagrams/layout8.xml"/><Relationship Id="rId1" Type="http://schemas.openxmlformats.org/officeDocument/2006/relationships/diagramData" Target="../diagrams/data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6" Type="http://schemas.openxmlformats.org/officeDocument/2006/relationships/slide" Target="slide1.xml"/><Relationship Id="rId5" Type="http://schemas.microsoft.com/office/2007/relationships/diagramDrawing" Target="../diagrams/drawing9.xml"/><Relationship Id="rId4" Type="http://schemas.openxmlformats.org/officeDocument/2006/relationships/diagramColors" Target="../diagrams/colors9.xml"/><Relationship Id="rId3" Type="http://schemas.openxmlformats.org/officeDocument/2006/relationships/diagramQuickStyle" Target="../diagrams/quickStyle9.xml"/><Relationship Id="rId2" Type="http://schemas.openxmlformats.org/officeDocument/2006/relationships/diagramLayout" Target="../diagrams/layout9.xml"/><Relationship Id="rId1" Type="http://schemas.openxmlformats.org/officeDocument/2006/relationships/diagramData" Target="../diagrams/data9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slide" Target="slide1.xml"/><Relationship Id="rId7" Type="http://schemas.microsoft.com/office/2007/relationships/diagramDrawing" Target="../diagrams/drawing10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Relationship Id="rId3" Type="http://schemas.openxmlformats.org/officeDocument/2006/relationships/diagramData" Target="../diagrams/data10.xml"/><Relationship Id="rId2" Type="http://schemas.microsoft.com/office/2007/relationships/hdphoto" Target="../media/image7.wdp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3" name="矩形 22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6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7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8" name="单圆角矩形 27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单圆角矩形 30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单圆角矩形 31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1416160"/>
            <a:ext cx="9144000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圆锥的体积</a:t>
            </a:r>
            <a:endParaRPr lang="zh-CN" altLang="en-US" sz="54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4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圆角矩形 34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情境导入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圆角矩形 3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探究新知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圆角矩形 3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圆角矩形 3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课后作业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12693" y="519703"/>
            <a:ext cx="2190343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圆柱与圆锥</a:t>
            </a:r>
            <a:endParaRPr lang="zh-CN" altLang="en-US" sz="32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 4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课堂练习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3" name="组合 4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47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38796" y="1663566"/>
            <a:ext cx="1947392" cy="2645250"/>
            <a:chOff x="738796" y="1844762"/>
            <a:chExt cx="1947392" cy="2645250"/>
          </a:xfrm>
        </p:grpSpPr>
        <p:sp>
          <p:nvSpPr>
            <p:cNvPr id="16" name="Oval 2"/>
            <p:cNvSpPr>
              <a:spLocks noChangeAspect="1" noChangeArrowheads="1"/>
            </p:cNvSpPr>
            <p:nvPr/>
          </p:nvSpPr>
          <p:spPr bwMode="auto">
            <a:xfrm>
              <a:off x="738796" y="3437630"/>
              <a:ext cx="1938248" cy="1052382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Line 3"/>
            <p:cNvSpPr>
              <a:spLocks noChangeAspect="1" noChangeShapeType="1"/>
            </p:cNvSpPr>
            <p:nvPr/>
          </p:nvSpPr>
          <p:spPr bwMode="auto">
            <a:xfrm>
              <a:off x="1708194" y="1882705"/>
              <a:ext cx="0" cy="2053244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19" name="Line 5"/>
            <p:cNvSpPr>
              <a:spLocks noChangeShapeType="1"/>
            </p:cNvSpPr>
            <p:nvPr/>
          </p:nvSpPr>
          <p:spPr bwMode="auto">
            <a:xfrm flipH="1">
              <a:off x="747291" y="1844762"/>
              <a:ext cx="988485" cy="205324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Line 6"/>
            <p:cNvSpPr>
              <a:spLocks noChangeShapeType="1"/>
            </p:cNvSpPr>
            <p:nvPr/>
          </p:nvSpPr>
          <p:spPr bwMode="auto">
            <a:xfrm>
              <a:off x="1734236" y="1861148"/>
              <a:ext cx="951952" cy="205324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Oval 4"/>
            <p:cNvSpPr>
              <a:spLocks noChangeAspect="1" noChangeArrowheads="1"/>
            </p:cNvSpPr>
            <p:nvPr/>
          </p:nvSpPr>
          <p:spPr bwMode="auto">
            <a:xfrm flipV="1">
              <a:off x="1687633" y="1844762"/>
              <a:ext cx="84084" cy="4572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58725" y="1131590"/>
            <a:ext cx="1944216" cy="3177226"/>
            <a:chOff x="755576" y="1419622"/>
            <a:chExt cx="1944216" cy="3177226"/>
          </a:xfrm>
        </p:grpSpPr>
        <p:sp>
          <p:nvSpPr>
            <p:cNvPr id="20" name="Oval 2"/>
            <p:cNvSpPr>
              <a:spLocks noChangeAspect="1" noChangeArrowheads="1"/>
            </p:cNvSpPr>
            <p:nvPr/>
          </p:nvSpPr>
          <p:spPr bwMode="auto">
            <a:xfrm>
              <a:off x="758313" y="3530068"/>
              <a:ext cx="1939290" cy="1066780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Line 3"/>
            <p:cNvSpPr>
              <a:spLocks noChangeAspect="1" noChangeShapeType="1"/>
            </p:cNvSpPr>
            <p:nvPr/>
          </p:nvSpPr>
          <p:spPr bwMode="auto">
            <a:xfrm>
              <a:off x="1728232" y="1953869"/>
              <a:ext cx="0" cy="2081336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Oval 4"/>
            <p:cNvSpPr>
              <a:spLocks noChangeAspect="1" noChangeArrowheads="1"/>
            </p:cNvSpPr>
            <p:nvPr/>
          </p:nvSpPr>
          <p:spPr bwMode="auto">
            <a:xfrm>
              <a:off x="755576" y="1419622"/>
              <a:ext cx="1939290" cy="1068493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Line 5"/>
            <p:cNvSpPr>
              <a:spLocks noChangeShapeType="1"/>
            </p:cNvSpPr>
            <p:nvPr/>
          </p:nvSpPr>
          <p:spPr bwMode="auto">
            <a:xfrm>
              <a:off x="755576" y="1953869"/>
              <a:ext cx="0" cy="217808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Line 6"/>
            <p:cNvSpPr>
              <a:spLocks noChangeShapeType="1"/>
            </p:cNvSpPr>
            <p:nvPr/>
          </p:nvSpPr>
          <p:spPr bwMode="auto">
            <a:xfrm>
              <a:off x="2699792" y="1953869"/>
              <a:ext cx="0" cy="209589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3" name="Picture 2" descr="http://pic74.nipic.com/file/20150813/21438120_093503125943_2.jpg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4824" l="11068" r="8991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6423396" y="2667229"/>
            <a:ext cx="1536286" cy="154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4" name="组合 4"/>
          <p:cNvGrpSpPr/>
          <p:nvPr/>
        </p:nvGrpSpPr>
        <p:grpSpPr bwMode="auto">
          <a:xfrm flipH="1">
            <a:off x="5940152" y="1522057"/>
            <a:ext cx="1872208" cy="1049693"/>
            <a:chOff x="2027012" y="1170205"/>
            <a:chExt cx="3304719" cy="546839"/>
          </a:xfrm>
          <a:noFill/>
        </p:grpSpPr>
        <p:sp>
          <p:nvSpPr>
            <p:cNvPr id="35" name="云形标注 82"/>
            <p:cNvSpPr>
              <a:spLocks noChangeArrowheads="1"/>
            </p:cNvSpPr>
            <p:nvPr/>
          </p:nvSpPr>
          <p:spPr bwMode="auto">
            <a:xfrm>
              <a:off x="2316267" y="1170205"/>
              <a:ext cx="3015464" cy="546839"/>
            </a:xfrm>
            <a:prstGeom prst="cloudCallout">
              <a:avLst>
                <a:gd name="adj1" fmla="val -22430"/>
                <a:gd name="adj2" fmla="val 66425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36" name="矩形 4"/>
            <p:cNvSpPr>
              <a:spLocks noChangeArrowheads="1"/>
            </p:cNvSpPr>
            <p:nvPr/>
          </p:nvSpPr>
          <p:spPr bwMode="auto">
            <a:xfrm>
              <a:off x="2027012" y="1180975"/>
              <a:ext cx="3304719" cy="4941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哦，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它们   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等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底等高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！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</p:txBody>
        </p:sp>
      </p:grpSp>
      <p:graphicFrame>
        <p:nvGraphicFramePr>
          <p:cNvPr id="26" name="图示 25"/>
          <p:cNvGraphicFramePr/>
          <p:nvPr/>
        </p:nvGraphicFramePr>
        <p:xfrm>
          <a:off x="2699792" y="597068"/>
          <a:ext cx="5485924" cy="4040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11111E-6 L -0.29774 -0.004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96" y="-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/>
        </p:nvGraphicFramePr>
        <p:xfrm>
          <a:off x="2771800" y="467569"/>
          <a:ext cx="4814426" cy="808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55" name="Group 2"/>
          <p:cNvGrpSpPr/>
          <p:nvPr/>
        </p:nvGrpSpPr>
        <p:grpSpPr bwMode="auto">
          <a:xfrm flipV="1">
            <a:off x="4876987" y="1936178"/>
            <a:ext cx="2077581" cy="1968261"/>
            <a:chOff x="3024" y="1056"/>
            <a:chExt cx="1827" cy="1776"/>
          </a:xfrm>
        </p:grpSpPr>
        <p:sp>
          <p:nvSpPr>
            <p:cNvPr id="56" name="Oval 3"/>
            <p:cNvSpPr>
              <a:spLocks noChangeArrowheads="1"/>
            </p:cNvSpPr>
            <p:nvPr/>
          </p:nvSpPr>
          <p:spPr bwMode="auto">
            <a:xfrm>
              <a:off x="3024" y="2160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381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Freeform 4"/>
            <p:cNvSpPr/>
            <p:nvPr/>
          </p:nvSpPr>
          <p:spPr bwMode="auto">
            <a:xfrm>
              <a:off x="3024" y="1056"/>
              <a:ext cx="1827" cy="1776"/>
            </a:xfrm>
            <a:custGeom>
              <a:avLst/>
              <a:gdLst>
                <a:gd name="T0" fmla="*/ 1 w 1827"/>
                <a:gd name="T1" fmla="*/ 1442 h 1776"/>
                <a:gd name="T2" fmla="*/ 0 w 1827"/>
                <a:gd name="T3" fmla="*/ 1442 h 1776"/>
                <a:gd name="T4" fmla="*/ 11 w 1827"/>
                <a:gd name="T5" fmla="*/ 1382 h 1776"/>
                <a:gd name="T6" fmla="*/ 913 w 1827"/>
                <a:gd name="T7" fmla="*/ 0 h 1776"/>
                <a:gd name="T8" fmla="*/ 1799 w 1827"/>
                <a:gd name="T9" fmla="*/ 1366 h 1776"/>
                <a:gd name="T10" fmla="*/ 1827 w 1827"/>
                <a:gd name="T11" fmla="*/ 1438 h 1776"/>
                <a:gd name="T12" fmla="*/ 1817 w 1827"/>
                <a:gd name="T13" fmla="*/ 1493 h 1776"/>
                <a:gd name="T14" fmla="*/ 1789 w 1827"/>
                <a:gd name="T15" fmla="*/ 1535 h 1776"/>
                <a:gd name="T16" fmla="*/ 1766 w 1827"/>
                <a:gd name="T17" fmla="*/ 1561 h 1776"/>
                <a:gd name="T18" fmla="*/ 1731 w 1827"/>
                <a:gd name="T19" fmla="*/ 1592 h 1776"/>
                <a:gd name="T20" fmla="*/ 1655 w 1827"/>
                <a:gd name="T21" fmla="*/ 1637 h 1776"/>
                <a:gd name="T22" fmla="*/ 1574 w 1827"/>
                <a:gd name="T23" fmla="*/ 1673 h 1776"/>
                <a:gd name="T24" fmla="*/ 1497 w 1827"/>
                <a:gd name="T25" fmla="*/ 1700 h 1776"/>
                <a:gd name="T26" fmla="*/ 1427 w 1827"/>
                <a:gd name="T27" fmla="*/ 1718 h 1776"/>
                <a:gd name="T28" fmla="*/ 1344 w 1827"/>
                <a:gd name="T29" fmla="*/ 1738 h 1776"/>
                <a:gd name="T30" fmla="*/ 1255 w 1827"/>
                <a:gd name="T31" fmla="*/ 1753 h 1776"/>
                <a:gd name="T32" fmla="*/ 1159 w 1827"/>
                <a:gd name="T33" fmla="*/ 1763 h 1776"/>
                <a:gd name="T34" fmla="*/ 1063 w 1827"/>
                <a:gd name="T35" fmla="*/ 1774 h 1776"/>
                <a:gd name="T36" fmla="*/ 989 w 1827"/>
                <a:gd name="T37" fmla="*/ 1775 h 1776"/>
                <a:gd name="T38" fmla="*/ 913 w 1827"/>
                <a:gd name="T39" fmla="*/ 1776 h 1776"/>
                <a:gd name="T40" fmla="*/ 810 w 1827"/>
                <a:gd name="T41" fmla="*/ 1776 h 1776"/>
                <a:gd name="T42" fmla="*/ 725 w 1827"/>
                <a:gd name="T43" fmla="*/ 1769 h 1776"/>
                <a:gd name="T44" fmla="*/ 627 w 1827"/>
                <a:gd name="T45" fmla="*/ 1760 h 1776"/>
                <a:gd name="T46" fmla="*/ 547 w 1827"/>
                <a:gd name="T47" fmla="*/ 1747 h 1776"/>
                <a:gd name="T48" fmla="*/ 456 w 1827"/>
                <a:gd name="T49" fmla="*/ 1732 h 1776"/>
                <a:gd name="T50" fmla="*/ 385 w 1827"/>
                <a:gd name="T51" fmla="*/ 1715 h 1776"/>
                <a:gd name="T52" fmla="*/ 312 w 1827"/>
                <a:gd name="T53" fmla="*/ 1693 h 1776"/>
                <a:gd name="T54" fmla="*/ 239 w 1827"/>
                <a:gd name="T55" fmla="*/ 1669 h 1776"/>
                <a:gd name="T56" fmla="*/ 175 w 1827"/>
                <a:gd name="T57" fmla="*/ 1637 h 1776"/>
                <a:gd name="T58" fmla="*/ 107 w 1827"/>
                <a:gd name="T59" fmla="*/ 1600 h 1776"/>
                <a:gd name="T60" fmla="*/ 61 w 1827"/>
                <a:gd name="T61" fmla="*/ 1561 h 1776"/>
                <a:gd name="T62" fmla="*/ 26 w 1827"/>
                <a:gd name="T63" fmla="*/ 1520 h 1776"/>
                <a:gd name="T64" fmla="*/ 8 w 1827"/>
                <a:gd name="T65" fmla="*/ 1484 h 1776"/>
                <a:gd name="T66" fmla="*/ 1 w 1827"/>
                <a:gd name="T67" fmla="*/ 1443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7" h="1776">
                  <a:moveTo>
                    <a:pt x="1" y="1442"/>
                  </a:moveTo>
                  <a:lnTo>
                    <a:pt x="0" y="1442"/>
                  </a:lnTo>
                  <a:lnTo>
                    <a:pt x="11" y="1382"/>
                  </a:lnTo>
                  <a:lnTo>
                    <a:pt x="913" y="0"/>
                  </a:lnTo>
                  <a:lnTo>
                    <a:pt x="1799" y="1366"/>
                  </a:lnTo>
                  <a:lnTo>
                    <a:pt x="1827" y="1438"/>
                  </a:lnTo>
                  <a:lnTo>
                    <a:pt x="1817" y="1493"/>
                  </a:lnTo>
                  <a:lnTo>
                    <a:pt x="1789" y="1535"/>
                  </a:lnTo>
                  <a:lnTo>
                    <a:pt x="1766" y="1561"/>
                  </a:lnTo>
                  <a:lnTo>
                    <a:pt x="1731" y="1592"/>
                  </a:lnTo>
                  <a:lnTo>
                    <a:pt x="1655" y="1637"/>
                  </a:lnTo>
                  <a:lnTo>
                    <a:pt x="1574" y="1673"/>
                  </a:lnTo>
                  <a:lnTo>
                    <a:pt x="1497" y="1700"/>
                  </a:lnTo>
                  <a:lnTo>
                    <a:pt x="1427" y="1718"/>
                  </a:lnTo>
                  <a:lnTo>
                    <a:pt x="1344" y="1738"/>
                  </a:lnTo>
                  <a:lnTo>
                    <a:pt x="1255" y="1753"/>
                  </a:lnTo>
                  <a:lnTo>
                    <a:pt x="1159" y="1763"/>
                  </a:lnTo>
                  <a:lnTo>
                    <a:pt x="1063" y="1774"/>
                  </a:lnTo>
                  <a:lnTo>
                    <a:pt x="989" y="1775"/>
                  </a:lnTo>
                  <a:lnTo>
                    <a:pt x="913" y="1776"/>
                  </a:lnTo>
                  <a:lnTo>
                    <a:pt x="810" y="1776"/>
                  </a:lnTo>
                  <a:lnTo>
                    <a:pt x="725" y="1769"/>
                  </a:lnTo>
                  <a:lnTo>
                    <a:pt x="627" y="1760"/>
                  </a:lnTo>
                  <a:lnTo>
                    <a:pt x="547" y="1747"/>
                  </a:lnTo>
                  <a:lnTo>
                    <a:pt x="456" y="1732"/>
                  </a:lnTo>
                  <a:lnTo>
                    <a:pt x="385" y="1715"/>
                  </a:lnTo>
                  <a:lnTo>
                    <a:pt x="312" y="1693"/>
                  </a:lnTo>
                  <a:lnTo>
                    <a:pt x="239" y="1669"/>
                  </a:lnTo>
                  <a:lnTo>
                    <a:pt x="175" y="1637"/>
                  </a:lnTo>
                  <a:lnTo>
                    <a:pt x="107" y="1600"/>
                  </a:lnTo>
                  <a:lnTo>
                    <a:pt x="61" y="1561"/>
                  </a:lnTo>
                  <a:lnTo>
                    <a:pt x="26" y="1520"/>
                  </a:lnTo>
                  <a:lnTo>
                    <a:pt x="8" y="1484"/>
                  </a:lnTo>
                  <a:lnTo>
                    <a:pt x="1" y="1443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38100" cap="flat" cmpd="sng">
              <a:solidFill>
                <a:schemeClr val="tx1"/>
              </a:solidFill>
              <a:prstDash val="solid"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9" name="Group 5"/>
          <p:cNvGrpSpPr/>
          <p:nvPr/>
        </p:nvGrpSpPr>
        <p:grpSpPr bwMode="auto">
          <a:xfrm flipV="1">
            <a:off x="4865901" y="1912416"/>
            <a:ext cx="2080998" cy="1968261"/>
            <a:chOff x="3024" y="1056"/>
            <a:chExt cx="1827" cy="1776"/>
          </a:xfrm>
        </p:grpSpPr>
        <p:sp>
          <p:nvSpPr>
            <p:cNvPr id="84" name="Oval 6"/>
            <p:cNvSpPr>
              <a:spLocks noChangeArrowheads="1"/>
            </p:cNvSpPr>
            <p:nvPr/>
          </p:nvSpPr>
          <p:spPr bwMode="auto">
            <a:xfrm>
              <a:off x="3024" y="216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381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" name="Freeform 7"/>
            <p:cNvSpPr/>
            <p:nvPr/>
          </p:nvSpPr>
          <p:spPr bwMode="auto">
            <a:xfrm>
              <a:off x="3024" y="1056"/>
              <a:ext cx="1827" cy="1776"/>
            </a:xfrm>
            <a:custGeom>
              <a:avLst/>
              <a:gdLst>
                <a:gd name="T0" fmla="*/ 1 w 1827"/>
                <a:gd name="T1" fmla="*/ 1442 h 1776"/>
                <a:gd name="T2" fmla="*/ 0 w 1827"/>
                <a:gd name="T3" fmla="*/ 1442 h 1776"/>
                <a:gd name="T4" fmla="*/ 11 w 1827"/>
                <a:gd name="T5" fmla="*/ 1382 h 1776"/>
                <a:gd name="T6" fmla="*/ 913 w 1827"/>
                <a:gd name="T7" fmla="*/ 0 h 1776"/>
                <a:gd name="T8" fmla="*/ 1799 w 1827"/>
                <a:gd name="T9" fmla="*/ 1366 h 1776"/>
                <a:gd name="T10" fmla="*/ 1827 w 1827"/>
                <a:gd name="T11" fmla="*/ 1438 h 1776"/>
                <a:gd name="T12" fmla="*/ 1817 w 1827"/>
                <a:gd name="T13" fmla="*/ 1493 h 1776"/>
                <a:gd name="T14" fmla="*/ 1789 w 1827"/>
                <a:gd name="T15" fmla="*/ 1535 h 1776"/>
                <a:gd name="T16" fmla="*/ 1766 w 1827"/>
                <a:gd name="T17" fmla="*/ 1561 h 1776"/>
                <a:gd name="T18" fmla="*/ 1731 w 1827"/>
                <a:gd name="T19" fmla="*/ 1592 h 1776"/>
                <a:gd name="T20" fmla="*/ 1655 w 1827"/>
                <a:gd name="T21" fmla="*/ 1637 h 1776"/>
                <a:gd name="T22" fmla="*/ 1574 w 1827"/>
                <a:gd name="T23" fmla="*/ 1673 h 1776"/>
                <a:gd name="T24" fmla="*/ 1497 w 1827"/>
                <a:gd name="T25" fmla="*/ 1700 h 1776"/>
                <a:gd name="T26" fmla="*/ 1427 w 1827"/>
                <a:gd name="T27" fmla="*/ 1718 h 1776"/>
                <a:gd name="T28" fmla="*/ 1344 w 1827"/>
                <a:gd name="T29" fmla="*/ 1738 h 1776"/>
                <a:gd name="T30" fmla="*/ 1255 w 1827"/>
                <a:gd name="T31" fmla="*/ 1753 h 1776"/>
                <a:gd name="T32" fmla="*/ 1159 w 1827"/>
                <a:gd name="T33" fmla="*/ 1763 h 1776"/>
                <a:gd name="T34" fmla="*/ 1063 w 1827"/>
                <a:gd name="T35" fmla="*/ 1774 h 1776"/>
                <a:gd name="T36" fmla="*/ 989 w 1827"/>
                <a:gd name="T37" fmla="*/ 1775 h 1776"/>
                <a:gd name="T38" fmla="*/ 913 w 1827"/>
                <a:gd name="T39" fmla="*/ 1776 h 1776"/>
                <a:gd name="T40" fmla="*/ 810 w 1827"/>
                <a:gd name="T41" fmla="*/ 1776 h 1776"/>
                <a:gd name="T42" fmla="*/ 725 w 1827"/>
                <a:gd name="T43" fmla="*/ 1769 h 1776"/>
                <a:gd name="T44" fmla="*/ 627 w 1827"/>
                <a:gd name="T45" fmla="*/ 1760 h 1776"/>
                <a:gd name="T46" fmla="*/ 547 w 1827"/>
                <a:gd name="T47" fmla="*/ 1747 h 1776"/>
                <a:gd name="T48" fmla="*/ 456 w 1827"/>
                <a:gd name="T49" fmla="*/ 1732 h 1776"/>
                <a:gd name="T50" fmla="*/ 385 w 1827"/>
                <a:gd name="T51" fmla="*/ 1715 h 1776"/>
                <a:gd name="T52" fmla="*/ 312 w 1827"/>
                <a:gd name="T53" fmla="*/ 1693 h 1776"/>
                <a:gd name="T54" fmla="*/ 239 w 1827"/>
                <a:gd name="T55" fmla="*/ 1669 h 1776"/>
                <a:gd name="T56" fmla="*/ 175 w 1827"/>
                <a:gd name="T57" fmla="*/ 1637 h 1776"/>
                <a:gd name="T58" fmla="*/ 107 w 1827"/>
                <a:gd name="T59" fmla="*/ 1600 h 1776"/>
                <a:gd name="T60" fmla="*/ 61 w 1827"/>
                <a:gd name="T61" fmla="*/ 1561 h 1776"/>
                <a:gd name="T62" fmla="*/ 26 w 1827"/>
                <a:gd name="T63" fmla="*/ 1520 h 1776"/>
                <a:gd name="T64" fmla="*/ 8 w 1827"/>
                <a:gd name="T65" fmla="*/ 1484 h 1776"/>
                <a:gd name="T66" fmla="*/ 1 w 1827"/>
                <a:gd name="T67" fmla="*/ 1443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7" h="1776">
                  <a:moveTo>
                    <a:pt x="1" y="1442"/>
                  </a:moveTo>
                  <a:lnTo>
                    <a:pt x="0" y="1442"/>
                  </a:lnTo>
                  <a:lnTo>
                    <a:pt x="11" y="1382"/>
                  </a:lnTo>
                  <a:lnTo>
                    <a:pt x="913" y="0"/>
                  </a:lnTo>
                  <a:lnTo>
                    <a:pt x="1799" y="1366"/>
                  </a:lnTo>
                  <a:lnTo>
                    <a:pt x="1827" y="1438"/>
                  </a:lnTo>
                  <a:lnTo>
                    <a:pt x="1817" y="1493"/>
                  </a:lnTo>
                  <a:lnTo>
                    <a:pt x="1789" y="1535"/>
                  </a:lnTo>
                  <a:lnTo>
                    <a:pt x="1766" y="1561"/>
                  </a:lnTo>
                  <a:lnTo>
                    <a:pt x="1731" y="1592"/>
                  </a:lnTo>
                  <a:lnTo>
                    <a:pt x="1655" y="1637"/>
                  </a:lnTo>
                  <a:lnTo>
                    <a:pt x="1574" y="1673"/>
                  </a:lnTo>
                  <a:lnTo>
                    <a:pt x="1497" y="1700"/>
                  </a:lnTo>
                  <a:lnTo>
                    <a:pt x="1427" y="1718"/>
                  </a:lnTo>
                  <a:lnTo>
                    <a:pt x="1344" y="1738"/>
                  </a:lnTo>
                  <a:lnTo>
                    <a:pt x="1255" y="1753"/>
                  </a:lnTo>
                  <a:lnTo>
                    <a:pt x="1159" y="1763"/>
                  </a:lnTo>
                  <a:lnTo>
                    <a:pt x="1063" y="1774"/>
                  </a:lnTo>
                  <a:lnTo>
                    <a:pt x="989" y="1775"/>
                  </a:lnTo>
                  <a:lnTo>
                    <a:pt x="913" y="1776"/>
                  </a:lnTo>
                  <a:lnTo>
                    <a:pt x="810" y="1776"/>
                  </a:lnTo>
                  <a:lnTo>
                    <a:pt x="725" y="1769"/>
                  </a:lnTo>
                  <a:lnTo>
                    <a:pt x="627" y="1760"/>
                  </a:lnTo>
                  <a:lnTo>
                    <a:pt x="547" y="1747"/>
                  </a:lnTo>
                  <a:lnTo>
                    <a:pt x="456" y="1732"/>
                  </a:lnTo>
                  <a:lnTo>
                    <a:pt x="385" y="1715"/>
                  </a:lnTo>
                  <a:lnTo>
                    <a:pt x="312" y="1693"/>
                  </a:lnTo>
                  <a:lnTo>
                    <a:pt x="239" y="1669"/>
                  </a:lnTo>
                  <a:lnTo>
                    <a:pt x="175" y="1637"/>
                  </a:lnTo>
                  <a:lnTo>
                    <a:pt x="107" y="1600"/>
                  </a:lnTo>
                  <a:lnTo>
                    <a:pt x="61" y="1561"/>
                  </a:lnTo>
                  <a:lnTo>
                    <a:pt x="26" y="1520"/>
                  </a:lnTo>
                  <a:lnTo>
                    <a:pt x="8" y="1484"/>
                  </a:lnTo>
                  <a:lnTo>
                    <a:pt x="1" y="1443"/>
                  </a:lnTo>
                </a:path>
              </a:pathLst>
            </a:custGeom>
            <a:solidFill>
              <a:schemeClr val="accent1">
                <a:alpha val="50000"/>
              </a:schemeClr>
            </a:solidFill>
            <a:ln w="38100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0" name="Group 8"/>
          <p:cNvGrpSpPr/>
          <p:nvPr/>
        </p:nvGrpSpPr>
        <p:grpSpPr bwMode="auto">
          <a:xfrm>
            <a:off x="1619672" y="1890796"/>
            <a:ext cx="2082137" cy="2340635"/>
            <a:chOff x="528" y="1104"/>
            <a:chExt cx="1828" cy="2112"/>
          </a:xfrm>
        </p:grpSpPr>
        <p:sp>
          <p:nvSpPr>
            <p:cNvPr id="80" name="Oval 9"/>
            <p:cNvSpPr>
              <a:spLocks noChangeArrowheads="1"/>
            </p:cNvSpPr>
            <p:nvPr/>
          </p:nvSpPr>
          <p:spPr bwMode="auto">
            <a:xfrm>
              <a:off x="528" y="2544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" name="Oval 10"/>
            <p:cNvSpPr>
              <a:spLocks noChangeArrowheads="1"/>
            </p:cNvSpPr>
            <p:nvPr/>
          </p:nvSpPr>
          <p:spPr bwMode="auto">
            <a:xfrm>
              <a:off x="528" y="1104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" name="Freeform 11"/>
            <p:cNvSpPr/>
            <p:nvPr/>
          </p:nvSpPr>
          <p:spPr bwMode="auto">
            <a:xfrm flipV="1">
              <a:off x="528" y="1104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12"/>
            <p:cNvSpPr/>
            <p:nvPr/>
          </p:nvSpPr>
          <p:spPr bwMode="auto">
            <a:xfrm>
              <a:off x="528" y="1440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" name="Group 13"/>
          <p:cNvGrpSpPr/>
          <p:nvPr/>
        </p:nvGrpSpPr>
        <p:grpSpPr bwMode="auto">
          <a:xfrm flipH="1">
            <a:off x="6435469" y="1704583"/>
            <a:ext cx="1283680" cy="585159"/>
            <a:chOff x="2208" y="1872"/>
            <a:chExt cx="1200" cy="528"/>
          </a:xfrm>
        </p:grpSpPr>
        <p:grpSp>
          <p:nvGrpSpPr>
            <p:cNvPr id="66" name="Group 14"/>
            <p:cNvGrpSpPr/>
            <p:nvPr/>
          </p:nvGrpSpPr>
          <p:grpSpPr bwMode="auto">
            <a:xfrm>
              <a:off x="2208" y="1872"/>
              <a:ext cx="912" cy="528"/>
              <a:chOff x="1824" y="1392"/>
              <a:chExt cx="2112" cy="1056"/>
            </a:xfrm>
          </p:grpSpPr>
          <p:sp>
            <p:nvSpPr>
              <p:cNvPr id="69" name="Oval 15"/>
              <p:cNvSpPr>
                <a:spLocks noChangeArrowheads="1"/>
              </p:cNvSpPr>
              <p:nvPr/>
            </p:nvSpPr>
            <p:spPr bwMode="auto">
              <a:xfrm>
                <a:off x="2064" y="2160"/>
                <a:ext cx="288" cy="288"/>
              </a:xfrm>
              <a:prstGeom prst="ellipse">
                <a:avLst/>
              </a:prstGeom>
              <a:solidFill>
                <a:srgbClr val="3366FF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0" name="Oval 16"/>
              <p:cNvSpPr>
                <a:spLocks noChangeArrowheads="1"/>
              </p:cNvSpPr>
              <p:nvPr/>
            </p:nvSpPr>
            <p:spPr bwMode="auto">
              <a:xfrm>
                <a:off x="3168" y="2160"/>
                <a:ext cx="288" cy="288"/>
              </a:xfrm>
              <a:prstGeom prst="ellipse">
                <a:avLst/>
              </a:prstGeom>
              <a:solidFill>
                <a:srgbClr val="3366FF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" name="Rectangle 17"/>
              <p:cNvSpPr>
                <a:spLocks noChangeArrowheads="1"/>
              </p:cNvSpPr>
              <p:nvPr/>
            </p:nvSpPr>
            <p:spPr bwMode="auto">
              <a:xfrm>
                <a:off x="1824" y="2112"/>
                <a:ext cx="1440" cy="48"/>
              </a:xfrm>
              <a:prstGeom prst="rect">
                <a:avLst/>
              </a:prstGeom>
              <a:solidFill>
                <a:srgbClr val="3366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" name="Rectangle 18"/>
              <p:cNvSpPr>
                <a:spLocks noChangeArrowheads="1"/>
              </p:cNvSpPr>
              <p:nvPr/>
            </p:nvSpPr>
            <p:spPr bwMode="auto">
              <a:xfrm>
                <a:off x="2160" y="2016"/>
                <a:ext cx="96" cy="96"/>
              </a:xfrm>
              <a:prstGeom prst="rect">
                <a:avLst/>
              </a:prstGeom>
              <a:solidFill>
                <a:srgbClr val="3366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" name="Rectangle 19"/>
              <p:cNvSpPr>
                <a:spLocks noChangeArrowheads="1"/>
              </p:cNvSpPr>
              <p:nvPr/>
            </p:nvSpPr>
            <p:spPr bwMode="auto">
              <a:xfrm>
                <a:off x="2688" y="2016"/>
                <a:ext cx="96" cy="96"/>
              </a:xfrm>
              <a:prstGeom prst="rect">
                <a:avLst/>
              </a:prstGeom>
              <a:solidFill>
                <a:srgbClr val="3366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4" name="Freeform 20"/>
              <p:cNvSpPr/>
              <p:nvPr/>
            </p:nvSpPr>
            <p:spPr bwMode="auto">
              <a:xfrm>
                <a:off x="3216" y="1632"/>
                <a:ext cx="720" cy="576"/>
              </a:xfrm>
              <a:custGeom>
                <a:avLst/>
                <a:gdLst>
                  <a:gd name="T0" fmla="*/ 0 w 960"/>
                  <a:gd name="T1" fmla="*/ 528 h 624"/>
                  <a:gd name="T2" fmla="*/ 0 w 960"/>
                  <a:gd name="T3" fmla="*/ 0 h 624"/>
                  <a:gd name="T4" fmla="*/ 480 w 960"/>
                  <a:gd name="T5" fmla="*/ 0 h 624"/>
                  <a:gd name="T6" fmla="*/ 576 w 960"/>
                  <a:gd name="T7" fmla="*/ 288 h 624"/>
                  <a:gd name="T8" fmla="*/ 960 w 960"/>
                  <a:gd name="T9" fmla="*/ 288 h 624"/>
                  <a:gd name="T10" fmla="*/ 960 w 960"/>
                  <a:gd name="T11" fmla="*/ 624 h 624"/>
                  <a:gd name="T12" fmla="*/ 240 w 960"/>
                  <a:gd name="T13" fmla="*/ 624 h 624"/>
                  <a:gd name="T14" fmla="*/ 192 w 960"/>
                  <a:gd name="T15" fmla="*/ 528 h 624"/>
                  <a:gd name="T16" fmla="*/ 0 w 960"/>
                  <a:gd name="T17" fmla="*/ 528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0" h="624">
                    <a:moveTo>
                      <a:pt x="0" y="528"/>
                    </a:moveTo>
                    <a:lnTo>
                      <a:pt x="0" y="0"/>
                    </a:lnTo>
                    <a:lnTo>
                      <a:pt x="480" y="0"/>
                    </a:lnTo>
                    <a:lnTo>
                      <a:pt x="576" y="288"/>
                    </a:lnTo>
                    <a:lnTo>
                      <a:pt x="960" y="288"/>
                    </a:lnTo>
                    <a:lnTo>
                      <a:pt x="960" y="624"/>
                    </a:lnTo>
                    <a:lnTo>
                      <a:pt x="240" y="624"/>
                    </a:lnTo>
                    <a:lnTo>
                      <a:pt x="192" y="528"/>
                    </a:lnTo>
                    <a:lnTo>
                      <a:pt x="0" y="528"/>
                    </a:lnTo>
                    <a:close/>
                  </a:path>
                </a:pathLst>
              </a:custGeom>
              <a:solidFill>
                <a:srgbClr val="3399FF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" name="Freeform 21"/>
              <p:cNvSpPr/>
              <p:nvPr/>
            </p:nvSpPr>
            <p:spPr bwMode="auto">
              <a:xfrm>
                <a:off x="3264" y="1680"/>
                <a:ext cx="320" cy="224"/>
              </a:xfrm>
              <a:custGeom>
                <a:avLst/>
                <a:gdLst>
                  <a:gd name="T0" fmla="*/ 0 w 320"/>
                  <a:gd name="T1" fmla="*/ 32 h 224"/>
                  <a:gd name="T2" fmla="*/ 192 w 320"/>
                  <a:gd name="T3" fmla="*/ 32 h 224"/>
                  <a:gd name="T4" fmla="*/ 288 w 320"/>
                  <a:gd name="T5" fmla="*/ 224 h 224"/>
                  <a:gd name="T6" fmla="*/ 0 w 320"/>
                  <a:gd name="T7" fmla="*/ 224 h 224"/>
                  <a:gd name="T8" fmla="*/ 0 w 320"/>
                  <a:gd name="T9" fmla="*/ 3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224">
                    <a:moveTo>
                      <a:pt x="0" y="32"/>
                    </a:moveTo>
                    <a:cubicBezTo>
                      <a:pt x="72" y="16"/>
                      <a:pt x="144" y="0"/>
                      <a:pt x="192" y="32"/>
                    </a:cubicBezTo>
                    <a:cubicBezTo>
                      <a:pt x="240" y="64"/>
                      <a:pt x="320" y="192"/>
                      <a:pt x="288" y="224"/>
                    </a:cubicBezTo>
                    <a:lnTo>
                      <a:pt x="0" y="224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CCECFF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" name="Freeform 22"/>
              <p:cNvSpPr/>
              <p:nvPr/>
            </p:nvSpPr>
            <p:spPr bwMode="auto">
              <a:xfrm>
                <a:off x="1920" y="1632"/>
                <a:ext cx="1200" cy="384"/>
              </a:xfrm>
              <a:custGeom>
                <a:avLst/>
                <a:gdLst>
                  <a:gd name="T0" fmla="*/ 0 w 1200"/>
                  <a:gd name="T1" fmla="*/ 384 h 384"/>
                  <a:gd name="T2" fmla="*/ 1152 w 1200"/>
                  <a:gd name="T3" fmla="*/ 384 h 384"/>
                  <a:gd name="T4" fmla="*/ 1200 w 1200"/>
                  <a:gd name="T5" fmla="*/ 336 h 384"/>
                  <a:gd name="T6" fmla="*/ 1200 w 1200"/>
                  <a:gd name="T7" fmla="*/ 48 h 384"/>
                  <a:gd name="T8" fmla="*/ 1152 w 1200"/>
                  <a:gd name="T9" fmla="*/ 0 h 384"/>
                  <a:gd name="T10" fmla="*/ 1056 w 1200"/>
                  <a:gd name="T11" fmla="*/ 0 h 384"/>
                  <a:gd name="T12" fmla="*/ 48 w 1200"/>
                  <a:gd name="T13" fmla="*/ 0 h 384"/>
                  <a:gd name="T14" fmla="*/ 0 w 1200"/>
                  <a:gd name="T15" fmla="*/ 48 h 384"/>
                  <a:gd name="T16" fmla="*/ 0 w 1200"/>
                  <a:gd name="T17" fmla="*/ 144 h 384"/>
                  <a:gd name="T18" fmla="*/ 0 w 1200"/>
                  <a:gd name="T19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00" h="384">
                    <a:moveTo>
                      <a:pt x="0" y="384"/>
                    </a:moveTo>
                    <a:lnTo>
                      <a:pt x="1152" y="384"/>
                    </a:lnTo>
                    <a:lnTo>
                      <a:pt x="1200" y="336"/>
                    </a:lnTo>
                    <a:lnTo>
                      <a:pt x="1200" y="48"/>
                    </a:lnTo>
                    <a:lnTo>
                      <a:pt x="1152" y="0"/>
                    </a:lnTo>
                    <a:lnTo>
                      <a:pt x="1056" y="0"/>
                    </a:lnTo>
                    <a:lnTo>
                      <a:pt x="48" y="0"/>
                    </a:lnTo>
                    <a:lnTo>
                      <a:pt x="0" y="48"/>
                    </a:lnTo>
                    <a:lnTo>
                      <a:pt x="0" y="144"/>
                    </a:lnTo>
                    <a:lnTo>
                      <a:pt x="0" y="384"/>
                    </a:lnTo>
                    <a:close/>
                  </a:path>
                </a:pathLst>
              </a:custGeom>
              <a:solidFill>
                <a:srgbClr val="3399FF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" name="Rectangle 23"/>
              <p:cNvSpPr>
                <a:spLocks noChangeArrowheads="1"/>
              </p:cNvSpPr>
              <p:nvPr/>
            </p:nvSpPr>
            <p:spPr bwMode="auto">
              <a:xfrm>
                <a:off x="2784" y="1584"/>
                <a:ext cx="144" cy="48"/>
              </a:xfrm>
              <a:prstGeom prst="rect">
                <a:avLst/>
              </a:prstGeom>
              <a:solidFill>
                <a:srgbClr val="3399FF"/>
              </a:solidFill>
              <a:ln w="9525">
                <a:solidFill>
                  <a:srgbClr val="3399FF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" name="Rectangle 24"/>
              <p:cNvSpPr>
                <a:spLocks noChangeArrowheads="1"/>
              </p:cNvSpPr>
              <p:nvPr/>
            </p:nvSpPr>
            <p:spPr bwMode="auto">
              <a:xfrm>
                <a:off x="1872" y="1872"/>
                <a:ext cx="48" cy="96"/>
              </a:xfrm>
              <a:prstGeom prst="rect">
                <a:avLst/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9" name="AutoShape 25"/>
              <p:cNvSpPr>
                <a:spLocks noChangeArrowheads="1"/>
              </p:cNvSpPr>
              <p:nvPr/>
            </p:nvSpPr>
            <p:spPr bwMode="auto">
              <a:xfrm>
                <a:off x="2832" y="1392"/>
                <a:ext cx="192" cy="192"/>
              </a:xfrm>
              <a:custGeom>
                <a:avLst/>
                <a:gdLst>
                  <a:gd name="G0" fmla="+- 15126 0 0"/>
                  <a:gd name="G1" fmla="+- 2912 0 0"/>
                  <a:gd name="G2" fmla="+- 12158 0 2912"/>
                  <a:gd name="G3" fmla="+- G2 0 2912"/>
                  <a:gd name="G4" fmla="*/ G3 32768 32059"/>
                  <a:gd name="G5" fmla="*/ G4 1 2"/>
                  <a:gd name="G6" fmla="+- 21600 0 15126"/>
                  <a:gd name="G7" fmla="*/ G6 2912 6079"/>
                  <a:gd name="G8" fmla="+- G7 15126 0"/>
                  <a:gd name="T0" fmla="*/ 15126 w 21600"/>
                  <a:gd name="T1" fmla="*/ 0 h 21600"/>
                  <a:gd name="T2" fmla="*/ 15126 w 21600"/>
                  <a:gd name="T3" fmla="*/ 12158 h 21600"/>
                  <a:gd name="T4" fmla="*/ 3237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solidFill>
                  <a:srgbClr val="000066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7" name="Rectangle 26"/>
            <p:cNvSpPr>
              <a:spLocks noChangeArrowheads="1"/>
            </p:cNvSpPr>
            <p:nvPr/>
          </p:nvSpPr>
          <p:spPr bwMode="auto">
            <a:xfrm>
              <a:off x="2688" y="1872"/>
              <a:ext cx="576" cy="48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" name="AutoShape 27"/>
            <p:cNvSpPr>
              <a:spLocks noChangeArrowheads="1"/>
            </p:cNvSpPr>
            <p:nvPr/>
          </p:nvSpPr>
          <p:spPr bwMode="auto">
            <a:xfrm rot="5476815">
              <a:off x="3168" y="1872"/>
              <a:ext cx="240" cy="240"/>
            </a:xfrm>
            <a:custGeom>
              <a:avLst/>
              <a:gdLst>
                <a:gd name="G0" fmla="+- 15930 0 0"/>
                <a:gd name="G1" fmla="+- 3780 0 0"/>
                <a:gd name="G2" fmla="+- 12158 0 3780"/>
                <a:gd name="G3" fmla="+- G2 0 3780"/>
                <a:gd name="G4" fmla="*/ G3 32768 32059"/>
                <a:gd name="G5" fmla="*/ G4 1 2"/>
                <a:gd name="G6" fmla="+- 21600 0 15930"/>
                <a:gd name="G7" fmla="*/ G6 3780 6079"/>
                <a:gd name="G8" fmla="+- G7 15930 0"/>
                <a:gd name="T0" fmla="*/ 15930 w 21600"/>
                <a:gd name="T1" fmla="*/ 0 h 21600"/>
                <a:gd name="T2" fmla="*/ 15930 w 21600"/>
                <a:gd name="T3" fmla="*/ 12158 h 21600"/>
                <a:gd name="T4" fmla="*/ 2350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930" y="0"/>
                  </a:lnTo>
                  <a:lnTo>
                    <a:pt x="15930" y="3780"/>
                  </a:lnTo>
                  <a:lnTo>
                    <a:pt x="12427" y="3780"/>
                  </a:lnTo>
                  <a:cubicBezTo>
                    <a:pt x="5564" y="3780"/>
                    <a:pt x="0" y="7531"/>
                    <a:pt x="0" y="12158"/>
                  </a:cubicBezTo>
                  <a:lnTo>
                    <a:pt x="0" y="21600"/>
                  </a:lnTo>
                  <a:lnTo>
                    <a:pt x="4700" y="21600"/>
                  </a:lnTo>
                  <a:lnTo>
                    <a:pt x="4700" y="12158"/>
                  </a:lnTo>
                  <a:cubicBezTo>
                    <a:pt x="4700" y="10070"/>
                    <a:pt x="8159" y="8378"/>
                    <a:pt x="12427" y="8378"/>
                  </a:cubicBezTo>
                  <a:lnTo>
                    <a:pt x="15930" y="8378"/>
                  </a:lnTo>
                  <a:lnTo>
                    <a:pt x="15930" y="12158"/>
                  </a:lnTo>
                  <a:close/>
                </a:path>
              </a:pathLst>
            </a:custGeom>
            <a:solidFill>
              <a:srgbClr val="000066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2" name="Group 28"/>
          <p:cNvGrpSpPr/>
          <p:nvPr/>
        </p:nvGrpSpPr>
        <p:grpSpPr bwMode="auto">
          <a:xfrm>
            <a:off x="6162904" y="1943355"/>
            <a:ext cx="608239" cy="585159"/>
            <a:chOff x="3504" y="2304"/>
            <a:chExt cx="432" cy="288"/>
          </a:xfrm>
        </p:grpSpPr>
        <p:sp>
          <p:nvSpPr>
            <p:cNvPr id="63" name="Line 29"/>
            <p:cNvSpPr>
              <a:spLocks noChangeShapeType="1"/>
            </p:cNvSpPr>
            <p:nvPr/>
          </p:nvSpPr>
          <p:spPr bwMode="auto">
            <a:xfrm>
              <a:off x="3792" y="2304"/>
              <a:ext cx="144" cy="24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Line 30"/>
            <p:cNvSpPr>
              <a:spLocks noChangeShapeType="1"/>
            </p:cNvSpPr>
            <p:nvPr/>
          </p:nvSpPr>
          <p:spPr bwMode="auto">
            <a:xfrm>
              <a:off x="3744" y="2352"/>
              <a:ext cx="0" cy="24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65" name="Line 31"/>
            <p:cNvSpPr>
              <a:spLocks noChangeShapeType="1"/>
            </p:cNvSpPr>
            <p:nvPr/>
          </p:nvSpPr>
          <p:spPr bwMode="auto">
            <a:xfrm flipH="1">
              <a:off x="3504" y="2304"/>
              <a:ext cx="192" cy="28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/>
        </p:nvGraphicFramePr>
        <p:xfrm>
          <a:off x="1043608" y="369588"/>
          <a:ext cx="6729136" cy="808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60" name="Group 8"/>
          <p:cNvGrpSpPr/>
          <p:nvPr/>
        </p:nvGrpSpPr>
        <p:grpSpPr bwMode="auto">
          <a:xfrm>
            <a:off x="1619672" y="1890796"/>
            <a:ext cx="2082137" cy="2340635"/>
            <a:chOff x="528" y="1104"/>
            <a:chExt cx="1828" cy="2112"/>
          </a:xfrm>
        </p:grpSpPr>
        <p:sp>
          <p:nvSpPr>
            <p:cNvPr id="80" name="Oval 9"/>
            <p:cNvSpPr>
              <a:spLocks noChangeArrowheads="1"/>
            </p:cNvSpPr>
            <p:nvPr/>
          </p:nvSpPr>
          <p:spPr bwMode="auto">
            <a:xfrm>
              <a:off x="528" y="2544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" name="Oval 10"/>
            <p:cNvSpPr>
              <a:spLocks noChangeArrowheads="1"/>
            </p:cNvSpPr>
            <p:nvPr/>
          </p:nvSpPr>
          <p:spPr bwMode="auto">
            <a:xfrm>
              <a:off x="528" y="1104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" name="Freeform 11"/>
            <p:cNvSpPr/>
            <p:nvPr/>
          </p:nvSpPr>
          <p:spPr bwMode="auto">
            <a:xfrm flipV="1">
              <a:off x="528" y="1104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12"/>
            <p:cNvSpPr/>
            <p:nvPr/>
          </p:nvSpPr>
          <p:spPr bwMode="auto">
            <a:xfrm>
              <a:off x="528" y="1440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" name="Group 2"/>
          <p:cNvGrpSpPr/>
          <p:nvPr/>
        </p:nvGrpSpPr>
        <p:grpSpPr bwMode="auto">
          <a:xfrm>
            <a:off x="1648247" y="1885163"/>
            <a:ext cx="2048032" cy="2346268"/>
            <a:chOff x="528" y="1104"/>
            <a:chExt cx="1828" cy="2112"/>
          </a:xfrm>
        </p:grpSpPr>
        <p:sp>
          <p:nvSpPr>
            <p:cNvPr id="44" name="Oval 3"/>
            <p:cNvSpPr>
              <a:spLocks noChangeArrowheads="1"/>
            </p:cNvSpPr>
            <p:nvPr/>
          </p:nvSpPr>
          <p:spPr bwMode="auto">
            <a:xfrm>
              <a:off x="528" y="2544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Oval 4"/>
            <p:cNvSpPr>
              <a:spLocks noChangeArrowheads="1"/>
            </p:cNvSpPr>
            <p:nvPr/>
          </p:nvSpPr>
          <p:spPr bwMode="auto">
            <a:xfrm>
              <a:off x="528" y="1104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Freeform 5"/>
            <p:cNvSpPr/>
            <p:nvPr/>
          </p:nvSpPr>
          <p:spPr bwMode="auto">
            <a:xfrm flipV="1">
              <a:off x="528" y="1104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" name="Group 7"/>
          <p:cNvGrpSpPr/>
          <p:nvPr/>
        </p:nvGrpSpPr>
        <p:grpSpPr bwMode="auto">
          <a:xfrm rot="20145728" flipV="1">
            <a:off x="3584242" y="1138623"/>
            <a:ext cx="2046912" cy="1972998"/>
            <a:chOff x="3024" y="1056"/>
            <a:chExt cx="1827" cy="1776"/>
          </a:xfrm>
        </p:grpSpPr>
        <p:sp>
          <p:nvSpPr>
            <p:cNvPr id="42" name="Oval 8"/>
            <p:cNvSpPr>
              <a:spLocks noChangeArrowheads="1"/>
            </p:cNvSpPr>
            <p:nvPr/>
          </p:nvSpPr>
          <p:spPr bwMode="auto">
            <a:xfrm>
              <a:off x="3024" y="216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381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Freeform 9"/>
            <p:cNvSpPr/>
            <p:nvPr/>
          </p:nvSpPr>
          <p:spPr bwMode="auto">
            <a:xfrm>
              <a:off x="3024" y="1056"/>
              <a:ext cx="1827" cy="1776"/>
            </a:xfrm>
            <a:custGeom>
              <a:avLst/>
              <a:gdLst>
                <a:gd name="T0" fmla="*/ 1 w 1827"/>
                <a:gd name="T1" fmla="*/ 1442 h 1776"/>
                <a:gd name="T2" fmla="*/ 0 w 1827"/>
                <a:gd name="T3" fmla="*/ 1442 h 1776"/>
                <a:gd name="T4" fmla="*/ 11 w 1827"/>
                <a:gd name="T5" fmla="*/ 1382 h 1776"/>
                <a:gd name="T6" fmla="*/ 913 w 1827"/>
                <a:gd name="T7" fmla="*/ 0 h 1776"/>
                <a:gd name="T8" fmla="*/ 1799 w 1827"/>
                <a:gd name="T9" fmla="*/ 1366 h 1776"/>
                <a:gd name="T10" fmla="*/ 1827 w 1827"/>
                <a:gd name="T11" fmla="*/ 1438 h 1776"/>
                <a:gd name="T12" fmla="*/ 1817 w 1827"/>
                <a:gd name="T13" fmla="*/ 1493 h 1776"/>
                <a:gd name="T14" fmla="*/ 1789 w 1827"/>
                <a:gd name="T15" fmla="*/ 1535 h 1776"/>
                <a:gd name="T16" fmla="*/ 1766 w 1827"/>
                <a:gd name="T17" fmla="*/ 1561 h 1776"/>
                <a:gd name="T18" fmla="*/ 1731 w 1827"/>
                <a:gd name="T19" fmla="*/ 1592 h 1776"/>
                <a:gd name="T20" fmla="*/ 1655 w 1827"/>
                <a:gd name="T21" fmla="*/ 1637 h 1776"/>
                <a:gd name="T22" fmla="*/ 1574 w 1827"/>
                <a:gd name="T23" fmla="*/ 1673 h 1776"/>
                <a:gd name="T24" fmla="*/ 1497 w 1827"/>
                <a:gd name="T25" fmla="*/ 1700 h 1776"/>
                <a:gd name="T26" fmla="*/ 1427 w 1827"/>
                <a:gd name="T27" fmla="*/ 1718 h 1776"/>
                <a:gd name="T28" fmla="*/ 1344 w 1827"/>
                <a:gd name="T29" fmla="*/ 1738 h 1776"/>
                <a:gd name="T30" fmla="*/ 1255 w 1827"/>
                <a:gd name="T31" fmla="*/ 1753 h 1776"/>
                <a:gd name="T32" fmla="*/ 1159 w 1827"/>
                <a:gd name="T33" fmla="*/ 1763 h 1776"/>
                <a:gd name="T34" fmla="*/ 1063 w 1827"/>
                <a:gd name="T35" fmla="*/ 1774 h 1776"/>
                <a:gd name="T36" fmla="*/ 989 w 1827"/>
                <a:gd name="T37" fmla="*/ 1775 h 1776"/>
                <a:gd name="T38" fmla="*/ 913 w 1827"/>
                <a:gd name="T39" fmla="*/ 1776 h 1776"/>
                <a:gd name="T40" fmla="*/ 810 w 1827"/>
                <a:gd name="T41" fmla="*/ 1776 h 1776"/>
                <a:gd name="T42" fmla="*/ 725 w 1827"/>
                <a:gd name="T43" fmla="*/ 1769 h 1776"/>
                <a:gd name="T44" fmla="*/ 627 w 1827"/>
                <a:gd name="T45" fmla="*/ 1760 h 1776"/>
                <a:gd name="T46" fmla="*/ 547 w 1827"/>
                <a:gd name="T47" fmla="*/ 1747 h 1776"/>
                <a:gd name="T48" fmla="*/ 456 w 1827"/>
                <a:gd name="T49" fmla="*/ 1732 h 1776"/>
                <a:gd name="T50" fmla="*/ 385 w 1827"/>
                <a:gd name="T51" fmla="*/ 1715 h 1776"/>
                <a:gd name="T52" fmla="*/ 312 w 1827"/>
                <a:gd name="T53" fmla="*/ 1693 h 1776"/>
                <a:gd name="T54" fmla="*/ 239 w 1827"/>
                <a:gd name="T55" fmla="*/ 1669 h 1776"/>
                <a:gd name="T56" fmla="*/ 175 w 1827"/>
                <a:gd name="T57" fmla="*/ 1637 h 1776"/>
                <a:gd name="T58" fmla="*/ 107 w 1827"/>
                <a:gd name="T59" fmla="*/ 1600 h 1776"/>
                <a:gd name="T60" fmla="*/ 61 w 1827"/>
                <a:gd name="T61" fmla="*/ 1561 h 1776"/>
                <a:gd name="T62" fmla="*/ 26 w 1827"/>
                <a:gd name="T63" fmla="*/ 1520 h 1776"/>
                <a:gd name="T64" fmla="*/ 8 w 1827"/>
                <a:gd name="T65" fmla="*/ 1484 h 1776"/>
                <a:gd name="T66" fmla="*/ 1 w 1827"/>
                <a:gd name="T67" fmla="*/ 1443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7" h="1776">
                  <a:moveTo>
                    <a:pt x="1" y="1442"/>
                  </a:moveTo>
                  <a:lnTo>
                    <a:pt x="0" y="1442"/>
                  </a:lnTo>
                  <a:lnTo>
                    <a:pt x="11" y="1382"/>
                  </a:lnTo>
                  <a:lnTo>
                    <a:pt x="913" y="0"/>
                  </a:lnTo>
                  <a:lnTo>
                    <a:pt x="1799" y="1366"/>
                  </a:lnTo>
                  <a:lnTo>
                    <a:pt x="1827" y="1438"/>
                  </a:lnTo>
                  <a:lnTo>
                    <a:pt x="1817" y="1493"/>
                  </a:lnTo>
                  <a:lnTo>
                    <a:pt x="1789" y="1535"/>
                  </a:lnTo>
                  <a:lnTo>
                    <a:pt x="1766" y="1561"/>
                  </a:lnTo>
                  <a:lnTo>
                    <a:pt x="1731" y="1592"/>
                  </a:lnTo>
                  <a:lnTo>
                    <a:pt x="1655" y="1637"/>
                  </a:lnTo>
                  <a:lnTo>
                    <a:pt x="1574" y="1673"/>
                  </a:lnTo>
                  <a:lnTo>
                    <a:pt x="1497" y="1700"/>
                  </a:lnTo>
                  <a:lnTo>
                    <a:pt x="1427" y="1718"/>
                  </a:lnTo>
                  <a:lnTo>
                    <a:pt x="1344" y="1738"/>
                  </a:lnTo>
                  <a:lnTo>
                    <a:pt x="1255" y="1753"/>
                  </a:lnTo>
                  <a:lnTo>
                    <a:pt x="1159" y="1763"/>
                  </a:lnTo>
                  <a:lnTo>
                    <a:pt x="1063" y="1774"/>
                  </a:lnTo>
                  <a:lnTo>
                    <a:pt x="989" y="1775"/>
                  </a:lnTo>
                  <a:lnTo>
                    <a:pt x="913" y="1776"/>
                  </a:lnTo>
                  <a:lnTo>
                    <a:pt x="810" y="1776"/>
                  </a:lnTo>
                  <a:lnTo>
                    <a:pt x="725" y="1769"/>
                  </a:lnTo>
                  <a:lnTo>
                    <a:pt x="627" y="1760"/>
                  </a:lnTo>
                  <a:lnTo>
                    <a:pt x="547" y="1747"/>
                  </a:lnTo>
                  <a:lnTo>
                    <a:pt x="456" y="1732"/>
                  </a:lnTo>
                  <a:lnTo>
                    <a:pt x="385" y="1715"/>
                  </a:lnTo>
                  <a:lnTo>
                    <a:pt x="312" y="1693"/>
                  </a:lnTo>
                  <a:lnTo>
                    <a:pt x="239" y="1669"/>
                  </a:lnTo>
                  <a:lnTo>
                    <a:pt x="175" y="1637"/>
                  </a:lnTo>
                  <a:lnTo>
                    <a:pt x="107" y="1600"/>
                  </a:lnTo>
                  <a:lnTo>
                    <a:pt x="61" y="1561"/>
                  </a:lnTo>
                  <a:lnTo>
                    <a:pt x="26" y="1520"/>
                  </a:lnTo>
                  <a:lnTo>
                    <a:pt x="8" y="1484"/>
                  </a:lnTo>
                  <a:lnTo>
                    <a:pt x="1" y="1443"/>
                  </a:lnTo>
                </a:path>
              </a:pathLst>
            </a:custGeom>
            <a:solidFill>
              <a:schemeClr val="accent1">
                <a:alpha val="50000"/>
              </a:schemeClr>
            </a:solidFill>
            <a:ln w="38100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/>
        </p:nvGraphicFramePr>
        <p:xfrm>
          <a:off x="4860032" y="2030128"/>
          <a:ext cx="3690143" cy="808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8" name="Freeform 2"/>
          <p:cNvSpPr/>
          <p:nvPr/>
        </p:nvSpPr>
        <p:spPr bwMode="auto">
          <a:xfrm rot="15816517" flipV="1">
            <a:off x="2912759" y="288377"/>
            <a:ext cx="2036517" cy="2068322"/>
          </a:xfrm>
          <a:custGeom>
            <a:avLst/>
            <a:gdLst>
              <a:gd name="T0" fmla="*/ 1 w 1827"/>
              <a:gd name="T1" fmla="*/ 1442 h 1776"/>
              <a:gd name="T2" fmla="*/ 0 w 1827"/>
              <a:gd name="T3" fmla="*/ 1442 h 1776"/>
              <a:gd name="T4" fmla="*/ 11 w 1827"/>
              <a:gd name="T5" fmla="*/ 1382 h 1776"/>
              <a:gd name="T6" fmla="*/ 913 w 1827"/>
              <a:gd name="T7" fmla="*/ 0 h 1776"/>
              <a:gd name="T8" fmla="*/ 1799 w 1827"/>
              <a:gd name="T9" fmla="*/ 1366 h 1776"/>
              <a:gd name="T10" fmla="*/ 1827 w 1827"/>
              <a:gd name="T11" fmla="*/ 1438 h 1776"/>
              <a:gd name="T12" fmla="*/ 1817 w 1827"/>
              <a:gd name="T13" fmla="*/ 1493 h 1776"/>
              <a:gd name="T14" fmla="*/ 1789 w 1827"/>
              <a:gd name="T15" fmla="*/ 1535 h 1776"/>
              <a:gd name="T16" fmla="*/ 1766 w 1827"/>
              <a:gd name="T17" fmla="*/ 1561 h 1776"/>
              <a:gd name="T18" fmla="*/ 1731 w 1827"/>
              <a:gd name="T19" fmla="*/ 1592 h 1776"/>
              <a:gd name="T20" fmla="*/ 1655 w 1827"/>
              <a:gd name="T21" fmla="*/ 1637 h 1776"/>
              <a:gd name="T22" fmla="*/ 1574 w 1827"/>
              <a:gd name="T23" fmla="*/ 1673 h 1776"/>
              <a:gd name="T24" fmla="*/ 1497 w 1827"/>
              <a:gd name="T25" fmla="*/ 1700 h 1776"/>
              <a:gd name="T26" fmla="*/ 1427 w 1827"/>
              <a:gd name="T27" fmla="*/ 1718 h 1776"/>
              <a:gd name="T28" fmla="*/ 1344 w 1827"/>
              <a:gd name="T29" fmla="*/ 1738 h 1776"/>
              <a:gd name="T30" fmla="*/ 1255 w 1827"/>
              <a:gd name="T31" fmla="*/ 1753 h 1776"/>
              <a:gd name="T32" fmla="*/ 1159 w 1827"/>
              <a:gd name="T33" fmla="*/ 1763 h 1776"/>
              <a:gd name="T34" fmla="*/ 1063 w 1827"/>
              <a:gd name="T35" fmla="*/ 1774 h 1776"/>
              <a:gd name="T36" fmla="*/ 989 w 1827"/>
              <a:gd name="T37" fmla="*/ 1775 h 1776"/>
              <a:gd name="T38" fmla="*/ 913 w 1827"/>
              <a:gd name="T39" fmla="*/ 1776 h 1776"/>
              <a:gd name="T40" fmla="*/ 810 w 1827"/>
              <a:gd name="T41" fmla="*/ 1776 h 1776"/>
              <a:gd name="T42" fmla="*/ 725 w 1827"/>
              <a:gd name="T43" fmla="*/ 1769 h 1776"/>
              <a:gd name="T44" fmla="*/ 627 w 1827"/>
              <a:gd name="T45" fmla="*/ 1760 h 1776"/>
              <a:gd name="T46" fmla="*/ 547 w 1827"/>
              <a:gd name="T47" fmla="*/ 1747 h 1776"/>
              <a:gd name="T48" fmla="*/ 456 w 1827"/>
              <a:gd name="T49" fmla="*/ 1732 h 1776"/>
              <a:gd name="T50" fmla="*/ 385 w 1827"/>
              <a:gd name="T51" fmla="*/ 1715 h 1776"/>
              <a:gd name="T52" fmla="*/ 312 w 1827"/>
              <a:gd name="T53" fmla="*/ 1693 h 1776"/>
              <a:gd name="T54" fmla="*/ 239 w 1827"/>
              <a:gd name="T55" fmla="*/ 1669 h 1776"/>
              <a:gd name="T56" fmla="*/ 175 w 1827"/>
              <a:gd name="T57" fmla="*/ 1637 h 1776"/>
              <a:gd name="T58" fmla="*/ 107 w 1827"/>
              <a:gd name="T59" fmla="*/ 1600 h 1776"/>
              <a:gd name="T60" fmla="*/ 61 w 1827"/>
              <a:gd name="T61" fmla="*/ 1561 h 1776"/>
              <a:gd name="T62" fmla="*/ 26 w 1827"/>
              <a:gd name="T63" fmla="*/ 1520 h 1776"/>
              <a:gd name="T64" fmla="*/ 8 w 1827"/>
              <a:gd name="T65" fmla="*/ 1484 h 1776"/>
              <a:gd name="T66" fmla="*/ 1 w 1827"/>
              <a:gd name="T67" fmla="*/ 1443 h 1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27" h="1776">
                <a:moveTo>
                  <a:pt x="1" y="1442"/>
                </a:moveTo>
                <a:lnTo>
                  <a:pt x="0" y="1442"/>
                </a:lnTo>
                <a:lnTo>
                  <a:pt x="11" y="1382"/>
                </a:lnTo>
                <a:lnTo>
                  <a:pt x="913" y="0"/>
                </a:lnTo>
                <a:lnTo>
                  <a:pt x="1799" y="1366"/>
                </a:lnTo>
                <a:lnTo>
                  <a:pt x="1827" y="1438"/>
                </a:lnTo>
                <a:lnTo>
                  <a:pt x="1817" y="1493"/>
                </a:lnTo>
                <a:lnTo>
                  <a:pt x="1789" y="1535"/>
                </a:lnTo>
                <a:lnTo>
                  <a:pt x="1766" y="1561"/>
                </a:lnTo>
                <a:lnTo>
                  <a:pt x="1731" y="1592"/>
                </a:lnTo>
                <a:lnTo>
                  <a:pt x="1655" y="1637"/>
                </a:lnTo>
                <a:lnTo>
                  <a:pt x="1574" y="1673"/>
                </a:lnTo>
                <a:lnTo>
                  <a:pt x="1497" y="1700"/>
                </a:lnTo>
                <a:lnTo>
                  <a:pt x="1427" y="1718"/>
                </a:lnTo>
                <a:lnTo>
                  <a:pt x="1344" y="1738"/>
                </a:lnTo>
                <a:lnTo>
                  <a:pt x="1255" y="1753"/>
                </a:lnTo>
                <a:lnTo>
                  <a:pt x="1159" y="1763"/>
                </a:lnTo>
                <a:lnTo>
                  <a:pt x="1063" y="1774"/>
                </a:lnTo>
                <a:lnTo>
                  <a:pt x="989" y="1775"/>
                </a:lnTo>
                <a:lnTo>
                  <a:pt x="913" y="1776"/>
                </a:lnTo>
                <a:lnTo>
                  <a:pt x="810" y="1776"/>
                </a:lnTo>
                <a:lnTo>
                  <a:pt x="725" y="1769"/>
                </a:lnTo>
                <a:lnTo>
                  <a:pt x="627" y="1760"/>
                </a:lnTo>
                <a:lnTo>
                  <a:pt x="547" y="1747"/>
                </a:lnTo>
                <a:lnTo>
                  <a:pt x="456" y="1732"/>
                </a:lnTo>
                <a:lnTo>
                  <a:pt x="385" y="1715"/>
                </a:lnTo>
                <a:lnTo>
                  <a:pt x="312" y="1693"/>
                </a:lnTo>
                <a:lnTo>
                  <a:pt x="239" y="1669"/>
                </a:lnTo>
                <a:lnTo>
                  <a:pt x="175" y="1637"/>
                </a:lnTo>
                <a:lnTo>
                  <a:pt x="107" y="1600"/>
                </a:lnTo>
                <a:lnTo>
                  <a:pt x="61" y="1561"/>
                </a:lnTo>
                <a:lnTo>
                  <a:pt x="26" y="1520"/>
                </a:lnTo>
                <a:lnTo>
                  <a:pt x="8" y="1484"/>
                </a:lnTo>
                <a:lnTo>
                  <a:pt x="1" y="1443"/>
                </a:lnTo>
              </a:path>
            </a:pathLst>
          </a:custGeom>
          <a:solidFill>
            <a:srgbClr val="DDDDDD">
              <a:alpha val="50000"/>
            </a:srgbClr>
          </a:solidFill>
          <a:ln w="38100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1331640" y="376733"/>
            <a:ext cx="3611412" cy="4047396"/>
            <a:chOff x="1371600" y="103188"/>
            <a:chExt cx="4922838" cy="5764212"/>
          </a:xfrm>
        </p:grpSpPr>
        <p:grpSp>
          <p:nvGrpSpPr>
            <p:cNvPr id="70" name="Group 3"/>
            <p:cNvGrpSpPr/>
            <p:nvPr/>
          </p:nvGrpSpPr>
          <p:grpSpPr bwMode="auto">
            <a:xfrm>
              <a:off x="1371600" y="2514600"/>
              <a:ext cx="2901950" cy="3352800"/>
              <a:chOff x="528" y="1104"/>
              <a:chExt cx="1828" cy="2112"/>
            </a:xfrm>
          </p:grpSpPr>
          <p:sp>
            <p:nvSpPr>
              <p:cNvPr id="84" name="Oval 4"/>
              <p:cNvSpPr>
                <a:spLocks noChangeArrowheads="1"/>
              </p:cNvSpPr>
              <p:nvPr/>
            </p:nvSpPr>
            <p:spPr bwMode="auto">
              <a:xfrm>
                <a:off x="528" y="2544"/>
                <a:ext cx="1824" cy="672"/>
              </a:xfrm>
              <a:prstGeom prst="ellipse">
                <a:avLst/>
              </a:prstGeom>
              <a:solidFill>
                <a:srgbClr val="DDDDDD">
                  <a:alpha val="50000"/>
                </a:srgbClr>
              </a:solidFill>
              <a:ln w="2857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" name="Oval 5"/>
              <p:cNvSpPr>
                <a:spLocks noChangeArrowheads="1"/>
              </p:cNvSpPr>
              <p:nvPr/>
            </p:nvSpPr>
            <p:spPr bwMode="auto">
              <a:xfrm>
                <a:off x="528" y="1104"/>
                <a:ext cx="1824" cy="672"/>
              </a:xfrm>
              <a:prstGeom prst="ellipse">
                <a:avLst/>
              </a:prstGeom>
              <a:solidFill>
                <a:srgbClr val="DDDDDD">
                  <a:alpha val="50000"/>
                </a:srgbClr>
              </a:solidFill>
              <a:ln w="2857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6" name="Freeform 6"/>
              <p:cNvSpPr/>
              <p:nvPr/>
            </p:nvSpPr>
            <p:spPr bwMode="auto">
              <a:xfrm flipV="1">
                <a:off x="528" y="1104"/>
                <a:ext cx="1828" cy="1776"/>
              </a:xfrm>
              <a:custGeom>
                <a:avLst/>
                <a:gdLst>
                  <a:gd name="T0" fmla="*/ 2 w 1828"/>
                  <a:gd name="T1" fmla="*/ 1440 h 1776"/>
                  <a:gd name="T2" fmla="*/ 27 w 1828"/>
                  <a:gd name="T3" fmla="*/ 1519 h 1776"/>
                  <a:gd name="T4" fmla="*/ 110 w 1828"/>
                  <a:gd name="T5" fmla="*/ 1600 h 1776"/>
                  <a:gd name="T6" fmla="*/ 223 w 1828"/>
                  <a:gd name="T7" fmla="*/ 1660 h 1776"/>
                  <a:gd name="T8" fmla="*/ 346 w 1828"/>
                  <a:gd name="T9" fmla="*/ 1705 h 1776"/>
                  <a:gd name="T10" fmla="*/ 489 w 1828"/>
                  <a:gd name="T11" fmla="*/ 1736 h 1776"/>
                  <a:gd name="T12" fmla="*/ 644 w 1828"/>
                  <a:gd name="T13" fmla="*/ 1760 h 1776"/>
                  <a:gd name="T14" fmla="*/ 805 w 1828"/>
                  <a:gd name="T15" fmla="*/ 1775 h 1776"/>
                  <a:gd name="T16" fmla="*/ 1053 w 1828"/>
                  <a:gd name="T17" fmla="*/ 1771 h 1776"/>
                  <a:gd name="T18" fmla="*/ 1207 w 1828"/>
                  <a:gd name="T19" fmla="*/ 1759 h 1776"/>
                  <a:gd name="T20" fmla="*/ 1351 w 1828"/>
                  <a:gd name="T21" fmla="*/ 1736 h 1776"/>
                  <a:gd name="T22" fmla="*/ 1489 w 1828"/>
                  <a:gd name="T23" fmla="*/ 1702 h 1776"/>
                  <a:gd name="T24" fmla="*/ 1621 w 1828"/>
                  <a:gd name="T25" fmla="*/ 1655 h 1776"/>
                  <a:gd name="T26" fmla="*/ 1726 w 1828"/>
                  <a:gd name="T27" fmla="*/ 1595 h 1776"/>
                  <a:gd name="T28" fmla="*/ 1810 w 1828"/>
                  <a:gd name="T29" fmla="*/ 1500 h 1776"/>
                  <a:gd name="T30" fmla="*/ 1828 w 1828"/>
                  <a:gd name="T31" fmla="*/ 1440 h 1776"/>
                  <a:gd name="T32" fmla="*/ 1821 w 1828"/>
                  <a:gd name="T33" fmla="*/ 30 h 1776"/>
                  <a:gd name="T34" fmla="*/ 1792 w 1828"/>
                  <a:gd name="T35" fmla="*/ 92 h 1776"/>
                  <a:gd name="T36" fmla="*/ 1724 w 1828"/>
                  <a:gd name="T37" fmla="*/ 157 h 1776"/>
                  <a:gd name="T38" fmla="*/ 1633 w 1828"/>
                  <a:gd name="T39" fmla="*/ 209 h 1776"/>
                  <a:gd name="T40" fmla="*/ 1519 w 1828"/>
                  <a:gd name="T41" fmla="*/ 253 h 1776"/>
                  <a:gd name="T42" fmla="*/ 1423 w 1828"/>
                  <a:gd name="T43" fmla="*/ 281 h 1776"/>
                  <a:gd name="T44" fmla="*/ 1305 w 1828"/>
                  <a:gd name="T45" fmla="*/ 305 h 1776"/>
                  <a:gd name="T46" fmla="*/ 1192 w 1828"/>
                  <a:gd name="T47" fmla="*/ 320 h 1776"/>
                  <a:gd name="T48" fmla="*/ 1068 w 1828"/>
                  <a:gd name="T49" fmla="*/ 331 h 1776"/>
                  <a:gd name="T50" fmla="*/ 914 w 1828"/>
                  <a:gd name="T51" fmla="*/ 336 h 1776"/>
                  <a:gd name="T52" fmla="*/ 724 w 1828"/>
                  <a:gd name="T53" fmla="*/ 329 h 1776"/>
                  <a:gd name="T54" fmla="*/ 538 w 1828"/>
                  <a:gd name="T55" fmla="*/ 306 h 1776"/>
                  <a:gd name="T56" fmla="*/ 415 w 1828"/>
                  <a:gd name="T57" fmla="*/ 281 h 1776"/>
                  <a:gd name="T58" fmla="*/ 291 w 1828"/>
                  <a:gd name="T59" fmla="*/ 246 h 1776"/>
                  <a:gd name="T60" fmla="*/ 177 w 1828"/>
                  <a:gd name="T61" fmla="*/ 199 h 1776"/>
                  <a:gd name="T62" fmla="*/ 79 w 1828"/>
                  <a:gd name="T63" fmla="*/ 137 h 1776"/>
                  <a:gd name="T64" fmla="*/ 14 w 1828"/>
                  <a:gd name="T65" fmla="*/ 58 h 1776"/>
                  <a:gd name="T66" fmla="*/ 2 w 1828"/>
                  <a:gd name="T67" fmla="*/ 0 h 1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28" h="1776">
                    <a:moveTo>
                      <a:pt x="2" y="0"/>
                    </a:moveTo>
                    <a:lnTo>
                      <a:pt x="2" y="1440"/>
                    </a:lnTo>
                    <a:lnTo>
                      <a:pt x="9" y="1482"/>
                    </a:lnTo>
                    <a:lnTo>
                      <a:pt x="27" y="1519"/>
                    </a:lnTo>
                    <a:lnTo>
                      <a:pt x="61" y="1562"/>
                    </a:lnTo>
                    <a:lnTo>
                      <a:pt x="110" y="1600"/>
                    </a:lnTo>
                    <a:lnTo>
                      <a:pt x="166" y="1634"/>
                    </a:lnTo>
                    <a:lnTo>
                      <a:pt x="223" y="1660"/>
                    </a:lnTo>
                    <a:lnTo>
                      <a:pt x="285" y="1684"/>
                    </a:lnTo>
                    <a:lnTo>
                      <a:pt x="346" y="1705"/>
                    </a:lnTo>
                    <a:lnTo>
                      <a:pt x="420" y="1722"/>
                    </a:lnTo>
                    <a:lnTo>
                      <a:pt x="489" y="1736"/>
                    </a:lnTo>
                    <a:lnTo>
                      <a:pt x="567" y="1751"/>
                    </a:lnTo>
                    <a:lnTo>
                      <a:pt x="644" y="1760"/>
                    </a:lnTo>
                    <a:lnTo>
                      <a:pt x="717" y="1766"/>
                    </a:lnTo>
                    <a:lnTo>
                      <a:pt x="805" y="1775"/>
                    </a:lnTo>
                    <a:lnTo>
                      <a:pt x="962" y="1776"/>
                    </a:lnTo>
                    <a:lnTo>
                      <a:pt x="1053" y="1771"/>
                    </a:lnTo>
                    <a:lnTo>
                      <a:pt x="1134" y="1766"/>
                    </a:lnTo>
                    <a:lnTo>
                      <a:pt x="1207" y="1759"/>
                    </a:lnTo>
                    <a:lnTo>
                      <a:pt x="1274" y="1750"/>
                    </a:lnTo>
                    <a:lnTo>
                      <a:pt x="1351" y="1736"/>
                    </a:lnTo>
                    <a:lnTo>
                      <a:pt x="1414" y="1722"/>
                    </a:lnTo>
                    <a:lnTo>
                      <a:pt x="1489" y="1702"/>
                    </a:lnTo>
                    <a:lnTo>
                      <a:pt x="1550" y="1681"/>
                    </a:lnTo>
                    <a:lnTo>
                      <a:pt x="1621" y="1655"/>
                    </a:lnTo>
                    <a:lnTo>
                      <a:pt x="1672" y="1628"/>
                    </a:lnTo>
                    <a:lnTo>
                      <a:pt x="1726" y="1595"/>
                    </a:lnTo>
                    <a:lnTo>
                      <a:pt x="1773" y="1556"/>
                    </a:lnTo>
                    <a:lnTo>
                      <a:pt x="1810" y="1500"/>
                    </a:lnTo>
                    <a:lnTo>
                      <a:pt x="1827" y="1456"/>
                    </a:lnTo>
                    <a:lnTo>
                      <a:pt x="1828" y="1440"/>
                    </a:lnTo>
                    <a:lnTo>
                      <a:pt x="1826" y="0"/>
                    </a:lnTo>
                    <a:lnTo>
                      <a:pt x="1821" y="30"/>
                    </a:lnTo>
                    <a:lnTo>
                      <a:pt x="1812" y="61"/>
                    </a:lnTo>
                    <a:lnTo>
                      <a:pt x="1792" y="92"/>
                    </a:lnTo>
                    <a:cubicBezTo>
                      <a:pt x="1783" y="104"/>
                      <a:pt x="1767" y="123"/>
                      <a:pt x="1756" y="134"/>
                    </a:cubicBezTo>
                    <a:lnTo>
                      <a:pt x="1724" y="157"/>
                    </a:lnTo>
                    <a:lnTo>
                      <a:pt x="1683" y="182"/>
                    </a:lnTo>
                    <a:lnTo>
                      <a:pt x="1633" y="209"/>
                    </a:lnTo>
                    <a:lnTo>
                      <a:pt x="1573" y="233"/>
                    </a:lnTo>
                    <a:lnTo>
                      <a:pt x="1519" y="253"/>
                    </a:lnTo>
                    <a:lnTo>
                      <a:pt x="1468" y="269"/>
                    </a:lnTo>
                    <a:lnTo>
                      <a:pt x="1423" y="281"/>
                    </a:lnTo>
                    <a:lnTo>
                      <a:pt x="1365" y="294"/>
                    </a:lnTo>
                    <a:lnTo>
                      <a:pt x="1305" y="305"/>
                    </a:lnTo>
                    <a:lnTo>
                      <a:pt x="1246" y="313"/>
                    </a:lnTo>
                    <a:lnTo>
                      <a:pt x="1192" y="320"/>
                    </a:lnTo>
                    <a:lnTo>
                      <a:pt x="1130" y="326"/>
                    </a:lnTo>
                    <a:lnTo>
                      <a:pt x="1068" y="331"/>
                    </a:lnTo>
                    <a:lnTo>
                      <a:pt x="1002" y="334"/>
                    </a:lnTo>
                    <a:lnTo>
                      <a:pt x="914" y="336"/>
                    </a:lnTo>
                    <a:lnTo>
                      <a:pt x="805" y="334"/>
                    </a:lnTo>
                    <a:lnTo>
                      <a:pt x="724" y="329"/>
                    </a:lnTo>
                    <a:lnTo>
                      <a:pt x="628" y="319"/>
                    </a:lnTo>
                    <a:lnTo>
                      <a:pt x="538" y="306"/>
                    </a:lnTo>
                    <a:lnTo>
                      <a:pt x="480" y="295"/>
                    </a:lnTo>
                    <a:lnTo>
                      <a:pt x="415" y="281"/>
                    </a:lnTo>
                    <a:lnTo>
                      <a:pt x="354" y="266"/>
                    </a:lnTo>
                    <a:lnTo>
                      <a:pt x="291" y="246"/>
                    </a:lnTo>
                    <a:lnTo>
                      <a:pt x="234" y="224"/>
                    </a:lnTo>
                    <a:lnTo>
                      <a:pt x="177" y="199"/>
                    </a:lnTo>
                    <a:cubicBezTo>
                      <a:pt x="158" y="189"/>
                      <a:pt x="138" y="177"/>
                      <a:pt x="122" y="167"/>
                    </a:cubicBezTo>
                    <a:lnTo>
                      <a:pt x="79" y="137"/>
                    </a:lnTo>
                    <a:cubicBezTo>
                      <a:pt x="66" y="126"/>
                      <a:pt x="54" y="114"/>
                      <a:pt x="43" y="101"/>
                    </a:cubicBezTo>
                    <a:lnTo>
                      <a:pt x="14" y="58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DDDD">
                  <a:alpha val="50000"/>
                </a:srgbClr>
              </a:solidFill>
              <a:ln w="28575" cmpd="sng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Freeform 7"/>
              <p:cNvSpPr/>
              <p:nvPr/>
            </p:nvSpPr>
            <p:spPr bwMode="auto">
              <a:xfrm>
                <a:off x="528" y="1440"/>
                <a:ext cx="1828" cy="1776"/>
              </a:xfrm>
              <a:custGeom>
                <a:avLst/>
                <a:gdLst>
                  <a:gd name="T0" fmla="*/ 2 w 1828"/>
                  <a:gd name="T1" fmla="*/ 1440 h 1776"/>
                  <a:gd name="T2" fmla="*/ 27 w 1828"/>
                  <a:gd name="T3" fmla="*/ 1519 h 1776"/>
                  <a:gd name="T4" fmla="*/ 110 w 1828"/>
                  <a:gd name="T5" fmla="*/ 1600 h 1776"/>
                  <a:gd name="T6" fmla="*/ 223 w 1828"/>
                  <a:gd name="T7" fmla="*/ 1660 h 1776"/>
                  <a:gd name="T8" fmla="*/ 346 w 1828"/>
                  <a:gd name="T9" fmla="*/ 1705 h 1776"/>
                  <a:gd name="T10" fmla="*/ 489 w 1828"/>
                  <a:gd name="T11" fmla="*/ 1736 h 1776"/>
                  <a:gd name="T12" fmla="*/ 644 w 1828"/>
                  <a:gd name="T13" fmla="*/ 1760 h 1776"/>
                  <a:gd name="T14" fmla="*/ 805 w 1828"/>
                  <a:gd name="T15" fmla="*/ 1775 h 1776"/>
                  <a:gd name="T16" fmla="*/ 1053 w 1828"/>
                  <a:gd name="T17" fmla="*/ 1771 h 1776"/>
                  <a:gd name="T18" fmla="*/ 1207 w 1828"/>
                  <a:gd name="T19" fmla="*/ 1759 h 1776"/>
                  <a:gd name="T20" fmla="*/ 1351 w 1828"/>
                  <a:gd name="T21" fmla="*/ 1736 h 1776"/>
                  <a:gd name="T22" fmla="*/ 1489 w 1828"/>
                  <a:gd name="T23" fmla="*/ 1702 h 1776"/>
                  <a:gd name="T24" fmla="*/ 1621 w 1828"/>
                  <a:gd name="T25" fmla="*/ 1655 h 1776"/>
                  <a:gd name="T26" fmla="*/ 1726 w 1828"/>
                  <a:gd name="T27" fmla="*/ 1595 h 1776"/>
                  <a:gd name="T28" fmla="*/ 1810 w 1828"/>
                  <a:gd name="T29" fmla="*/ 1500 h 1776"/>
                  <a:gd name="T30" fmla="*/ 1828 w 1828"/>
                  <a:gd name="T31" fmla="*/ 1440 h 1776"/>
                  <a:gd name="T32" fmla="*/ 1821 w 1828"/>
                  <a:gd name="T33" fmla="*/ 30 h 1776"/>
                  <a:gd name="T34" fmla="*/ 1792 w 1828"/>
                  <a:gd name="T35" fmla="*/ 92 h 1776"/>
                  <a:gd name="T36" fmla="*/ 1724 w 1828"/>
                  <a:gd name="T37" fmla="*/ 157 h 1776"/>
                  <a:gd name="T38" fmla="*/ 1633 w 1828"/>
                  <a:gd name="T39" fmla="*/ 209 h 1776"/>
                  <a:gd name="T40" fmla="*/ 1519 w 1828"/>
                  <a:gd name="T41" fmla="*/ 253 h 1776"/>
                  <a:gd name="T42" fmla="*/ 1423 w 1828"/>
                  <a:gd name="T43" fmla="*/ 281 h 1776"/>
                  <a:gd name="T44" fmla="*/ 1305 w 1828"/>
                  <a:gd name="T45" fmla="*/ 305 h 1776"/>
                  <a:gd name="T46" fmla="*/ 1192 w 1828"/>
                  <a:gd name="T47" fmla="*/ 320 h 1776"/>
                  <a:gd name="T48" fmla="*/ 1068 w 1828"/>
                  <a:gd name="T49" fmla="*/ 331 h 1776"/>
                  <a:gd name="T50" fmla="*/ 914 w 1828"/>
                  <a:gd name="T51" fmla="*/ 336 h 1776"/>
                  <a:gd name="T52" fmla="*/ 724 w 1828"/>
                  <a:gd name="T53" fmla="*/ 329 h 1776"/>
                  <a:gd name="T54" fmla="*/ 538 w 1828"/>
                  <a:gd name="T55" fmla="*/ 306 h 1776"/>
                  <a:gd name="T56" fmla="*/ 415 w 1828"/>
                  <a:gd name="T57" fmla="*/ 281 h 1776"/>
                  <a:gd name="T58" fmla="*/ 291 w 1828"/>
                  <a:gd name="T59" fmla="*/ 246 h 1776"/>
                  <a:gd name="T60" fmla="*/ 177 w 1828"/>
                  <a:gd name="T61" fmla="*/ 199 h 1776"/>
                  <a:gd name="T62" fmla="*/ 79 w 1828"/>
                  <a:gd name="T63" fmla="*/ 137 h 1776"/>
                  <a:gd name="T64" fmla="*/ 14 w 1828"/>
                  <a:gd name="T65" fmla="*/ 58 h 1776"/>
                  <a:gd name="T66" fmla="*/ 2 w 1828"/>
                  <a:gd name="T67" fmla="*/ 0 h 1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28" h="1776">
                    <a:moveTo>
                      <a:pt x="2" y="0"/>
                    </a:moveTo>
                    <a:lnTo>
                      <a:pt x="2" y="1440"/>
                    </a:lnTo>
                    <a:lnTo>
                      <a:pt x="9" y="1482"/>
                    </a:lnTo>
                    <a:lnTo>
                      <a:pt x="27" y="1519"/>
                    </a:lnTo>
                    <a:lnTo>
                      <a:pt x="61" y="1562"/>
                    </a:lnTo>
                    <a:lnTo>
                      <a:pt x="110" y="1600"/>
                    </a:lnTo>
                    <a:lnTo>
                      <a:pt x="166" y="1634"/>
                    </a:lnTo>
                    <a:lnTo>
                      <a:pt x="223" y="1660"/>
                    </a:lnTo>
                    <a:lnTo>
                      <a:pt x="285" y="1684"/>
                    </a:lnTo>
                    <a:lnTo>
                      <a:pt x="346" y="1705"/>
                    </a:lnTo>
                    <a:lnTo>
                      <a:pt x="420" y="1722"/>
                    </a:lnTo>
                    <a:lnTo>
                      <a:pt x="489" y="1736"/>
                    </a:lnTo>
                    <a:lnTo>
                      <a:pt x="567" y="1751"/>
                    </a:lnTo>
                    <a:lnTo>
                      <a:pt x="644" y="1760"/>
                    </a:lnTo>
                    <a:lnTo>
                      <a:pt x="717" y="1766"/>
                    </a:lnTo>
                    <a:lnTo>
                      <a:pt x="805" y="1775"/>
                    </a:lnTo>
                    <a:lnTo>
                      <a:pt x="962" y="1776"/>
                    </a:lnTo>
                    <a:lnTo>
                      <a:pt x="1053" y="1771"/>
                    </a:lnTo>
                    <a:lnTo>
                      <a:pt x="1134" y="1766"/>
                    </a:lnTo>
                    <a:lnTo>
                      <a:pt x="1207" y="1759"/>
                    </a:lnTo>
                    <a:lnTo>
                      <a:pt x="1274" y="1750"/>
                    </a:lnTo>
                    <a:lnTo>
                      <a:pt x="1351" y="1736"/>
                    </a:lnTo>
                    <a:lnTo>
                      <a:pt x="1414" y="1722"/>
                    </a:lnTo>
                    <a:lnTo>
                      <a:pt x="1489" y="1702"/>
                    </a:lnTo>
                    <a:lnTo>
                      <a:pt x="1550" y="1681"/>
                    </a:lnTo>
                    <a:lnTo>
                      <a:pt x="1621" y="1655"/>
                    </a:lnTo>
                    <a:lnTo>
                      <a:pt x="1672" y="1628"/>
                    </a:lnTo>
                    <a:lnTo>
                      <a:pt x="1726" y="1595"/>
                    </a:lnTo>
                    <a:lnTo>
                      <a:pt x="1773" y="1556"/>
                    </a:lnTo>
                    <a:lnTo>
                      <a:pt x="1810" y="1500"/>
                    </a:lnTo>
                    <a:lnTo>
                      <a:pt x="1827" y="1456"/>
                    </a:lnTo>
                    <a:lnTo>
                      <a:pt x="1828" y="1440"/>
                    </a:lnTo>
                    <a:lnTo>
                      <a:pt x="1826" y="0"/>
                    </a:lnTo>
                    <a:lnTo>
                      <a:pt x="1821" y="30"/>
                    </a:lnTo>
                    <a:lnTo>
                      <a:pt x="1812" y="61"/>
                    </a:lnTo>
                    <a:lnTo>
                      <a:pt x="1792" y="92"/>
                    </a:lnTo>
                    <a:cubicBezTo>
                      <a:pt x="1783" y="104"/>
                      <a:pt x="1767" y="123"/>
                      <a:pt x="1756" y="134"/>
                    </a:cubicBezTo>
                    <a:lnTo>
                      <a:pt x="1724" y="157"/>
                    </a:lnTo>
                    <a:lnTo>
                      <a:pt x="1683" y="182"/>
                    </a:lnTo>
                    <a:lnTo>
                      <a:pt x="1633" y="209"/>
                    </a:lnTo>
                    <a:lnTo>
                      <a:pt x="1573" y="233"/>
                    </a:lnTo>
                    <a:lnTo>
                      <a:pt x="1519" y="253"/>
                    </a:lnTo>
                    <a:lnTo>
                      <a:pt x="1468" y="269"/>
                    </a:lnTo>
                    <a:lnTo>
                      <a:pt x="1423" y="281"/>
                    </a:lnTo>
                    <a:lnTo>
                      <a:pt x="1365" y="294"/>
                    </a:lnTo>
                    <a:lnTo>
                      <a:pt x="1305" y="305"/>
                    </a:lnTo>
                    <a:lnTo>
                      <a:pt x="1246" y="313"/>
                    </a:lnTo>
                    <a:lnTo>
                      <a:pt x="1192" y="320"/>
                    </a:lnTo>
                    <a:lnTo>
                      <a:pt x="1130" y="326"/>
                    </a:lnTo>
                    <a:lnTo>
                      <a:pt x="1068" y="331"/>
                    </a:lnTo>
                    <a:lnTo>
                      <a:pt x="1002" y="334"/>
                    </a:lnTo>
                    <a:lnTo>
                      <a:pt x="914" y="336"/>
                    </a:lnTo>
                    <a:lnTo>
                      <a:pt x="805" y="334"/>
                    </a:lnTo>
                    <a:lnTo>
                      <a:pt x="724" y="329"/>
                    </a:lnTo>
                    <a:lnTo>
                      <a:pt x="628" y="319"/>
                    </a:lnTo>
                    <a:lnTo>
                      <a:pt x="538" y="306"/>
                    </a:lnTo>
                    <a:lnTo>
                      <a:pt x="480" y="295"/>
                    </a:lnTo>
                    <a:lnTo>
                      <a:pt x="415" y="281"/>
                    </a:lnTo>
                    <a:lnTo>
                      <a:pt x="354" y="266"/>
                    </a:lnTo>
                    <a:lnTo>
                      <a:pt x="291" y="246"/>
                    </a:lnTo>
                    <a:lnTo>
                      <a:pt x="234" y="224"/>
                    </a:lnTo>
                    <a:lnTo>
                      <a:pt x="177" y="199"/>
                    </a:lnTo>
                    <a:cubicBezTo>
                      <a:pt x="158" y="189"/>
                      <a:pt x="138" y="177"/>
                      <a:pt x="122" y="167"/>
                    </a:cubicBezTo>
                    <a:lnTo>
                      <a:pt x="79" y="137"/>
                    </a:lnTo>
                    <a:cubicBezTo>
                      <a:pt x="66" y="126"/>
                      <a:pt x="54" y="114"/>
                      <a:pt x="43" y="101"/>
                    </a:cubicBezTo>
                    <a:lnTo>
                      <a:pt x="14" y="58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DDDD">
                  <a:alpha val="50000"/>
                </a:srgbClr>
              </a:solidFill>
              <a:ln w="28575" cmpd="sng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1" name="Oval 8"/>
            <p:cNvSpPr>
              <a:spLocks noChangeArrowheads="1"/>
            </p:cNvSpPr>
            <p:nvPr/>
          </p:nvSpPr>
          <p:spPr bwMode="auto">
            <a:xfrm rot="15816517" flipV="1">
              <a:off x="2595563" y="1017588"/>
              <a:ext cx="2895600" cy="1066800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381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2" name="Group 9"/>
            <p:cNvGrpSpPr/>
            <p:nvPr/>
          </p:nvGrpSpPr>
          <p:grpSpPr bwMode="auto">
            <a:xfrm>
              <a:off x="1447800" y="685800"/>
              <a:ext cx="4846638" cy="4957763"/>
              <a:chOff x="3072" y="528"/>
              <a:chExt cx="3053" cy="3123"/>
            </a:xfrm>
          </p:grpSpPr>
          <p:sp>
            <p:nvSpPr>
              <p:cNvPr id="77" name="Freeform 10"/>
              <p:cNvSpPr/>
              <p:nvPr/>
            </p:nvSpPr>
            <p:spPr bwMode="auto">
              <a:xfrm>
                <a:off x="3072" y="528"/>
                <a:ext cx="3053" cy="3123"/>
              </a:xfrm>
              <a:custGeom>
                <a:avLst/>
                <a:gdLst>
                  <a:gd name="T0" fmla="*/ 441 w 3053"/>
                  <a:gd name="T1" fmla="*/ 2275 h 3123"/>
                  <a:gd name="T2" fmla="*/ 192 w 3053"/>
                  <a:gd name="T3" fmla="*/ 2643 h 3123"/>
                  <a:gd name="T4" fmla="*/ 0 w 3053"/>
                  <a:gd name="T5" fmla="*/ 2870 h 3123"/>
                  <a:gd name="T6" fmla="*/ 173 w 3053"/>
                  <a:gd name="T7" fmla="*/ 2806 h 3123"/>
                  <a:gd name="T8" fmla="*/ 58 w 3053"/>
                  <a:gd name="T9" fmla="*/ 2921 h 3123"/>
                  <a:gd name="T10" fmla="*/ 240 w 3053"/>
                  <a:gd name="T11" fmla="*/ 3123 h 3123"/>
                  <a:gd name="T12" fmla="*/ 413 w 3053"/>
                  <a:gd name="T13" fmla="*/ 3085 h 3123"/>
                  <a:gd name="T14" fmla="*/ 509 w 3053"/>
                  <a:gd name="T15" fmla="*/ 2950 h 3123"/>
                  <a:gd name="T16" fmla="*/ 442 w 3053"/>
                  <a:gd name="T17" fmla="*/ 2777 h 3123"/>
                  <a:gd name="T18" fmla="*/ 567 w 3053"/>
                  <a:gd name="T19" fmla="*/ 2854 h 3123"/>
                  <a:gd name="T20" fmla="*/ 739 w 3053"/>
                  <a:gd name="T21" fmla="*/ 2854 h 3123"/>
                  <a:gd name="T22" fmla="*/ 768 w 3053"/>
                  <a:gd name="T23" fmla="*/ 2691 h 3123"/>
                  <a:gd name="T24" fmla="*/ 682 w 3053"/>
                  <a:gd name="T25" fmla="*/ 2528 h 3123"/>
                  <a:gd name="T26" fmla="*/ 1661 w 3053"/>
                  <a:gd name="T27" fmla="*/ 1443 h 3123"/>
                  <a:gd name="T28" fmla="*/ 1805 w 3053"/>
                  <a:gd name="T29" fmla="*/ 1443 h 3123"/>
                  <a:gd name="T30" fmla="*/ 3053 w 3053"/>
                  <a:gd name="T31" fmla="*/ 387 h 3123"/>
                  <a:gd name="T32" fmla="*/ 2381 w 3053"/>
                  <a:gd name="T33" fmla="*/ 51 h 3123"/>
                  <a:gd name="T34" fmla="*/ 2250 w 3053"/>
                  <a:gd name="T35" fmla="*/ 6 h 3123"/>
                  <a:gd name="T36" fmla="*/ 2160 w 3053"/>
                  <a:gd name="T37" fmla="*/ 0 h 3123"/>
                  <a:gd name="T38" fmla="*/ 2051 w 3053"/>
                  <a:gd name="T39" fmla="*/ 19 h 3123"/>
                  <a:gd name="T40" fmla="*/ 1917 w 3053"/>
                  <a:gd name="T41" fmla="*/ 57 h 3123"/>
                  <a:gd name="T42" fmla="*/ 1738 w 3053"/>
                  <a:gd name="T43" fmla="*/ 121 h 3123"/>
                  <a:gd name="T44" fmla="*/ 1527 w 3053"/>
                  <a:gd name="T45" fmla="*/ 233 h 3123"/>
                  <a:gd name="T46" fmla="*/ 1335 w 3053"/>
                  <a:gd name="T47" fmla="*/ 358 h 3123"/>
                  <a:gd name="T48" fmla="*/ 1152 w 3053"/>
                  <a:gd name="T49" fmla="*/ 569 h 3123"/>
                  <a:gd name="T50" fmla="*/ 1027 w 3053"/>
                  <a:gd name="T51" fmla="*/ 761 h 3123"/>
                  <a:gd name="T52" fmla="*/ 960 w 3053"/>
                  <a:gd name="T53" fmla="*/ 953 h 3123"/>
                  <a:gd name="T54" fmla="*/ 864 w 3053"/>
                  <a:gd name="T55" fmla="*/ 1174 h 3123"/>
                  <a:gd name="T56" fmla="*/ 739 w 3053"/>
                  <a:gd name="T57" fmla="*/ 1501 h 3123"/>
                  <a:gd name="T58" fmla="*/ 614 w 3053"/>
                  <a:gd name="T59" fmla="*/ 1757 h 3123"/>
                  <a:gd name="T60" fmla="*/ 653 w 3053"/>
                  <a:gd name="T61" fmla="*/ 1834 h 3123"/>
                  <a:gd name="T62" fmla="*/ 547 w 3053"/>
                  <a:gd name="T63" fmla="*/ 2074 h 3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053" h="3123">
                    <a:moveTo>
                      <a:pt x="441" y="2275"/>
                    </a:moveTo>
                    <a:lnTo>
                      <a:pt x="192" y="2643"/>
                    </a:lnTo>
                    <a:lnTo>
                      <a:pt x="0" y="2870"/>
                    </a:lnTo>
                    <a:lnTo>
                      <a:pt x="173" y="2806"/>
                    </a:lnTo>
                    <a:lnTo>
                      <a:pt x="58" y="2921"/>
                    </a:lnTo>
                    <a:lnTo>
                      <a:pt x="240" y="3123"/>
                    </a:lnTo>
                    <a:lnTo>
                      <a:pt x="413" y="3085"/>
                    </a:lnTo>
                    <a:lnTo>
                      <a:pt x="509" y="2950"/>
                    </a:lnTo>
                    <a:lnTo>
                      <a:pt x="442" y="2777"/>
                    </a:lnTo>
                    <a:lnTo>
                      <a:pt x="567" y="2854"/>
                    </a:lnTo>
                    <a:lnTo>
                      <a:pt x="739" y="2854"/>
                    </a:lnTo>
                    <a:lnTo>
                      <a:pt x="768" y="2691"/>
                    </a:lnTo>
                    <a:lnTo>
                      <a:pt x="682" y="2528"/>
                    </a:lnTo>
                    <a:lnTo>
                      <a:pt x="1661" y="1443"/>
                    </a:lnTo>
                    <a:lnTo>
                      <a:pt x="1805" y="1443"/>
                    </a:lnTo>
                    <a:lnTo>
                      <a:pt x="3053" y="387"/>
                    </a:lnTo>
                    <a:lnTo>
                      <a:pt x="2381" y="51"/>
                    </a:lnTo>
                    <a:lnTo>
                      <a:pt x="2250" y="6"/>
                    </a:lnTo>
                    <a:lnTo>
                      <a:pt x="2160" y="0"/>
                    </a:lnTo>
                    <a:lnTo>
                      <a:pt x="2051" y="19"/>
                    </a:lnTo>
                    <a:lnTo>
                      <a:pt x="1917" y="57"/>
                    </a:lnTo>
                    <a:lnTo>
                      <a:pt x="1738" y="121"/>
                    </a:lnTo>
                    <a:lnTo>
                      <a:pt x="1527" y="233"/>
                    </a:lnTo>
                    <a:lnTo>
                      <a:pt x="1335" y="358"/>
                    </a:lnTo>
                    <a:lnTo>
                      <a:pt x="1152" y="569"/>
                    </a:lnTo>
                    <a:lnTo>
                      <a:pt x="1027" y="761"/>
                    </a:lnTo>
                    <a:lnTo>
                      <a:pt x="960" y="953"/>
                    </a:lnTo>
                    <a:lnTo>
                      <a:pt x="864" y="1174"/>
                    </a:lnTo>
                    <a:lnTo>
                      <a:pt x="739" y="1501"/>
                    </a:lnTo>
                    <a:lnTo>
                      <a:pt x="614" y="1757"/>
                    </a:lnTo>
                    <a:lnTo>
                      <a:pt x="653" y="1834"/>
                    </a:lnTo>
                    <a:lnTo>
                      <a:pt x="547" y="2074"/>
                    </a:lnTo>
                  </a:path>
                </a:pathLst>
              </a:custGeom>
              <a:solidFill>
                <a:schemeClr val="accent1">
                  <a:alpha val="50000"/>
                </a:schemeClr>
              </a:solidFill>
              <a:ln w="9525">
                <a:solidFill>
                  <a:schemeClr val="accent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" name="Freeform 11"/>
              <p:cNvSpPr/>
              <p:nvPr/>
            </p:nvSpPr>
            <p:spPr bwMode="auto">
              <a:xfrm>
                <a:off x="3360" y="960"/>
                <a:ext cx="960" cy="2560"/>
              </a:xfrm>
              <a:custGeom>
                <a:avLst/>
                <a:gdLst>
                  <a:gd name="T0" fmla="*/ 960 w 960"/>
                  <a:gd name="T1" fmla="*/ 0 h 2560"/>
                  <a:gd name="T2" fmla="*/ 768 w 960"/>
                  <a:gd name="T3" fmla="*/ 336 h 2560"/>
                  <a:gd name="T4" fmla="*/ 624 w 960"/>
                  <a:gd name="T5" fmla="*/ 960 h 2560"/>
                  <a:gd name="T6" fmla="*/ 768 w 960"/>
                  <a:gd name="T7" fmla="*/ 912 h 2560"/>
                  <a:gd name="T8" fmla="*/ 432 w 960"/>
                  <a:gd name="T9" fmla="*/ 1536 h 2560"/>
                  <a:gd name="T10" fmla="*/ 528 w 960"/>
                  <a:gd name="T11" fmla="*/ 1536 h 2560"/>
                  <a:gd name="T12" fmla="*/ 192 w 960"/>
                  <a:gd name="T13" fmla="*/ 2448 h 2560"/>
                  <a:gd name="T14" fmla="*/ 0 w 960"/>
                  <a:gd name="T15" fmla="*/ 2208 h 2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0" h="2560">
                    <a:moveTo>
                      <a:pt x="960" y="0"/>
                    </a:moveTo>
                    <a:cubicBezTo>
                      <a:pt x="892" y="88"/>
                      <a:pt x="824" y="176"/>
                      <a:pt x="768" y="336"/>
                    </a:cubicBezTo>
                    <a:cubicBezTo>
                      <a:pt x="712" y="496"/>
                      <a:pt x="624" y="864"/>
                      <a:pt x="624" y="960"/>
                    </a:cubicBezTo>
                    <a:cubicBezTo>
                      <a:pt x="624" y="1056"/>
                      <a:pt x="800" y="816"/>
                      <a:pt x="768" y="912"/>
                    </a:cubicBezTo>
                    <a:cubicBezTo>
                      <a:pt x="736" y="1008"/>
                      <a:pt x="472" y="1432"/>
                      <a:pt x="432" y="1536"/>
                    </a:cubicBezTo>
                    <a:cubicBezTo>
                      <a:pt x="392" y="1640"/>
                      <a:pt x="568" y="1384"/>
                      <a:pt x="528" y="1536"/>
                    </a:cubicBezTo>
                    <a:cubicBezTo>
                      <a:pt x="488" y="1688"/>
                      <a:pt x="280" y="2336"/>
                      <a:pt x="192" y="2448"/>
                    </a:cubicBezTo>
                    <a:cubicBezTo>
                      <a:pt x="104" y="2560"/>
                      <a:pt x="52" y="2384"/>
                      <a:pt x="0" y="2208"/>
                    </a:cubicBezTo>
                  </a:path>
                </a:pathLst>
              </a:custGeom>
              <a:noFill/>
              <a:ln w="28575" cmpd="sng">
                <a:solidFill>
                  <a:schemeClr val="accent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" name="Freeform 12"/>
              <p:cNvSpPr/>
              <p:nvPr/>
            </p:nvSpPr>
            <p:spPr bwMode="auto">
              <a:xfrm>
                <a:off x="4032" y="672"/>
                <a:ext cx="912" cy="2016"/>
              </a:xfrm>
              <a:custGeom>
                <a:avLst/>
                <a:gdLst>
                  <a:gd name="T0" fmla="*/ 912 w 912"/>
                  <a:gd name="T1" fmla="*/ 0 h 2016"/>
                  <a:gd name="T2" fmla="*/ 336 w 912"/>
                  <a:gd name="T3" fmla="*/ 768 h 2016"/>
                  <a:gd name="T4" fmla="*/ 480 w 912"/>
                  <a:gd name="T5" fmla="*/ 816 h 2016"/>
                  <a:gd name="T6" fmla="*/ 144 w 912"/>
                  <a:gd name="T7" fmla="*/ 1488 h 2016"/>
                  <a:gd name="T8" fmla="*/ 240 w 912"/>
                  <a:gd name="T9" fmla="*/ 1488 h 2016"/>
                  <a:gd name="T10" fmla="*/ 0 w 912"/>
                  <a:gd name="T11" fmla="*/ 2016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2" h="2016">
                    <a:moveTo>
                      <a:pt x="912" y="0"/>
                    </a:moveTo>
                    <a:cubicBezTo>
                      <a:pt x="660" y="316"/>
                      <a:pt x="408" y="632"/>
                      <a:pt x="336" y="768"/>
                    </a:cubicBezTo>
                    <a:cubicBezTo>
                      <a:pt x="264" y="904"/>
                      <a:pt x="512" y="696"/>
                      <a:pt x="480" y="816"/>
                    </a:cubicBezTo>
                    <a:cubicBezTo>
                      <a:pt x="448" y="936"/>
                      <a:pt x="184" y="1376"/>
                      <a:pt x="144" y="1488"/>
                    </a:cubicBezTo>
                    <a:cubicBezTo>
                      <a:pt x="104" y="1600"/>
                      <a:pt x="264" y="1400"/>
                      <a:pt x="240" y="1488"/>
                    </a:cubicBezTo>
                    <a:cubicBezTo>
                      <a:pt x="216" y="1576"/>
                      <a:pt x="108" y="1796"/>
                      <a:pt x="0" y="2016"/>
                    </a:cubicBezTo>
                  </a:path>
                </a:pathLst>
              </a:custGeom>
              <a:noFill/>
              <a:ln w="28575" cmpd="sng">
                <a:solidFill>
                  <a:schemeClr val="accent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3" name="Group 13"/>
            <p:cNvGrpSpPr/>
            <p:nvPr/>
          </p:nvGrpSpPr>
          <p:grpSpPr bwMode="auto">
            <a:xfrm>
              <a:off x="1371600" y="4038600"/>
              <a:ext cx="2895600" cy="1828800"/>
              <a:chOff x="2928" y="480"/>
              <a:chExt cx="1824" cy="1152"/>
            </a:xfrm>
          </p:grpSpPr>
          <p:sp>
            <p:nvSpPr>
              <p:cNvPr id="74" name="Rectangle 14"/>
              <p:cNvSpPr>
                <a:spLocks noChangeArrowheads="1"/>
              </p:cNvSpPr>
              <p:nvPr/>
            </p:nvSpPr>
            <p:spPr bwMode="auto">
              <a:xfrm>
                <a:off x="2928" y="816"/>
                <a:ext cx="1824" cy="528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 w="9525">
                <a:solidFill>
                  <a:srgbClr val="FF6600">
                    <a:alpha val="50000"/>
                  </a:srgbClr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5" name="Oval 15"/>
              <p:cNvSpPr>
                <a:spLocks noChangeArrowheads="1"/>
              </p:cNvSpPr>
              <p:nvPr/>
            </p:nvSpPr>
            <p:spPr bwMode="auto">
              <a:xfrm>
                <a:off x="2928" y="960"/>
                <a:ext cx="1824" cy="672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  <a:ln w="9525">
                <a:solidFill>
                  <a:srgbClr val="FF66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6" name="Oval 16"/>
              <p:cNvSpPr>
                <a:spLocks noChangeArrowheads="1"/>
              </p:cNvSpPr>
              <p:nvPr/>
            </p:nvSpPr>
            <p:spPr bwMode="auto">
              <a:xfrm>
                <a:off x="2928" y="480"/>
                <a:ext cx="1824" cy="672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  <a:ln w="9525">
                <a:solidFill>
                  <a:srgbClr val="FF66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/>
        </p:nvGraphicFramePr>
        <p:xfrm>
          <a:off x="611560" y="369588"/>
          <a:ext cx="7920880" cy="808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46" name="Group 2"/>
          <p:cNvGrpSpPr/>
          <p:nvPr/>
        </p:nvGrpSpPr>
        <p:grpSpPr bwMode="auto">
          <a:xfrm>
            <a:off x="1585370" y="1902158"/>
            <a:ext cx="2125386" cy="2337715"/>
            <a:chOff x="528" y="1104"/>
            <a:chExt cx="1828" cy="2112"/>
          </a:xfrm>
        </p:grpSpPr>
        <p:sp>
          <p:nvSpPr>
            <p:cNvPr id="58" name="Oval 3"/>
            <p:cNvSpPr>
              <a:spLocks noChangeArrowheads="1"/>
            </p:cNvSpPr>
            <p:nvPr/>
          </p:nvSpPr>
          <p:spPr bwMode="auto">
            <a:xfrm>
              <a:off x="528" y="2544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" name="Oval 4"/>
            <p:cNvSpPr>
              <a:spLocks noChangeArrowheads="1"/>
            </p:cNvSpPr>
            <p:nvPr/>
          </p:nvSpPr>
          <p:spPr bwMode="auto">
            <a:xfrm>
              <a:off x="528" y="1104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0" name="Freeform 5"/>
            <p:cNvSpPr/>
            <p:nvPr/>
          </p:nvSpPr>
          <p:spPr bwMode="auto">
            <a:xfrm flipV="1">
              <a:off x="528" y="1104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6"/>
            <p:cNvSpPr/>
            <p:nvPr/>
          </p:nvSpPr>
          <p:spPr bwMode="auto">
            <a:xfrm>
              <a:off x="528" y="1440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7" name="Group 7"/>
          <p:cNvGrpSpPr/>
          <p:nvPr/>
        </p:nvGrpSpPr>
        <p:grpSpPr bwMode="auto">
          <a:xfrm>
            <a:off x="1576067" y="3017885"/>
            <a:ext cx="2130038" cy="1189874"/>
            <a:chOff x="2928" y="480"/>
            <a:chExt cx="1824" cy="1152"/>
          </a:xfrm>
        </p:grpSpPr>
        <p:sp>
          <p:nvSpPr>
            <p:cNvPr id="55" name="Rectangle 8"/>
            <p:cNvSpPr>
              <a:spLocks noChangeArrowheads="1"/>
            </p:cNvSpPr>
            <p:nvPr/>
          </p:nvSpPr>
          <p:spPr bwMode="auto">
            <a:xfrm>
              <a:off x="2928" y="816"/>
              <a:ext cx="1824" cy="528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>
                  <a:alpha val="50000"/>
                </a:srgbClr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" name="Oval 9"/>
            <p:cNvSpPr>
              <a:spLocks noChangeArrowheads="1"/>
            </p:cNvSpPr>
            <p:nvPr/>
          </p:nvSpPr>
          <p:spPr bwMode="auto">
            <a:xfrm>
              <a:off x="2928" y="96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Oval 10"/>
            <p:cNvSpPr>
              <a:spLocks noChangeArrowheads="1"/>
            </p:cNvSpPr>
            <p:nvPr/>
          </p:nvSpPr>
          <p:spPr bwMode="auto">
            <a:xfrm>
              <a:off x="2928" y="48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9" name="Group 15"/>
          <p:cNvGrpSpPr/>
          <p:nvPr/>
        </p:nvGrpSpPr>
        <p:grpSpPr bwMode="auto">
          <a:xfrm flipV="1">
            <a:off x="5004048" y="1944485"/>
            <a:ext cx="2124224" cy="1965806"/>
            <a:chOff x="3024" y="1056"/>
            <a:chExt cx="1827" cy="1776"/>
          </a:xfrm>
        </p:grpSpPr>
        <p:sp>
          <p:nvSpPr>
            <p:cNvPr id="50" name="Oval 16"/>
            <p:cNvSpPr>
              <a:spLocks noChangeArrowheads="1"/>
            </p:cNvSpPr>
            <p:nvPr/>
          </p:nvSpPr>
          <p:spPr bwMode="auto">
            <a:xfrm>
              <a:off x="3024" y="2160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381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Freeform 17"/>
            <p:cNvSpPr/>
            <p:nvPr/>
          </p:nvSpPr>
          <p:spPr bwMode="auto">
            <a:xfrm>
              <a:off x="3024" y="1056"/>
              <a:ext cx="1827" cy="1776"/>
            </a:xfrm>
            <a:custGeom>
              <a:avLst/>
              <a:gdLst>
                <a:gd name="T0" fmla="*/ 1 w 1827"/>
                <a:gd name="T1" fmla="*/ 1442 h 1776"/>
                <a:gd name="T2" fmla="*/ 0 w 1827"/>
                <a:gd name="T3" fmla="*/ 1442 h 1776"/>
                <a:gd name="T4" fmla="*/ 11 w 1827"/>
                <a:gd name="T5" fmla="*/ 1382 h 1776"/>
                <a:gd name="T6" fmla="*/ 913 w 1827"/>
                <a:gd name="T7" fmla="*/ 0 h 1776"/>
                <a:gd name="T8" fmla="*/ 1799 w 1827"/>
                <a:gd name="T9" fmla="*/ 1366 h 1776"/>
                <a:gd name="T10" fmla="*/ 1827 w 1827"/>
                <a:gd name="T11" fmla="*/ 1438 h 1776"/>
                <a:gd name="T12" fmla="*/ 1817 w 1827"/>
                <a:gd name="T13" fmla="*/ 1493 h 1776"/>
                <a:gd name="T14" fmla="*/ 1789 w 1827"/>
                <a:gd name="T15" fmla="*/ 1535 h 1776"/>
                <a:gd name="T16" fmla="*/ 1766 w 1827"/>
                <a:gd name="T17" fmla="*/ 1561 h 1776"/>
                <a:gd name="T18" fmla="*/ 1731 w 1827"/>
                <a:gd name="T19" fmla="*/ 1592 h 1776"/>
                <a:gd name="T20" fmla="*/ 1655 w 1827"/>
                <a:gd name="T21" fmla="*/ 1637 h 1776"/>
                <a:gd name="T22" fmla="*/ 1574 w 1827"/>
                <a:gd name="T23" fmla="*/ 1673 h 1776"/>
                <a:gd name="T24" fmla="*/ 1497 w 1827"/>
                <a:gd name="T25" fmla="*/ 1700 h 1776"/>
                <a:gd name="T26" fmla="*/ 1427 w 1827"/>
                <a:gd name="T27" fmla="*/ 1718 h 1776"/>
                <a:gd name="T28" fmla="*/ 1344 w 1827"/>
                <a:gd name="T29" fmla="*/ 1738 h 1776"/>
                <a:gd name="T30" fmla="*/ 1255 w 1827"/>
                <a:gd name="T31" fmla="*/ 1753 h 1776"/>
                <a:gd name="T32" fmla="*/ 1159 w 1827"/>
                <a:gd name="T33" fmla="*/ 1763 h 1776"/>
                <a:gd name="T34" fmla="*/ 1063 w 1827"/>
                <a:gd name="T35" fmla="*/ 1774 h 1776"/>
                <a:gd name="T36" fmla="*/ 989 w 1827"/>
                <a:gd name="T37" fmla="*/ 1775 h 1776"/>
                <a:gd name="T38" fmla="*/ 913 w 1827"/>
                <a:gd name="T39" fmla="*/ 1776 h 1776"/>
                <a:gd name="T40" fmla="*/ 810 w 1827"/>
                <a:gd name="T41" fmla="*/ 1776 h 1776"/>
                <a:gd name="T42" fmla="*/ 725 w 1827"/>
                <a:gd name="T43" fmla="*/ 1769 h 1776"/>
                <a:gd name="T44" fmla="*/ 627 w 1827"/>
                <a:gd name="T45" fmla="*/ 1760 h 1776"/>
                <a:gd name="T46" fmla="*/ 547 w 1827"/>
                <a:gd name="T47" fmla="*/ 1747 h 1776"/>
                <a:gd name="T48" fmla="*/ 456 w 1827"/>
                <a:gd name="T49" fmla="*/ 1732 h 1776"/>
                <a:gd name="T50" fmla="*/ 385 w 1827"/>
                <a:gd name="T51" fmla="*/ 1715 h 1776"/>
                <a:gd name="T52" fmla="*/ 312 w 1827"/>
                <a:gd name="T53" fmla="*/ 1693 h 1776"/>
                <a:gd name="T54" fmla="*/ 239 w 1827"/>
                <a:gd name="T55" fmla="*/ 1669 h 1776"/>
                <a:gd name="T56" fmla="*/ 175 w 1827"/>
                <a:gd name="T57" fmla="*/ 1637 h 1776"/>
                <a:gd name="T58" fmla="*/ 107 w 1827"/>
                <a:gd name="T59" fmla="*/ 1600 h 1776"/>
                <a:gd name="T60" fmla="*/ 61 w 1827"/>
                <a:gd name="T61" fmla="*/ 1561 h 1776"/>
                <a:gd name="T62" fmla="*/ 26 w 1827"/>
                <a:gd name="T63" fmla="*/ 1520 h 1776"/>
                <a:gd name="T64" fmla="*/ 8 w 1827"/>
                <a:gd name="T65" fmla="*/ 1484 h 1776"/>
                <a:gd name="T66" fmla="*/ 1 w 1827"/>
                <a:gd name="T67" fmla="*/ 1443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7" h="1776">
                  <a:moveTo>
                    <a:pt x="1" y="1442"/>
                  </a:moveTo>
                  <a:lnTo>
                    <a:pt x="0" y="1442"/>
                  </a:lnTo>
                  <a:lnTo>
                    <a:pt x="11" y="1382"/>
                  </a:lnTo>
                  <a:lnTo>
                    <a:pt x="913" y="0"/>
                  </a:lnTo>
                  <a:lnTo>
                    <a:pt x="1799" y="1366"/>
                  </a:lnTo>
                  <a:lnTo>
                    <a:pt x="1827" y="1438"/>
                  </a:lnTo>
                  <a:lnTo>
                    <a:pt x="1817" y="1493"/>
                  </a:lnTo>
                  <a:lnTo>
                    <a:pt x="1789" y="1535"/>
                  </a:lnTo>
                  <a:lnTo>
                    <a:pt x="1766" y="1561"/>
                  </a:lnTo>
                  <a:lnTo>
                    <a:pt x="1731" y="1592"/>
                  </a:lnTo>
                  <a:lnTo>
                    <a:pt x="1655" y="1637"/>
                  </a:lnTo>
                  <a:lnTo>
                    <a:pt x="1574" y="1673"/>
                  </a:lnTo>
                  <a:lnTo>
                    <a:pt x="1497" y="1700"/>
                  </a:lnTo>
                  <a:lnTo>
                    <a:pt x="1427" y="1718"/>
                  </a:lnTo>
                  <a:lnTo>
                    <a:pt x="1344" y="1738"/>
                  </a:lnTo>
                  <a:lnTo>
                    <a:pt x="1255" y="1753"/>
                  </a:lnTo>
                  <a:lnTo>
                    <a:pt x="1159" y="1763"/>
                  </a:lnTo>
                  <a:lnTo>
                    <a:pt x="1063" y="1774"/>
                  </a:lnTo>
                  <a:lnTo>
                    <a:pt x="989" y="1775"/>
                  </a:lnTo>
                  <a:lnTo>
                    <a:pt x="913" y="1776"/>
                  </a:lnTo>
                  <a:lnTo>
                    <a:pt x="810" y="1776"/>
                  </a:lnTo>
                  <a:lnTo>
                    <a:pt x="725" y="1769"/>
                  </a:lnTo>
                  <a:lnTo>
                    <a:pt x="627" y="1760"/>
                  </a:lnTo>
                  <a:lnTo>
                    <a:pt x="547" y="1747"/>
                  </a:lnTo>
                  <a:lnTo>
                    <a:pt x="456" y="1732"/>
                  </a:lnTo>
                  <a:lnTo>
                    <a:pt x="385" y="1715"/>
                  </a:lnTo>
                  <a:lnTo>
                    <a:pt x="312" y="1693"/>
                  </a:lnTo>
                  <a:lnTo>
                    <a:pt x="239" y="1669"/>
                  </a:lnTo>
                  <a:lnTo>
                    <a:pt x="175" y="1637"/>
                  </a:lnTo>
                  <a:lnTo>
                    <a:pt x="107" y="1600"/>
                  </a:lnTo>
                  <a:lnTo>
                    <a:pt x="61" y="1561"/>
                  </a:lnTo>
                  <a:lnTo>
                    <a:pt x="26" y="1520"/>
                  </a:lnTo>
                  <a:lnTo>
                    <a:pt x="8" y="1484"/>
                  </a:lnTo>
                  <a:lnTo>
                    <a:pt x="1" y="1443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38100" cap="flat" cmpd="sng">
              <a:solidFill>
                <a:schemeClr val="tx1"/>
              </a:solidFill>
              <a:prstDash val="solid"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/>
        </p:nvGraphicFramePr>
        <p:xfrm>
          <a:off x="467544" y="395561"/>
          <a:ext cx="7832682" cy="808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46" name="Group 2"/>
          <p:cNvGrpSpPr/>
          <p:nvPr/>
        </p:nvGrpSpPr>
        <p:grpSpPr bwMode="auto">
          <a:xfrm>
            <a:off x="1585370" y="1902158"/>
            <a:ext cx="2125386" cy="2337715"/>
            <a:chOff x="528" y="1104"/>
            <a:chExt cx="1828" cy="2112"/>
          </a:xfrm>
        </p:grpSpPr>
        <p:sp>
          <p:nvSpPr>
            <p:cNvPr id="58" name="Oval 3"/>
            <p:cNvSpPr>
              <a:spLocks noChangeArrowheads="1"/>
            </p:cNvSpPr>
            <p:nvPr/>
          </p:nvSpPr>
          <p:spPr bwMode="auto">
            <a:xfrm>
              <a:off x="528" y="2544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" name="Oval 4"/>
            <p:cNvSpPr>
              <a:spLocks noChangeArrowheads="1"/>
            </p:cNvSpPr>
            <p:nvPr/>
          </p:nvSpPr>
          <p:spPr bwMode="auto">
            <a:xfrm>
              <a:off x="528" y="1104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0" name="Freeform 5"/>
            <p:cNvSpPr/>
            <p:nvPr/>
          </p:nvSpPr>
          <p:spPr bwMode="auto">
            <a:xfrm flipV="1">
              <a:off x="528" y="1104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6"/>
            <p:cNvSpPr/>
            <p:nvPr/>
          </p:nvSpPr>
          <p:spPr bwMode="auto">
            <a:xfrm>
              <a:off x="528" y="1440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7" name="Group 7"/>
          <p:cNvGrpSpPr/>
          <p:nvPr/>
        </p:nvGrpSpPr>
        <p:grpSpPr bwMode="auto">
          <a:xfrm>
            <a:off x="1576067" y="3017885"/>
            <a:ext cx="2130038" cy="1189874"/>
            <a:chOff x="2928" y="480"/>
            <a:chExt cx="1824" cy="1152"/>
          </a:xfrm>
        </p:grpSpPr>
        <p:sp>
          <p:nvSpPr>
            <p:cNvPr id="55" name="Rectangle 8"/>
            <p:cNvSpPr>
              <a:spLocks noChangeArrowheads="1"/>
            </p:cNvSpPr>
            <p:nvPr/>
          </p:nvSpPr>
          <p:spPr bwMode="auto">
            <a:xfrm>
              <a:off x="2928" y="816"/>
              <a:ext cx="1824" cy="528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>
                  <a:alpha val="50000"/>
                </a:srgbClr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" name="Oval 9"/>
            <p:cNvSpPr>
              <a:spLocks noChangeArrowheads="1"/>
            </p:cNvSpPr>
            <p:nvPr/>
          </p:nvSpPr>
          <p:spPr bwMode="auto">
            <a:xfrm>
              <a:off x="2928" y="96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Oval 10"/>
            <p:cNvSpPr>
              <a:spLocks noChangeArrowheads="1"/>
            </p:cNvSpPr>
            <p:nvPr/>
          </p:nvSpPr>
          <p:spPr bwMode="auto">
            <a:xfrm>
              <a:off x="2928" y="48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9" name="Group 15"/>
          <p:cNvGrpSpPr/>
          <p:nvPr/>
        </p:nvGrpSpPr>
        <p:grpSpPr bwMode="auto">
          <a:xfrm flipV="1">
            <a:off x="5052485" y="1910020"/>
            <a:ext cx="2124224" cy="1965806"/>
            <a:chOff x="3024" y="1056"/>
            <a:chExt cx="1827" cy="1776"/>
          </a:xfrm>
        </p:grpSpPr>
        <p:sp>
          <p:nvSpPr>
            <p:cNvPr id="50" name="Oval 16"/>
            <p:cNvSpPr>
              <a:spLocks noChangeArrowheads="1"/>
            </p:cNvSpPr>
            <p:nvPr/>
          </p:nvSpPr>
          <p:spPr bwMode="auto">
            <a:xfrm>
              <a:off x="3024" y="2160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381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Freeform 17"/>
            <p:cNvSpPr/>
            <p:nvPr/>
          </p:nvSpPr>
          <p:spPr bwMode="auto">
            <a:xfrm>
              <a:off x="3024" y="1056"/>
              <a:ext cx="1827" cy="1776"/>
            </a:xfrm>
            <a:custGeom>
              <a:avLst/>
              <a:gdLst>
                <a:gd name="T0" fmla="*/ 1 w 1827"/>
                <a:gd name="T1" fmla="*/ 1442 h 1776"/>
                <a:gd name="T2" fmla="*/ 0 w 1827"/>
                <a:gd name="T3" fmla="*/ 1442 h 1776"/>
                <a:gd name="T4" fmla="*/ 11 w 1827"/>
                <a:gd name="T5" fmla="*/ 1382 h 1776"/>
                <a:gd name="T6" fmla="*/ 913 w 1827"/>
                <a:gd name="T7" fmla="*/ 0 h 1776"/>
                <a:gd name="T8" fmla="*/ 1799 w 1827"/>
                <a:gd name="T9" fmla="*/ 1366 h 1776"/>
                <a:gd name="T10" fmla="*/ 1827 w 1827"/>
                <a:gd name="T11" fmla="*/ 1438 h 1776"/>
                <a:gd name="T12" fmla="*/ 1817 w 1827"/>
                <a:gd name="T13" fmla="*/ 1493 h 1776"/>
                <a:gd name="T14" fmla="*/ 1789 w 1827"/>
                <a:gd name="T15" fmla="*/ 1535 h 1776"/>
                <a:gd name="T16" fmla="*/ 1766 w 1827"/>
                <a:gd name="T17" fmla="*/ 1561 h 1776"/>
                <a:gd name="T18" fmla="*/ 1731 w 1827"/>
                <a:gd name="T19" fmla="*/ 1592 h 1776"/>
                <a:gd name="T20" fmla="*/ 1655 w 1827"/>
                <a:gd name="T21" fmla="*/ 1637 h 1776"/>
                <a:gd name="T22" fmla="*/ 1574 w 1827"/>
                <a:gd name="T23" fmla="*/ 1673 h 1776"/>
                <a:gd name="T24" fmla="*/ 1497 w 1827"/>
                <a:gd name="T25" fmla="*/ 1700 h 1776"/>
                <a:gd name="T26" fmla="*/ 1427 w 1827"/>
                <a:gd name="T27" fmla="*/ 1718 h 1776"/>
                <a:gd name="T28" fmla="*/ 1344 w 1827"/>
                <a:gd name="T29" fmla="*/ 1738 h 1776"/>
                <a:gd name="T30" fmla="*/ 1255 w 1827"/>
                <a:gd name="T31" fmla="*/ 1753 h 1776"/>
                <a:gd name="T32" fmla="*/ 1159 w 1827"/>
                <a:gd name="T33" fmla="*/ 1763 h 1776"/>
                <a:gd name="T34" fmla="*/ 1063 w 1827"/>
                <a:gd name="T35" fmla="*/ 1774 h 1776"/>
                <a:gd name="T36" fmla="*/ 989 w 1827"/>
                <a:gd name="T37" fmla="*/ 1775 h 1776"/>
                <a:gd name="T38" fmla="*/ 913 w 1827"/>
                <a:gd name="T39" fmla="*/ 1776 h 1776"/>
                <a:gd name="T40" fmla="*/ 810 w 1827"/>
                <a:gd name="T41" fmla="*/ 1776 h 1776"/>
                <a:gd name="T42" fmla="*/ 725 w 1827"/>
                <a:gd name="T43" fmla="*/ 1769 h 1776"/>
                <a:gd name="T44" fmla="*/ 627 w 1827"/>
                <a:gd name="T45" fmla="*/ 1760 h 1776"/>
                <a:gd name="T46" fmla="*/ 547 w 1827"/>
                <a:gd name="T47" fmla="*/ 1747 h 1776"/>
                <a:gd name="T48" fmla="*/ 456 w 1827"/>
                <a:gd name="T49" fmla="*/ 1732 h 1776"/>
                <a:gd name="T50" fmla="*/ 385 w 1827"/>
                <a:gd name="T51" fmla="*/ 1715 h 1776"/>
                <a:gd name="T52" fmla="*/ 312 w 1827"/>
                <a:gd name="T53" fmla="*/ 1693 h 1776"/>
                <a:gd name="T54" fmla="*/ 239 w 1827"/>
                <a:gd name="T55" fmla="*/ 1669 h 1776"/>
                <a:gd name="T56" fmla="*/ 175 w 1827"/>
                <a:gd name="T57" fmla="*/ 1637 h 1776"/>
                <a:gd name="T58" fmla="*/ 107 w 1827"/>
                <a:gd name="T59" fmla="*/ 1600 h 1776"/>
                <a:gd name="T60" fmla="*/ 61 w 1827"/>
                <a:gd name="T61" fmla="*/ 1561 h 1776"/>
                <a:gd name="T62" fmla="*/ 26 w 1827"/>
                <a:gd name="T63" fmla="*/ 1520 h 1776"/>
                <a:gd name="T64" fmla="*/ 8 w 1827"/>
                <a:gd name="T65" fmla="*/ 1484 h 1776"/>
                <a:gd name="T66" fmla="*/ 1 w 1827"/>
                <a:gd name="T67" fmla="*/ 1443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7" h="1776">
                  <a:moveTo>
                    <a:pt x="1" y="1442"/>
                  </a:moveTo>
                  <a:lnTo>
                    <a:pt x="0" y="1442"/>
                  </a:lnTo>
                  <a:lnTo>
                    <a:pt x="11" y="1382"/>
                  </a:lnTo>
                  <a:lnTo>
                    <a:pt x="913" y="0"/>
                  </a:lnTo>
                  <a:lnTo>
                    <a:pt x="1799" y="1366"/>
                  </a:lnTo>
                  <a:lnTo>
                    <a:pt x="1827" y="1438"/>
                  </a:lnTo>
                  <a:lnTo>
                    <a:pt x="1817" y="1493"/>
                  </a:lnTo>
                  <a:lnTo>
                    <a:pt x="1789" y="1535"/>
                  </a:lnTo>
                  <a:lnTo>
                    <a:pt x="1766" y="1561"/>
                  </a:lnTo>
                  <a:lnTo>
                    <a:pt x="1731" y="1592"/>
                  </a:lnTo>
                  <a:lnTo>
                    <a:pt x="1655" y="1637"/>
                  </a:lnTo>
                  <a:lnTo>
                    <a:pt x="1574" y="1673"/>
                  </a:lnTo>
                  <a:lnTo>
                    <a:pt x="1497" y="1700"/>
                  </a:lnTo>
                  <a:lnTo>
                    <a:pt x="1427" y="1718"/>
                  </a:lnTo>
                  <a:lnTo>
                    <a:pt x="1344" y="1738"/>
                  </a:lnTo>
                  <a:lnTo>
                    <a:pt x="1255" y="1753"/>
                  </a:lnTo>
                  <a:lnTo>
                    <a:pt x="1159" y="1763"/>
                  </a:lnTo>
                  <a:lnTo>
                    <a:pt x="1063" y="1774"/>
                  </a:lnTo>
                  <a:lnTo>
                    <a:pt x="989" y="1775"/>
                  </a:lnTo>
                  <a:lnTo>
                    <a:pt x="913" y="1776"/>
                  </a:lnTo>
                  <a:lnTo>
                    <a:pt x="810" y="1776"/>
                  </a:lnTo>
                  <a:lnTo>
                    <a:pt x="725" y="1769"/>
                  </a:lnTo>
                  <a:lnTo>
                    <a:pt x="627" y="1760"/>
                  </a:lnTo>
                  <a:lnTo>
                    <a:pt x="547" y="1747"/>
                  </a:lnTo>
                  <a:lnTo>
                    <a:pt x="456" y="1732"/>
                  </a:lnTo>
                  <a:lnTo>
                    <a:pt x="385" y="1715"/>
                  </a:lnTo>
                  <a:lnTo>
                    <a:pt x="312" y="1693"/>
                  </a:lnTo>
                  <a:lnTo>
                    <a:pt x="239" y="1669"/>
                  </a:lnTo>
                  <a:lnTo>
                    <a:pt x="175" y="1637"/>
                  </a:lnTo>
                  <a:lnTo>
                    <a:pt x="107" y="1600"/>
                  </a:lnTo>
                  <a:lnTo>
                    <a:pt x="61" y="1561"/>
                  </a:lnTo>
                  <a:lnTo>
                    <a:pt x="26" y="1520"/>
                  </a:lnTo>
                  <a:lnTo>
                    <a:pt x="8" y="1484"/>
                  </a:lnTo>
                  <a:lnTo>
                    <a:pt x="1" y="1443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38100" cap="flat" cmpd="sng">
              <a:solidFill>
                <a:schemeClr val="tx1"/>
              </a:solidFill>
              <a:prstDash val="solid"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" name="Group 2"/>
          <p:cNvGrpSpPr/>
          <p:nvPr/>
        </p:nvGrpSpPr>
        <p:grpSpPr bwMode="auto">
          <a:xfrm flipV="1">
            <a:off x="5048058" y="1924972"/>
            <a:ext cx="2108640" cy="1990045"/>
            <a:chOff x="3024" y="1056"/>
            <a:chExt cx="1827" cy="1776"/>
          </a:xfrm>
        </p:grpSpPr>
        <p:sp>
          <p:nvSpPr>
            <p:cNvPr id="72" name="Oval 3"/>
            <p:cNvSpPr>
              <a:spLocks noChangeArrowheads="1"/>
            </p:cNvSpPr>
            <p:nvPr/>
          </p:nvSpPr>
          <p:spPr bwMode="auto">
            <a:xfrm>
              <a:off x="3024" y="2160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381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" name="Freeform 4"/>
            <p:cNvSpPr/>
            <p:nvPr/>
          </p:nvSpPr>
          <p:spPr bwMode="auto">
            <a:xfrm>
              <a:off x="3024" y="1056"/>
              <a:ext cx="1827" cy="1776"/>
            </a:xfrm>
            <a:custGeom>
              <a:avLst/>
              <a:gdLst>
                <a:gd name="T0" fmla="*/ 1 w 1827"/>
                <a:gd name="T1" fmla="*/ 1442 h 1776"/>
                <a:gd name="T2" fmla="*/ 0 w 1827"/>
                <a:gd name="T3" fmla="*/ 1442 h 1776"/>
                <a:gd name="T4" fmla="*/ 11 w 1827"/>
                <a:gd name="T5" fmla="*/ 1382 h 1776"/>
                <a:gd name="T6" fmla="*/ 913 w 1827"/>
                <a:gd name="T7" fmla="*/ 0 h 1776"/>
                <a:gd name="T8" fmla="*/ 1799 w 1827"/>
                <a:gd name="T9" fmla="*/ 1366 h 1776"/>
                <a:gd name="T10" fmla="*/ 1827 w 1827"/>
                <a:gd name="T11" fmla="*/ 1438 h 1776"/>
                <a:gd name="T12" fmla="*/ 1817 w 1827"/>
                <a:gd name="T13" fmla="*/ 1493 h 1776"/>
                <a:gd name="T14" fmla="*/ 1789 w 1827"/>
                <a:gd name="T15" fmla="*/ 1535 h 1776"/>
                <a:gd name="T16" fmla="*/ 1766 w 1827"/>
                <a:gd name="T17" fmla="*/ 1561 h 1776"/>
                <a:gd name="T18" fmla="*/ 1731 w 1827"/>
                <a:gd name="T19" fmla="*/ 1592 h 1776"/>
                <a:gd name="T20" fmla="*/ 1655 w 1827"/>
                <a:gd name="T21" fmla="*/ 1637 h 1776"/>
                <a:gd name="T22" fmla="*/ 1574 w 1827"/>
                <a:gd name="T23" fmla="*/ 1673 h 1776"/>
                <a:gd name="T24" fmla="*/ 1497 w 1827"/>
                <a:gd name="T25" fmla="*/ 1700 h 1776"/>
                <a:gd name="T26" fmla="*/ 1427 w 1827"/>
                <a:gd name="T27" fmla="*/ 1718 h 1776"/>
                <a:gd name="T28" fmla="*/ 1344 w 1827"/>
                <a:gd name="T29" fmla="*/ 1738 h 1776"/>
                <a:gd name="T30" fmla="*/ 1255 w 1827"/>
                <a:gd name="T31" fmla="*/ 1753 h 1776"/>
                <a:gd name="T32" fmla="*/ 1159 w 1827"/>
                <a:gd name="T33" fmla="*/ 1763 h 1776"/>
                <a:gd name="T34" fmla="*/ 1063 w 1827"/>
                <a:gd name="T35" fmla="*/ 1774 h 1776"/>
                <a:gd name="T36" fmla="*/ 989 w 1827"/>
                <a:gd name="T37" fmla="*/ 1775 h 1776"/>
                <a:gd name="T38" fmla="*/ 913 w 1827"/>
                <a:gd name="T39" fmla="*/ 1776 h 1776"/>
                <a:gd name="T40" fmla="*/ 810 w 1827"/>
                <a:gd name="T41" fmla="*/ 1776 h 1776"/>
                <a:gd name="T42" fmla="*/ 725 w 1827"/>
                <a:gd name="T43" fmla="*/ 1769 h 1776"/>
                <a:gd name="T44" fmla="*/ 627 w 1827"/>
                <a:gd name="T45" fmla="*/ 1760 h 1776"/>
                <a:gd name="T46" fmla="*/ 547 w 1827"/>
                <a:gd name="T47" fmla="*/ 1747 h 1776"/>
                <a:gd name="T48" fmla="*/ 456 w 1827"/>
                <a:gd name="T49" fmla="*/ 1732 h 1776"/>
                <a:gd name="T50" fmla="*/ 385 w 1827"/>
                <a:gd name="T51" fmla="*/ 1715 h 1776"/>
                <a:gd name="T52" fmla="*/ 312 w 1827"/>
                <a:gd name="T53" fmla="*/ 1693 h 1776"/>
                <a:gd name="T54" fmla="*/ 239 w 1827"/>
                <a:gd name="T55" fmla="*/ 1669 h 1776"/>
                <a:gd name="T56" fmla="*/ 175 w 1827"/>
                <a:gd name="T57" fmla="*/ 1637 h 1776"/>
                <a:gd name="T58" fmla="*/ 107 w 1827"/>
                <a:gd name="T59" fmla="*/ 1600 h 1776"/>
                <a:gd name="T60" fmla="*/ 61 w 1827"/>
                <a:gd name="T61" fmla="*/ 1561 h 1776"/>
                <a:gd name="T62" fmla="*/ 26 w 1827"/>
                <a:gd name="T63" fmla="*/ 1520 h 1776"/>
                <a:gd name="T64" fmla="*/ 8 w 1827"/>
                <a:gd name="T65" fmla="*/ 1484 h 1776"/>
                <a:gd name="T66" fmla="*/ 1 w 1827"/>
                <a:gd name="T67" fmla="*/ 1443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7" h="1776">
                  <a:moveTo>
                    <a:pt x="1" y="1442"/>
                  </a:moveTo>
                  <a:lnTo>
                    <a:pt x="0" y="1442"/>
                  </a:lnTo>
                  <a:lnTo>
                    <a:pt x="11" y="1382"/>
                  </a:lnTo>
                  <a:lnTo>
                    <a:pt x="913" y="0"/>
                  </a:lnTo>
                  <a:lnTo>
                    <a:pt x="1799" y="1366"/>
                  </a:lnTo>
                  <a:lnTo>
                    <a:pt x="1827" y="1438"/>
                  </a:lnTo>
                  <a:lnTo>
                    <a:pt x="1817" y="1493"/>
                  </a:lnTo>
                  <a:lnTo>
                    <a:pt x="1789" y="1535"/>
                  </a:lnTo>
                  <a:lnTo>
                    <a:pt x="1766" y="1561"/>
                  </a:lnTo>
                  <a:lnTo>
                    <a:pt x="1731" y="1592"/>
                  </a:lnTo>
                  <a:lnTo>
                    <a:pt x="1655" y="1637"/>
                  </a:lnTo>
                  <a:lnTo>
                    <a:pt x="1574" y="1673"/>
                  </a:lnTo>
                  <a:lnTo>
                    <a:pt x="1497" y="1700"/>
                  </a:lnTo>
                  <a:lnTo>
                    <a:pt x="1427" y="1718"/>
                  </a:lnTo>
                  <a:lnTo>
                    <a:pt x="1344" y="1738"/>
                  </a:lnTo>
                  <a:lnTo>
                    <a:pt x="1255" y="1753"/>
                  </a:lnTo>
                  <a:lnTo>
                    <a:pt x="1159" y="1763"/>
                  </a:lnTo>
                  <a:lnTo>
                    <a:pt x="1063" y="1774"/>
                  </a:lnTo>
                  <a:lnTo>
                    <a:pt x="989" y="1775"/>
                  </a:lnTo>
                  <a:lnTo>
                    <a:pt x="913" y="1776"/>
                  </a:lnTo>
                  <a:lnTo>
                    <a:pt x="810" y="1776"/>
                  </a:lnTo>
                  <a:lnTo>
                    <a:pt x="725" y="1769"/>
                  </a:lnTo>
                  <a:lnTo>
                    <a:pt x="627" y="1760"/>
                  </a:lnTo>
                  <a:lnTo>
                    <a:pt x="547" y="1747"/>
                  </a:lnTo>
                  <a:lnTo>
                    <a:pt x="456" y="1732"/>
                  </a:lnTo>
                  <a:lnTo>
                    <a:pt x="385" y="1715"/>
                  </a:lnTo>
                  <a:lnTo>
                    <a:pt x="312" y="1693"/>
                  </a:lnTo>
                  <a:lnTo>
                    <a:pt x="239" y="1669"/>
                  </a:lnTo>
                  <a:lnTo>
                    <a:pt x="175" y="1637"/>
                  </a:lnTo>
                  <a:lnTo>
                    <a:pt x="107" y="1600"/>
                  </a:lnTo>
                  <a:lnTo>
                    <a:pt x="61" y="1561"/>
                  </a:lnTo>
                  <a:lnTo>
                    <a:pt x="26" y="1520"/>
                  </a:lnTo>
                  <a:lnTo>
                    <a:pt x="8" y="1484"/>
                  </a:lnTo>
                  <a:lnTo>
                    <a:pt x="1" y="1443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38100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" name="Group 5"/>
          <p:cNvGrpSpPr/>
          <p:nvPr/>
        </p:nvGrpSpPr>
        <p:grpSpPr bwMode="auto">
          <a:xfrm flipV="1">
            <a:off x="5042745" y="1932546"/>
            <a:ext cx="2108640" cy="1990043"/>
            <a:chOff x="3024" y="1056"/>
            <a:chExt cx="1827" cy="1776"/>
          </a:xfrm>
        </p:grpSpPr>
        <p:sp>
          <p:nvSpPr>
            <p:cNvPr id="70" name="Oval 6"/>
            <p:cNvSpPr>
              <a:spLocks noChangeArrowheads="1"/>
            </p:cNvSpPr>
            <p:nvPr/>
          </p:nvSpPr>
          <p:spPr bwMode="auto">
            <a:xfrm>
              <a:off x="3024" y="216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381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" name="Freeform 7"/>
            <p:cNvSpPr/>
            <p:nvPr/>
          </p:nvSpPr>
          <p:spPr bwMode="auto">
            <a:xfrm>
              <a:off x="3024" y="1056"/>
              <a:ext cx="1827" cy="1776"/>
            </a:xfrm>
            <a:custGeom>
              <a:avLst/>
              <a:gdLst>
                <a:gd name="T0" fmla="*/ 1 w 1827"/>
                <a:gd name="T1" fmla="*/ 1442 h 1776"/>
                <a:gd name="T2" fmla="*/ 0 w 1827"/>
                <a:gd name="T3" fmla="*/ 1442 h 1776"/>
                <a:gd name="T4" fmla="*/ 11 w 1827"/>
                <a:gd name="T5" fmla="*/ 1382 h 1776"/>
                <a:gd name="T6" fmla="*/ 913 w 1827"/>
                <a:gd name="T7" fmla="*/ 0 h 1776"/>
                <a:gd name="T8" fmla="*/ 1799 w 1827"/>
                <a:gd name="T9" fmla="*/ 1366 h 1776"/>
                <a:gd name="T10" fmla="*/ 1827 w 1827"/>
                <a:gd name="T11" fmla="*/ 1438 h 1776"/>
                <a:gd name="T12" fmla="*/ 1817 w 1827"/>
                <a:gd name="T13" fmla="*/ 1493 h 1776"/>
                <a:gd name="T14" fmla="*/ 1789 w 1827"/>
                <a:gd name="T15" fmla="*/ 1535 h 1776"/>
                <a:gd name="T16" fmla="*/ 1766 w 1827"/>
                <a:gd name="T17" fmla="*/ 1561 h 1776"/>
                <a:gd name="T18" fmla="*/ 1731 w 1827"/>
                <a:gd name="T19" fmla="*/ 1592 h 1776"/>
                <a:gd name="T20" fmla="*/ 1655 w 1827"/>
                <a:gd name="T21" fmla="*/ 1637 h 1776"/>
                <a:gd name="T22" fmla="*/ 1574 w 1827"/>
                <a:gd name="T23" fmla="*/ 1673 h 1776"/>
                <a:gd name="T24" fmla="*/ 1497 w 1827"/>
                <a:gd name="T25" fmla="*/ 1700 h 1776"/>
                <a:gd name="T26" fmla="*/ 1427 w 1827"/>
                <a:gd name="T27" fmla="*/ 1718 h 1776"/>
                <a:gd name="T28" fmla="*/ 1344 w 1827"/>
                <a:gd name="T29" fmla="*/ 1738 h 1776"/>
                <a:gd name="T30" fmla="*/ 1255 w 1827"/>
                <a:gd name="T31" fmla="*/ 1753 h 1776"/>
                <a:gd name="T32" fmla="*/ 1159 w 1827"/>
                <a:gd name="T33" fmla="*/ 1763 h 1776"/>
                <a:gd name="T34" fmla="*/ 1063 w 1827"/>
                <a:gd name="T35" fmla="*/ 1774 h 1776"/>
                <a:gd name="T36" fmla="*/ 989 w 1827"/>
                <a:gd name="T37" fmla="*/ 1775 h 1776"/>
                <a:gd name="T38" fmla="*/ 913 w 1827"/>
                <a:gd name="T39" fmla="*/ 1776 h 1776"/>
                <a:gd name="T40" fmla="*/ 810 w 1827"/>
                <a:gd name="T41" fmla="*/ 1776 h 1776"/>
                <a:gd name="T42" fmla="*/ 725 w 1827"/>
                <a:gd name="T43" fmla="*/ 1769 h 1776"/>
                <a:gd name="T44" fmla="*/ 627 w 1827"/>
                <a:gd name="T45" fmla="*/ 1760 h 1776"/>
                <a:gd name="T46" fmla="*/ 547 w 1827"/>
                <a:gd name="T47" fmla="*/ 1747 h 1776"/>
                <a:gd name="T48" fmla="*/ 456 w 1827"/>
                <a:gd name="T49" fmla="*/ 1732 h 1776"/>
                <a:gd name="T50" fmla="*/ 385 w 1827"/>
                <a:gd name="T51" fmla="*/ 1715 h 1776"/>
                <a:gd name="T52" fmla="*/ 312 w 1827"/>
                <a:gd name="T53" fmla="*/ 1693 h 1776"/>
                <a:gd name="T54" fmla="*/ 239 w 1827"/>
                <a:gd name="T55" fmla="*/ 1669 h 1776"/>
                <a:gd name="T56" fmla="*/ 175 w 1827"/>
                <a:gd name="T57" fmla="*/ 1637 h 1776"/>
                <a:gd name="T58" fmla="*/ 107 w 1827"/>
                <a:gd name="T59" fmla="*/ 1600 h 1776"/>
                <a:gd name="T60" fmla="*/ 61 w 1827"/>
                <a:gd name="T61" fmla="*/ 1561 h 1776"/>
                <a:gd name="T62" fmla="*/ 26 w 1827"/>
                <a:gd name="T63" fmla="*/ 1520 h 1776"/>
                <a:gd name="T64" fmla="*/ 8 w 1827"/>
                <a:gd name="T65" fmla="*/ 1484 h 1776"/>
                <a:gd name="T66" fmla="*/ 1 w 1827"/>
                <a:gd name="T67" fmla="*/ 1443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7" h="1776">
                  <a:moveTo>
                    <a:pt x="1" y="1442"/>
                  </a:moveTo>
                  <a:lnTo>
                    <a:pt x="0" y="1442"/>
                  </a:lnTo>
                  <a:lnTo>
                    <a:pt x="11" y="1382"/>
                  </a:lnTo>
                  <a:lnTo>
                    <a:pt x="913" y="0"/>
                  </a:lnTo>
                  <a:lnTo>
                    <a:pt x="1799" y="1366"/>
                  </a:lnTo>
                  <a:lnTo>
                    <a:pt x="1827" y="1438"/>
                  </a:lnTo>
                  <a:lnTo>
                    <a:pt x="1817" y="1493"/>
                  </a:lnTo>
                  <a:lnTo>
                    <a:pt x="1789" y="1535"/>
                  </a:lnTo>
                  <a:lnTo>
                    <a:pt x="1766" y="1561"/>
                  </a:lnTo>
                  <a:lnTo>
                    <a:pt x="1731" y="1592"/>
                  </a:lnTo>
                  <a:lnTo>
                    <a:pt x="1655" y="1637"/>
                  </a:lnTo>
                  <a:lnTo>
                    <a:pt x="1574" y="1673"/>
                  </a:lnTo>
                  <a:lnTo>
                    <a:pt x="1497" y="1700"/>
                  </a:lnTo>
                  <a:lnTo>
                    <a:pt x="1427" y="1718"/>
                  </a:lnTo>
                  <a:lnTo>
                    <a:pt x="1344" y="1738"/>
                  </a:lnTo>
                  <a:lnTo>
                    <a:pt x="1255" y="1753"/>
                  </a:lnTo>
                  <a:lnTo>
                    <a:pt x="1159" y="1763"/>
                  </a:lnTo>
                  <a:lnTo>
                    <a:pt x="1063" y="1774"/>
                  </a:lnTo>
                  <a:lnTo>
                    <a:pt x="989" y="1775"/>
                  </a:lnTo>
                  <a:lnTo>
                    <a:pt x="913" y="1776"/>
                  </a:lnTo>
                  <a:lnTo>
                    <a:pt x="810" y="1776"/>
                  </a:lnTo>
                  <a:lnTo>
                    <a:pt x="725" y="1769"/>
                  </a:lnTo>
                  <a:lnTo>
                    <a:pt x="627" y="1760"/>
                  </a:lnTo>
                  <a:lnTo>
                    <a:pt x="547" y="1747"/>
                  </a:lnTo>
                  <a:lnTo>
                    <a:pt x="456" y="1732"/>
                  </a:lnTo>
                  <a:lnTo>
                    <a:pt x="385" y="1715"/>
                  </a:lnTo>
                  <a:lnTo>
                    <a:pt x="312" y="1693"/>
                  </a:lnTo>
                  <a:lnTo>
                    <a:pt x="239" y="1669"/>
                  </a:lnTo>
                  <a:lnTo>
                    <a:pt x="175" y="1637"/>
                  </a:lnTo>
                  <a:lnTo>
                    <a:pt x="107" y="1600"/>
                  </a:lnTo>
                  <a:lnTo>
                    <a:pt x="61" y="1561"/>
                  </a:lnTo>
                  <a:lnTo>
                    <a:pt x="26" y="1520"/>
                  </a:lnTo>
                  <a:lnTo>
                    <a:pt x="8" y="1484"/>
                  </a:lnTo>
                  <a:lnTo>
                    <a:pt x="1" y="1443"/>
                  </a:lnTo>
                </a:path>
              </a:pathLst>
            </a:custGeom>
            <a:solidFill>
              <a:schemeClr val="accent1">
                <a:alpha val="50000"/>
              </a:schemeClr>
            </a:solidFill>
            <a:ln w="38100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" name="Group 21"/>
          <p:cNvGrpSpPr/>
          <p:nvPr/>
        </p:nvGrpSpPr>
        <p:grpSpPr bwMode="auto">
          <a:xfrm>
            <a:off x="6014563" y="1924628"/>
            <a:ext cx="719960" cy="698878"/>
            <a:chOff x="3504" y="2304"/>
            <a:chExt cx="432" cy="288"/>
          </a:xfrm>
        </p:grpSpPr>
        <p:sp>
          <p:nvSpPr>
            <p:cNvPr id="45" name="Line 22"/>
            <p:cNvSpPr>
              <a:spLocks noChangeShapeType="1"/>
            </p:cNvSpPr>
            <p:nvPr/>
          </p:nvSpPr>
          <p:spPr bwMode="auto">
            <a:xfrm>
              <a:off x="3792" y="2304"/>
              <a:ext cx="144" cy="24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Line 23"/>
            <p:cNvSpPr>
              <a:spLocks noChangeShapeType="1"/>
            </p:cNvSpPr>
            <p:nvPr/>
          </p:nvSpPr>
          <p:spPr bwMode="auto">
            <a:xfrm>
              <a:off x="3744" y="2352"/>
              <a:ext cx="0" cy="24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Line 24"/>
            <p:cNvSpPr>
              <a:spLocks noChangeShapeType="1"/>
            </p:cNvSpPr>
            <p:nvPr/>
          </p:nvSpPr>
          <p:spPr bwMode="auto">
            <a:xfrm flipH="1">
              <a:off x="3504" y="2304"/>
              <a:ext cx="192" cy="28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" name="Group 25"/>
          <p:cNvGrpSpPr/>
          <p:nvPr/>
        </p:nvGrpSpPr>
        <p:grpSpPr bwMode="auto">
          <a:xfrm flipH="1">
            <a:off x="6334545" y="1680237"/>
            <a:ext cx="1519466" cy="698878"/>
            <a:chOff x="2208" y="1872"/>
            <a:chExt cx="1200" cy="528"/>
          </a:xfrm>
        </p:grpSpPr>
        <p:grpSp>
          <p:nvGrpSpPr>
            <p:cNvPr id="30" name="Group 26"/>
            <p:cNvGrpSpPr/>
            <p:nvPr/>
          </p:nvGrpSpPr>
          <p:grpSpPr bwMode="auto">
            <a:xfrm>
              <a:off x="2208" y="1872"/>
              <a:ext cx="912" cy="528"/>
              <a:chOff x="1824" y="1392"/>
              <a:chExt cx="2112" cy="1056"/>
            </a:xfrm>
          </p:grpSpPr>
          <p:sp>
            <p:nvSpPr>
              <p:cNvPr id="34" name="Oval 27"/>
              <p:cNvSpPr>
                <a:spLocks noChangeArrowheads="1"/>
              </p:cNvSpPr>
              <p:nvPr/>
            </p:nvSpPr>
            <p:spPr bwMode="auto">
              <a:xfrm>
                <a:off x="2064" y="2160"/>
                <a:ext cx="288" cy="288"/>
              </a:xfrm>
              <a:prstGeom prst="ellipse">
                <a:avLst/>
              </a:prstGeom>
              <a:solidFill>
                <a:srgbClr val="3366FF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" name="Oval 28"/>
              <p:cNvSpPr>
                <a:spLocks noChangeArrowheads="1"/>
              </p:cNvSpPr>
              <p:nvPr/>
            </p:nvSpPr>
            <p:spPr bwMode="auto">
              <a:xfrm>
                <a:off x="3168" y="2160"/>
                <a:ext cx="288" cy="288"/>
              </a:xfrm>
              <a:prstGeom prst="ellipse">
                <a:avLst/>
              </a:prstGeom>
              <a:solidFill>
                <a:srgbClr val="3366FF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" name="Rectangle 29"/>
              <p:cNvSpPr>
                <a:spLocks noChangeArrowheads="1"/>
              </p:cNvSpPr>
              <p:nvPr/>
            </p:nvSpPr>
            <p:spPr bwMode="auto">
              <a:xfrm>
                <a:off x="1824" y="2112"/>
                <a:ext cx="1440" cy="48"/>
              </a:xfrm>
              <a:prstGeom prst="rect">
                <a:avLst/>
              </a:prstGeom>
              <a:solidFill>
                <a:srgbClr val="3366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" name="Rectangle 30"/>
              <p:cNvSpPr>
                <a:spLocks noChangeArrowheads="1"/>
              </p:cNvSpPr>
              <p:nvPr/>
            </p:nvSpPr>
            <p:spPr bwMode="auto">
              <a:xfrm>
                <a:off x="2160" y="2016"/>
                <a:ext cx="96" cy="96"/>
              </a:xfrm>
              <a:prstGeom prst="rect">
                <a:avLst/>
              </a:prstGeom>
              <a:solidFill>
                <a:srgbClr val="3366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" name="Rectangle 31"/>
              <p:cNvSpPr>
                <a:spLocks noChangeArrowheads="1"/>
              </p:cNvSpPr>
              <p:nvPr/>
            </p:nvSpPr>
            <p:spPr bwMode="auto">
              <a:xfrm>
                <a:off x="2688" y="2016"/>
                <a:ext cx="96" cy="96"/>
              </a:xfrm>
              <a:prstGeom prst="rect">
                <a:avLst/>
              </a:prstGeom>
              <a:solidFill>
                <a:srgbClr val="3366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" name="Freeform 32"/>
              <p:cNvSpPr/>
              <p:nvPr/>
            </p:nvSpPr>
            <p:spPr bwMode="auto">
              <a:xfrm>
                <a:off x="3216" y="1632"/>
                <a:ext cx="720" cy="576"/>
              </a:xfrm>
              <a:custGeom>
                <a:avLst/>
                <a:gdLst>
                  <a:gd name="T0" fmla="*/ 0 w 960"/>
                  <a:gd name="T1" fmla="*/ 528 h 624"/>
                  <a:gd name="T2" fmla="*/ 0 w 960"/>
                  <a:gd name="T3" fmla="*/ 0 h 624"/>
                  <a:gd name="T4" fmla="*/ 480 w 960"/>
                  <a:gd name="T5" fmla="*/ 0 h 624"/>
                  <a:gd name="T6" fmla="*/ 576 w 960"/>
                  <a:gd name="T7" fmla="*/ 288 h 624"/>
                  <a:gd name="T8" fmla="*/ 960 w 960"/>
                  <a:gd name="T9" fmla="*/ 288 h 624"/>
                  <a:gd name="T10" fmla="*/ 960 w 960"/>
                  <a:gd name="T11" fmla="*/ 624 h 624"/>
                  <a:gd name="T12" fmla="*/ 240 w 960"/>
                  <a:gd name="T13" fmla="*/ 624 h 624"/>
                  <a:gd name="T14" fmla="*/ 192 w 960"/>
                  <a:gd name="T15" fmla="*/ 528 h 624"/>
                  <a:gd name="T16" fmla="*/ 0 w 960"/>
                  <a:gd name="T17" fmla="*/ 528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0" h="624">
                    <a:moveTo>
                      <a:pt x="0" y="528"/>
                    </a:moveTo>
                    <a:lnTo>
                      <a:pt x="0" y="0"/>
                    </a:lnTo>
                    <a:lnTo>
                      <a:pt x="480" y="0"/>
                    </a:lnTo>
                    <a:lnTo>
                      <a:pt x="576" y="288"/>
                    </a:lnTo>
                    <a:lnTo>
                      <a:pt x="960" y="288"/>
                    </a:lnTo>
                    <a:lnTo>
                      <a:pt x="960" y="624"/>
                    </a:lnTo>
                    <a:lnTo>
                      <a:pt x="240" y="624"/>
                    </a:lnTo>
                    <a:lnTo>
                      <a:pt x="192" y="528"/>
                    </a:lnTo>
                    <a:lnTo>
                      <a:pt x="0" y="528"/>
                    </a:lnTo>
                    <a:close/>
                  </a:path>
                </a:pathLst>
              </a:custGeom>
              <a:solidFill>
                <a:srgbClr val="3399FF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Freeform 33"/>
              <p:cNvSpPr/>
              <p:nvPr/>
            </p:nvSpPr>
            <p:spPr bwMode="auto">
              <a:xfrm>
                <a:off x="3264" y="1680"/>
                <a:ext cx="320" cy="224"/>
              </a:xfrm>
              <a:custGeom>
                <a:avLst/>
                <a:gdLst>
                  <a:gd name="T0" fmla="*/ 0 w 320"/>
                  <a:gd name="T1" fmla="*/ 32 h 224"/>
                  <a:gd name="T2" fmla="*/ 192 w 320"/>
                  <a:gd name="T3" fmla="*/ 32 h 224"/>
                  <a:gd name="T4" fmla="*/ 288 w 320"/>
                  <a:gd name="T5" fmla="*/ 224 h 224"/>
                  <a:gd name="T6" fmla="*/ 0 w 320"/>
                  <a:gd name="T7" fmla="*/ 224 h 224"/>
                  <a:gd name="T8" fmla="*/ 0 w 320"/>
                  <a:gd name="T9" fmla="*/ 3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224">
                    <a:moveTo>
                      <a:pt x="0" y="32"/>
                    </a:moveTo>
                    <a:cubicBezTo>
                      <a:pt x="72" y="16"/>
                      <a:pt x="144" y="0"/>
                      <a:pt x="192" y="32"/>
                    </a:cubicBezTo>
                    <a:cubicBezTo>
                      <a:pt x="240" y="64"/>
                      <a:pt x="320" y="192"/>
                      <a:pt x="288" y="224"/>
                    </a:cubicBezTo>
                    <a:lnTo>
                      <a:pt x="0" y="224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CCECFF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Freeform 34"/>
              <p:cNvSpPr/>
              <p:nvPr/>
            </p:nvSpPr>
            <p:spPr bwMode="auto">
              <a:xfrm>
                <a:off x="1920" y="1632"/>
                <a:ext cx="1200" cy="384"/>
              </a:xfrm>
              <a:custGeom>
                <a:avLst/>
                <a:gdLst>
                  <a:gd name="T0" fmla="*/ 0 w 1200"/>
                  <a:gd name="T1" fmla="*/ 384 h 384"/>
                  <a:gd name="T2" fmla="*/ 1152 w 1200"/>
                  <a:gd name="T3" fmla="*/ 384 h 384"/>
                  <a:gd name="T4" fmla="*/ 1200 w 1200"/>
                  <a:gd name="T5" fmla="*/ 336 h 384"/>
                  <a:gd name="T6" fmla="*/ 1200 w 1200"/>
                  <a:gd name="T7" fmla="*/ 48 h 384"/>
                  <a:gd name="T8" fmla="*/ 1152 w 1200"/>
                  <a:gd name="T9" fmla="*/ 0 h 384"/>
                  <a:gd name="T10" fmla="*/ 1056 w 1200"/>
                  <a:gd name="T11" fmla="*/ 0 h 384"/>
                  <a:gd name="T12" fmla="*/ 48 w 1200"/>
                  <a:gd name="T13" fmla="*/ 0 h 384"/>
                  <a:gd name="T14" fmla="*/ 0 w 1200"/>
                  <a:gd name="T15" fmla="*/ 48 h 384"/>
                  <a:gd name="T16" fmla="*/ 0 w 1200"/>
                  <a:gd name="T17" fmla="*/ 144 h 384"/>
                  <a:gd name="T18" fmla="*/ 0 w 1200"/>
                  <a:gd name="T19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00" h="384">
                    <a:moveTo>
                      <a:pt x="0" y="384"/>
                    </a:moveTo>
                    <a:lnTo>
                      <a:pt x="1152" y="384"/>
                    </a:lnTo>
                    <a:lnTo>
                      <a:pt x="1200" y="336"/>
                    </a:lnTo>
                    <a:lnTo>
                      <a:pt x="1200" y="48"/>
                    </a:lnTo>
                    <a:lnTo>
                      <a:pt x="1152" y="0"/>
                    </a:lnTo>
                    <a:lnTo>
                      <a:pt x="1056" y="0"/>
                    </a:lnTo>
                    <a:lnTo>
                      <a:pt x="48" y="0"/>
                    </a:lnTo>
                    <a:lnTo>
                      <a:pt x="0" y="48"/>
                    </a:lnTo>
                    <a:lnTo>
                      <a:pt x="0" y="144"/>
                    </a:lnTo>
                    <a:lnTo>
                      <a:pt x="0" y="384"/>
                    </a:lnTo>
                    <a:close/>
                  </a:path>
                </a:pathLst>
              </a:custGeom>
              <a:solidFill>
                <a:srgbClr val="3399FF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Rectangle 35"/>
              <p:cNvSpPr>
                <a:spLocks noChangeArrowheads="1"/>
              </p:cNvSpPr>
              <p:nvPr/>
            </p:nvSpPr>
            <p:spPr bwMode="auto">
              <a:xfrm>
                <a:off x="2784" y="1584"/>
                <a:ext cx="144" cy="48"/>
              </a:xfrm>
              <a:prstGeom prst="rect">
                <a:avLst/>
              </a:prstGeom>
              <a:solidFill>
                <a:srgbClr val="3399FF"/>
              </a:solidFill>
              <a:ln w="9525">
                <a:solidFill>
                  <a:srgbClr val="3399FF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3" name="Rectangle 36"/>
              <p:cNvSpPr>
                <a:spLocks noChangeArrowheads="1"/>
              </p:cNvSpPr>
              <p:nvPr/>
            </p:nvSpPr>
            <p:spPr bwMode="auto">
              <a:xfrm>
                <a:off x="1872" y="1872"/>
                <a:ext cx="48" cy="96"/>
              </a:xfrm>
              <a:prstGeom prst="rect">
                <a:avLst/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4" name="AutoShape 37"/>
              <p:cNvSpPr>
                <a:spLocks noChangeArrowheads="1"/>
              </p:cNvSpPr>
              <p:nvPr/>
            </p:nvSpPr>
            <p:spPr bwMode="auto">
              <a:xfrm>
                <a:off x="2832" y="1392"/>
                <a:ext cx="192" cy="192"/>
              </a:xfrm>
              <a:custGeom>
                <a:avLst/>
                <a:gdLst>
                  <a:gd name="G0" fmla="+- 15126 0 0"/>
                  <a:gd name="G1" fmla="+- 2912 0 0"/>
                  <a:gd name="G2" fmla="+- 12158 0 2912"/>
                  <a:gd name="G3" fmla="+- G2 0 2912"/>
                  <a:gd name="G4" fmla="*/ G3 32768 32059"/>
                  <a:gd name="G5" fmla="*/ G4 1 2"/>
                  <a:gd name="G6" fmla="+- 21600 0 15126"/>
                  <a:gd name="G7" fmla="*/ G6 2912 6079"/>
                  <a:gd name="G8" fmla="+- G7 15126 0"/>
                  <a:gd name="T0" fmla="*/ 15126 w 21600"/>
                  <a:gd name="T1" fmla="*/ 0 h 21600"/>
                  <a:gd name="T2" fmla="*/ 15126 w 21600"/>
                  <a:gd name="T3" fmla="*/ 12158 h 21600"/>
                  <a:gd name="T4" fmla="*/ 3237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solidFill>
                  <a:srgbClr val="000066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1" name="Rectangle 38"/>
            <p:cNvSpPr>
              <a:spLocks noChangeArrowheads="1"/>
            </p:cNvSpPr>
            <p:nvPr/>
          </p:nvSpPr>
          <p:spPr bwMode="auto">
            <a:xfrm>
              <a:off x="2688" y="1872"/>
              <a:ext cx="576" cy="48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AutoShape 39"/>
            <p:cNvSpPr>
              <a:spLocks noChangeArrowheads="1"/>
            </p:cNvSpPr>
            <p:nvPr/>
          </p:nvSpPr>
          <p:spPr bwMode="auto">
            <a:xfrm rot="5476815">
              <a:off x="3168" y="1872"/>
              <a:ext cx="240" cy="240"/>
            </a:xfrm>
            <a:custGeom>
              <a:avLst/>
              <a:gdLst>
                <a:gd name="G0" fmla="+- 15930 0 0"/>
                <a:gd name="G1" fmla="+- 3780 0 0"/>
                <a:gd name="G2" fmla="+- 12158 0 3780"/>
                <a:gd name="G3" fmla="+- G2 0 3780"/>
                <a:gd name="G4" fmla="*/ G3 32768 32059"/>
                <a:gd name="G5" fmla="*/ G4 1 2"/>
                <a:gd name="G6" fmla="+- 21600 0 15930"/>
                <a:gd name="G7" fmla="*/ G6 3780 6079"/>
                <a:gd name="G8" fmla="+- G7 15930 0"/>
                <a:gd name="T0" fmla="*/ 15930 w 21600"/>
                <a:gd name="T1" fmla="*/ 0 h 21600"/>
                <a:gd name="T2" fmla="*/ 15930 w 21600"/>
                <a:gd name="T3" fmla="*/ 12158 h 21600"/>
                <a:gd name="T4" fmla="*/ 2350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930" y="0"/>
                  </a:lnTo>
                  <a:lnTo>
                    <a:pt x="15930" y="3780"/>
                  </a:lnTo>
                  <a:lnTo>
                    <a:pt x="12427" y="3780"/>
                  </a:lnTo>
                  <a:cubicBezTo>
                    <a:pt x="5564" y="3780"/>
                    <a:pt x="0" y="7531"/>
                    <a:pt x="0" y="12158"/>
                  </a:cubicBezTo>
                  <a:lnTo>
                    <a:pt x="0" y="21600"/>
                  </a:lnTo>
                  <a:lnTo>
                    <a:pt x="4700" y="21600"/>
                  </a:lnTo>
                  <a:lnTo>
                    <a:pt x="4700" y="12158"/>
                  </a:lnTo>
                  <a:cubicBezTo>
                    <a:pt x="4700" y="10070"/>
                    <a:pt x="8159" y="8378"/>
                    <a:pt x="12427" y="8378"/>
                  </a:cubicBezTo>
                  <a:lnTo>
                    <a:pt x="15930" y="8378"/>
                  </a:lnTo>
                  <a:lnTo>
                    <a:pt x="15930" y="12158"/>
                  </a:lnTo>
                  <a:close/>
                </a:path>
              </a:pathLst>
            </a:custGeom>
            <a:solidFill>
              <a:srgbClr val="000066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4" name="图片 53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/>
        </p:nvGraphicFramePr>
        <p:xfrm>
          <a:off x="539552" y="369588"/>
          <a:ext cx="7904690" cy="808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60" name="Group 8"/>
          <p:cNvGrpSpPr/>
          <p:nvPr/>
        </p:nvGrpSpPr>
        <p:grpSpPr bwMode="auto">
          <a:xfrm>
            <a:off x="1619672" y="1890796"/>
            <a:ext cx="2082137" cy="2340635"/>
            <a:chOff x="528" y="1104"/>
            <a:chExt cx="1828" cy="2112"/>
          </a:xfrm>
        </p:grpSpPr>
        <p:sp>
          <p:nvSpPr>
            <p:cNvPr id="80" name="Oval 9"/>
            <p:cNvSpPr>
              <a:spLocks noChangeArrowheads="1"/>
            </p:cNvSpPr>
            <p:nvPr/>
          </p:nvSpPr>
          <p:spPr bwMode="auto">
            <a:xfrm>
              <a:off x="528" y="2544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" name="Oval 10"/>
            <p:cNvSpPr>
              <a:spLocks noChangeArrowheads="1"/>
            </p:cNvSpPr>
            <p:nvPr/>
          </p:nvSpPr>
          <p:spPr bwMode="auto">
            <a:xfrm>
              <a:off x="528" y="1104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" name="Freeform 11"/>
            <p:cNvSpPr/>
            <p:nvPr/>
          </p:nvSpPr>
          <p:spPr bwMode="auto">
            <a:xfrm flipV="1">
              <a:off x="528" y="1104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12"/>
            <p:cNvSpPr/>
            <p:nvPr/>
          </p:nvSpPr>
          <p:spPr bwMode="auto">
            <a:xfrm>
              <a:off x="528" y="1440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" name="Group 2"/>
          <p:cNvGrpSpPr/>
          <p:nvPr/>
        </p:nvGrpSpPr>
        <p:grpSpPr bwMode="auto">
          <a:xfrm>
            <a:off x="1648247" y="1885163"/>
            <a:ext cx="2048032" cy="2346268"/>
            <a:chOff x="528" y="1104"/>
            <a:chExt cx="1828" cy="2112"/>
          </a:xfrm>
        </p:grpSpPr>
        <p:sp>
          <p:nvSpPr>
            <p:cNvPr id="44" name="Oval 3"/>
            <p:cNvSpPr>
              <a:spLocks noChangeArrowheads="1"/>
            </p:cNvSpPr>
            <p:nvPr/>
          </p:nvSpPr>
          <p:spPr bwMode="auto">
            <a:xfrm>
              <a:off x="528" y="2544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Oval 4"/>
            <p:cNvSpPr>
              <a:spLocks noChangeArrowheads="1"/>
            </p:cNvSpPr>
            <p:nvPr/>
          </p:nvSpPr>
          <p:spPr bwMode="auto">
            <a:xfrm>
              <a:off x="528" y="1104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Freeform 5"/>
            <p:cNvSpPr/>
            <p:nvPr/>
          </p:nvSpPr>
          <p:spPr bwMode="auto">
            <a:xfrm flipV="1">
              <a:off x="528" y="1104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" name="Group 7"/>
          <p:cNvGrpSpPr/>
          <p:nvPr/>
        </p:nvGrpSpPr>
        <p:grpSpPr bwMode="auto">
          <a:xfrm rot="20145728" flipV="1">
            <a:off x="3584242" y="1138623"/>
            <a:ext cx="2046912" cy="1972998"/>
            <a:chOff x="3024" y="1056"/>
            <a:chExt cx="1827" cy="1776"/>
          </a:xfrm>
        </p:grpSpPr>
        <p:sp>
          <p:nvSpPr>
            <p:cNvPr id="42" name="Oval 8"/>
            <p:cNvSpPr>
              <a:spLocks noChangeArrowheads="1"/>
            </p:cNvSpPr>
            <p:nvPr/>
          </p:nvSpPr>
          <p:spPr bwMode="auto">
            <a:xfrm>
              <a:off x="3024" y="216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381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Freeform 9"/>
            <p:cNvSpPr/>
            <p:nvPr/>
          </p:nvSpPr>
          <p:spPr bwMode="auto">
            <a:xfrm>
              <a:off x="3024" y="1056"/>
              <a:ext cx="1827" cy="1776"/>
            </a:xfrm>
            <a:custGeom>
              <a:avLst/>
              <a:gdLst>
                <a:gd name="T0" fmla="*/ 1 w 1827"/>
                <a:gd name="T1" fmla="*/ 1442 h 1776"/>
                <a:gd name="T2" fmla="*/ 0 w 1827"/>
                <a:gd name="T3" fmla="*/ 1442 h 1776"/>
                <a:gd name="T4" fmla="*/ 11 w 1827"/>
                <a:gd name="T5" fmla="*/ 1382 h 1776"/>
                <a:gd name="T6" fmla="*/ 913 w 1827"/>
                <a:gd name="T7" fmla="*/ 0 h 1776"/>
                <a:gd name="T8" fmla="*/ 1799 w 1827"/>
                <a:gd name="T9" fmla="*/ 1366 h 1776"/>
                <a:gd name="T10" fmla="*/ 1827 w 1827"/>
                <a:gd name="T11" fmla="*/ 1438 h 1776"/>
                <a:gd name="T12" fmla="*/ 1817 w 1827"/>
                <a:gd name="T13" fmla="*/ 1493 h 1776"/>
                <a:gd name="T14" fmla="*/ 1789 w 1827"/>
                <a:gd name="T15" fmla="*/ 1535 h 1776"/>
                <a:gd name="T16" fmla="*/ 1766 w 1827"/>
                <a:gd name="T17" fmla="*/ 1561 h 1776"/>
                <a:gd name="T18" fmla="*/ 1731 w 1827"/>
                <a:gd name="T19" fmla="*/ 1592 h 1776"/>
                <a:gd name="T20" fmla="*/ 1655 w 1827"/>
                <a:gd name="T21" fmla="*/ 1637 h 1776"/>
                <a:gd name="T22" fmla="*/ 1574 w 1827"/>
                <a:gd name="T23" fmla="*/ 1673 h 1776"/>
                <a:gd name="T24" fmla="*/ 1497 w 1827"/>
                <a:gd name="T25" fmla="*/ 1700 h 1776"/>
                <a:gd name="T26" fmla="*/ 1427 w 1827"/>
                <a:gd name="T27" fmla="*/ 1718 h 1776"/>
                <a:gd name="T28" fmla="*/ 1344 w 1827"/>
                <a:gd name="T29" fmla="*/ 1738 h 1776"/>
                <a:gd name="T30" fmla="*/ 1255 w 1827"/>
                <a:gd name="T31" fmla="*/ 1753 h 1776"/>
                <a:gd name="T32" fmla="*/ 1159 w 1827"/>
                <a:gd name="T33" fmla="*/ 1763 h 1776"/>
                <a:gd name="T34" fmla="*/ 1063 w 1827"/>
                <a:gd name="T35" fmla="*/ 1774 h 1776"/>
                <a:gd name="T36" fmla="*/ 989 w 1827"/>
                <a:gd name="T37" fmla="*/ 1775 h 1776"/>
                <a:gd name="T38" fmla="*/ 913 w 1827"/>
                <a:gd name="T39" fmla="*/ 1776 h 1776"/>
                <a:gd name="T40" fmla="*/ 810 w 1827"/>
                <a:gd name="T41" fmla="*/ 1776 h 1776"/>
                <a:gd name="T42" fmla="*/ 725 w 1827"/>
                <a:gd name="T43" fmla="*/ 1769 h 1776"/>
                <a:gd name="T44" fmla="*/ 627 w 1827"/>
                <a:gd name="T45" fmla="*/ 1760 h 1776"/>
                <a:gd name="T46" fmla="*/ 547 w 1827"/>
                <a:gd name="T47" fmla="*/ 1747 h 1776"/>
                <a:gd name="T48" fmla="*/ 456 w 1827"/>
                <a:gd name="T49" fmla="*/ 1732 h 1776"/>
                <a:gd name="T50" fmla="*/ 385 w 1827"/>
                <a:gd name="T51" fmla="*/ 1715 h 1776"/>
                <a:gd name="T52" fmla="*/ 312 w 1827"/>
                <a:gd name="T53" fmla="*/ 1693 h 1776"/>
                <a:gd name="T54" fmla="*/ 239 w 1827"/>
                <a:gd name="T55" fmla="*/ 1669 h 1776"/>
                <a:gd name="T56" fmla="*/ 175 w 1827"/>
                <a:gd name="T57" fmla="*/ 1637 h 1776"/>
                <a:gd name="T58" fmla="*/ 107 w 1827"/>
                <a:gd name="T59" fmla="*/ 1600 h 1776"/>
                <a:gd name="T60" fmla="*/ 61 w 1827"/>
                <a:gd name="T61" fmla="*/ 1561 h 1776"/>
                <a:gd name="T62" fmla="*/ 26 w 1827"/>
                <a:gd name="T63" fmla="*/ 1520 h 1776"/>
                <a:gd name="T64" fmla="*/ 8 w 1827"/>
                <a:gd name="T65" fmla="*/ 1484 h 1776"/>
                <a:gd name="T66" fmla="*/ 1 w 1827"/>
                <a:gd name="T67" fmla="*/ 1443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7" h="1776">
                  <a:moveTo>
                    <a:pt x="1" y="1442"/>
                  </a:moveTo>
                  <a:lnTo>
                    <a:pt x="0" y="1442"/>
                  </a:lnTo>
                  <a:lnTo>
                    <a:pt x="11" y="1382"/>
                  </a:lnTo>
                  <a:lnTo>
                    <a:pt x="913" y="0"/>
                  </a:lnTo>
                  <a:lnTo>
                    <a:pt x="1799" y="1366"/>
                  </a:lnTo>
                  <a:lnTo>
                    <a:pt x="1827" y="1438"/>
                  </a:lnTo>
                  <a:lnTo>
                    <a:pt x="1817" y="1493"/>
                  </a:lnTo>
                  <a:lnTo>
                    <a:pt x="1789" y="1535"/>
                  </a:lnTo>
                  <a:lnTo>
                    <a:pt x="1766" y="1561"/>
                  </a:lnTo>
                  <a:lnTo>
                    <a:pt x="1731" y="1592"/>
                  </a:lnTo>
                  <a:lnTo>
                    <a:pt x="1655" y="1637"/>
                  </a:lnTo>
                  <a:lnTo>
                    <a:pt x="1574" y="1673"/>
                  </a:lnTo>
                  <a:lnTo>
                    <a:pt x="1497" y="1700"/>
                  </a:lnTo>
                  <a:lnTo>
                    <a:pt x="1427" y="1718"/>
                  </a:lnTo>
                  <a:lnTo>
                    <a:pt x="1344" y="1738"/>
                  </a:lnTo>
                  <a:lnTo>
                    <a:pt x="1255" y="1753"/>
                  </a:lnTo>
                  <a:lnTo>
                    <a:pt x="1159" y="1763"/>
                  </a:lnTo>
                  <a:lnTo>
                    <a:pt x="1063" y="1774"/>
                  </a:lnTo>
                  <a:lnTo>
                    <a:pt x="989" y="1775"/>
                  </a:lnTo>
                  <a:lnTo>
                    <a:pt x="913" y="1776"/>
                  </a:lnTo>
                  <a:lnTo>
                    <a:pt x="810" y="1776"/>
                  </a:lnTo>
                  <a:lnTo>
                    <a:pt x="725" y="1769"/>
                  </a:lnTo>
                  <a:lnTo>
                    <a:pt x="627" y="1760"/>
                  </a:lnTo>
                  <a:lnTo>
                    <a:pt x="547" y="1747"/>
                  </a:lnTo>
                  <a:lnTo>
                    <a:pt x="456" y="1732"/>
                  </a:lnTo>
                  <a:lnTo>
                    <a:pt x="385" y="1715"/>
                  </a:lnTo>
                  <a:lnTo>
                    <a:pt x="312" y="1693"/>
                  </a:lnTo>
                  <a:lnTo>
                    <a:pt x="239" y="1669"/>
                  </a:lnTo>
                  <a:lnTo>
                    <a:pt x="175" y="1637"/>
                  </a:lnTo>
                  <a:lnTo>
                    <a:pt x="107" y="1600"/>
                  </a:lnTo>
                  <a:lnTo>
                    <a:pt x="61" y="1561"/>
                  </a:lnTo>
                  <a:lnTo>
                    <a:pt x="26" y="1520"/>
                  </a:lnTo>
                  <a:lnTo>
                    <a:pt x="8" y="1484"/>
                  </a:lnTo>
                  <a:lnTo>
                    <a:pt x="1" y="1443"/>
                  </a:lnTo>
                </a:path>
              </a:pathLst>
            </a:custGeom>
            <a:solidFill>
              <a:schemeClr val="accent1">
                <a:alpha val="50000"/>
              </a:schemeClr>
            </a:solidFill>
            <a:ln w="38100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" name="Group 7"/>
          <p:cNvGrpSpPr/>
          <p:nvPr/>
        </p:nvGrpSpPr>
        <p:grpSpPr bwMode="auto">
          <a:xfrm>
            <a:off x="1576067" y="3017885"/>
            <a:ext cx="2130038" cy="1189874"/>
            <a:chOff x="2928" y="480"/>
            <a:chExt cx="1824" cy="1152"/>
          </a:xfrm>
        </p:grpSpPr>
        <p:sp>
          <p:nvSpPr>
            <p:cNvPr id="22" name="Rectangle 8"/>
            <p:cNvSpPr>
              <a:spLocks noChangeArrowheads="1"/>
            </p:cNvSpPr>
            <p:nvPr/>
          </p:nvSpPr>
          <p:spPr bwMode="auto">
            <a:xfrm>
              <a:off x="2928" y="816"/>
              <a:ext cx="1824" cy="528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>
                  <a:alpha val="50000"/>
                </a:srgbClr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Oval 9"/>
            <p:cNvSpPr>
              <a:spLocks noChangeArrowheads="1"/>
            </p:cNvSpPr>
            <p:nvPr/>
          </p:nvSpPr>
          <p:spPr bwMode="auto">
            <a:xfrm>
              <a:off x="2928" y="96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Oval 10"/>
            <p:cNvSpPr>
              <a:spLocks noChangeArrowheads="1"/>
            </p:cNvSpPr>
            <p:nvPr/>
          </p:nvSpPr>
          <p:spPr bwMode="auto">
            <a:xfrm>
              <a:off x="2928" y="48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/>
        </p:nvGraphicFramePr>
        <p:xfrm>
          <a:off x="3728285" y="2070925"/>
          <a:ext cx="4814426" cy="808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8" name="Freeform 2"/>
          <p:cNvSpPr/>
          <p:nvPr/>
        </p:nvSpPr>
        <p:spPr bwMode="auto">
          <a:xfrm rot="15816517" flipV="1">
            <a:off x="3167652" y="107576"/>
            <a:ext cx="2036517" cy="2068322"/>
          </a:xfrm>
          <a:custGeom>
            <a:avLst/>
            <a:gdLst>
              <a:gd name="T0" fmla="*/ 1 w 1827"/>
              <a:gd name="T1" fmla="*/ 1442 h 1776"/>
              <a:gd name="T2" fmla="*/ 0 w 1827"/>
              <a:gd name="T3" fmla="*/ 1442 h 1776"/>
              <a:gd name="T4" fmla="*/ 11 w 1827"/>
              <a:gd name="T5" fmla="*/ 1382 h 1776"/>
              <a:gd name="T6" fmla="*/ 913 w 1827"/>
              <a:gd name="T7" fmla="*/ 0 h 1776"/>
              <a:gd name="T8" fmla="*/ 1799 w 1827"/>
              <a:gd name="T9" fmla="*/ 1366 h 1776"/>
              <a:gd name="T10" fmla="*/ 1827 w 1827"/>
              <a:gd name="T11" fmla="*/ 1438 h 1776"/>
              <a:gd name="T12" fmla="*/ 1817 w 1827"/>
              <a:gd name="T13" fmla="*/ 1493 h 1776"/>
              <a:gd name="T14" fmla="*/ 1789 w 1827"/>
              <a:gd name="T15" fmla="*/ 1535 h 1776"/>
              <a:gd name="T16" fmla="*/ 1766 w 1827"/>
              <a:gd name="T17" fmla="*/ 1561 h 1776"/>
              <a:gd name="T18" fmla="*/ 1731 w 1827"/>
              <a:gd name="T19" fmla="*/ 1592 h 1776"/>
              <a:gd name="T20" fmla="*/ 1655 w 1827"/>
              <a:gd name="T21" fmla="*/ 1637 h 1776"/>
              <a:gd name="T22" fmla="*/ 1574 w 1827"/>
              <a:gd name="T23" fmla="*/ 1673 h 1776"/>
              <a:gd name="T24" fmla="*/ 1497 w 1827"/>
              <a:gd name="T25" fmla="*/ 1700 h 1776"/>
              <a:gd name="T26" fmla="*/ 1427 w 1827"/>
              <a:gd name="T27" fmla="*/ 1718 h 1776"/>
              <a:gd name="T28" fmla="*/ 1344 w 1827"/>
              <a:gd name="T29" fmla="*/ 1738 h 1776"/>
              <a:gd name="T30" fmla="*/ 1255 w 1827"/>
              <a:gd name="T31" fmla="*/ 1753 h 1776"/>
              <a:gd name="T32" fmla="*/ 1159 w 1827"/>
              <a:gd name="T33" fmla="*/ 1763 h 1776"/>
              <a:gd name="T34" fmla="*/ 1063 w 1827"/>
              <a:gd name="T35" fmla="*/ 1774 h 1776"/>
              <a:gd name="T36" fmla="*/ 989 w 1827"/>
              <a:gd name="T37" fmla="*/ 1775 h 1776"/>
              <a:gd name="T38" fmla="*/ 913 w 1827"/>
              <a:gd name="T39" fmla="*/ 1776 h 1776"/>
              <a:gd name="T40" fmla="*/ 810 w 1827"/>
              <a:gd name="T41" fmla="*/ 1776 h 1776"/>
              <a:gd name="T42" fmla="*/ 725 w 1827"/>
              <a:gd name="T43" fmla="*/ 1769 h 1776"/>
              <a:gd name="T44" fmla="*/ 627 w 1827"/>
              <a:gd name="T45" fmla="*/ 1760 h 1776"/>
              <a:gd name="T46" fmla="*/ 547 w 1827"/>
              <a:gd name="T47" fmla="*/ 1747 h 1776"/>
              <a:gd name="T48" fmla="*/ 456 w 1827"/>
              <a:gd name="T49" fmla="*/ 1732 h 1776"/>
              <a:gd name="T50" fmla="*/ 385 w 1827"/>
              <a:gd name="T51" fmla="*/ 1715 h 1776"/>
              <a:gd name="T52" fmla="*/ 312 w 1827"/>
              <a:gd name="T53" fmla="*/ 1693 h 1776"/>
              <a:gd name="T54" fmla="*/ 239 w 1827"/>
              <a:gd name="T55" fmla="*/ 1669 h 1776"/>
              <a:gd name="T56" fmla="*/ 175 w 1827"/>
              <a:gd name="T57" fmla="*/ 1637 h 1776"/>
              <a:gd name="T58" fmla="*/ 107 w 1827"/>
              <a:gd name="T59" fmla="*/ 1600 h 1776"/>
              <a:gd name="T60" fmla="*/ 61 w 1827"/>
              <a:gd name="T61" fmla="*/ 1561 h 1776"/>
              <a:gd name="T62" fmla="*/ 26 w 1827"/>
              <a:gd name="T63" fmla="*/ 1520 h 1776"/>
              <a:gd name="T64" fmla="*/ 8 w 1827"/>
              <a:gd name="T65" fmla="*/ 1484 h 1776"/>
              <a:gd name="T66" fmla="*/ 1 w 1827"/>
              <a:gd name="T67" fmla="*/ 1443 h 1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27" h="1776">
                <a:moveTo>
                  <a:pt x="1" y="1442"/>
                </a:moveTo>
                <a:lnTo>
                  <a:pt x="0" y="1442"/>
                </a:lnTo>
                <a:lnTo>
                  <a:pt x="11" y="1382"/>
                </a:lnTo>
                <a:lnTo>
                  <a:pt x="913" y="0"/>
                </a:lnTo>
                <a:lnTo>
                  <a:pt x="1799" y="1366"/>
                </a:lnTo>
                <a:lnTo>
                  <a:pt x="1827" y="1438"/>
                </a:lnTo>
                <a:lnTo>
                  <a:pt x="1817" y="1493"/>
                </a:lnTo>
                <a:lnTo>
                  <a:pt x="1789" y="1535"/>
                </a:lnTo>
                <a:lnTo>
                  <a:pt x="1766" y="1561"/>
                </a:lnTo>
                <a:lnTo>
                  <a:pt x="1731" y="1592"/>
                </a:lnTo>
                <a:lnTo>
                  <a:pt x="1655" y="1637"/>
                </a:lnTo>
                <a:lnTo>
                  <a:pt x="1574" y="1673"/>
                </a:lnTo>
                <a:lnTo>
                  <a:pt x="1497" y="1700"/>
                </a:lnTo>
                <a:lnTo>
                  <a:pt x="1427" y="1718"/>
                </a:lnTo>
                <a:lnTo>
                  <a:pt x="1344" y="1738"/>
                </a:lnTo>
                <a:lnTo>
                  <a:pt x="1255" y="1753"/>
                </a:lnTo>
                <a:lnTo>
                  <a:pt x="1159" y="1763"/>
                </a:lnTo>
                <a:lnTo>
                  <a:pt x="1063" y="1774"/>
                </a:lnTo>
                <a:lnTo>
                  <a:pt x="989" y="1775"/>
                </a:lnTo>
                <a:lnTo>
                  <a:pt x="913" y="1776"/>
                </a:lnTo>
                <a:lnTo>
                  <a:pt x="810" y="1776"/>
                </a:lnTo>
                <a:lnTo>
                  <a:pt x="725" y="1769"/>
                </a:lnTo>
                <a:lnTo>
                  <a:pt x="627" y="1760"/>
                </a:lnTo>
                <a:lnTo>
                  <a:pt x="547" y="1747"/>
                </a:lnTo>
                <a:lnTo>
                  <a:pt x="456" y="1732"/>
                </a:lnTo>
                <a:lnTo>
                  <a:pt x="385" y="1715"/>
                </a:lnTo>
                <a:lnTo>
                  <a:pt x="312" y="1693"/>
                </a:lnTo>
                <a:lnTo>
                  <a:pt x="239" y="1669"/>
                </a:lnTo>
                <a:lnTo>
                  <a:pt x="175" y="1637"/>
                </a:lnTo>
                <a:lnTo>
                  <a:pt x="107" y="1600"/>
                </a:lnTo>
                <a:lnTo>
                  <a:pt x="61" y="1561"/>
                </a:lnTo>
                <a:lnTo>
                  <a:pt x="26" y="1520"/>
                </a:lnTo>
                <a:lnTo>
                  <a:pt x="8" y="1484"/>
                </a:lnTo>
                <a:lnTo>
                  <a:pt x="1" y="1443"/>
                </a:lnTo>
              </a:path>
            </a:pathLst>
          </a:custGeom>
          <a:solidFill>
            <a:srgbClr val="DDDDDD">
              <a:alpha val="50000"/>
            </a:srgbClr>
          </a:solidFill>
          <a:ln w="38100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1586533" y="195932"/>
            <a:ext cx="3611412" cy="4047396"/>
            <a:chOff x="1371600" y="103188"/>
            <a:chExt cx="4922838" cy="5764212"/>
          </a:xfrm>
        </p:grpSpPr>
        <p:grpSp>
          <p:nvGrpSpPr>
            <p:cNvPr id="70" name="Group 3"/>
            <p:cNvGrpSpPr/>
            <p:nvPr/>
          </p:nvGrpSpPr>
          <p:grpSpPr bwMode="auto">
            <a:xfrm>
              <a:off x="1371600" y="2514600"/>
              <a:ext cx="2901950" cy="3352800"/>
              <a:chOff x="528" y="1104"/>
              <a:chExt cx="1828" cy="2112"/>
            </a:xfrm>
          </p:grpSpPr>
          <p:sp>
            <p:nvSpPr>
              <p:cNvPr id="84" name="Oval 4"/>
              <p:cNvSpPr>
                <a:spLocks noChangeArrowheads="1"/>
              </p:cNvSpPr>
              <p:nvPr/>
            </p:nvSpPr>
            <p:spPr bwMode="auto">
              <a:xfrm>
                <a:off x="528" y="2544"/>
                <a:ext cx="1824" cy="672"/>
              </a:xfrm>
              <a:prstGeom prst="ellipse">
                <a:avLst/>
              </a:prstGeom>
              <a:solidFill>
                <a:srgbClr val="DDDDDD">
                  <a:alpha val="50000"/>
                </a:srgbClr>
              </a:solidFill>
              <a:ln w="2857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" name="Oval 5"/>
              <p:cNvSpPr>
                <a:spLocks noChangeArrowheads="1"/>
              </p:cNvSpPr>
              <p:nvPr/>
            </p:nvSpPr>
            <p:spPr bwMode="auto">
              <a:xfrm>
                <a:off x="528" y="1104"/>
                <a:ext cx="1824" cy="672"/>
              </a:xfrm>
              <a:prstGeom prst="ellipse">
                <a:avLst/>
              </a:prstGeom>
              <a:solidFill>
                <a:srgbClr val="DDDDDD">
                  <a:alpha val="50000"/>
                </a:srgbClr>
              </a:solidFill>
              <a:ln w="2857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6" name="Freeform 6"/>
              <p:cNvSpPr/>
              <p:nvPr/>
            </p:nvSpPr>
            <p:spPr bwMode="auto">
              <a:xfrm flipV="1">
                <a:off x="528" y="1104"/>
                <a:ext cx="1828" cy="1776"/>
              </a:xfrm>
              <a:custGeom>
                <a:avLst/>
                <a:gdLst>
                  <a:gd name="T0" fmla="*/ 2 w 1828"/>
                  <a:gd name="T1" fmla="*/ 1440 h 1776"/>
                  <a:gd name="T2" fmla="*/ 27 w 1828"/>
                  <a:gd name="T3" fmla="*/ 1519 h 1776"/>
                  <a:gd name="T4" fmla="*/ 110 w 1828"/>
                  <a:gd name="T5" fmla="*/ 1600 h 1776"/>
                  <a:gd name="T6" fmla="*/ 223 w 1828"/>
                  <a:gd name="T7" fmla="*/ 1660 h 1776"/>
                  <a:gd name="T8" fmla="*/ 346 w 1828"/>
                  <a:gd name="T9" fmla="*/ 1705 h 1776"/>
                  <a:gd name="T10" fmla="*/ 489 w 1828"/>
                  <a:gd name="T11" fmla="*/ 1736 h 1776"/>
                  <a:gd name="T12" fmla="*/ 644 w 1828"/>
                  <a:gd name="T13" fmla="*/ 1760 h 1776"/>
                  <a:gd name="T14" fmla="*/ 805 w 1828"/>
                  <a:gd name="T15" fmla="*/ 1775 h 1776"/>
                  <a:gd name="T16" fmla="*/ 1053 w 1828"/>
                  <a:gd name="T17" fmla="*/ 1771 h 1776"/>
                  <a:gd name="T18" fmla="*/ 1207 w 1828"/>
                  <a:gd name="T19" fmla="*/ 1759 h 1776"/>
                  <a:gd name="T20" fmla="*/ 1351 w 1828"/>
                  <a:gd name="T21" fmla="*/ 1736 h 1776"/>
                  <a:gd name="T22" fmla="*/ 1489 w 1828"/>
                  <a:gd name="T23" fmla="*/ 1702 h 1776"/>
                  <a:gd name="T24" fmla="*/ 1621 w 1828"/>
                  <a:gd name="T25" fmla="*/ 1655 h 1776"/>
                  <a:gd name="T26" fmla="*/ 1726 w 1828"/>
                  <a:gd name="T27" fmla="*/ 1595 h 1776"/>
                  <a:gd name="T28" fmla="*/ 1810 w 1828"/>
                  <a:gd name="T29" fmla="*/ 1500 h 1776"/>
                  <a:gd name="T30" fmla="*/ 1828 w 1828"/>
                  <a:gd name="T31" fmla="*/ 1440 h 1776"/>
                  <a:gd name="T32" fmla="*/ 1821 w 1828"/>
                  <a:gd name="T33" fmla="*/ 30 h 1776"/>
                  <a:gd name="T34" fmla="*/ 1792 w 1828"/>
                  <a:gd name="T35" fmla="*/ 92 h 1776"/>
                  <a:gd name="T36" fmla="*/ 1724 w 1828"/>
                  <a:gd name="T37" fmla="*/ 157 h 1776"/>
                  <a:gd name="T38" fmla="*/ 1633 w 1828"/>
                  <a:gd name="T39" fmla="*/ 209 h 1776"/>
                  <a:gd name="T40" fmla="*/ 1519 w 1828"/>
                  <a:gd name="T41" fmla="*/ 253 h 1776"/>
                  <a:gd name="T42" fmla="*/ 1423 w 1828"/>
                  <a:gd name="T43" fmla="*/ 281 h 1776"/>
                  <a:gd name="T44" fmla="*/ 1305 w 1828"/>
                  <a:gd name="T45" fmla="*/ 305 h 1776"/>
                  <a:gd name="T46" fmla="*/ 1192 w 1828"/>
                  <a:gd name="T47" fmla="*/ 320 h 1776"/>
                  <a:gd name="T48" fmla="*/ 1068 w 1828"/>
                  <a:gd name="T49" fmla="*/ 331 h 1776"/>
                  <a:gd name="T50" fmla="*/ 914 w 1828"/>
                  <a:gd name="T51" fmla="*/ 336 h 1776"/>
                  <a:gd name="T52" fmla="*/ 724 w 1828"/>
                  <a:gd name="T53" fmla="*/ 329 h 1776"/>
                  <a:gd name="T54" fmla="*/ 538 w 1828"/>
                  <a:gd name="T55" fmla="*/ 306 h 1776"/>
                  <a:gd name="T56" fmla="*/ 415 w 1828"/>
                  <a:gd name="T57" fmla="*/ 281 h 1776"/>
                  <a:gd name="T58" fmla="*/ 291 w 1828"/>
                  <a:gd name="T59" fmla="*/ 246 h 1776"/>
                  <a:gd name="T60" fmla="*/ 177 w 1828"/>
                  <a:gd name="T61" fmla="*/ 199 h 1776"/>
                  <a:gd name="T62" fmla="*/ 79 w 1828"/>
                  <a:gd name="T63" fmla="*/ 137 h 1776"/>
                  <a:gd name="T64" fmla="*/ 14 w 1828"/>
                  <a:gd name="T65" fmla="*/ 58 h 1776"/>
                  <a:gd name="T66" fmla="*/ 2 w 1828"/>
                  <a:gd name="T67" fmla="*/ 0 h 1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28" h="1776">
                    <a:moveTo>
                      <a:pt x="2" y="0"/>
                    </a:moveTo>
                    <a:lnTo>
                      <a:pt x="2" y="1440"/>
                    </a:lnTo>
                    <a:lnTo>
                      <a:pt x="9" y="1482"/>
                    </a:lnTo>
                    <a:lnTo>
                      <a:pt x="27" y="1519"/>
                    </a:lnTo>
                    <a:lnTo>
                      <a:pt x="61" y="1562"/>
                    </a:lnTo>
                    <a:lnTo>
                      <a:pt x="110" y="1600"/>
                    </a:lnTo>
                    <a:lnTo>
                      <a:pt x="166" y="1634"/>
                    </a:lnTo>
                    <a:lnTo>
                      <a:pt x="223" y="1660"/>
                    </a:lnTo>
                    <a:lnTo>
                      <a:pt x="285" y="1684"/>
                    </a:lnTo>
                    <a:lnTo>
                      <a:pt x="346" y="1705"/>
                    </a:lnTo>
                    <a:lnTo>
                      <a:pt x="420" y="1722"/>
                    </a:lnTo>
                    <a:lnTo>
                      <a:pt x="489" y="1736"/>
                    </a:lnTo>
                    <a:lnTo>
                      <a:pt x="567" y="1751"/>
                    </a:lnTo>
                    <a:lnTo>
                      <a:pt x="644" y="1760"/>
                    </a:lnTo>
                    <a:lnTo>
                      <a:pt x="717" y="1766"/>
                    </a:lnTo>
                    <a:lnTo>
                      <a:pt x="805" y="1775"/>
                    </a:lnTo>
                    <a:lnTo>
                      <a:pt x="962" y="1776"/>
                    </a:lnTo>
                    <a:lnTo>
                      <a:pt x="1053" y="1771"/>
                    </a:lnTo>
                    <a:lnTo>
                      <a:pt x="1134" y="1766"/>
                    </a:lnTo>
                    <a:lnTo>
                      <a:pt x="1207" y="1759"/>
                    </a:lnTo>
                    <a:lnTo>
                      <a:pt x="1274" y="1750"/>
                    </a:lnTo>
                    <a:lnTo>
                      <a:pt x="1351" y="1736"/>
                    </a:lnTo>
                    <a:lnTo>
                      <a:pt x="1414" y="1722"/>
                    </a:lnTo>
                    <a:lnTo>
                      <a:pt x="1489" y="1702"/>
                    </a:lnTo>
                    <a:lnTo>
                      <a:pt x="1550" y="1681"/>
                    </a:lnTo>
                    <a:lnTo>
                      <a:pt x="1621" y="1655"/>
                    </a:lnTo>
                    <a:lnTo>
                      <a:pt x="1672" y="1628"/>
                    </a:lnTo>
                    <a:lnTo>
                      <a:pt x="1726" y="1595"/>
                    </a:lnTo>
                    <a:lnTo>
                      <a:pt x="1773" y="1556"/>
                    </a:lnTo>
                    <a:lnTo>
                      <a:pt x="1810" y="1500"/>
                    </a:lnTo>
                    <a:lnTo>
                      <a:pt x="1827" y="1456"/>
                    </a:lnTo>
                    <a:lnTo>
                      <a:pt x="1828" y="1440"/>
                    </a:lnTo>
                    <a:lnTo>
                      <a:pt x="1826" y="0"/>
                    </a:lnTo>
                    <a:lnTo>
                      <a:pt x="1821" y="30"/>
                    </a:lnTo>
                    <a:lnTo>
                      <a:pt x="1812" y="61"/>
                    </a:lnTo>
                    <a:lnTo>
                      <a:pt x="1792" y="92"/>
                    </a:lnTo>
                    <a:cubicBezTo>
                      <a:pt x="1783" y="104"/>
                      <a:pt x="1767" y="123"/>
                      <a:pt x="1756" y="134"/>
                    </a:cubicBezTo>
                    <a:lnTo>
                      <a:pt x="1724" y="157"/>
                    </a:lnTo>
                    <a:lnTo>
                      <a:pt x="1683" y="182"/>
                    </a:lnTo>
                    <a:lnTo>
                      <a:pt x="1633" y="209"/>
                    </a:lnTo>
                    <a:lnTo>
                      <a:pt x="1573" y="233"/>
                    </a:lnTo>
                    <a:lnTo>
                      <a:pt x="1519" y="253"/>
                    </a:lnTo>
                    <a:lnTo>
                      <a:pt x="1468" y="269"/>
                    </a:lnTo>
                    <a:lnTo>
                      <a:pt x="1423" y="281"/>
                    </a:lnTo>
                    <a:lnTo>
                      <a:pt x="1365" y="294"/>
                    </a:lnTo>
                    <a:lnTo>
                      <a:pt x="1305" y="305"/>
                    </a:lnTo>
                    <a:lnTo>
                      <a:pt x="1246" y="313"/>
                    </a:lnTo>
                    <a:lnTo>
                      <a:pt x="1192" y="320"/>
                    </a:lnTo>
                    <a:lnTo>
                      <a:pt x="1130" y="326"/>
                    </a:lnTo>
                    <a:lnTo>
                      <a:pt x="1068" y="331"/>
                    </a:lnTo>
                    <a:lnTo>
                      <a:pt x="1002" y="334"/>
                    </a:lnTo>
                    <a:lnTo>
                      <a:pt x="914" y="336"/>
                    </a:lnTo>
                    <a:lnTo>
                      <a:pt x="805" y="334"/>
                    </a:lnTo>
                    <a:lnTo>
                      <a:pt x="724" y="329"/>
                    </a:lnTo>
                    <a:lnTo>
                      <a:pt x="628" y="319"/>
                    </a:lnTo>
                    <a:lnTo>
                      <a:pt x="538" y="306"/>
                    </a:lnTo>
                    <a:lnTo>
                      <a:pt x="480" y="295"/>
                    </a:lnTo>
                    <a:lnTo>
                      <a:pt x="415" y="281"/>
                    </a:lnTo>
                    <a:lnTo>
                      <a:pt x="354" y="266"/>
                    </a:lnTo>
                    <a:lnTo>
                      <a:pt x="291" y="246"/>
                    </a:lnTo>
                    <a:lnTo>
                      <a:pt x="234" y="224"/>
                    </a:lnTo>
                    <a:lnTo>
                      <a:pt x="177" y="199"/>
                    </a:lnTo>
                    <a:cubicBezTo>
                      <a:pt x="158" y="189"/>
                      <a:pt x="138" y="177"/>
                      <a:pt x="122" y="167"/>
                    </a:cubicBezTo>
                    <a:lnTo>
                      <a:pt x="79" y="137"/>
                    </a:lnTo>
                    <a:cubicBezTo>
                      <a:pt x="66" y="126"/>
                      <a:pt x="54" y="114"/>
                      <a:pt x="43" y="101"/>
                    </a:cubicBezTo>
                    <a:lnTo>
                      <a:pt x="14" y="58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DDDD">
                  <a:alpha val="50000"/>
                </a:srgbClr>
              </a:solidFill>
              <a:ln w="28575" cmpd="sng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Freeform 7"/>
              <p:cNvSpPr/>
              <p:nvPr/>
            </p:nvSpPr>
            <p:spPr bwMode="auto">
              <a:xfrm>
                <a:off x="528" y="1440"/>
                <a:ext cx="1828" cy="1776"/>
              </a:xfrm>
              <a:custGeom>
                <a:avLst/>
                <a:gdLst>
                  <a:gd name="T0" fmla="*/ 2 w 1828"/>
                  <a:gd name="T1" fmla="*/ 1440 h 1776"/>
                  <a:gd name="T2" fmla="*/ 27 w 1828"/>
                  <a:gd name="T3" fmla="*/ 1519 h 1776"/>
                  <a:gd name="T4" fmla="*/ 110 w 1828"/>
                  <a:gd name="T5" fmla="*/ 1600 h 1776"/>
                  <a:gd name="T6" fmla="*/ 223 w 1828"/>
                  <a:gd name="T7" fmla="*/ 1660 h 1776"/>
                  <a:gd name="T8" fmla="*/ 346 w 1828"/>
                  <a:gd name="T9" fmla="*/ 1705 h 1776"/>
                  <a:gd name="T10" fmla="*/ 489 w 1828"/>
                  <a:gd name="T11" fmla="*/ 1736 h 1776"/>
                  <a:gd name="T12" fmla="*/ 644 w 1828"/>
                  <a:gd name="T13" fmla="*/ 1760 h 1776"/>
                  <a:gd name="T14" fmla="*/ 805 w 1828"/>
                  <a:gd name="T15" fmla="*/ 1775 h 1776"/>
                  <a:gd name="T16" fmla="*/ 1053 w 1828"/>
                  <a:gd name="T17" fmla="*/ 1771 h 1776"/>
                  <a:gd name="T18" fmla="*/ 1207 w 1828"/>
                  <a:gd name="T19" fmla="*/ 1759 h 1776"/>
                  <a:gd name="T20" fmla="*/ 1351 w 1828"/>
                  <a:gd name="T21" fmla="*/ 1736 h 1776"/>
                  <a:gd name="T22" fmla="*/ 1489 w 1828"/>
                  <a:gd name="T23" fmla="*/ 1702 h 1776"/>
                  <a:gd name="T24" fmla="*/ 1621 w 1828"/>
                  <a:gd name="T25" fmla="*/ 1655 h 1776"/>
                  <a:gd name="T26" fmla="*/ 1726 w 1828"/>
                  <a:gd name="T27" fmla="*/ 1595 h 1776"/>
                  <a:gd name="T28" fmla="*/ 1810 w 1828"/>
                  <a:gd name="T29" fmla="*/ 1500 h 1776"/>
                  <a:gd name="T30" fmla="*/ 1828 w 1828"/>
                  <a:gd name="T31" fmla="*/ 1440 h 1776"/>
                  <a:gd name="T32" fmla="*/ 1821 w 1828"/>
                  <a:gd name="T33" fmla="*/ 30 h 1776"/>
                  <a:gd name="T34" fmla="*/ 1792 w 1828"/>
                  <a:gd name="T35" fmla="*/ 92 h 1776"/>
                  <a:gd name="T36" fmla="*/ 1724 w 1828"/>
                  <a:gd name="T37" fmla="*/ 157 h 1776"/>
                  <a:gd name="T38" fmla="*/ 1633 w 1828"/>
                  <a:gd name="T39" fmla="*/ 209 h 1776"/>
                  <a:gd name="T40" fmla="*/ 1519 w 1828"/>
                  <a:gd name="T41" fmla="*/ 253 h 1776"/>
                  <a:gd name="T42" fmla="*/ 1423 w 1828"/>
                  <a:gd name="T43" fmla="*/ 281 h 1776"/>
                  <a:gd name="T44" fmla="*/ 1305 w 1828"/>
                  <a:gd name="T45" fmla="*/ 305 h 1776"/>
                  <a:gd name="T46" fmla="*/ 1192 w 1828"/>
                  <a:gd name="T47" fmla="*/ 320 h 1776"/>
                  <a:gd name="T48" fmla="*/ 1068 w 1828"/>
                  <a:gd name="T49" fmla="*/ 331 h 1776"/>
                  <a:gd name="T50" fmla="*/ 914 w 1828"/>
                  <a:gd name="T51" fmla="*/ 336 h 1776"/>
                  <a:gd name="T52" fmla="*/ 724 w 1828"/>
                  <a:gd name="T53" fmla="*/ 329 h 1776"/>
                  <a:gd name="T54" fmla="*/ 538 w 1828"/>
                  <a:gd name="T55" fmla="*/ 306 h 1776"/>
                  <a:gd name="T56" fmla="*/ 415 w 1828"/>
                  <a:gd name="T57" fmla="*/ 281 h 1776"/>
                  <a:gd name="T58" fmla="*/ 291 w 1828"/>
                  <a:gd name="T59" fmla="*/ 246 h 1776"/>
                  <a:gd name="T60" fmla="*/ 177 w 1828"/>
                  <a:gd name="T61" fmla="*/ 199 h 1776"/>
                  <a:gd name="T62" fmla="*/ 79 w 1828"/>
                  <a:gd name="T63" fmla="*/ 137 h 1776"/>
                  <a:gd name="T64" fmla="*/ 14 w 1828"/>
                  <a:gd name="T65" fmla="*/ 58 h 1776"/>
                  <a:gd name="T66" fmla="*/ 2 w 1828"/>
                  <a:gd name="T67" fmla="*/ 0 h 1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28" h="1776">
                    <a:moveTo>
                      <a:pt x="2" y="0"/>
                    </a:moveTo>
                    <a:lnTo>
                      <a:pt x="2" y="1440"/>
                    </a:lnTo>
                    <a:lnTo>
                      <a:pt x="9" y="1482"/>
                    </a:lnTo>
                    <a:lnTo>
                      <a:pt x="27" y="1519"/>
                    </a:lnTo>
                    <a:lnTo>
                      <a:pt x="61" y="1562"/>
                    </a:lnTo>
                    <a:lnTo>
                      <a:pt x="110" y="1600"/>
                    </a:lnTo>
                    <a:lnTo>
                      <a:pt x="166" y="1634"/>
                    </a:lnTo>
                    <a:lnTo>
                      <a:pt x="223" y="1660"/>
                    </a:lnTo>
                    <a:lnTo>
                      <a:pt x="285" y="1684"/>
                    </a:lnTo>
                    <a:lnTo>
                      <a:pt x="346" y="1705"/>
                    </a:lnTo>
                    <a:lnTo>
                      <a:pt x="420" y="1722"/>
                    </a:lnTo>
                    <a:lnTo>
                      <a:pt x="489" y="1736"/>
                    </a:lnTo>
                    <a:lnTo>
                      <a:pt x="567" y="1751"/>
                    </a:lnTo>
                    <a:lnTo>
                      <a:pt x="644" y="1760"/>
                    </a:lnTo>
                    <a:lnTo>
                      <a:pt x="717" y="1766"/>
                    </a:lnTo>
                    <a:lnTo>
                      <a:pt x="805" y="1775"/>
                    </a:lnTo>
                    <a:lnTo>
                      <a:pt x="962" y="1776"/>
                    </a:lnTo>
                    <a:lnTo>
                      <a:pt x="1053" y="1771"/>
                    </a:lnTo>
                    <a:lnTo>
                      <a:pt x="1134" y="1766"/>
                    </a:lnTo>
                    <a:lnTo>
                      <a:pt x="1207" y="1759"/>
                    </a:lnTo>
                    <a:lnTo>
                      <a:pt x="1274" y="1750"/>
                    </a:lnTo>
                    <a:lnTo>
                      <a:pt x="1351" y="1736"/>
                    </a:lnTo>
                    <a:lnTo>
                      <a:pt x="1414" y="1722"/>
                    </a:lnTo>
                    <a:lnTo>
                      <a:pt x="1489" y="1702"/>
                    </a:lnTo>
                    <a:lnTo>
                      <a:pt x="1550" y="1681"/>
                    </a:lnTo>
                    <a:lnTo>
                      <a:pt x="1621" y="1655"/>
                    </a:lnTo>
                    <a:lnTo>
                      <a:pt x="1672" y="1628"/>
                    </a:lnTo>
                    <a:lnTo>
                      <a:pt x="1726" y="1595"/>
                    </a:lnTo>
                    <a:lnTo>
                      <a:pt x="1773" y="1556"/>
                    </a:lnTo>
                    <a:lnTo>
                      <a:pt x="1810" y="1500"/>
                    </a:lnTo>
                    <a:lnTo>
                      <a:pt x="1827" y="1456"/>
                    </a:lnTo>
                    <a:lnTo>
                      <a:pt x="1828" y="1440"/>
                    </a:lnTo>
                    <a:lnTo>
                      <a:pt x="1826" y="0"/>
                    </a:lnTo>
                    <a:lnTo>
                      <a:pt x="1821" y="30"/>
                    </a:lnTo>
                    <a:lnTo>
                      <a:pt x="1812" y="61"/>
                    </a:lnTo>
                    <a:lnTo>
                      <a:pt x="1792" y="92"/>
                    </a:lnTo>
                    <a:cubicBezTo>
                      <a:pt x="1783" y="104"/>
                      <a:pt x="1767" y="123"/>
                      <a:pt x="1756" y="134"/>
                    </a:cubicBezTo>
                    <a:lnTo>
                      <a:pt x="1724" y="157"/>
                    </a:lnTo>
                    <a:lnTo>
                      <a:pt x="1683" y="182"/>
                    </a:lnTo>
                    <a:lnTo>
                      <a:pt x="1633" y="209"/>
                    </a:lnTo>
                    <a:lnTo>
                      <a:pt x="1573" y="233"/>
                    </a:lnTo>
                    <a:lnTo>
                      <a:pt x="1519" y="253"/>
                    </a:lnTo>
                    <a:lnTo>
                      <a:pt x="1468" y="269"/>
                    </a:lnTo>
                    <a:lnTo>
                      <a:pt x="1423" y="281"/>
                    </a:lnTo>
                    <a:lnTo>
                      <a:pt x="1365" y="294"/>
                    </a:lnTo>
                    <a:lnTo>
                      <a:pt x="1305" y="305"/>
                    </a:lnTo>
                    <a:lnTo>
                      <a:pt x="1246" y="313"/>
                    </a:lnTo>
                    <a:lnTo>
                      <a:pt x="1192" y="320"/>
                    </a:lnTo>
                    <a:lnTo>
                      <a:pt x="1130" y="326"/>
                    </a:lnTo>
                    <a:lnTo>
                      <a:pt x="1068" y="331"/>
                    </a:lnTo>
                    <a:lnTo>
                      <a:pt x="1002" y="334"/>
                    </a:lnTo>
                    <a:lnTo>
                      <a:pt x="914" y="336"/>
                    </a:lnTo>
                    <a:lnTo>
                      <a:pt x="805" y="334"/>
                    </a:lnTo>
                    <a:lnTo>
                      <a:pt x="724" y="329"/>
                    </a:lnTo>
                    <a:lnTo>
                      <a:pt x="628" y="319"/>
                    </a:lnTo>
                    <a:lnTo>
                      <a:pt x="538" y="306"/>
                    </a:lnTo>
                    <a:lnTo>
                      <a:pt x="480" y="295"/>
                    </a:lnTo>
                    <a:lnTo>
                      <a:pt x="415" y="281"/>
                    </a:lnTo>
                    <a:lnTo>
                      <a:pt x="354" y="266"/>
                    </a:lnTo>
                    <a:lnTo>
                      <a:pt x="291" y="246"/>
                    </a:lnTo>
                    <a:lnTo>
                      <a:pt x="234" y="224"/>
                    </a:lnTo>
                    <a:lnTo>
                      <a:pt x="177" y="199"/>
                    </a:lnTo>
                    <a:cubicBezTo>
                      <a:pt x="158" y="189"/>
                      <a:pt x="138" y="177"/>
                      <a:pt x="122" y="167"/>
                    </a:cubicBezTo>
                    <a:lnTo>
                      <a:pt x="79" y="137"/>
                    </a:lnTo>
                    <a:cubicBezTo>
                      <a:pt x="66" y="126"/>
                      <a:pt x="54" y="114"/>
                      <a:pt x="43" y="101"/>
                    </a:cubicBezTo>
                    <a:lnTo>
                      <a:pt x="14" y="58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DDDD">
                  <a:alpha val="50000"/>
                </a:srgbClr>
              </a:solidFill>
              <a:ln w="28575" cmpd="sng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1" name="Oval 8"/>
            <p:cNvSpPr>
              <a:spLocks noChangeArrowheads="1"/>
            </p:cNvSpPr>
            <p:nvPr/>
          </p:nvSpPr>
          <p:spPr bwMode="auto">
            <a:xfrm rot="15816517" flipV="1">
              <a:off x="2595563" y="1017588"/>
              <a:ext cx="2895600" cy="1066800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381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2" name="Group 9"/>
            <p:cNvGrpSpPr/>
            <p:nvPr/>
          </p:nvGrpSpPr>
          <p:grpSpPr bwMode="auto">
            <a:xfrm>
              <a:off x="1447800" y="685800"/>
              <a:ext cx="4846638" cy="4957763"/>
              <a:chOff x="3072" y="528"/>
              <a:chExt cx="3053" cy="3123"/>
            </a:xfrm>
          </p:grpSpPr>
          <p:sp>
            <p:nvSpPr>
              <p:cNvPr id="77" name="Freeform 10"/>
              <p:cNvSpPr/>
              <p:nvPr/>
            </p:nvSpPr>
            <p:spPr bwMode="auto">
              <a:xfrm>
                <a:off x="3072" y="528"/>
                <a:ext cx="3053" cy="3123"/>
              </a:xfrm>
              <a:custGeom>
                <a:avLst/>
                <a:gdLst>
                  <a:gd name="T0" fmla="*/ 441 w 3053"/>
                  <a:gd name="T1" fmla="*/ 2275 h 3123"/>
                  <a:gd name="T2" fmla="*/ 192 w 3053"/>
                  <a:gd name="T3" fmla="*/ 2643 h 3123"/>
                  <a:gd name="T4" fmla="*/ 0 w 3053"/>
                  <a:gd name="T5" fmla="*/ 2870 h 3123"/>
                  <a:gd name="T6" fmla="*/ 173 w 3053"/>
                  <a:gd name="T7" fmla="*/ 2806 h 3123"/>
                  <a:gd name="T8" fmla="*/ 58 w 3053"/>
                  <a:gd name="T9" fmla="*/ 2921 h 3123"/>
                  <a:gd name="T10" fmla="*/ 240 w 3053"/>
                  <a:gd name="T11" fmla="*/ 3123 h 3123"/>
                  <a:gd name="T12" fmla="*/ 413 w 3053"/>
                  <a:gd name="T13" fmla="*/ 3085 h 3123"/>
                  <a:gd name="T14" fmla="*/ 509 w 3053"/>
                  <a:gd name="T15" fmla="*/ 2950 h 3123"/>
                  <a:gd name="T16" fmla="*/ 442 w 3053"/>
                  <a:gd name="T17" fmla="*/ 2777 h 3123"/>
                  <a:gd name="T18" fmla="*/ 567 w 3053"/>
                  <a:gd name="T19" fmla="*/ 2854 h 3123"/>
                  <a:gd name="T20" fmla="*/ 739 w 3053"/>
                  <a:gd name="T21" fmla="*/ 2854 h 3123"/>
                  <a:gd name="T22" fmla="*/ 768 w 3053"/>
                  <a:gd name="T23" fmla="*/ 2691 h 3123"/>
                  <a:gd name="T24" fmla="*/ 682 w 3053"/>
                  <a:gd name="T25" fmla="*/ 2528 h 3123"/>
                  <a:gd name="T26" fmla="*/ 1661 w 3053"/>
                  <a:gd name="T27" fmla="*/ 1443 h 3123"/>
                  <a:gd name="T28" fmla="*/ 1805 w 3053"/>
                  <a:gd name="T29" fmla="*/ 1443 h 3123"/>
                  <a:gd name="T30" fmla="*/ 3053 w 3053"/>
                  <a:gd name="T31" fmla="*/ 387 h 3123"/>
                  <a:gd name="T32" fmla="*/ 2381 w 3053"/>
                  <a:gd name="T33" fmla="*/ 51 h 3123"/>
                  <a:gd name="T34" fmla="*/ 2250 w 3053"/>
                  <a:gd name="T35" fmla="*/ 6 h 3123"/>
                  <a:gd name="T36" fmla="*/ 2160 w 3053"/>
                  <a:gd name="T37" fmla="*/ 0 h 3123"/>
                  <a:gd name="T38" fmla="*/ 2051 w 3053"/>
                  <a:gd name="T39" fmla="*/ 19 h 3123"/>
                  <a:gd name="T40" fmla="*/ 1917 w 3053"/>
                  <a:gd name="T41" fmla="*/ 57 h 3123"/>
                  <a:gd name="T42" fmla="*/ 1738 w 3053"/>
                  <a:gd name="T43" fmla="*/ 121 h 3123"/>
                  <a:gd name="T44" fmla="*/ 1527 w 3053"/>
                  <a:gd name="T45" fmla="*/ 233 h 3123"/>
                  <a:gd name="T46" fmla="*/ 1335 w 3053"/>
                  <a:gd name="T47" fmla="*/ 358 h 3123"/>
                  <a:gd name="T48" fmla="*/ 1152 w 3053"/>
                  <a:gd name="T49" fmla="*/ 569 h 3123"/>
                  <a:gd name="T50" fmla="*/ 1027 w 3053"/>
                  <a:gd name="T51" fmla="*/ 761 h 3123"/>
                  <a:gd name="T52" fmla="*/ 960 w 3053"/>
                  <a:gd name="T53" fmla="*/ 953 h 3123"/>
                  <a:gd name="T54" fmla="*/ 864 w 3053"/>
                  <a:gd name="T55" fmla="*/ 1174 h 3123"/>
                  <a:gd name="T56" fmla="*/ 739 w 3053"/>
                  <a:gd name="T57" fmla="*/ 1501 h 3123"/>
                  <a:gd name="T58" fmla="*/ 614 w 3053"/>
                  <a:gd name="T59" fmla="*/ 1757 h 3123"/>
                  <a:gd name="T60" fmla="*/ 653 w 3053"/>
                  <a:gd name="T61" fmla="*/ 1834 h 3123"/>
                  <a:gd name="T62" fmla="*/ 547 w 3053"/>
                  <a:gd name="T63" fmla="*/ 2074 h 3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053" h="3123">
                    <a:moveTo>
                      <a:pt x="441" y="2275"/>
                    </a:moveTo>
                    <a:lnTo>
                      <a:pt x="192" y="2643"/>
                    </a:lnTo>
                    <a:lnTo>
                      <a:pt x="0" y="2870"/>
                    </a:lnTo>
                    <a:lnTo>
                      <a:pt x="173" y="2806"/>
                    </a:lnTo>
                    <a:lnTo>
                      <a:pt x="58" y="2921"/>
                    </a:lnTo>
                    <a:lnTo>
                      <a:pt x="240" y="3123"/>
                    </a:lnTo>
                    <a:lnTo>
                      <a:pt x="413" y="3085"/>
                    </a:lnTo>
                    <a:lnTo>
                      <a:pt x="509" y="2950"/>
                    </a:lnTo>
                    <a:lnTo>
                      <a:pt x="442" y="2777"/>
                    </a:lnTo>
                    <a:lnTo>
                      <a:pt x="567" y="2854"/>
                    </a:lnTo>
                    <a:lnTo>
                      <a:pt x="739" y="2854"/>
                    </a:lnTo>
                    <a:lnTo>
                      <a:pt x="768" y="2691"/>
                    </a:lnTo>
                    <a:lnTo>
                      <a:pt x="682" y="2528"/>
                    </a:lnTo>
                    <a:lnTo>
                      <a:pt x="1661" y="1443"/>
                    </a:lnTo>
                    <a:lnTo>
                      <a:pt x="1805" y="1443"/>
                    </a:lnTo>
                    <a:lnTo>
                      <a:pt x="3053" y="387"/>
                    </a:lnTo>
                    <a:lnTo>
                      <a:pt x="2381" y="51"/>
                    </a:lnTo>
                    <a:lnTo>
                      <a:pt x="2250" y="6"/>
                    </a:lnTo>
                    <a:lnTo>
                      <a:pt x="2160" y="0"/>
                    </a:lnTo>
                    <a:lnTo>
                      <a:pt x="2051" y="19"/>
                    </a:lnTo>
                    <a:lnTo>
                      <a:pt x="1917" y="57"/>
                    </a:lnTo>
                    <a:lnTo>
                      <a:pt x="1738" y="121"/>
                    </a:lnTo>
                    <a:lnTo>
                      <a:pt x="1527" y="233"/>
                    </a:lnTo>
                    <a:lnTo>
                      <a:pt x="1335" y="358"/>
                    </a:lnTo>
                    <a:lnTo>
                      <a:pt x="1152" y="569"/>
                    </a:lnTo>
                    <a:lnTo>
                      <a:pt x="1027" y="761"/>
                    </a:lnTo>
                    <a:lnTo>
                      <a:pt x="960" y="953"/>
                    </a:lnTo>
                    <a:lnTo>
                      <a:pt x="864" y="1174"/>
                    </a:lnTo>
                    <a:lnTo>
                      <a:pt x="739" y="1501"/>
                    </a:lnTo>
                    <a:lnTo>
                      <a:pt x="614" y="1757"/>
                    </a:lnTo>
                    <a:lnTo>
                      <a:pt x="653" y="1834"/>
                    </a:lnTo>
                    <a:lnTo>
                      <a:pt x="547" y="2074"/>
                    </a:lnTo>
                  </a:path>
                </a:pathLst>
              </a:custGeom>
              <a:solidFill>
                <a:schemeClr val="accent1">
                  <a:alpha val="50000"/>
                </a:schemeClr>
              </a:solidFill>
              <a:ln w="9525">
                <a:solidFill>
                  <a:schemeClr val="accent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" name="Freeform 11"/>
              <p:cNvSpPr/>
              <p:nvPr/>
            </p:nvSpPr>
            <p:spPr bwMode="auto">
              <a:xfrm>
                <a:off x="3360" y="960"/>
                <a:ext cx="960" cy="2560"/>
              </a:xfrm>
              <a:custGeom>
                <a:avLst/>
                <a:gdLst>
                  <a:gd name="T0" fmla="*/ 960 w 960"/>
                  <a:gd name="T1" fmla="*/ 0 h 2560"/>
                  <a:gd name="T2" fmla="*/ 768 w 960"/>
                  <a:gd name="T3" fmla="*/ 336 h 2560"/>
                  <a:gd name="T4" fmla="*/ 624 w 960"/>
                  <a:gd name="T5" fmla="*/ 960 h 2560"/>
                  <a:gd name="T6" fmla="*/ 768 w 960"/>
                  <a:gd name="T7" fmla="*/ 912 h 2560"/>
                  <a:gd name="T8" fmla="*/ 432 w 960"/>
                  <a:gd name="T9" fmla="*/ 1536 h 2560"/>
                  <a:gd name="T10" fmla="*/ 528 w 960"/>
                  <a:gd name="T11" fmla="*/ 1536 h 2560"/>
                  <a:gd name="T12" fmla="*/ 192 w 960"/>
                  <a:gd name="T13" fmla="*/ 2448 h 2560"/>
                  <a:gd name="T14" fmla="*/ 0 w 960"/>
                  <a:gd name="T15" fmla="*/ 2208 h 2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0" h="2560">
                    <a:moveTo>
                      <a:pt x="960" y="0"/>
                    </a:moveTo>
                    <a:cubicBezTo>
                      <a:pt x="892" y="88"/>
                      <a:pt x="824" y="176"/>
                      <a:pt x="768" y="336"/>
                    </a:cubicBezTo>
                    <a:cubicBezTo>
                      <a:pt x="712" y="496"/>
                      <a:pt x="624" y="864"/>
                      <a:pt x="624" y="960"/>
                    </a:cubicBezTo>
                    <a:cubicBezTo>
                      <a:pt x="624" y="1056"/>
                      <a:pt x="800" y="816"/>
                      <a:pt x="768" y="912"/>
                    </a:cubicBezTo>
                    <a:cubicBezTo>
                      <a:pt x="736" y="1008"/>
                      <a:pt x="472" y="1432"/>
                      <a:pt x="432" y="1536"/>
                    </a:cubicBezTo>
                    <a:cubicBezTo>
                      <a:pt x="392" y="1640"/>
                      <a:pt x="568" y="1384"/>
                      <a:pt x="528" y="1536"/>
                    </a:cubicBezTo>
                    <a:cubicBezTo>
                      <a:pt x="488" y="1688"/>
                      <a:pt x="280" y="2336"/>
                      <a:pt x="192" y="2448"/>
                    </a:cubicBezTo>
                    <a:cubicBezTo>
                      <a:pt x="104" y="2560"/>
                      <a:pt x="52" y="2384"/>
                      <a:pt x="0" y="2208"/>
                    </a:cubicBezTo>
                  </a:path>
                </a:pathLst>
              </a:custGeom>
              <a:noFill/>
              <a:ln w="28575" cmpd="sng">
                <a:solidFill>
                  <a:schemeClr val="accent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" name="Freeform 12"/>
              <p:cNvSpPr/>
              <p:nvPr/>
            </p:nvSpPr>
            <p:spPr bwMode="auto">
              <a:xfrm>
                <a:off x="4032" y="672"/>
                <a:ext cx="912" cy="2016"/>
              </a:xfrm>
              <a:custGeom>
                <a:avLst/>
                <a:gdLst>
                  <a:gd name="T0" fmla="*/ 912 w 912"/>
                  <a:gd name="T1" fmla="*/ 0 h 2016"/>
                  <a:gd name="T2" fmla="*/ 336 w 912"/>
                  <a:gd name="T3" fmla="*/ 768 h 2016"/>
                  <a:gd name="T4" fmla="*/ 480 w 912"/>
                  <a:gd name="T5" fmla="*/ 816 h 2016"/>
                  <a:gd name="T6" fmla="*/ 144 w 912"/>
                  <a:gd name="T7" fmla="*/ 1488 h 2016"/>
                  <a:gd name="T8" fmla="*/ 240 w 912"/>
                  <a:gd name="T9" fmla="*/ 1488 h 2016"/>
                  <a:gd name="T10" fmla="*/ 0 w 912"/>
                  <a:gd name="T11" fmla="*/ 2016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2" h="2016">
                    <a:moveTo>
                      <a:pt x="912" y="0"/>
                    </a:moveTo>
                    <a:cubicBezTo>
                      <a:pt x="660" y="316"/>
                      <a:pt x="408" y="632"/>
                      <a:pt x="336" y="768"/>
                    </a:cubicBezTo>
                    <a:cubicBezTo>
                      <a:pt x="264" y="904"/>
                      <a:pt x="512" y="696"/>
                      <a:pt x="480" y="816"/>
                    </a:cubicBezTo>
                    <a:cubicBezTo>
                      <a:pt x="448" y="936"/>
                      <a:pt x="184" y="1376"/>
                      <a:pt x="144" y="1488"/>
                    </a:cubicBezTo>
                    <a:cubicBezTo>
                      <a:pt x="104" y="1600"/>
                      <a:pt x="264" y="1400"/>
                      <a:pt x="240" y="1488"/>
                    </a:cubicBezTo>
                    <a:cubicBezTo>
                      <a:pt x="216" y="1576"/>
                      <a:pt x="108" y="1796"/>
                      <a:pt x="0" y="2016"/>
                    </a:cubicBezTo>
                  </a:path>
                </a:pathLst>
              </a:custGeom>
              <a:noFill/>
              <a:ln w="28575" cmpd="sng">
                <a:solidFill>
                  <a:schemeClr val="accent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3" name="Group 13"/>
            <p:cNvGrpSpPr/>
            <p:nvPr/>
          </p:nvGrpSpPr>
          <p:grpSpPr bwMode="auto">
            <a:xfrm>
              <a:off x="1371600" y="4038600"/>
              <a:ext cx="2895600" cy="1828800"/>
              <a:chOff x="2928" y="480"/>
              <a:chExt cx="1824" cy="1152"/>
            </a:xfrm>
          </p:grpSpPr>
          <p:sp>
            <p:nvSpPr>
              <p:cNvPr id="74" name="Rectangle 14"/>
              <p:cNvSpPr>
                <a:spLocks noChangeArrowheads="1"/>
              </p:cNvSpPr>
              <p:nvPr/>
            </p:nvSpPr>
            <p:spPr bwMode="auto">
              <a:xfrm>
                <a:off x="2928" y="816"/>
                <a:ext cx="1824" cy="528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 w="9525">
                <a:solidFill>
                  <a:srgbClr val="FF6600">
                    <a:alpha val="50000"/>
                  </a:srgbClr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5" name="Oval 15"/>
              <p:cNvSpPr>
                <a:spLocks noChangeArrowheads="1"/>
              </p:cNvSpPr>
              <p:nvPr/>
            </p:nvSpPr>
            <p:spPr bwMode="auto">
              <a:xfrm>
                <a:off x="2928" y="960"/>
                <a:ext cx="1824" cy="672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  <a:ln w="9525">
                <a:solidFill>
                  <a:srgbClr val="FF66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6" name="Oval 16"/>
              <p:cNvSpPr>
                <a:spLocks noChangeArrowheads="1"/>
              </p:cNvSpPr>
              <p:nvPr/>
            </p:nvSpPr>
            <p:spPr bwMode="auto">
              <a:xfrm>
                <a:off x="2928" y="480"/>
                <a:ext cx="1824" cy="672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  <a:ln w="9525">
                <a:solidFill>
                  <a:srgbClr val="FF66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6" name="Group 7"/>
          <p:cNvGrpSpPr/>
          <p:nvPr/>
        </p:nvGrpSpPr>
        <p:grpSpPr bwMode="auto">
          <a:xfrm>
            <a:off x="1583047" y="2377697"/>
            <a:ext cx="2130038" cy="1346530"/>
            <a:chOff x="2928" y="480"/>
            <a:chExt cx="1824" cy="1152"/>
          </a:xfrm>
        </p:grpSpPr>
        <p:sp>
          <p:nvSpPr>
            <p:cNvPr id="27" name="Rectangle 8"/>
            <p:cNvSpPr>
              <a:spLocks noChangeArrowheads="1"/>
            </p:cNvSpPr>
            <p:nvPr/>
          </p:nvSpPr>
          <p:spPr bwMode="auto">
            <a:xfrm>
              <a:off x="2928" y="816"/>
              <a:ext cx="1824" cy="528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>
                  <a:alpha val="50000"/>
                </a:srgbClr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Oval 9"/>
            <p:cNvSpPr>
              <a:spLocks noChangeArrowheads="1"/>
            </p:cNvSpPr>
            <p:nvPr/>
          </p:nvSpPr>
          <p:spPr bwMode="auto">
            <a:xfrm>
              <a:off x="2928" y="96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2928" y="48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/>
        </p:nvGraphicFramePr>
        <p:xfrm>
          <a:off x="683568" y="369588"/>
          <a:ext cx="7776864" cy="808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46" name="Group 2"/>
          <p:cNvGrpSpPr/>
          <p:nvPr/>
        </p:nvGrpSpPr>
        <p:grpSpPr bwMode="auto">
          <a:xfrm>
            <a:off x="1585370" y="1902158"/>
            <a:ext cx="2125386" cy="2337715"/>
            <a:chOff x="528" y="1104"/>
            <a:chExt cx="1828" cy="2112"/>
          </a:xfrm>
        </p:grpSpPr>
        <p:sp>
          <p:nvSpPr>
            <p:cNvPr id="58" name="Oval 3"/>
            <p:cNvSpPr>
              <a:spLocks noChangeArrowheads="1"/>
            </p:cNvSpPr>
            <p:nvPr/>
          </p:nvSpPr>
          <p:spPr bwMode="auto">
            <a:xfrm>
              <a:off x="528" y="2544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" name="Oval 4"/>
            <p:cNvSpPr>
              <a:spLocks noChangeArrowheads="1"/>
            </p:cNvSpPr>
            <p:nvPr/>
          </p:nvSpPr>
          <p:spPr bwMode="auto">
            <a:xfrm>
              <a:off x="528" y="1104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0" name="Freeform 5"/>
            <p:cNvSpPr/>
            <p:nvPr/>
          </p:nvSpPr>
          <p:spPr bwMode="auto">
            <a:xfrm flipV="1">
              <a:off x="528" y="1104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6"/>
            <p:cNvSpPr/>
            <p:nvPr/>
          </p:nvSpPr>
          <p:spPr bwMode="auto">
            <a:xfrm>
              <a:off x="528" y="1440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7" name="Group 7"/>
          <p:cNvGrpSpPr/>
          <p:nvPr/>
        </p:nvGrpSpPr>
        <p:grpSpPr bwMode="auto">
          <a:xfrm>
            <a:off x="1576067" y="2916053"/>
            <a:ext cx="2130038" cy="1291706"/>
            <a:chOff x="2928" y="480"/>
            <a:chExt cx="1824" cy="1152"/>
          </a:xfrm>
        </p:grpSpPr>
        <p:sp>
          <p:nvSpPr>
            <p:cNvPr id="55" name="Rectangle 8"/>
            <p:cNvSpPr>
              <a:spLocks noChangeArrowheads="1"/>
            </p:cNvSpPr>
            <p:nvPr/>
          </p:nvSpPr>
          <p:spPr bwMode="auto">
            <a:xfrm>
              <a:off x="2928" y="816"/>
              <a:ext cx="1824" cy="528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>
                  <a:alpha val="50000"/>
                </a:srgbClr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" name="Oval 9"/>
            <p:cNvSpPr>
              <a:spLocks noChangeArrowheads="1"/>
            </p:cNvSpPr>
            <p:nvPr/>
          </p:nvSpPr>
          <p:spPr bwMode="auto">
            <a:xfrm>
              <a:off x="2928" y="96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Oval 10"/>
            <p:cNvSpPr>
              <a:spLocks noChangeArrowheads="1"/>
            </p:cNvSpPr>
            <p:nvPr/>
          </p:nvSpPr>
          <p:spPr bwMode="auto">
            <a:xfrm>
              <a:off x="2928" y="48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9" name="Group 15"/>
          <p:cNvGrpSpPr/>
          <p:nvPr/>
        </p:nvGrpSpPr>
        <p:grpSpPr bwMode="auto">
          <a:xfrm flipV="1">
            <a:off x="4932040" y="2057105"/>
            <a:ext cx="2124224" cy="1965806"/>
            <a:chOff x="3024" y="1056"/>
            <a:chExt cx="1827" cy="1776"/>
          </a:xfrm>
        </p:grpSpPr>
        <p:sp>
          <p:nvSpPr>
            <p:cNvPr id="50" name="Oval 16"/>
            <p:cNvSpPr>
              <a:spLocks noChangeArrowheads="1"/>
            </p:cNvSpPr>
            <p:nvPr/>
          </p:nvSpPr>
          <p:spPr bwMode="auto">
            <a:xfrm>
              <a:off x="3024" y="2160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381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Freeform 17"/>
            <p:cNvSpPr/>
            <p:nvPr/>
          </p:nvSpPr>
          <p:spPr bwMode="auto">
            <a:xfrm>
              <a:off x="3024" y="1056"/>
              <a:ext cx="1827" cy="1776"/>
            </a:xfrm>
            <a:custGeom>
              <a:avLst/>
              <a:gdLst>
                <a:gd name="T0" fmla="*/ 1 w 1827"/>
                <a:gd name="T1" fmla="*/ 1442 h 1776"/>
                <a:gd name="T2" fmla="*/ 0 w 1827"/>
                <a:gd name="T3" fmla="*/ 1442 h 1776"/>
                <a:gd name="T4" fmla="*/ 11 w 1827"/>
                <a:gd name="T5" fmla="*/ 1382 h 1776"/>
                <a:gd name="T6" fmla="*/ 913 w 1827"/>
                <a:gd name="T7" fmla="*/ 0 h 1776"/>
                <a:gd name="T8" fmla="*/ 1799 w 1827"/>
                <a:gd name="T9" fmla="*/ 1366 h 1776"/>
                <a:gd name="T10" fmla="*/ 1827 w 1827"/>
                <a:gd name="T11" fmla="*/ 1438 h 1776"/>
                <a:gd name="T12" fmla="*/ 1817 w 1827"/>
                <a:gd name="T13" fmla="*/ 1493 h 1776"/>
                <a:gd name="T14" fmla="*/ 1789 w 1827"/>
                <a:gd name="T15" fmla="*/ 1535 h 1776"/>
                <a:gd name="T16" fmla="*/ 1766 w 1827"/>
                <a:gd name="T17" fmla="*/ 1561 h 1776"/>
                <a:gd name="T18" fmla="*/ 1731 w 1827"/>
                <a:gd name="T19" fmla="*/ 1592 h 1776"/>
                <a:gd name="T20" fmla="*/ 1655 w 1827"/>
                <a:gd name="T21" fmla="*/ 1637 h 1776"/>
                <a:gd name="T22" fmla="*/ 1574 w 1827"/>
                <a:gd name="T23" fmla="*/ 1673 h 1776"/>
                <a:gd name="T24" fmla="*/ 1497 w 1827"/>
                <a:gd name="T25" fmla="*/ 1700 h 1776"/>
                <a:gd name="T26" fmla="*/ 1427 w 1827"/>
                <a:gd name="T27" fmla="*/ 1718 h 1776"/>
                <a:gd name="T28" fmla="*/ 1344 w 1827"/>
                <a:gd name="T29" fmla="*/ 1738 h 1776"/>
                <a:gd name="T30" fmla="*/ 1255 w 1827"/>
                <a:gd name="T31" fmla="*/ 1753 h 1776"/>
                <a:gd name="T32" fmla="*/ 1159 w 1827"/>
                <a:gd name="T33" fmla="*/ 1763 h 1776"/>
                <a:gd name="T34" fmla="*/ 1063 w 1827"/>
                <a:gd name="T35" fmla="*/ 1774 h 1776"/>
                <a:gd name="T36" fmla="*/ 989 w 1827"/>
                <a:gd name="T37" fmla="*/ 1775 h 1776"/>
                <a:gd name="T38" fmla="*/ 913 w 1827"/>
                <a:gd name="T39" fmla="*/ 1776 h 1776"/>
                <a:gd name="T40" fmla="*/ 810 w 1827"/>
                <a:gd name="T41" fmla="*/ 1776 h 1776"/>
                <a:gd name="T42" fmla="*/ 725 w 1827"/>
                <a:gd name="T43" fmla="*/ 1769 h 1776"/>
                <a:gd name="T44" fmla="*/ 627 w 1827"/>
                <a:gd name="T45" fmla="*/ 1760 h 1776"/>
                <a:gd name="T46" fmla="*/ 547 w 1827"/>
                <a:gd name="T47" fmla="*/ 1747 h 1776"/>
                <a:gd name="T48" fmla="*/ 456 w 1827"/>
                <a:gd name="T49" fmla="*/ 1732 h 1776"/>
                <a:gd name="T50" fmla="*/ 385 w 1827"/>
                <a:gd name="T51" fmla="*/ 1715 h 1776"/>
                <a:gd name="T52" fmla="*/ 312 w 1827"/>
                <a:gd name="T53" fmla="*/ 1693 h 1776"/>
                <a:gd name="T54" fmla="*/ 239 w 1827"/>
                <a:gd name="T55" fmla="*/ 1669 h 1776"/>
                <a:gd name="T56" fmla="*/ 175 w 1827"/>
                <a:gd name="T57" fmla="*/ 1637 h 1776"/>
                <a:gd name="T58" fmla="*/ 107 w 1827"/>
                <a:gd name="T59" fmla="*/ 1600 h 1776"/>
                <a:gd name="T60" fmla="*/ 61 w 1827"/>
                <a:gd name="T61" fmla="*/ 1561 h 1776"/>
                <a:gd name="T62" fmla="*/ 26 w 1827"/>
                <a:gd name="T63" fmla="*/ 1520 h 1776"/>
                <a:gd name="T64" fmla="*/ 8 w 1827"/>
                <a:gd name="T65" fmla="*/ 1484 h 1776"/>
                <a:gd name="T66" fmla="*/ 1 w 1827"/>
                <a:gd name="T67" fmla="*/ 1443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7" h="1776">
                  <a:moveTo>
                    <a:pt x="1" y="1442"/>
                  </a:moveTo>
                  <a:lnTo>
                    <a:pt x="0" y="1442"/>
                  </a:lnTo>
                  <a:lnTo>
                    <a:pt x="11" y="1382"/>
                  </a:lnTo>
                  <a:lnTo>
                    <a:pt x="913" y="0"/>
                  </a:lnTo>
                  <a:lnTo>
                    <a:pt x="1799" y="1366"/>
                  </a:lnTo>
                  <a:lnTo>
                    <a:pt x="1827" y="1438"/>
                  </a:lnTo>
                  <a:lnTo>
                    <a:pt x="1817" y="1493"/>
                  </a:lnTo>
                  <a:lnTo>
                    <a:pt x="1789" y="1535"/>
                  </a:lnTo>
                  <a:lnTo>
                    <a:pt x="1766" y="1561"/>
                  </a:lnTo>
                  <a:lnTo>
                    <a:pt x="1731" y="1592"/>
                  </a:lnTo>
                  <a:lnTo>
                    <a:pt x="1655" y="1637"/>
                  </a:lnTo>
                  <a:lnTo>
                    <a:pt x="1574" y="1673"/>
                  </a:lnTo>
                  <a:lnTo>
                    <a:pt x="1497" y="1700"/>
                  </a:lnTo>
                  <a:lnTo>
                    <a:pt x="1427" y="1718"/>
                  </a:lnTo>
                  <a:lnTo>
                    <a:pt x="1344" y="1738"/>
                  </a:lnTo>
                  <a:lnTo>
                    <a:pt x="1255" y="1753"/>
                  </a:lnTo>
                  <a:lnTo>
                    <a:pt x="1159" y="1763"/>
                  </a:lnTo>
                  <a:lnTo>
                    <a:pt x="1063" y="1774"/>
                  </a:lnTo>
                  <a:lnTo>
                    <a:pt x="989" y="1775"/>
                  </a:lnTo>
                  <a:lnTo>
                    <a:pt x="913" y="1776"/>
                  </a:lnTo>
                  <a:lnTo>
                    <a:pt x="810" y="1776"/>
                  </a:lnTo>
                  <a:lnTo>
                    <a:pt x="725" y="1769"/>
                  </a:lnTo>
                  <a:lnTo>
                    <a:pt x="627" y="1760"/>
                  </a:lnTo>
                  <a:lnTo>
                    <a:pt x="547" y="1747"/>
                  </a:lnTo>
                  <a:lnTo>
                    <a:pt x="456" y="1732"/>
                  </a:lnTo>
                  <a:lnTo>
                    <a:pt x="385" y="1715"/>
                  </a:lnTo>
                  <a:lnTo>
                    <a:pt x="312" y="1693"/>
                  </a:lnTo>
                  <a:lnTo>
                    <a:pt x="239" y="1669"/>
                  </a:lnTo>
                  <a:lnTo>
                    <a:pt x="175" y="1637"/>
                  </a:lnTo>
                  <a:lnTo>
                    <a:pt x="107" y="1600"/>
                  </a:lnTo>
                  <a:lnTo>
                    <a:pt x="61" y="1561"/>
                  </a:lnTo>
                  <a:lnTo>
                    <a:pt x="26" y="1520"/>
                  </a:lnTo>
                  <a:lnTo>
                    <a:pt x="8" y="1484"/>
                  </a:lnTo>
                  <a:lnTo>
                    <a:pt x="1" y="1443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38100" cap="flat" cmpd="sng">
              <a:solidFill>
                <a:schemeClr val="tx1"/>
              </a:solidFill>
              <a:prstDash val="solid"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" name="Group 7"/>
          <p:cNvGrpSpPr/>
          <p:nvPr/>
        </p:nvGrpSpPr>
        <p:grpSpPr bwMode="auto">
          <a:xfrm>
            <a:off x="1585370" y="2355726"/>
            <a:ext cx="2130038" cy="1313821"/>
            <a:chOff x="2928" y="480"/>
            <a:chExt cx="1824" cy="1152"/>
          </a:xfrm>
        </p:grpSpPr>
        <p:sp>
          <p:nvSpPr>
            <p:cNvPr id="22" name="Rectangle 8"/>
            <p:cNvSpPr>
              <a:spLocks noChangeArrowheads="1"/>
            </p:cNvSpPr>
            <p:nvPr/>
          </p:nvSpPr>
          <p:spPr bwMode="auto">
            <a:xfrm>
              <a:off x="2928" y="816"/>
              <a:ext cx="1824" cy="528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>
                  <a:alpha val="50000"/>
                </a:srgbClr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Oval 9"/>
            <p:cNvSpPr>
              <a:spLocks noChangeArrowheads="1"/>
            </p:cNvSpPr>
            <p:nvPr/>
          </p:nvSpPr>
          <p:spPr bwMode="auto">
            <a:xfrm>
              <a:off x="2928" y="96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Oval 10"/>
            <p:cNvSpPr>
              <a:spLocks noChangeArrowheads="1"/>
            </p:cNvSpPr>
            <p:nvPr/>
          </p:nvSpPr>
          <p:spPr bwMode="auto">
            <a:xfrm>
              <a:off x="2928" y="48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/>
        </p:nvGraphicFramePr>
        <p:xfrm>
          <a:off x="611560" y="369588"/>
          <a:ext cx="7776864" cy="808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46" name="Group 2"/>
          <p:cNvGrpSpPr/>
          <p:nvPr/>
        </p:nvGrpSpPr>
        <p:grpSpPr bwMode="auto">
          <a:xfrm>
            <a:off x="1585370" y="1902158"/>
            <a:ext cx="2125386" cy="2337715"/>
            <a:chOff x="528" y="1104"/>
            <a:chExt cx="1828" cy="2112"/>
          </a:xfrm>
        </p:grpSpPr>
        <p:sp>
          <p:nvSpPr>
            <p:cNvPr id="58" name="Oval 3"/>
            <p:cNvSpPr>
              <a:spLocks noChangeArrowheads="1"/>
            </p:cNvSpPr>
            <p:nvPr/>
          </p:nvSpPr>
          <p:spPr bwMode="auto">
            <a:xfrm>
              <a:off x="528" y="2544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" name="Oval 4"/>
            <p:cNvSpPr>
              <a:spLocks noChangeArrowheads="1"/>
            </p:cNvSpPr>
            <p:nvPr/>
          </p:nvSpPr>
          <p:spPr bwMode="auto">
            <a:xfrm>
              <a:off x="528" y="1104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0" name="Freeform 5"/>
            <p:cNvSpPr/>
            <p:nvPr/>
          </p:nvSpPr>
          <p:spPr bwMode="auto">
            <a:xfrm flipV="1">
              <a:off x="528" y="1104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6"/>
            <p:cNvSpPr/>
            <p:nvPr/>
          </p:nvSpPr>
          <p:spPr bwMode="auto">
            <a:xfrm>
              <a:off x="528" y="1440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7" name="Group 7"/>
          <p:cNvGrpSpPr/>
          <p:nvPr/>
        </p:nvGrpSpPr>
        <p:grpSpPr bwMode="auto">
          <a:xfrm>
            <a:off x="1576067" y="3017885"/>
            <a:ext cx="2130038" cy="1189874"/>
            <a:chOff x="2928" y="480"/>
            <a:chExt cx="1824" cy="1152"/>
          </a:xfrm>
        </p:grpSpPr>
        <p:sp>
          <p:nvSpPr>
            <p:cNvPr id="55" name="Rectangle 8"/>
            <p:cNvSpPr>
              <a:spLocks noChangeArrowheads="1"/>
            </p:cNvSpPr>
            <p:nvPr/>
          </p:nvSpPr>
          <p:spPr bwMode="auto">
            <a:xfrm>
              <a:off x="2928" y="816"/>
              <a:ext cx="1824" cy="528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>
                  <a:alpha val="50000"/>
                </a:srgbClr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" name="Oval 9"/>
            <p:cNvSpPr>
              <a:spLocks noChangeArrowheads="1"/>
            </p:cNvSpPr>
            <p:nvPr/>
          </p:nvSpPr>
          <p:spPr bwMode="auto">
            <a:xfrm>
              <a:off x="2928" y="96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Oval 10"/>
            <p:cNvSpPr>
              <a:spLocks noChangeArrowheads="1"/>
            </p:cNvSpPr>
            <p:nvPr/>
          </p:nvSpPr>
          <p:spPr bwMode="auto">
            <a:xfrm>
              <a:off x="2928" y="48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2" name="Group 2"/>
          <p:cNvGrpSpPr/>
          <p:nvPr/>
        </p:nvGrpSpPr>
        <p:grpSpPr bwMode="auto">
          <a:xfrm flipV="1">
            <a:off x="4925436" y="2044985"/>
            <a:ext cx="2108640" cy="1990045"/>
            <a:chOff x="3024" y="1056"/>
            <a:chExt cx="1827" cy="1776"/>
          </a:xfrm>
        </p:grpSpPr>
        <p:sp>
          <p:nvSpPr>
            <p:cNvPr id="72" name="Oval 3"/>
            <p:cNvSpPr>
              <a:spLocks noChangeArrowheads="1"/>
            </p:cNvSpPr>
            <p:nvPr/>
          </p:nvSpPr>
          <p:spPr bwMode="auto">
            <a:xfrm>
              <a:off x="3024" y="2160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381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" name="Freeform 4"/>
            <p:cNvSpPr/>
            <p:nvPr/>
          </p:nvSpPr>
          <p:spPr bwMode="auto">
            <a:xfrm>
              <a:off x="3024" y="1056"/>
              <a:ext cx="1827" cy="1776"/>
            </a:xfrm>
            <a:custGeom>
              <a:avLst/>
              <a:gdLst>
                <a:gd name="T0" fmla="*/ 1 w 1827"/>
                <a:gd name="T1" fmla="*/ 1442 h 1776"/>
                <a:gd name="T2" fmla="*/ 0 w 1827"/>
                <a:gd name="T3" fmla="*/ 1442 h 1776"/>
                <a:gd name="T4" fmla="*/ 11 w 1827"/>
                <a:gd name="T5" fmla="*/ 1382 h 1776"/>
                <a:gd name="T6" fmla="*/ 913 w 1827"/>
                <a:gd name="T7" fmla="*/ 0 h 1776"/>
                <a:gd name="T8" fmla="*/ 1799 w 1827"/>
                <a:gd name="T9" fmla="*/ 1366 h 1776"/>
                <a:gd name="T10" fmla="*/ 1827 w 1827"/>
                <a:gd name="T11" fmla="*/ 1438 h 1776"/>
                <a:gd name="T12" fmla="*/ 1817 w 1827"/>
                <a:gd name="T13" fmla="*/ 1493 h 1776"/>
                <a:gd name="T14" fmla="*/ 1789 w 1827"/>
                <a:gd name="T15" fmla="*/ 1535 h 1776"/>
                <a:gd name="T16" fmla="*/ 1766 w 1827"/>
                <a:gd name="T17" fmla="*/ 1561 h 1776"/>
                <a:gd name="T18" fmla="*/ 1731 w 1827"/>
                <a:gd name="T19" fmla="*/ 1592 h 1776"/>
                <a:gd name="T20" fmla="*/ 1655 w 1827"/>
                <a:gd name="T21" fmla="*/ 1637 h 1776"/>
                <a:gd name="T22" fmla="*/ 1574 w 1827"/>
                <a:gd name="T23" fmla="*/ 1673 h 1776"/>
                <a:gd name="T24" fmla="*/ 1497 w 1827"/>
                <a:gd name="T25" fmla="*/ 1700 h 1776"/>
                <a:gd name="T26" fmla="*/ 1427 w 1827"/>
                <a:gd name="T27" fmla="*/ 1718 h 1776"/>
                <a:gd name="T28" fmla="*/ 1344 w 1827"/>
                <a:gd name="T29" fmla="*/ 1738 h 1776"/>
                <a:gd name="T30" fmla="*/ 1255 w 1827"/>
                <a:gd name="T31" fmla="*/ 1753 h 1776"/>
                <a:gd name="T32" fmla="*/ 1159 w 1827"/>
                <a:gd name="T33" fmla="*/ 1763 h 1776"/>
                <a:gd name="T34" fmla="*/ 1063 w 1827"/>
                <a:gd name="T35" fmla="*/ 1774 h 1776"/>
                <a:gd name="T36" fmla="*/ 989 w 1827"/>
                <a:gd name="T37" fmla="*/ 1775 h 1776"/>
                <a:gd name="T38" fmla="*/ 913 w 1827"/>
                <a:gd name="T39" fmla="*/ 1776 h 1776"/>
                <a:gd name="T40" fmla="*/ 810 w 1827"/>
                <a:gd name="T41" fmla="*/ 1776 h 1776"/>
                <a:gd name="T42" fmla="*/ 725 w 1827"/>
                <a:gd name="T43" fmla="*/ 1769 h 1776"/>
                <a:gd name="T44" fmla="*/ 627 w 1827"/>
                <a:gd name="T45" fmla="*/ 1760 h 1776"/>
                <a:gd name="T46" fmla="*/ 547 w 1827"/>
                <a:gd name="T47" fmla="*/ 1747 h 1776"/>
                <a:gd name="T48" fmla="*/ 456 w 1827"/>
                <a:gd name="T49" fmla="*/ 1732 h 1776"/>
                <a:gd name="T50" fmla="*/ 385 w 1827"/>
                <a:gd name="T51" fmla="*/ 1715 h 1776"/>
                <a:gd name="T52" fmla="*/ 312 w 1827"/>
                <a:gd name="T53" fmla="*/ 1693 h 1776"/>
                <a:gd name="T54" fmla="*/ 239 w 1827"/>
                <a:gd name="T55" fmla="*/ 1669 h 1776"/>
                <a:gd name="T56" fmla="*/ 175 w 1827"/>
                <a:gd name="T57" fmla="*/ 1637 h 1776"/>
                <a:gd name="T58" fmla="*/ 107 w 1827"/>
                <a:gd name="T59" fmla="*/ 1600 h 1776"/>
                <a:gd name="T60" fmla="*/ 61 w 1827"/>
                <a:gd name="T61" fmla="*/ 1561 h 1776"/>
                <a:gd name="T62" fmla="*/ 26 w 1827"/>
                <a:gd name="T63" fmla="*/ 1520 h 1776"/>
                <a:gd name="T64" fmla="*/ 8 w 1827"/>
                <a:gd name="T65" fmla="*/ 1484 h 1776"/>
                <a:gd name="T66" fmla="*/ 1 w 1827"/>
                <a:gd name="T67" fmla="*/ 1443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7" h="1776">
                  <a:moveTo>
                    <a:pt x="1" y="1442"/>
                  </a:moveTo>
                  <a:lnTo>
                    <a:pt x="0" y="1442"/>
                  </a:lnTo>
                  <a:lnTo>
                    <a:pt x="11" y="1382"/>
                  </a:lnTo>
                  <a:lnTo>
                    <a:pt x="913" y="0"/>
                  </a:lnTo>
                  <a:lnTo>
                    <a:pt x="1799" y="1366"/>
                  </a:lnTo>
                  <a:lnTo>
                    <a:pt x="1827" y="1438"/>
                  </a:lnTo>
                  <a:lnTo>
                    <a:pt x="1817" y="1493"/>
                  </a:lnTo>
                  <a:lnTo>
                    <a:pt x="1789" y="1535"/>
                  </a:lnTo>
                  <a:lnTo>
                    <a:pt x="1766" y="1561"/>
                  </a:lnTo>
                  <a:lnTo>
                    <a:pt x="1731" y="1592"/>
                  </a:lnTo>
                  <a:lnTo>
                    <a:pt x="1655" y="1637"/>
                  </a:lnTo>
                  <a:lnTo>
                    <a:pt x="1574" y="1673"/>
                  </a:lnTo>
                  <a:lnTo>
                    <a:pt x="1497" y="1700"/>
                  </a:lnTo>
                  <a:lnTo>
                    <a:pt x="1427" y="1718"/>
                  </a:lnTo>
                  <a:lnTo>
                    <a:pt x="1344" y="1738"/>
                  </a:lnTo>
                  <a:lnTo>
                    <a:pt x="1255" y="1753"/>
                  </a:lnTo>
                  <a:lnTo>
                    <a:pt x="1159" y="1763"/>
                  </a:lnTo>
                  <a:lnTo>
                    <a:pt x="1063" y="1774"/>
                  </a:lnTo>
                  <a:lnTo>
                    <a:pt x="989" y="1775"/>
                  </a:lnTo>
                  <a:lnTo>
                    <a:pt x="913" y="1776"/>
                  </a:lnTo>
                  <a:lnTo>
                    <a:pt x="810" y="1776"/>
                  </a:lnTo>
                  <a:lnTo>
                    <a:pt x="725" y="1769"/>
                  </a:lnTo>
                  <a:lnTo>
                    <a:pt x="627" y="1760"/>
                  </a:lnTo>
                  <a:lnTo>
                    <a:pt x="547" y="1747"/>
                  </a:lnTo>
                  <a:lnTo>
                    <a:pt x="456" y="1732"/>
                  </a:lnTo>
                  <a:lnTo>
                    <a:pt x="385" y="1715"/>
                  </a:lnTo>
                  <a:lnTo>
                    <a:pt x="312" y="1693"/>
                  </a:lnTo>
                  <a:lnTo>
                    <a:pt x="239" y="1669"/>
                  </a:lnTo>
                  <a:lnTo>
                    <a:pt x="175" y="1637"/>
                  </a:lnTo>
                  <a:lnTo>
                    <a:pt x="107" y="1600"/>
                  </a:lnTo>
                  <a:lnTo>
                    <a:pt x="61" y="1561"/>
                  </a:lnTo>
                  <a:lnTo>
                    <a:pt x="26" y="1520"/>
                  </a:lnTo>
                  <a:lnTo>
                    <a:pt x="8" y="1484"/>
                  </a:lnTo>
                  <a:lnTo>
                    <a:pt x="1" y="1443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38100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" name="Group 5"/>
          <p:cNvGrpSpPr/>
          <p:nvPr/>
        </p:nvGrpSpPr>
        <p:grpSpPr bwMode="auto">
          <a:xfrm flipV="1">
            <a:off x="4941265" y="2042045"/>
            <a:ext cx="2108640" cy="1990043"/>
            <a:chOff x="3024" y="1056"/>
            <a:chExt cx="1827" cy="1776"/>
          </a:xfrm>
        </p:grpSpPr>
        <p:sp>
          <p:nvSpPr>
            <p:cNvPr id="70" name="Oval 6"/>
            <p:cNvSpPr>
              <a:spLocks noChangeArrowheads="1"/>
            </p:cNvSpPr>
            <p:nvPr/>
          </p:nvSpPr>
          <p:spPr bwMode="auto">
            <a:xfrm>
              <a:off x="3024" y="216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381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" name="Freeform 7"/>
            <p:cNvSpPr/>
            <p:nvPr/>
          </p:nvSpPr>
          <p:spPr bwMode="auto">
            <a:xfrm>
              <a:off x="3024" y="1056"/>
              <a:ext cx="1827" cy="1776"/>
            </a:xfrm>
            <a:custGeom>
              <a:avLst/>
              <a:gdLst>
                <a:gd name="T0" fmla="*/ 1 w 1827"/>
                <a:gd name="T1" fmla="*/ 1442 h 1776"/>
                <a:gd name="T2" fmla="*/ 0 w 1827"/>
                <a:gd name="T3" fmla="*/ 1442 h 1776"/>
                <a:gd name="T4" fmla="*/ 11 w 1827"/>
                <a:gd name="T5" fmla="*/ 1382 h 1776"/>
                <a:gd name="T6" fmla="*/ 913 w 1827"/>
                <a:gd name="T7" fmla="*/ 0 h 1776"/>
                <a:gd name="T8" fmla="*/ 1799 w 1827"/>
                <a:gd name="T9" fmla="*/ 1366 h 1776"/>
                <a:gd name="T10" fmla="*/ 1827 w 1827"/>
                <a:gd name="T11" fmla="*/ 1438 h 1776"/>
                <a:gd name="T12" fmla="*/ 1817 w 1827"/>
                <a:gd name="T13" fmla="*/ 1493 h 1776"/>
                <a:gd name="T14" fmla="*/ 1789 w 1827"/>
                <a:gd name="T15" fmla="*/ 1535 h 1776"/>
                <a:gd name="T16" fmla="*/ 1766 w 1827"/>
                <a:gd name="T17" fmla="*/ 1561 h 1776"/>
                <a:gd name="T18" fmla="*/ 1731 w 1827"/>
                <a:gd name="T19" fmla="*/ 1592 h 1776"/>
                <a:gd name="T20" fmla="*/ 1655 w 1827"/>
                <a:gd name="T21" fmla="*/ 1637 h 1776"/>
                <a:gd name="T22" fmla="*/ 1574 w 1827"/>
                <a:gd name="T23" fmla="*/ 1673 h 1776"/>
                <a:gd name="T24" fmla="*/ 1497 w 1827"/>
                <a:gd name="T25" fmla="*/ 1700 h 1776"/>
                <a:gd name="T26" fmla="*/ 1427 w 1827"/>
                <a:gd name="T27" fmla="*/ 1718 h 1776"/>
                <a:gd name="T28" fmla="*/ 1344 w 1827"/>
                <a:gd name="T29" fmla="*/ 1738 h 1776"/>
                <a:gd name="T30" fmla="*/ 1255 w 1827"/>
                <a:gd name="T31" fmla="*/ 1753 h 1776"/>
                <a:gd name="T32" fmla="*/ 1159 w 1827"/>
                <a:gd name="T33" fmla="*/ 1763 h 1776"/>
                <a:gd name="T34" fmla="*/ 1063 w 1827"/>
                <a:gd name="T35" fmla="*/ 1774 h 1776"/>
                <a:gd name="T36" fmla="*/ 989 w 1827"/>
                <a:gd name="T37" fmla="*/ 1775 h 1776"/>
                <a:gd name="T38" fmla="*/ 913 w 1827"/>
                <a:gd name="T39" fmla="*/ 1776 h 1776"/>
                <a:gd name="T40" fmla="*/ 810 w 1827"/>
                <a:gd name="T41" fmla="*/ 1776 h 1776"/>
                <a:gd name="T42" fmla="*/ 725 w 1827"/>
                <a:gd name="T43" fmla="*/ 1769 h 1776"/>
                <a:gd name="T44" fmla="*/ 627 w 1827"/>
                <a:gd name="T45" fmla="*/ 1760 h 1776"/>
                <a:gd name="T46" fmla="*/ 547 w 1827"/>
                <a:gd name="T47" fmla="*/ 1747 h 1776"/>
                <a:gd name="T48" fmla="*/ 456 w 1827"/>
                <a:gd name="T49" fmla="*/ 1732 h 1776"/>
                <a:gd name="T50" fmla="*/ 385 w 1827"/>
                <a:gd name="T51" fmla="*/ 1715 h 1776"/>
                <a:gd name="T52" fmla="*/ 312 w 1827"/>
                <a:gd name="T53" fmla="*/ 1693 h 1776"/>
                <a:gd name="T54" fmla="*/ 239 w 1827"/>
                <a:gd name="T55" fmla="*/ 1669 h 1776"/>
                <a:gd name="T56" fmla="*/ 175 w 1827"/>
                <a:gd name="T57" fmla="*/ 1637 h 1776"/>
                <a:gd name="T58" fmla="*/ 107 w 1827"/>
                <a:gd name="T59" fmla="*/ 1600 h 1776"/>
                <a:gd name="T60" fmla="*/ 61 w 1827"/>
                <a:gd name="T61" fmla="*/ 1561 h 1776"/>
                <a:gd name="T62" fmla="*/ 26 w 1827"/>
                <a:gd name="T63" fmla="*/ 1520 h 1776"/>
                <a:gd name="T64" fmla="*/ 8 w 1827"/>
                <a:gd name="T65" fmla="*/ 1484 h 1776"/>
                <a:gd name="T66" fmla="*/ 1 w 1827"/>
                <a:gd name="T67" fmla="*/ 1443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7" h="1776">
                  <a:moveTo>
                    <a:pt x="1" y="1442"/>
                  </a:moveTo>
                  <a:lnTo>
                    <a:pt x="0" y="1442"/>
                  </a:lnTo>
                  <a:lnTo>
                    <a:pt x="11" y="1382"/>
                  </a:lnTo>
                  <a:lnTo>
                    <a:pt x="913" y="0"/>
                  </a:lnTo>
                  <a:lnTo>
                    <a:pt x="1799" y="1366"/>
                  </a:lnTo>
                  <a:lnTo>
                    <a:pt x="1827" y="1438"/>
                  </a:lnTo>
                  <a:lnTo>
                    <a:pt x="1817" y="1493"/>
                  </a:lnTo>
                  <a:lnTo>
                    <a:pt x="1789" y="1535"/>
                  </a:lnTo>
                  <a:lnTo>
                    <a:pt x="1766" y="1561"/>
                  </a:lnTo>
                  <a:lnTo>
                    <a:pt x="1731" y="1592"/>
                  </a:lnTo>
                  <a:lnTo>
                    <a:pt x="1655" y="1637"/>
                  </a:lnTo>
                  <a:lnTo>
                    <a:pt x="1574" y="1673"/>
                  </a:lnTo>
                  <a:lnTo>
                    <a:pt x="1497" y="1700"/>
                  </a:lnTo>
                  <a:lnTo>
                    <a:pt x="1427" y="1718"/>
                  </a:lnTo>
                  <a:lnTo>
                    <a:pt x="1344" y="1738"/>
                  </a:lnTo>
                  <a:lnTo>
                    <a:pt x="1255" y="1753"/>
                  </a:lnTo>
                  <a:lnTo>
                    <a:pt x="1159" y="1763"/>
                  </a:lnTo>
                  <a:lnTo>
                    <a:pt x="1063" y="1774"/>
                  </a:lnTo>
                  <a:lnTo>
                    <a:pt x="989" y="1775"/>
                  </a:lnTo>
                  <a:lnTo>
                    <a:pt x="913" y="1776"/>
                  </a:lnTo>
                  <a:lnTo>
                    <a:pt x="810" y="1776"/>
                  </a:lnTo>
                  <a:lnTo>
                    <a:pt x="725" y="1769"/>
                  </a:lnTo>
                  <a:lnTo>
                    <a:pt x="627" y="1760"/>
                  </a:lnTo>
                  <a:lnTo>
                    <a:pt x="547" y="1747"/>
                  </a:lnTo>
                  <a:lnTo>
                    <a:pt x="456" y="1732"/>
                  </a:lnTo>
                  <a:lnTo>
                    <a:pt x="385" y="1715"/>
                  </a:lnTo>
                  <a:lnTo>
                    <a:pt x="312" y="1693"/>
                  </a:lnTo>
                  <a:lnTo>
                    <a:pt x="239" y="1669"/>
                  </a:lnTo>
                  <a:lnTo>
                    <a:pt x="175" y="1637"/>
                  </a:lnTo>
                  <a:lnTo>
                    <a:pt x="107" y="1600"/>
                  </a:lnTo>
                  <a:lnTo>
                    <a:pt x="61" y="1561"/>
                  </a:lnTo>
                  <a:lnTo>
                    <a:pt x="26" y="1520"/>
                  </a:lnTo>
                  <a:lnTo>
                    <a:pt x="8" y="1484"/>
                  </a:lnTo>
                  <a:lnTo>
                    <a:pt x="1" y="1443"/>
                  </a:lnTo>
                </a:path>
              </a:pathLst>
            </a:custGeom>
            <a:solidFill>
              <a:schemeClr val="accent1">
                <a:alpha val="50000"/>
              </a:schemeClr>
            </a:solidFill>
            <a:ln w="38100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" name="Group 21"/>
          <p:cNvGrpSpPr/>
          <p:nvPr/>
        </p:nvGrpSpPr>
        <p:grpSpPr bwMode="auto">
          <a:xfrm>
            <a:off x="5997537" y="2051182"/>
            <a:ext cx="719960" cy="698878"/>
            <a:chOff x="3504" y="2304"/>
            <a:chExt cx="432" cy="288"/>
          </a:xfrm>
        </p:grpSpPr>
        <p:sp>
          <p:nvSpPr>
            <p:cNvPr id="45" name="Line 22"/>
            <p:cNvSpPr>
              <a:spLocks noChangeShapeType="1"/>
            </p:cNvSpPr>
            <p:nvPr/>
          </p:nvSpPr>
          <p:spPr bwMode="auto">
            <a:xfrm>
              <a:off x="3792" y="2304"/>
              <a:ext cx="144" cy="24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Line 23"/>
            <p:cNvSpPr>
              <a:spLocks noChangeShapeType="1"/>
            </p:cNvSpPr>
            <p:nvPr/>
          </p:nvSpPr>
          <p:spPr bwMode="auto">
            <a:xfrm>
              <a:off x="3744" y="2352"/>
              <a:ext cx="0" cy="24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Line 24"/>
            <p:cNvSpPr>
              <a:spLocks noChangeShapeType="1"/>
            </p:cNvSpPr>
            <p:nvPr/>
          </p:nvSpPr>
          <p:spPr bwMode="auto">
            <a:xfrm flipH="1">
              <a:off x="3504" y="2304"/>
              <a:ext cx="192" cy="28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" name="Group 25"/>
          <p:cNvGrpSpPr/>
          <p:nvPr/>
        </p:nvGrpSpPr>
        <p:grpSpPr bwMode="auto">
          <a:xfrm flipH="1">
            <a:off x="6337371" y="1735727"/>
            <a:ext cx="1519466" cy="698878"/>
            <a:chOff x="2208" y="1872"/>
            <a:chExt cx="1200" cy="528"/>
          </a:xfrm>
        </p:grpSpPr>
        <p:grpSp>
          <p:nvGrpSpPr>
            <p:cNvPr id="30" name="Group 26"/>
            <p:cNvGrpSpPr/>
            <p:nvPr/>
          </p:nvGrpSpPr>
          <p:grpSpPr bwMode="auto">
            <a:xfrm>
              <a:off x="2208" y="1872"/>
              <a:ext cx="912" cy="528"/>
              <a:chOff x="1824" y="1392"/>
              <a:chExt cx="2112" cy="1056"/>
            </a:xfrm>
          </p:grpSpPr>
          <p:sp>
            <p:nvSpPr>
              <p:cNvPr id="34" name="Oval 27"/>
              <p:cNvSpPr>
                <a:spLocks noChangeArrowheads="1"/>
              </p:cNvSpPr>
              <p:nvPr/>
            </p:nvSpPr>
            <p:spPr bwMode="auto">
              <a:xfrm>
                <a:off x="2064" y="2160"/>
                <a:ext cx="288" cy="288"/>
              </a:xfrm>
              <a:prstGeom prst="ellipse">
                <a:avLst/>
              </a:prstGeom>
              <a:solidFill>
                <a:srgbClr val="3366FF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" name="Oval 28"/>
              <p:cNvSpPr>
                <a:spLocks noChangeArrowheads="1"/>
              </p:cNvSpPr>
              <p:nvPr/>
            </p:nvSpPr>
            <p:spPr bwMode="auto">
              <a:xfrm>
                <a:off x="3168" y="2160"/>
                <a:ext cx="288" cy="288"/>
              </a:xfrm>
              <a:prstGeom prst="ellipse">
                <a:avLst/>
              </a:prstGeom>
              <a:solidFill>
                <a:srgbClr val="3366FF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" name="Rectangle 29"/>
              <p:cNvSpPr>
                <a:spLocks noChangeArrowheads="1"/>
              </p:cNvSpPr>
              <p:nvPr/>
            </p:nvSpPr>
            <p:spPr bwMode="auto">
              <a:xfrm>
                <a:off x="1824" y="2112"/>
                <a:ext cx="1440" cy="48"/>
              </a:xfrm>
              <a:prstGeom prst="rect">
                <a:avLst/>
              </a:prstGeom>
              <a:solidFill>
                <a:srgbClr val="3366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" name="Rectangle 30"/>
              <p:cNvSpPr>
                <a:spLocks noChangeArrowheads="1"/>
              </p:cNvSpPr>
              <p:nvPr/>
            </p:nvSpPr>
            <p:spPr bwMode="auto">
              <a:xfrm>
                <a:off x="2160" y="2016"/>
                <a:ext cx="96" cy="96"/>
              </a:xfrm>
              <a:prstGeom prst="rect">
                <a:avLst/>
              </a:prstGeom>
              <a:solidFill>
                <a:srgbClr val="3366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" name="Rectangle 31"/>
              <p:cNvSpPr>
                <a:spLocks noChangeArrowheads="1"/>
              </p:cNvSpPr>
              <p:nvPr/>
            </p:nvSpPr>
            <p:spPr bwMode="auto">
              <a:xfrm>
                <a:off x="2688" y="2016"/>
                <a:ext cx="96" cy="96"/>
              </a:xfrm>
              <a:prstGeom prst="rect">
                <a:avLst/>
              </a:prstGeom>
              <a:solidFill>
                <a:srgbClr val="3366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" name="Freeform 32"/>
              <p:cNvSpPr/>
              <p:nvPr/>
            </p:nvSpPr>
            <p:spPr bwMode="auto">
              <a:xfrm>
                <a:off x="3216" y="1632"/>
                <a:ext cx="720" cy="576"/>
              </a:xfrm>
              <a:custGeom>
                <a:avLst/>
                <a:gdLst>
                  <a:gd name="T0" fmla="*/ 0 w 960"/>
                  <a:gd name="T1" fmla="*/ 528 h 624"/>
                  <a:gd name="T2" fmla="*/ 0 w 960"/>
                  <a:gd name="T3" fmla="*/ 0 h 624"/>
                  <a:gd name="T4" fmla="*/ 480 w 960"/>
                  <a:gd name="T5" fmla="*/ 0 h 624"/>
                  <a:gd name="T6" fmla="*/ 576 w 960"/>
                  <a:gd name="T7" fmla="*/ 288 h 624"/>
                  <a:gd name="T8" fmla="*/ 960 w 960"/>
                  <a:gd name="T9" fmla="*/ 288 h 624"/>
                  <a:gd name="T10" fmla="*/ 960 w 960"/>
                  <a:gd name="T11" fmla="*/ 624 h 624"/>
                  <a:gd name="T12" fmla="*/ 240 w 960"/>
                  <a:gd name="T13" fmla="*/ 624 h 624"/>
                  <a:gd name="T14" fmla="*/ 192 w 960"/>
                  <a:gd name="T15" fmla="*/ 528 h 624"/>
                  <a:gd name="T16" fmla="*/ 0 w 960"/>
                  <a:gd name="T17" fmla="*/ 528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0" h="624">
                    <a:moveTo>
                      <a:pt x="0" y="528"/>
                    </a:moveTo>
                    <a:lnTo>
                      <a:pt x="0" y="0"/>
                    </a:lnTo>
                    <a:lnTo>
                      <a:pt x="480" y="0"/>
                    </a:lnTo>
                    <a:lnTo>
                      <a:pt x="576" y="288"/>
                    </a:lnTo>
                    <a:lnTo>
                      <a:pt x="960" y="288"/>
                    </a:lnTo>
                    <a:lnTo>
                      <a:pt x="960" y="624"/>
                    </a:lnTo>
                    <a:lnTo>
                      <a:pt x="240" y="624"/>
                    </a:lnTo>
                    <a:lnTo>
                      <a:pt x="192" y="528"/>
                    </a:lnTo>
                    <a:lnTo>
                      <a:pt x="0" y="528"/>
                    </a:lnTo>
                    <a:close/>
                  </a:path>
                </a:pathLst>
              </a:custGeom>
              <a:solidFill>
                <a:srgbClr val="3399FF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Freeform 33"/>
              <p:cNvSpPr/>
              <p:nvPr/>
            </p:nvSpPr>
            <p:spPr bwMode="auto">
              <a:xfrm>
                <a:off x="3264" y="1680"/>
                <a:ext cx="320" cy="224"/>
              </a:xfrm>
              <a:custGeom>
                <a:avLst/>
                <a:gdLst>
                  <a:gd name="T0" fmla="*/ 0 w 320"/>
                  <a:gd name="T1" fmla="*/ 32 h 224"/>
                  <a:gd name="T2" fmla="*/ 192 w 320"/>
                  <a:gd name="T3" fmla="*/ 32 h 224"/>
                  <a:gd name="T4" fmla="*/ 288 w 320"/>
                  <a:gd name="T5" fmla="*/ 224 h 224"/>
                  <a:gd name="T6" fmla="*/ 0 w 320"/>
                  <a:gd name="T7" fmla="*/ 224 h 224"/>
                  <a:gd name="T8" fmla="*/ 0 w 320"/>
                  <a:gd name="T9" fmla="*/ 3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224">
                    <a:moveTo>
                      <a:pt x="0" y="32"/>
                    </a:moveTo>
                    <a:cubicBezTo>
                      <a:pt x="72" y="16"/>
                      <a:pt x="144" y="0"/>
                      <a:pt x="192" y="32"/>
                    </a:cubicBezTo>
                    <a:cubicBezTo>
                      <a:pt x="240" y="64"/>
                      <a:pt x="320" y="192"/>
                      <a:pt x="288" y="224"/>
                    </a:cubicBezTo>
                    <a:lnTo>
                      <a:pt x="0" y="224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CCECFF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Freeform 34"/>
              <p:cNvSpPr/>
              <p:nvPr/>
            </p:nvSpPr>
            <p:spPr bwMode="auto">
              <a:xfrm>
                <a:off x="1920" y="1632"/>
                <a:ext cx="1200" cy="384"/>
              </a:xfrm>
              <a:custGeom>
                <a:avLst/>
                <a:gdLst>
                  <a:gd name="T0" fmla="*/ 0 w 1200"/>
                  <a:gd name="T1" fmla="*/ 384 h 384"/>
                  <a:gd name="T2" fmla="*/ 1152 w 1200"/>
                  <a:gd name="T3" fmla="*/ 384 h 384"/>
                  <a:gd name="T4" fmla="*/ 1200 w 1200"/>
                  <a:gd name="T5" fmla="*/ 336 h 384"/>
                  <a:gd name="T6" fmla="*/ 1200 w 1200"/>
                  <a:gd name="T7" fmla="*/ 48 h 384"/>
                  <a:gd name="T8" fmla="*/ 1152 w 1200"/>
                  <a:gd name="T9" fmla="*/ 0 h 384"/>
                  <a:gd name="T10" fmla="*/ 1056 w 1200"/>
                  <a:gd name="T11" fmla="*/ 0 h 384"/>
                  <a:gd name="T12" fmla="*/ 48 w 1200"/>
                  <a:gd name="T13" fmla="*/ 0 h 384"/>
                  <a:gd name="T14" fmla="*/ 0 w 1200"/>
                  <a:gd name="T15" fmla="*/ 48 h 384"/>
                  <a:gd name="T16" fmla="*/ 0 w 1200"/>
                  <a:gd name="T17" fmla="*/ 144 h 384"/>
                  <a:gd name="T18" fmla="*/ 0 w 1200"/>
                  <a:gd name="T19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00" h="384">
                    <a:moveTo>
                      <a:pt x="0" y="384"/>
                    </a:moveTo>
                    <a:lnTo>
                      <a:pt x="1152" y="384"/>
                    </a:lnTo>
                    <a:lnTo>
                      <a:pt x="1200" y="336"/>
                    </a:lnTo>
                    <a:lnTo>
                      <a:pt x="1200" y="48"/>
                    </a:lnTo>
                    <a:lnTo>
                      <a:pt x="1152" y="0"/>
                    </a:lnTo>
                    <a:lnTo>
                      <a:pt x="1056" y="0"/>
                    </a:lnTo>
                    <a:lnTo>
                      <a:pt x="48" y="0"/>
                    </a:lnTo>
                    <a:lnTo>
                      <a:pt x="0" y="48"/>
                    </a:lnTo>
                    <a:lnTo>
                      <a:pt x="0" y="144"/>
                    </a:lnTo>
                    <a:lnTo>
                      <a:pt x="0" y="384"/>
                    </a:lnTo>
                    <a:close/>
                  </a:path>
                </a:pathLst>
              </a:custGeom>
              <a:solidFill>
                <a:srgbClr val="3399FF"/>
              </a:solidFill>
              <a:ln w="952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Rectangle 35"/>
              <p:cNvSpPr>
                <a:spLocks noChangeArrowheads="1"/>
              </p:cNvSpPr>
              <p:nvPr/>
            </p:nvSpPr>
            <p:spPr bwMode="auto">
              <a:xfrm>
                <a:off x="2784" y="1584"/>
                <a:ext cx="144" cy="48"/>
              </a:xfrm>
              <a:prstGeom prst="rect">
                <a:avLst/>
              </a:prstGeom>
              <a:solidFill>
                <a:srgbClr val="3399FF"/>
              </a:solidFill>
              <a:ln w="9525">
                <a:solidFill>
                  <a:srgbClr val="3399FF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3" name="Rectangle 36"/>
              <p:cNvSpPr>
                <a:spLocks noChangeArrowheads="1"/>
              </p:cNvSpPr>
              <p:nvPr/>
            </p:nvSpPr>
            <p:spPr bwMode="auto">
              <a:xfrm>
                <a:off x="1872" y="1872"/>
                <a:ext cx="48" cy="96"/>
              </a:xfrm>
              <a:prstGeom prst="rect">
                <a:avLst/>
              </a:prstGeom>
              <a:solidFill>
                <a:srgbClr val="3399FF"/>
              </a:solidFill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4" name="AutoShape 37"/>
              <p:cNvSpPr>
                <a:spLocks noChangeArrowheads="1"/>
              </p:cNvSpPr>
              <p:nvPr/>
            </p:nvSpPr>
            <p:spPr bwMode="auto">
              <a:xfrm>
                <a:off x="2832" y="1392"/>
                <a:ext cx="192" cy="192"/>
              </a:xfrm>
              <a:custGeom>
                <a:avLst/>
                <a:gdLst>
                  <a:gd name="G0" fmla="+- 15126 0 0"/>
                  <a:gd name="G1" fmla="+- 2912 0 0"/>
                  <a:gd name="G2" fmla="+- 12158 0 2912"/>
                  <a:gd name="G3" fmla="+- G2 0 2912"/>
                  <a:gd name="G4" fmla="*/ G3 32768 32059"/>
                  <a:gd name="G5" fmla="*/ G4 1 2"/>
                  <a:gd name="G6" fmla="+- 21600 0 15126"/>
                  <a:gd name="G7" fmla="*/ G6 2912 6079"/>
                  <a:gd name="G8" fmla="+- G7 15126 0"/>
                  <a:gd name="T0" fmla="*/ 15126 w 21600"/>
                  <a:gd name="T1" fmla="*/ 0 h 21600"/>
                  <a:gd name="T2" fmla="*/ 15126 w 21600"/>
                  <a:gd name="T3" fmla="*/ 12158 h 21600"/>
                  <a:gd name="T4" fmla="*/ 3237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close/>
                  </a:path>
                </a:pathLst>
              </a:custGeom>
              <a:solidFill>
                <a:srgbClr val="003399"/>
              </a:solidFill>
              <a:ln w="9525">
                <a:solidFill>
                  <a:srgbClr val="000066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1" name="Rectangle 38"/>
            <p:cNvSpPr>
              <a:spLocks noChangeArrowheads="1"/>
            </p:cNvSpPr>
            <p:nvPr/>
          </p:nvSpPr>
          <p:spPr bwMode="auto">
            <a:xfrm>
              <a:off x="2688" y="1872"/>
              <a:ext cx="576" cy="48"/>
            </a:xfrm>
            <a:prstGeom prst="rect">
              <a:avLst/>
            </a:prstGeom>
            <a:solidFill>
              <a:srgbClr val="000066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AutoShape 39"/>
            <p:cNvSpPr>
              <a:spLocks noChangeArrowheads="1"/>
            </p:cNvSpPr>
            <p:nvPr/>
          </p:nvSpPr>
          <p:spPr bwMode="auto">
            <a:xfrm rot="5476815">
              <a:off x="3168" y="1872"/>
              <a:ext cx="240" cy="240"/>
            </a:xfrm>
            <a:custGeom>
              <a:avLst/>
              <a:gdLst>
                <a:gd name="G0" fmla="+- 15930 0 0"/>
                <a:gd name="G1" fmla="+- 3780 0 0"/>
                <a:gd name="G2" fmla="+- 12158 0 3780"/>
                <a:gd name="G3" fmla="+- G2 0 3780"/>
                <a:gd name="G4" fmla="*/ G3 32768 32059"/>
                <a:gd name="G5" fmla="*/ G4 1 2"/>
                <a:gd name="G6" fmla="+- 21600 0 15930"/>
                <a:gd name="G7" fmla="*/ G6 3780 6079"/>
                <a:gd name="G8" fmla="+- G7 15930 0"/>
                <a:gd name="T0" fmla="*/ 15930 w 21600"/>
                <a:gd name="T1" fmla="*/ 0 h 21600"/>
                <a:gd name="T2" fmla="*/ 15930 w 21600"/>
                <a:gd name="T3" fmla="*/ 12158 h 21600"/>
                <a:gd name="T4" fmla="*/ 2350 w 21600"/>
                <a:gd name="T5" fmla="*/ 21600 h 21600"/>
                <a:gd name="T6" fmla="*/ 21600 w 21600"/>
                <a:gd name="T7" fmla="*/ 6079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G1 h 21600"/>
                <a:gd name="T14" fmla="*/ G8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930" y="0"/>
                  </a:lnTo>
                  <a:lnTo>
                    <a:pt x="15930" y="3780"/>
                  </a:lnTo>
                  <a:lnTo>
                    <a:pt x="12427" y="3780"/>
                  </a:lnTo>
                  <a:cubicBezTo>
                    <a:pt x="5564" y="3780"/>
                    <a:pt x="0" y="7531"/>
                    <a:pt x="0" y="12158"/>
                  </a:cubicBezTo>
                  <a:lnTo>
                    <a:pt x="0" y="21600"/>
                  </a:lnTo>
                  <a:lnTo>
                    <a:pt x="4700" y="21600"/>
                  </a:lnTo>
                  <a:lnTo>
                    <a:pt x="4700" y="12158"/>
                  </a:lnTo>
                  <a:cubicBezTo>
                    <a:pt x="4700" y="10070"/>
                    <a:pt x="8159" y="8378"/>
                    <a:pt x="12427" y="8378"/>
                  </a:cubicBezTo>
                  <a:lnTo>
                    <a:pt x="15930" y="8378"/>
                  </a:lnTo>
                  <a:lnTo>
                    <a:pt x="15930" y="12158"/>
                  </a:lnTo>
                  <a:close/>
                </a:path>
              </a:pathLst>
            </a:custGeom>
            <a:solidFill>
              <a:srgbClr val="000066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4" name="Group 2"/>
          <p:cNvGrpSpPr/>
          <p:nvPr/>
        </p:nvGrpSpPr>
        <p:grpSpPr bwMode="auto">
          <a:xfrm>
            <a:off x="1585370" y="1902158"/>
            <a:ext cx="2125386" cy="2337715"/>
            <a:chOff x="528" y="1104"/>
            <a:chExt cx="1828" cy="2112"/>
          </a:xfrm>
        </p:grpSpPr>
        <p:sp>
          <p:nvSpPr>
            <p:cNvPr id="62" name="Oval 3"/>
            <p:cNvSpPr>
              <a:spLocks noChangeArrowheads="1"/>
            </p:cNvSpPr>
            <p:nvPr/>
          </p:nvSpPr>
          <p:spPr bwMode="auto">
            <a:xfrm>
              <a:off x="528" y="2544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" name="Oval 4"/>
            <p:cNvSpPr>
              <a:spLocks noChangeArrowheads="1"/>
            </p:cNvSpPr>
            <p:nvPr/>
          </p:nvSpPr>
          <p:spPr bwMode="auto">
            <a:xfrm>
              <a:off x="528" y="1104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" name="Freeform 5"/>
            <p:cNvSpPr/>
            <p:nvPr/>
          </p:nvSpPr>
          <p:spPr bwMode="auto">
            <a:xfrm flipV="1">
              <a:off x="528" y="1104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6"/>
            <p:cNvSpPr/>
            <p:nvPr/>
          </p:nvSpPr>
          <p:spPr bwMode="auto">
            <a:xfrm>
              <a:off x="528" y="1440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6" name="Group 7"/>
          <p:cNvGrpSpPr/>
          <p:nvPr/>
        </p:nvGrpSpPr>
        <p:grpSpPr bwMode="auto">
          <a:xfrm>
            <a:off x="1576067" y="2916053"/>
            <a:ext cx="2130038" cy="1291706"/>
            <a:chOff x="2928" y="480"/>
            <a:chExt cx="1824" cy="1152"/>
          </a:xfrm>
        </p:grpSpPr>
        <p:sp>
          <p:nvSpPr>
            <p:cNvPr id="67" name="Rectangle 8"/>
            <p:cNvSpPr>
              <a:spLocks noChangeArrowheads="1"/>
            </p:cNvSpPr>
            <p:nvPr/>
          </p:nvSpPr>
          <p:spPr bwMode="auto">
            <a:xfrm>
              <a:off x="2928" y="816"/>
              <a:ext cx="1824" cy="528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>
                  <a:alpha val="50000"/>
                </a:srgbClr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" name="Oval 9"/>
            <p:cNvSpPr>
              <a:spLocks noChangeArrowheads="1"/>
            </p:cNvSpPr>
            <p:nvPr/>
          </p:nvSpPr>
          <p:spPr bwMode="auto">
            <a:xfrm>
              <a:off x="2928" y="96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9" name="Oval 10"/>
            <p:cNvSpPr>
              <a:spLocks noChangeArrowheads="1"/>
            </p:cNvSpPr>
            <p:nvPr/>
          </p:nvSpPr>
          <p:spPr bwMode="auto">
            <a:xfrm>
              <a:off x="2928" y="48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4" name="Group 7"/>
          <p:cNvGrpSpPr/>
          <p:nvPr/>
        </p:nvGrpSpPr>
        <p:grpSpPr bwMode="auto">
          <a:xfrm>
            <a:off x="1585370" y="2355726"/>
            <a:ext cx="2130038" cy="1313821"/>
            <a:chOff x="2928" y="480"/>
            <a:chExt cx="1824" cy="1152"/>
          </a:xfrm>
        </p:grpSpPr>
        <p:sp>
          <p:nvSpPr>
            <p:cNvPr id="75" name="Rectangle 8"/>
            <p:cNvSpPr>
              <a:spLocks noChangeArrowheads="1"/>
            </p:cNvSpPr>
            <p:nvPr/>
          </p:nvSpPr>
          <p:spPr bwMode="auto">
            <a:xfrm>
              <a:off x="2928" y="816"/>
              <a:ext cx="1824" cy="528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>
                  <a:alpha val="50000"/>
                </a:srgbClr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" name="Oval 9"/>
            <p:cNvSpPr>
              <a:spLocks noChangeArrowheads="1"/>
            </p:cNvSpPr>
            <p:nvPr/>
          </p:nvSpPr>
          <p:spPr bwMode="auto">
            <a:xfrm>
              <a:off x="2928" y="96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" name="Oval 10"/>
            <p:cNvSpPr>
              <a:spLocks noChangeArrowheads="1"/>
            </p:cNvSpPr>
            <p:nvPr/>
          </p:nvSpPr>
          <p:spPr bwMode="auto">
            <a:xfrm>
              <a:off x="2928" y="48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9" name="图片 78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5576" y="1275606"/>
            <a:ext cx="1944216" cy="3177226"/>
            <a:chOff x="755576" y="1419622"/>
            <a:chExt cx="1944216" cy="3177226"/>
          </a:xfrm>
        </p:grpSpPr>
        <p:sp>
          <p:nvSpPr>
            <p:cNvPr id="20" name="Oval 2"/>
            <p:cNvSpPr>
              <a:spLocks noChangeAspect="1" noChangeArrowheads="1"/>
            </p:cNvSpPr>
            <p:nvPr/>
          </p:nvSpPr>
          <p:spPr bwMode="auto">
            <a:xfrm>
              <a:off x="758313" y="3530068"/>
              <a:ext cx="1939290" cy="1066780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Line 3"/>
            <p:cNvSpPr>
              <a:spLocks noChangeAspect="1" noChangeShapeType="1"/>
            </p:cNvSpPr>
            <p:nvPr/>
          </p:nvSpPr>
          <p:spPr bwMode="auto">
            <a:xfrm>
              <a:off x="1728232" y="1953869"/>
              <a:ext cx="0" cy="2081336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Oval 4"/>
            <p:cNvSpPr>
              <a:spLocks noChangeAspect="1" noChangeArrowheads="1"/>
            </p:cNvSpPr>
            <p:nvPr/>
          </p:nvSpPr>
          <p:spPr bwMode="auto">
            <a:xfrm>
              <a:off x="755576" y="1419622"/>
              <a:ext cx="1939290" cy="1068493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Line 5"/>
            <p:cNvSpPr>
              <a:spLocks noChangeShapeType="1"/>
            </p:cNvSpPr>
            <p:nvPr/>
          </p:nvSpPr>
          <p:spPr bwMode="auto">
            <a:xfrm>
              <a:off x="755576" y="1953869"/>
              <a:ext cx="0" cy="217808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Line 6"/>
            <p:cNvSpPr>
              <a:spLocks noChangeShapeType="1"/>
            </p:cNvSpPr>
            <p:nvPr/>
          </p:nvSpPr>
          <p:spPr bwMode="auto">
            <a:xfrm>
              <a:off x="2699792" y="1953869"/>
              <a:ext cx="0" cy="209589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27" name="图示 26"/>
          <p:cNvGraphicFramePr/>
          <p:nvPr/>
        </p:nvGraphicFramePr>
        <p:xfrm>
          <a:off x="2699792" y="597068"/>
          <a:ext cx="5485924" cy="4040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18"/>
          <p:cNvGrpSpPr/>
          <p:nvPr/>
        </p:nvGrpSpPr>
        <p:grpSpPr bwMode="auto">
          <a:xfrm>
            <a:off x="1595040" y="1928129"/>
            <a:ext cx="2106052" cy="1235043"/>
            <a:chOff x="2928" y="480"/>
            <a:chExt cx="1824" cy="1152"/>
          </a:xfrm>
        </p:grpSpPr>
        <p:sp>
          <p:nvSpPr>
            <p:cNvPr id="31" name="Rectangle 19"/>
            <p:cNvSpPr>
              <a:spLocks noChangeArrowheads="1"/>
            </p:cNvSpPr>
            <p:nvPr/>
          </p:nvSpPr>
          <p:spPr bwMode="auto">
            <a:xfrm>
              <a:off x="2928" y="816"/>
              <a:ext cx="1824" cy="528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28575">
              <a:solidFill>
                <a:schemeClr val="bg2">
                  <a:alpha val="50000"/>
                </a:schemeClr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Oval 20"/>
            <p:cNvSpPr>
              <a:spLocks noChangeArrowheads="1"/>
            </p:cNvSpPr>
            <p:nvPr/>
          </p:nvSpPr>
          <p:spPr bwMode="auto">
            <a:xfrm>
              <a:off x="2928" y="96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28575">
              <a:solidFill>
                <a:schemeClr val="bg2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Oval 21"/>
            <p:cNvSpPr>
              <a:spLocks noChangeArrowheads="1"/>
            </p:cNvSpPr>
            <p:nvPr/>
          </p:nvSpPr>
          <p:spPr bwMode="auto">
            <a:xfrm>
              <a:off x="2928" y="48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28575">
              <a:solidFill>
                <a:schemeClr val="bg2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aphicFrame>
        <p:nvGraphicFramePr>
          <p:cNvPr id="3" name="图示 2"/>
          <p:cNvGraphicFramePr/>
          <p:nvPr/>
        </p:nvGraphicFramePr>
        <p:xfrm>
          <a:off x="3822557" y="2204687"/>
          <a:ext cx="4814426" cy="808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8" name="Freeform 2"/>
          <p:cNvSpPr/>
          <p:nvPr/>
        </p:nvSpPr>
        <p:spPr bwMode="auto">
          <a:xfrm rot="15816517" flipV="1">
            <a:off x="3167652" y="107576"/>
            <a:ext cx="2036517" cy="2068322"/>
          </a:xfrm>
          <a:custGeom>
            <a:avLst/>
            <a:gdLst>
              <a:gd name="T0" fmla="*/ 1 w 1827"/>
              <a:gd name="T1" fmla="*/ 1442 h 1776"/>
              <a:gd name="T2" fmla="*/ 0 w 1827"/>
              <a:gd name="T3" fmla="*/ 1442 h 1776"/>
              <a:gd name="T4" fmla="*/ 11 w 1827"/>
              <a:gd name="T5" fmla="*/ 1382 h 1776"/>
              <a:gd name="T6" fmla="*/ 913 w 1827"/>
              <a:gd name="T7" fmla="*/ 0 h 1776"/>
              <a:gd name="T8" fmla="*/ 1799 w 1827"/>
              <a:gd name="T9" fmla="*/ 1366 h 1776"/>
              <a:gd name="T10" fmla="*/ 1827 w 1827"/>
              <a:gd name="T11" fmla="*/ 1438 h 1776"/>
              <a:gd name="T12" fmla="*/ 1817 w 1827"/>
              <a:gd name="T13" fmla="*/ 1493 h 1776"/>
              <a:gd name="T14" fmla="*/ 1789 w 1827"/>
              <a:gd name="T15" fmla="*/ 1535 h 1776"/>
              <a:gd name="T16" fmla="*/ 1766 w 1827"/>
              <a:gd name="T17" fmla="*/ 1561 h 1776"/>
              <a:gd name="T18" fmla="*/ 1731 w 1827"/>
              <a:gd name="T19" fmla="*/ 1592 h 1776"/>
              <a:gd name="T20" fmla="*/ 1655 w 1827"/>
              <a:gd name="T21" fmla="*/ 1637 h 1776"/>
              <a:gd name="T22" fmla="*/ 1574 w 1827"/>
              <a:gd name="T23" fmla="*/ 1673 h 1776"/>
              <a:gd name="T24" fmla="*/ 1497 w 1827"/>
              <a:gd name="T25" fmla="*/ 1700 h 1776"/>
              <a:gd name="T26" fmla="*/ 1427 w 1827"/>
              <a:gd name="T27" fmla="*/ 1718 h 1776"/>
              <a:gd name="T28" fmla="*/ 1344 w 1827"/>
              <a:gd name="T29" fmla="*/ 1738 h 1776"/>
              <a:gd name="T30" fmla="*/ 1255 w 1827"/>
              <a:gd name="T31" fmla="*/ 1753 h 1776"/>
              <a:gd name="T32" fmla="*/ 1159 w 1827"/>
              <a:gd name="T33" fmla="*/ 1763 h 1776"/>
              <a:gd name="T34" fmla="*/ 1063 w 1827"/>
              <a:gd name="T35" fmla="*/ 1774 h 1776"/>
              <a:gd name="T36" fmla="*/ 989 w 1827"/>
              <a:gd name="T37" fmla="*/ 1775 h 1776"/>
              <a:gd name="T38" fmla="*/ 913 w 1827"/>
              <a:gd name="T39" fmla="*/ 1776 h 1776"/>
              <a:gd name="T40" fmla="*/ 810 w 1827"/>
              <a:gd name="T41" fmla="*/ 1776 h 1776"/>
              <a:gd name="T42" fmla="*/ 725 w 1827"/>
              <a:gd name="T43" fmla="*/ 1769 h 1776"/>
              <a:gd name="T44" fmla="*/ 627 w 1827"/>
              <a:gd name="T45" fmla="*/ 1760 h 1776"/>
              <a:gd name="T46" fmla="*/ 547 w 1827"/>
              <a:gd name="T47" fmla="*/ 1747 h 1776"/>
              <a:gd name="T48" fmla="*/ 456 w 1827"/>
              <a:gd name="T49" fmla="*/ 1732 h 1776"/>
              <a:gd name="T50" fmla="*/ 385 w 1827"/>
              <a:gd name="T51" fmla="*/ 1715 h 1776"/>
              <a:gd name="T52" fmla="*/ 312 w 1827"/>
              <a:gd name="T53" fmla="*/ 1693 h 1776"/>
              <a:gd name="T54" fmla="*/ 239 w 1827"/>
              <a:gd name="T55" fmla="*/ 1669 h 1776"/>
              <a:gd name="T56" fmla="*/ 175 w 1827"/>
              <a:gd name="T57" fmla="*/ 1637 h 1776"/>
              <a:gd name="T58" fmla="*/ 107 w 1827"/>
              <a:gd name="T59" fmla="*/ 1600 h 1776"/>
              <a:gd name="T60" fmla="*/ 61 w 1827"/>
              <a:gd name="T61" fmla="*/ 1561 h 1776"/>
              <a:gd name="T62" fmla="*/ 26 w 1827"/>
              <a:gd name="T63" fmla="*/ 1520 h 1776"/>
              <a:gd name="T64" fmla="*/ 8 w 1827"/>
              <a:gd name="T65" fmla="*/ 1484 h 1776"/>
              <a:gd name="T66" fmla="*/ 1 w 1827"/>
              <a:gd name="T67" fmla="*/ 1443 h 1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27" h="1776">
                <a:moveTo>
                  <a:pt x="1" y="1442"/>
                </a:moveTo>
                <a:lnTo>
                  <a:pt x="0" y="1442"/>
                </a:lnTo>
                <a:lnTo>
                  <a:pt x="11" y="1382"/>
                </a:lnTo>
                <a:lnTo>
                  <a:pt x="913" y="0"/>
                </a:lnTo>
                <a:lnTo>
                  <a:pt x="1799" y="1366"/>
                </a:lnTo>
                <a:lnTo>
                  <a:pt x="1827" y="1438"/>
                </a:lnTo>
                <a:lnTo>
                  <a:pt x="1817" y="1493"/>
                </a:lnTo>
                <a:lnTo>
                  <a:pt x="1789" y="1535"/>
                </a:lnTo>
                <a:lnTo>
                  <a:pt x="1766" y="1561"/>
                </a:lnTo>
                <a:lnTo>
                  <a:pt x="1731" y="1592"/>
                </a:lnTo>
                <a:lnTo>
                  <a:pt x="1655" y="1637"/>
                </a:lnTo>
                <a:lnTo>
                  <a:pt x="1574" y="1673"/>
                </a:lnTo>
                <a:lnTo>
                  <a:pt x="1497" y="1700"/>
                </a:lnTo>
                <a:lnTo>
                  <a:pt x="1427" y="1718"/>
                </a:lnTo>
                <a:lnTo>
                  <a:pt x="1344" y="1738"/>
                </a:lnTo>
                <a:lnTo>
                  <a:pt x="1255" y="1753"/>
                </a:lnTo>
                <a:lnTo>
                  <a:pt x="1159" y="1763"/>
                </a:lnTo>
                <a:lnTo>
                  <a:pt x="1063" y="1774"/>
                </a:lnTo>
                <a:lnTo>
                  <a:pt x="989" y="1775"/>
                </a:lnTo>
                <a:lnTo>
                  <a:pt x="913" y="1776"/>
                </a:lnTo>
                <a:lnTo>
                  <a:pt x="810" y="1776"/>
                </a:lnTo>
                <a:lnTo>
                  <a:pt x="725" y="1769"/>
                </a:lnTo>
                <a:lnTo>
                  <a:pt x="627" y="1760"/>
                </a:lnTo>
                <a:lnTo>
                  <a:pt x="547" y="1747"/>
                </a:lnTo>
                <a:lnTo>
                  <a:pt x="456" y="1732"/>
                </a:lnTo>
                <a:lnTo>
                  <a:pt x="385" y="1715"/>
                </a:lnTo>
                <a:lnTo>
                  <a:pt x="312" y="1693"/>
                </a:lnTo>
                <a:lnTo>
                  <a:pt x="239" y="1669"/>
                </a:lnTo>
                <a:lnTo>
                  <a:pt x="175" y="1637"/>
                </a:lnTo>
                <a:lnTo>
                  <a:pt x="107" y="1600"/>
                </a:lnTo>
                <a:lnTo>
                  <a:pt x="61" y="1561"/>
                </a:lnTo>
                <a:lnTo>
                  <a:pt x="26" y="1520"/>
                </a:lnTo>
                <a:lnTo>
                  <a:pt x="8" y="1484"/>
                </a:lnTo>
                <a:lnTo>
                  <a:pt x="1" y="1443"/>
                </a:lnTo>
              </a:path>
            </a:pathLst>
          </a:custGeom>
          <a:solidFill>
            <a:srgbClr val="DDDDDD">
              <a:alpha val="50000"/>
            </a:srgbClr>
          </a:solidFill>
          <a:ln w="38100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1586533" y="195932"/>
            <a:ext cx="3611412" cy="4047396"/>
            <a:chOff x="1371600" y="103188"/>
            <a:chExt cx="4922838" cy="5764212"/>
          </a:xfrm>
        </p:grpSpPr>
        <p:grpSp>
          <p:nvGrpSpPr>
            <p:cNvPr id="70" name="Group 3"/>
            <p:cNvGrpSpPr/>
            <p:nvPr/>
          </p:nvGrpSpPr>
          <p:grpSpPr bwMode="auto">
            <a:xfrm>
              <a:off x="1371600" y="2514600"/>
              <a:ext cx="2901950" cy="3352800"/>
              <a:chOff x="528" y="1104"/>
              <a:chExt cx="1828" cy="2112"/>
            </a:xfrm>
          </p:grpSpPr>
          <p:sp>
            <p:nvSpPr>
              <p:cNvPr id="84" name="Oval 4"/>
              <p:cNvSpPr>
                <a:spLocks noChangeArrowheads="1"/>
              </p:cNvSpPr>
              <p:nvPr/>
            </p:nvSpPr>
            <p:spPr bwMode="auto">
              <a:xfrm>
                <a:off x="528" y="2544"/>
                <a:ext cx="1824" cy="672"/>
              </a:xfrm>
              <a:prstGeom prst="ellipse">
                <a:avLst/>
              </a:prstGeom>
              <a:solidFill>
                <a:srgbClr val="DDDDDD">
                  <a:alpha val="50000"/>
                </a:srgbClr>
              </a:solidFill>
              <a:ln w="2857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" name="Oval 5"/>
              <p:cNvSpPr>
                <a:spLocks noChangeArrowheads="1"/>
              </p:cNvSpPr>
              <p:nvPr/>
            </p:nvSpPr>
            <p:spPr bwMode="auto">
              <a:xfrm>
                <a:off x="528" y="1104"/>
                <a:ext cx="1824" cy="672"/>
              </a:xfrm>
              <a:prstGeom prst="ellipse">
                <a:avLst/>
              </a:prstGeom>
              <a:solidFill>
                <a:srgbClr val="DDDDDD">
                  <a:alpha val="50000"/>
                </a:srgbClr>
              </a:solidFill>
              <a:ln w="2857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6" name="Freeform 6"/>
              <p:cNvSpPr/>
              <p:nvPr/>
            </p:nvSpPr>
            <p:spPr bwMode="auto">
              <a:xfrm flipV="1">
                <a:off x="528" y="1104"/>
                <a:ext cx="1828" cy="1776"/>
              </a:xfrm>
              <a:custGeom>
                <a:avLst/>
                <a:gdLst>
                  <a:gd name="T0" fmla="*/ 2 w 1828"/>
                  <a:gd name="T1" fmla="*/ 1440 h 1776"/>
                  <a:gd name="T2" fmla="*/ 27 w 1828"/>
                  <a:gd name="T3" fmla="*/ 1519 h 1776"/>
                  <a:gd name="T4" fmla="*/ 110 w 1828"/>
                  <a:gd name="T5" fmla="*/ 1600 h 1776"/>
                  <a:gd name="T6" fmla="*/ 223 w 1828"/>
                  <a:gd name="T7" fmla="*/ 1660 h 1776"/>
                  <a:gd name="T8" fmla="*/ 346 w 1828"/>
                  <a:gd name="T9" fmla="*/ 1705 h 1776"/>
                  <a:gd name="T10" fmla="*/ 489 w 1828"/>
                  <a:gd name="T11" fmla="*/ 1736 h 1776"/>
                  <a:gd name="T12" fmla="*/ 644 w 1828"/>
                  <a:gd name="T13" fmla="*/ 1760 h 1776"/>
                  <a:gd name="T14" fmla="*/ 805 w 1828"/>
                  <a:gd name="T15" fmla="*/ 1775 h 1776"/>
                  <a:gd name="T16" fmla="*/ 1053 w 1828"/>
                  <a:gd name="T17" fmla="*/ 1771 h 1776"/>
                  <a:gd name="T18" fmla="*/ 1207 w 1828"/>
                  <a:gd name="T19" fmla="*/ 1759 h 1776"/>
                  <a:gd name="T20" fmla="*/ 1351 w 1828"/>
                  <a:gd name="T21" fmla="*/ 1736 h 1776"/>
                  <a:gd name="T22" fmla="*/ 1489 w 1828"/>
                  <a:gd name="T23" fmla="*/ 1702 h 1776"/>
                  <a:gd name="T24" fmla="*/ 1621 w 1828"/>
                  <a:gd name="T25" fmla="*/ 1655 h 1776"/>
                  <a:gd name="T26" fmla="*/ 1726 w 1828"/>
                  <a:gd name="T27" fmla="*/ 1595 h 1776"/>
                  <a:gd name="T28" fmla="*/ 1810 w 1828"/>
                  <a:gd name="T29" fmla="*/ 1500 h 1776"/>
                  <a:gd name="T30" fmla="*/ 1828 w 1828"/>
                  <a:gd name="T31" fmla="*/ 1440 h 1776"/>
                  <a:gd name="T32" fmla="*/ 1821 w 1828"/>
                  <a:gd name="T33" fmla="*/ 30 h 1776"/>
                  <a:gd name="T34" fmla="*/ 1792 w 1828"/>
                  <a:gd name="T35" fmla="*/ 92 h 1776"/>
                  <a:gd name="T36" fmla="*/ 1724 w 1828"/>
                  <a:gd name="T37" fmla="*/ 157 h 1776"/>
                  <a:gd name="T38" fmla="*/ 1633 w 1828"/>
                  <a:gd name="T39" fmla="*/ 209 h 1776"/>
                  <a:gd name="T40" fmla="*/ 1519 w 1828"/>
                  <a:gd name="T41" fmla="*/ 253 h 1776"/>
                  <a:gd name="T42" fmla="*/ 1423 w 1828"/>
                  <a:gd name="T43" fmla="*/ 281 h 1776"/>
                  <a:gd name="T44" fmla="*/ 1305 w 1828"/>
                  <a:gd name="T45" fmla="*/ 305 h 1776"/>
                  <a:gd name="T46" fmla="*/ 1192 w 1828"/>
                  <a:gd name="T47" fmla="*/ 320 h 1776"/>
                  <a:gd name="T48" fmla="*/ 1068 w 1828"/>
                  <a:gd name="T49" fmla="*/ 331 h 1776"/>
                  <a:gd name="T50" fmla="*/ 914 w 1828"/>
                  <a:gd name="T51" fmla="*/ 336 h 1776"/>
                  <a:gd name="T52" fmla="*/ 724 w 1828"/>
                  <a:gd name="T53" fmla="*/ 329 h 1776"/>
                  <a:gd name="T54" fmla="*/ 538 w 1828"/>
                  <a:gd name="T55" fmla="*/ 306 h 1776"/>
                  <a:gd name="T56" fmla="*/ 415 w 1828"/>
                  <a:gd name="T57" fmla="*/ 281 h 1776"/>
                  <a:gd name="T58" fmla="*/ 291 w 1828"/>
                  <a:gd name="T59" fmla="*/ 246 h 1776"/>
                  <a:gd name="T60" fmla="*/ 177 w 1828"/>
                  <a:gd name="T61" fmla="*/ 199 h 1776"/>
                  <a:gd name="T62" fmla="*/ 79 w 1828"/>
                  <a:gd name="T63" fmla="*/ 137 h 1776"/>
                  <a:gd name="T64" fmla="*/ 14 w 1828"/>
                  <a:gd name="T65" fmla="*/ 58 h 1776"/>
                  <a:gd name="T66" fmla="*/ 2 w 1828"/>
                  <a:gd name="T67" fmla="*/ 0 h 1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28" h="1776">
                    <a:moveTo>
                      <a:pt x="2" y="0"/>
                    </a:moveTo>
                    <a:lnTo>
                      <a:pt x="2" y="1440"/>
                    </a:lnTo>
                    <a:lnTo>
                      <a:pt x="9" y="1482"/>
                    </a:lnTo>
                    <a:lnTo>
                      <a:pt x="27" y="1519"/>
                    </a:lnTo>
                    <a:lnTo>
                      <a:pt x="61" y="1562"/>
                    </a:lnTo>
                    <a:lnTo>
                      <a:pt x="110" y="1600"/>
                    </a:lnTo>
                    <a:lnTo>
                      <a:pt x="166" y="1634"/>
                    </a:lnTo>
                    <a:lnTo>
                      <a:pt x="223" y="1660"/>
                    </a:lnTo>
                    <a:lnTo>
                      <a:pt x="285" y="1684"/>
                    </a:lnTo>
                    <a:lnTo>
                      <a:pt x="346" y="1705"/>
                    </a:lnTo>
                    <a:lnTo>
                      <a:pt x="420" y="1722"/>
                    </a:lnTo>
                    <a:lnTo>
                      <a:pt x="489" y="1736"/>
                    </a:lnTo>
                    <a:lnTo>
                      <a:pt x="567" y="1751"/>
                    </a:lnTo>
                    <a:lnTo>
                      <a:pt x="644" y="1760"/>
                    </a:lnTo>
                    <a:lnTo>
                      <a:pt x="717" y="1766"/>
                    </a:lnTo>
                    <a:lnTo>
                      <a:pt x="805" y="1775"/>
                    </a:lnTo>
                    <a:lnTo>
                      <a:pt x="962" y="1776"/>
                    </a:lnTo>
                    <a:lnTo>
                      <a:pt x="1053" y="1771"/>
                    </a:lnTo>
                    <a:lnTo>
                      <a:pt x="1134" y="1766"/>
                    </a:lnTo>
                    <a:lnTo>
                      <a:pt x="1207" y="1759"/>
                    </a:lnTo>
                    <a:lnTo>
                      <a:pt x="1274" y="1750"/>
                    </a:lnTo>
                    <a:lnTo>
                      <a:pt x="1351" y="1736"/>
                    </a:lnTo>
                    <a:lnTo>
                      <a:pt x="1414" y="1722"/>
                    </a:lnTo>
                    <a:lnTo>
                      <a:pt x="1489" y="1702"/>
                    </a:lnTo>
                    <a:lnTo>
                      <a:pt x="1550" y="1681"/>
                    </a:lnTo>
                    <a:lnTo>
                      <a:pt x="1621" y="1655"/>
                    </a:lnTo>
                    <a:lnTo>
                      <a:pt x="1672" y="1628"/>
                    </a:lnTo>
                    <a:lnTo>
                      <a:pt x="1726" y="1595"/>
                    </a:lnTo>
                    <a:lnTo>
                      <a:pt x="1773" y="1556"/>
                    </a:lnTo>
                    <a:lnTo>
                      <a:pt x="1810" y="1500"/>
                    </a:lnTo>
                    <a:lnTo>
                      <a:pt x="1827" y="1456"/>
                    </a:lnTo>
                    <a:lnTo>
                      <a:pt x="1828" y="1440"/>
                    </a:lnTo>
                    <a:lnTo>
                      <a:pt x="1826" y="0"/>
                    </a:lnTo>
                    <a:lnTo>
                      <a:pt x="1821" y="30"/>
                    </a:lnTo>
                    <a:lnTo>
                      <a:pt x="1812" y="61"/>
                    </a:lnTo>
                    <a:lnTo>
                      <a:pt x="1792" y="92"/>
                    </a:lnTo>
                    <a:cubicBezTo>
                      <a:pt x="1783" y="104"/>
                      <a:pt x="1767" y="123"/>
                      <a:pt x="1756" y="134"/>
                    </a:cubicBezTo>
                    <a:lnTo>
                      <a:pt x="1724" y="157"/>
                    </a:lnTo>
                    <a:lnTo>
                      <a:pt x="1683" y="182"/>
                    </a:lnTo>
                    <a:lnTo>
                      <a:pt x="1633" y="209"/>
                    </a:lnTo>
                    <a:lnTo>
                      <a:pt x="1573" y="233"/>
                    </a:lnTo>
                    <a:lnTo>
                      <a:pt x="1519" y="253"/>
                    </a:lnTo>
                    <a:lnTo>
                      <a:pt x="1468" y="269"/>
                    </a:lnTo>
                    <a:lnTo>
                      <a:pt x="1423" y="281"/>
                    </a:lnTo>
                    <a:lnTo>
                      <a:pt x="1365" y="294"/>
                    </a:lnTo>
                    <a:lnTo>
                      <a:pt x="1305" y="305"/>
                    </a:lnTo>
                    <a:lnTo>
                      <a:pt x="1246" y="313"/>
                    </a:lnTo>
                    <a:lnTo>
                      <a:pt x="1192" y="320"/>
                    </a:lnTo>
                    <a:lnTo>
                      <a:pt x="1130" y="326"/>
                    </a:lnTo>
                    <a:lnTo>
                      <a:pt x="1068" y="331"/>
                    </a:lnTo>
                    <a:lnTo>
                      <a:pt x="1002" y="334"/>
                    </a:lnTo>
                    <a:lnTo>
                      <a:pt x="914" y="336"/>
                    </a:lnTo>
                    <a:lnTo>
                      <a:pt x="805" y="334"/>
                    </a:lnTo>
                    <a:lnTo>
                      <a:pt x="724" y="329"/>
                    </a:lnTo>
                    <a:lnTo>
                      <a:pt x="628" y="319"/>
                    </a:lnTo>
                    <a:lnTo>
                      <a:pt x="538" y="306"/>
                    </a:lnTo>
                    <a:lnTo>
                      <a:pt x="480" y="295"/>
                    </a:lnTo>
                    <a:lnTo>
                      <a:pt x="415" y="281"/>
                    </a:lnTo>
                    <a:lnTo>
                      <a:pt x="354" y="266"/>
                    </a:lnTo>
                    <a:lnTo>
                      <a:pt x="291" y="246"/>
                    </a:lnTo>
                    <a:lnTo>
                      <a:pt x="234" y="224"/>
                    </a:lnTo>
                    <a:lnTo>
                      <a:pt x="177" y="199"/>
                    </a:lnTo>
                    <a:cubicBezTo>
                      <a:pt x="158" y="189"/>
                      <a:pt x="138" y="177"/>
                      <a:pt x="122" y="167"/>
                    </a:cubicBezTo>
                    <a:lnTo>
                      <a:pt x="79" y="137"/>
                    </a:lnTo>
                    <a:cubicBezTo>
                      <a:pt x="66" y="126"/>
                      <a:pt x="54" y="114"/>
                      <a:pt x="43" y="101"/>
                    </a:cubicBezTo>
                    <a:lnTo>
                      <a:pt x="14" y="58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DDDD">
                  <a:alpha val="50000"/>
                </a:srgbClr>
              </a:solidFill>
              <a:ln w="28575" cmpd="sng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Freeform 7"/>
              <p:cNvSpPr/>
              <p:nvPr/>
            </p:nvSpPr>
            <p:spPr bwMode="auto">
              <a:xfrm>
                <a:off x="528" y="1440"/>
                <a:ext cx="1828" cy="1776"/>
              </a:xfrm>
              <a:custGeom>
                <a:avLst/>
                <a:gdLst>
                  <a:gd name="T0" fmla="*/ 2 w 1828"/>
                  <a:gd name="T1" fmla="*/ 1440 h 1776"/>
                  <a:gd name="T2" fmla="*/ 27 w 1828"/>
                  <a:gd name="T3" fmla="*/ 1519 h 1776"/>
                  <a:gd name="T4" fmla="*/ 110 w 1828"/>
                  <a:gd name="T5" fmla="*/ 1600 h 1776"/>
                  <a:gd name="T6" fmla="*/ 223 w 1828"/>
                  <a:gd name="T7" fmla="*/ 1660 h 1776"/>
                  <a:gd name="T8" fmla="*/ 346 w 1828"/>
                  <a:gd name="T9" fmla="*/ 1705 h 1776"/>
                  <a:gd name="T10" fmla="*/ 489 w 1828"/>
                  <a:gd name="T11" fmla="*/ 1736 h 1776"/>
                  <a:gd name="T12" fmla="*/ 644 w 1828"/>
                  <a:gd name="T13" fmla="*/ 1760 h 1776"/>
                  <a:gd name="T14" fmla="*/ 805 w 1828"/>
                  <a:gd name="T15" fmla="*/ 1775 h 1776"/>
                  <a:gd name="T16" fmla="*/ 1053 w 1828"/>
                  <a:gd name="T17" fmla="*/ 1771 h 1776"/>
                  <a:gd name="T18" fmla="*/ 1207 w 1828"/>
                  <a:gd name="T19" fmla="*/ 1759 h 1776"/>
                  <a:gd name="T20" fmla="*/ 1351 w 1828"/>
                  <a:gd name="T21" fmla="*/ 1736 h 1776"/>
                  <a:gd name="T22" fmla="*/ 1489 w 1828"/>
                  <a:gd name="T23" fmla="*/ 1702 h 1776"/>
                  <a:gd name="T24" fmla="*/ 1621 w 1828"/>
                  <a:gd name="T25" fmla="*/ 1655 h 1776"/>
                  <a:gd name="T26" fmla="*/ 1726 w 1828"/>
                  <a:gd name="T27" fmla="*/ 1595 h 1776"/>
                  <a:gd name="T28" fmla="*/ 1810 w 1828"/>
                  <a:gd name="T29" fmla="*/ 1500 h 1776"/>
                  <a:gd name="T30" fmla="*/ 1828 w 1828"/>
                  <a:gd name="T31" fmla="*/ 1440 h 1776"/>
                  <a:gd name="T32" fmla="*/ 1821 w 1828"/>
                  <a:gd name="T33" fmla="*/ 30 h 1776"/>
                  <a:gd name="T34" fmla="*/ 1792 w 1828"/>
                  <a:gd name="T35" fmla="*/ 92 h 1776"/>
                  <a:gd name="T36" fmla="*/ 1724 w 1828"/>
                  <a:gd name="T37" fmla="*/ 157 h 1776"/>
                  <a:gd name="T38" fmla="*/ 1633 w 1828"/>
                  <a:gd name="T39" fmla="*/ 209 h 1776"/>
                  <a:gd name="T40" fmla="*/ 1519 w 1828"/>
                  <a:gd name="T41" fmla="*/ 253 h 1776"/>
                  <a:gd name="T42" fmla="*/ 1423 w 1828"/>
                  <a:gd name="T43" fmla="*/ 281 h 1776"/>
                  <a:gd name="T44" fmla="*/ 1305 w 1828"/>
                  <a:gd name="T45" fmla="*/ 305 h 1776"/>
                  <a:gd name="T46" fmla="*/ 1192 w 1828"/>
                  <a:gd name="T47" fmla="*/ 320 h 1776"/>
                  <a:gd name="T48" fmla="*/ 1068 w 1828"/>
                  <a:gd name="T49" fmla="*/ 331 h 1776"/>
                  <a:gd name="T50" fmla="*/ 914 w 1828"/>
                  <a:gd name="T51" fmla="*/ 336 h 1776"/>
                  <a:gd name="T52" fmla="*/ 724 w 1828"/>
                  <a:gd name="T53" fmla="*/ 329 h 1776"/>
                  <a:gd name="T54" fmla="*/ 538 w 1828"/>
                  <a:gd name="T55" fmla="*/ 306 h 1776"/>
                  <a:gd name="T56" fmla="*/ 415 w 1828"/>
                  <a:gd name="T57" fmla="*/ 281 h 1776"/>
                  <a:gd name="T58" fmla="*/ 291 w 1828"/>
                  <a:gd name="T59" fmla="*/ 246 h 1776"/>
                  <a:gd name="T60" fmla="*/ 177 w 1828"/>
                  <a:gd name="T61" fmla="*/ 199 h 1776"/>
                  <a:gd name="T62" fmla="*/ 79 w 1828"/>
                  <a:gd name="T63" fmla="*/ 137 h 1776"/>
                  <a:gd name="T64" fmla="*/ 14 w 1828"/>
                  <a:gd name="T65" fmla="*/ 58 h 1776"/>
                  <a:gd name="T66" fmla="*/ 2 w 1828"/>
                  <a:gd name="T67" fmla="*/ 0 h 1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28" h="1776">
                    <a:moveTo>
                      <a:pt x="2" y="0"/>
                    </a:moveTo>
                    <a:lnTo>
                      <a:pt x="2" y="1440"/>
                    </a:lnTo>
                    <a:lnTo>
                      <a:pt x="9" y="1482"/>
                    </a:lnTo>
                    <a:lnTo>
                      <a:pt x="27" y="1519"/>
                    </a:lnTo>
                    <a:lnTo>
                      <a:pt x="61" y="1562"/>
                    </a:lnTo>
                    <a:lnTo>
                      <a:pt x="110" y="1600"/>
                    </a:lnTo>
                    <a:lnTo>
                      <a:pt x="166" y="1634"/>
                    </a:lnTo>
                    <a:lnTo>
                      <a:pt x="223" y="1660"/>
                    </a:lnTo>
                    <a:lnTo>
                      <a:pt x="285" y="1684"/>
                    </a:lnTo>
                    <a:lnTo>
                      <a:pt x="346" y="1705"/>
                    </a:lnTo>
                    <a:lnTo>
                      <a:pt x="420" y="1722"/>
                    </a:lnTo>
                    <a:lnTo>
                      <a:pt x="489" y="1736"/>
                    </a:lnTo>
                    <a:lnTo>
                      <a:pt x="567" y="1751"/>
                    </a:lnTo>
                    <a:lnTo>
                      <a:pt x="644" y="1760"/>
                    </a:lnTo>
                    <a:lnTo>
                      <a:pt x="717" y="1766"/>
                    </a:lnTo>
                    <a:lnTo>
                      <a:pt x="805" y="1775"/>
                    </a:lnTo>
                    <a:lnTo>
                      <a:pt x="962" y="1776"/>
                    </a:lnTo>
                    <a:lnTo>
                      <a:pt x="1053" y="1771"/>
                    </a:lnTo>
                    <a:lnTo>
                      <a:pt x="1134" y="1766"/>
                    </a:lnTo>
                    <a:lnTo>
                      <a:pt x="1207" y="1759"/>
                    </a:lnTo>
                    <a:lnTo>
                      <a:pt x="1274" y="1750"/>
                    </a:lnTo>
                    <a:lnTo>
                      <a:pt x="1351" y="1736"/>
                    </a:lnTo>
                    <a:lnTo>
                      <a:pt x="1414" y="1722"/>
                    </a:lnTo>
                    <a:lnTo>
                      <a:pt x="1489" y="1702"/>
                    </a:lnTo>
                    <a:lnTo>
                      <a:pt x="1550" y="1681"/>
                    </a:lnTo>
                    <a:lnTo>
                      <a:pt x="1621" y="1655"/>
                    </a:lnTo>
                    <a:lnTo>
                      <a:pt x="1672" y="1628"/>
                    </a:lnTo>
                    <a:lnTo>
                      <a:pt x="1726" y="1595"/>
                    </a:lnTo>
                    <a:lnTo>
                      <a:pt x="1773" y="1556"/>
                    </a:lnTo>
                    <a:lnTo>
                      <a:pt x="1810" y="1500"/>
                    </a:lnTo>
                    <a:lnTo>
                      <a:pt x="1827" y="1456"/>
                    </a:lnTo>
                    <a:lnTo>
                      <a:pt x="1828" y="1440"/>
                    </a:lnTo>
                    <a:lnTo>
                      <a:pt x="1826" y="0"/>
                    </a:lnTo>
                    <a:lnTo>
                      <a:pt x="1821" y="30"/>
                    </a:lnTo>
                    <a:lnTo>
                      <a:pt x="1812" y="61"/>
                    </a:lnTo>
                    <a:lnTo>
                      <a:pt x="1792" y="92"/>
                    </a:lnTo>
                    <a:cubicBezTo>
                      <a:pt x="1783" y="104"/>
                      <a:pt x="1767" y="123"/>
                      <a:pt x="1756" y="134"/>
                    </a:cubicBezTo>
                    <a:lnTo>
                      <a:pt x="1724" y="157"/>
                    </a:lnTo>
                    <a:lnTo>
                      <a:pt x="1683" y="182"/>
                    </a:lnTo>
                    <a:lnTo>
                      <a:pt x="1633" y="209"/>
                    </a:lnTo>
                    <a:lnTo>
                      <a:pt x="1573" y="233"/>
                    </a:lnTo>
                    <a:lnTo>
                      <a:pt x="1519" y="253"/>
                    </a:lnTo>
                    <a:lnTo>
                      <a:pt x="1468" y="269"/>
                    </a:lnTo>
                    <a:lnTo>
                      <a:pt x="1423" y="281"/>
                    </a:lnTo>
                    <a:lnTo>
                      <a:pt x="1365" y="294"/>
                    </a:lnTo>
                    <a:lnTo>
                      <a:pt x="1305" y="305"/>
                    </a:lnTo>
                    <a:lnTo>
                      <a:pt x="1246" y="313"/>
                    </a:lnTo>
                    <a:lnTo>
                      <a:pt x="1192" y="320"/>
                    </a:lnTo>
                    <a:lnTo>
                      <a:pt x="1130" y="326"/>
                    </a:lnTo>
                    <a:lnTo>
                      <a:pt x="1068" y="331"/>
                    </a:lnTo>
                    <a:lnTo>
                      <a:pt x="1002" y="334"/>
                    </a:lnTo>
                    <a:lnTo>
                      <a:pt x="914" y="336"/>
                    </a:lnTo>
                    <a:lnTo>
                      <a:pt x="805" y="334"/>
                    </a:lnTo>
                    <a:lnTo>
                      <a:pt x="724" y="329"/>
                    </a:lnTo>
                    <a:lnTo>
                      <a:pt x="628" y="319"/>
                    </a:lnTo>
                    <a:lnTo>
                      <a:pt x="538" y="306"/>
                    </a:lnTo>
                    <a:lnTo>
                      <a:pt x="480" y="295"/>
                    </a:lnTo>
                    <a:lnTo>
                      <a:pt x="415" y="281"/>
                    </a:lnTo>
                    <a:lnTo>
                      <a:pt x="354" y="266"/>
                    </a:lnTo>
                    <a:lnTo>
                      <a:pt x="291" y="246"/>
                    </a:lnTo>
                    <a:lnTo>
                      <a:pt x="234" y="224"/>
                    </a:lnTo>
                    <a:lnTo>
                      <a:pt x="177" y="199"/>
                    </a:lnTo>
                    <a:cubicBezTo>
                      <a:pt x="158" y="189"/>
                      <a:pt x="138" y="177"/>
                      <a:pt x="122" y="167"/>
                    </a:cubicBezTo>
                    <a:lnTo>
                      <a:pt x="79" y="137"/>
                    </a:lnTo>
                    <a:cubicBezTo>
                      <a:pt x="66" y="126"/>
                      <a:pt x="54" y="114"/>
                      <a:pt x="43" y="101"/>
                    </a:cubicBezTo>
                    <a:lnTo>
                      <a:pt x="14" y="58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DDDDD">
                  <a:alpha val="50000"/>
                </a:srgbClr>
              </a:solidFill>
              <a:ln w="28575" cmpd="sng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1" name="Oval 8"/>
            <p:cNvSpPr>
              <a:spLocks noChangeArrowheads="1"/>
            </p:cNvSpPr>
            <p:nvPr/>
          </p:nvSpPr>
          <p:spPr bwMode="auto">
            <a:xfrm rot="15816517" flipV="1">
              <a:off x="2595563" y="1017588"/>
              <a:ext cx="2895600" cy="1066800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381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2" name="Group 9"/>
            <p:cNvGrpSpPr/>
            <p:nvPr/>
          </p:nvGrpSpPr>
          <p:grpSpPr bwMode="auto">
            <a:xfrm>
              <a:off x="1447800" y="685800"/>
              <a:ext cx="4846638" cy="4957763"/>
              <a:chOff x="3072" y="528"/>
              <a:chExt cx="3053" cy="3123"/>
            </a:xfrm>
          </p:grpSpPr>
          <p:sp>
            <p:nvSpPr>
              <p:cNvPr id="77" name="Freeform 10"/>
              <p:cNvSpPr/>
              <p:nvPr/>
            </p:nvSpPr>
            <p:spPr bwMode="auto">
              <a:xfrm>
                <a:off x="3072" y="528"/>
                <a:ext cx="3053" cy="3123"/>
              </a:xfrm>
              <a:custGeom>
                <a:avLst/>
                <a:gdLst>
                  <a:gd name="T0" fmla="*/ 441 w 3053"/>
                  <a:gd name="T1" fmla="*/ 2275 h 3123"/>
                  <a:gd name="T2" fmla="*/ 192 w 3053"/>
                  <a:gd name="T3" fmla="*/ 2643 h 3123"/>
                  <a:gd name="T4" fmla="*/ 0 w 3053"/>
                  <a:gd name="T5" fmla="*/ 2870 h 3123"/>
                  <a:gd name="T6" fmla="*/ 173 w 3053"/>
                  <a:gd name="T7" fmla="*/ 2806 h 3123"/>
                  <a:gd name="T8" fmla="*/ 58 w 3053"/>
                  <a:gd name="T9" fmla="*/ 2921 h 3123"/>
                  <a:gd name="T10" fmla="*/ 240 w 3053"/>
                  <a:gd name="T11" fmla="*/ 3123 h 3123"/>
                  <a:gd name="T12" fmla="*/ 413 w 3053"/>
                  <a:gd name="T13" fmla="*/ 3085 h 3123"/>
                  <a:gd name="T14" fmla="*/ 509 w 3053"/>
                  <a:gd name="T15" fmla="*/ 2950 h 3123"/>
                  <a:gd name="T16" fmla="*/ 442 w 3053"/>
                  <a:gd name="T17" fmla="*/ 2777 h 3123"/>
                  <a:gd name="T18" fmla="*/ 567 w 3053"/>
                  <a:gd name="T19" fmla="*/ 2854 h 3123"/>
                  <a:gd name="T20" fmla="*/ 739 w 3053"/>
                  <a:gd name="T21" fmla="*/ 2854 h 3123"/>
                  <a:gd name="T22" fmla="*/ 768 w 3053"/>
                  <a:gd name="T23" fmla="*/ 2691 h 3123"/>
                  <a:gd name="T24" fmla="*/ 682 w 3053"/>
                  <a:gd name="T25" fmla="*/ 2528 h 3123"/>
                  <a:gd name="T26" fmla="*/ 1661 w 3053"/>
                  <a:gd name="T27" fmla="*/ 1443 h 3123"/>
                  <a:gd name="T28" fmla="*/ 1805 w 3053"/>
                  <a:gd name="T29" fmla="*/ 1443 h 3123"/>
                  <a:gd name="T30" fmla="*/ 3053 w 3053"/>
                  <a:gd name="T31" fmla="*/ 387 h 3123"/>
                  <a:gd name="T32" fmla="*/ 2381 w 3053"/>
                  <a:gd name="T33" fmla="*/ 51 h 3123"/>
                  <a:gd name="T34" fmla="*/ 2250 w 3053"/>
                  <a:gd name="T35" fmla="*/ 6 h 3123"/>
                  <a:gd name="T36" fmla="*/ 2160 w 3053"/>
                  <a:gd name="T37" fmla="*/ 0 h 3123"/>
                  <a:gd name="T38" fmla="*/ 2051 w 3053"/>
                  <a:gd name="T39" fmla="*/ 19 h 3123"/>
                  <a:gd name="T40" fmla="*/ 1917 w 3053"/>
                  <a:gd name="T41" fmla="*/ 57 h 3123"/>
                  <a:gd name="T42" fmla="*/ 1738 w 3053"/>
                  <a:gd name="T43" fmla="*/ 121 h 3123"/>
                  <a:gd name="T44" fmla="*/ 1527 w 3053"/>
                  <a:gd name="T45" fmla="*/ 233 h 3123"/>
                  <a:gd name="T46" fmla="*/ 1335 w 3053"/>
                  <a:gd name="T47" fmla="*/ 358 h 3123"/>
                  <a:gd name="T48" fmla="*/ 1152 w 3053"/>
                  <a:gd name="T49" fmla="*/ 569 h 3123"/>
                  <a:gd name="T50" fmla="*/ 1027 w 3053"/>
                  <a:gd name="T51" fmla="*/ 761 h 3123"/>
                  <a:gd name="T52" fmla="*/ 960 w 3053"/>
                  <a:gd name="T53" fmla="*/ 953 h 3123"/>
                  <a:gd name="T54" fmla="*/ 864 w 3053"/>
                  <a:gd name="T55" fmla="*/ 1174 h 3123"/>
                  <a:gd name="T56" fmla="*/ 739 w 3053"/>
                  <a:gd name="T57" fmla="*/ 1501 h 3123"/>
                  <a:gd name="T58" fmla="*/ 614 w 3053"/>
                  <a:gd name="T59" fmla="*/ 1757 h 3123"/>
                  <a:gd name="T60" fmla="*/ 653 w 3053"/>
                  <a:gd name="T61" fmla="*/ 1834 h 3123"/>
                  <a:gd name="T62" fmla="*/ 547 w 3053"/>
                  <a:gd name="T63" fmla="*/ 2074 h 3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053" h="3123">
                    <a:moveTo>
                      <a:pt x="441" y="2275"/>
                    </a:moveTo>
                    <a:lnTo>
                      <a:pt x="192" y="2643"/>
                    </a:lnTo>
                    <a:lnTo>
                      <a:pt x="0" y="2870"/>
                    </a:lnTo>
                    <a:lnTo>
                      <a:pt x="173" y="2806"/>
                    </a:lnTo>
                    <a:lnTo>
                      <a:pt x="58" y="2921"/>
                    </a:lnTo>
                    <a:lnTo>
                      <a:pt x="240" y="3123"/>
                    </a:lnTo>
                    <a:lnTo>
                      <a:pt x="413" y="3085"/>
                    </a:lnTo>
                    <a:lnTo>
                      <a:pt x="509" y="2950"/>
                    </a:lnTo>
                    <a:lnTo>
                      <a:pt x="442" y="2777"/>
                    </a:lnTo>
                    <a:lnTo>
                      <a:pt x="567" y="2854"/>
                    </a:lnTo>
                    <a:lnTo>
                      <a:pt x="739" y="2854"/>
                    </a:lnTo>
                    <a:lnTo>
                      <a:pt x="768" y="2691"/>
                    </a:lnTo>
                    <a:lnTo>
                      <a:pt x="682" y="2528"/>
                    </a:lnTo>
                    <a:lnTo>
                      <a:pt x="1661" y="1443"/>
                    </a:lnTo>
                    <a:lnTo>
                      <a:pt x="1805" y="1443"/>
                    </a:lnTo>
                    <a:lnTo>
                      <a:pt x="3053" y="387"/>
                    </a:lnTo>
                    <a:lnTo>
                      <a:pt x="2381" y="51"/>
                    </a:lnTo>
                    <a:lnTo>
                      <a:pt x="2250" y="6"/>
                    </a:lnTo>
                    <a:lnTo>
                      <a:pt x="2160" y="0"/>
                    </a:lnTo>
                    <a:lnTo>
                      <a:pt x="2051" y="19"/>
                    </a:lnTo>
                    <a:lnTo>
                      <a:pt x="1917" y="57"/>
                    </a:lnTo>
                    <a:lnTo>
                      <a:pt x="1738" y="121"/>
                    </a:lnTo>
                    <a:lnTo>
                      <a:pt x="1527" y="233"/>
                    </a:lnTo>
                    <a:lnTo>
                      <a:pt x="1335" y="358"/>
                    </a:lnTo>
                    <a:lnTo>
                      <a:pt x="1152" y="569"/>
                    </a:lnTo>
                    <a:lnTo>
                      <a:pt x="1027" y="761"/>
                    </a:lnTo>
                    <a:lnTo>
                      <a:pt x="960" y="953"/>
                    </a:lnTo>
                    <a:lnTo>
                      <a:pt x="864" y="1174"/>
                    </a:lnTo>
                    <a:lnTo>
                      <a:pt x="739" y="1501"/>
                    </a:lnTo>
                    <a:lnTo>
                      <a:pt x="614" y="1757"/>
                    </a:lnTo>
                    <a:lnTo>
                      <a:pt x="653" y="1834"/>
                    </a:lnTo>
                    <a:lnTo>
                      <a:pt x="547" y="2074"/>
                    </a:lnTo>
                  </a:path>
                </a:pathLst>
              </a:custGeom>
              <a:solidFill>
                <a:schemeClr val="accent1">
                  <a:alpha val="50000"/>
                </a:schemeClr>
              </a:solidFill>
              <a:ln w="9525">
                <a:solidFill>
                  <a:schemeClr val="accent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" name="Freeform 11"/>
              <p:cNvSpPr/>
              <p:nvPr/>
            </p:nvSpPr>
            <p:spPr bwMode="auto">
              <a:xfrm>
                <a:off x="3360" y="960"/>
                <a:ext cx="960" cy="2560"/>
              </a:xfrm>
              <a:custGeom>
                <a:avLst/>
                <a:gdLst>
                  <a:gd name="T0" fmla="*/ 960 w 960"/>
                  <a:gd name="T1" fmla="*/ 0 h 2560"/>
                  <a:gd name="T2" fmla="*/ 768 w 960"/>
                  <a:gd name="T3" fmla="*/ 336 h 2560"/>
                  <a:gd name="T4" fmla="*/ 624 w 960"/>
                  <a:gd name="T5" fmla="*/ 960 h 2560"/>
                  <a:gd name="T6" fmla="*/ 768 w 960"/>
                  <a:gd name="T7" fmla="*/ 912 h 2560"/>
                  <a:gd name="T8" fmla="*/ 432 w 960"/>
                  <a:gd name="T9" fmla="*/ 1536 h 2560"/>
                  <a:gd name="T10" fmla="*/ 528 w 960"/>
                  <a:gd name="T11" fmla="*/ 1536 h 2560"/>
                  <a:gd name="T12" fmla="*/ 192 w 960"/>
                  <a:gd name="T13" fmla="*/ 2448 h 2560"/>
                  <a:gd name="T14" fmla="*/ 0 w 960"/>
                  <a:gd name="T15" fmla="*/ 2208 h 2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0" h="2560">
                    <a:moveTo>
                      <a:pt x="960" y="0"/>
                    </a:moveTo>
                    <a:cubicBezTo>
                      <a:pt x="892" y="88"/>
                      <a:pt x="824" y="176"/>
                      <a:pt x="768" y="336"/>
                    </a:cubicBezTo>
                    <a:cubicBezTo>
                      <a:pt x="712" y="496"/>
                      <a:pt x="624" y="864"/>
                      <a:pt x="624" y="960"/>
                    </a:cubicBezTo>
                    <a:cubicBezTo>
                      <a:pt x="624" y="1056"/>
                      <a:pt x="800" y="816"/>
                      <a:pt x="768" y="912"/>
                    </a:cubicBezTo>
                    <a:cubicBezTo>
                      <a:pt x="736" y="1008"/>
                      <a:pt x="472" y="1432"/>
                      <a:pt x="432" y="1536"/>
                    </a:cubicBezTo>
                    <a:cubicBezTo>
                      <a:pt x="392" y="1640"/>
                      <a:pt x="568" y="1384"/>
                      <a:pt x="528" y="1536"/>
                    </a:cubicBezTo>
                    <a:cubicBezTo>
                      <a:pt x="488" y="1688"/>
                      <a:pt x="280" y="2336"/>
                      <a:pt x="192" y="2448"/>
                    </a:cubicBezTo>
                    <a:cubicBezTo>
                      <a:pt x="104" y="2560"/>
                      <a:pt x="52" y="2384"/>
                      <a:pt x="0" y="2208"/>
                    </a:cubicBezTo>
                  </a:path>
                </a:pathLst>
              </a:custGeom>
              <a:noFill/>
              <a:ln w="28575" cmpd="sng">
                <a:solidFill>
                  <a:schemeClr val="accent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" name="Freeform 12"/>
              <p:cNvSpPr/>
              <p:nvPr/>
            </p:nvSpPr>
            <p:spPr bwMode="auto">
              <a:xfrm>
                <a:off x="4032" y="672"/>
                <a:ext cx="912" cy="2016"/>
              </a:xfrm>
              <a:custGeom>
                <a:avLst/>
                <a:gdLst>
                  <a:gd name="T0" fmla="*/ 912 w 912"/>
                  <a:gd name="T1" fmla="*/ 0 h 2016"/>
                  <a:gd name="T2" fmla="*/ 336 w 912"/>
                  <a:gd name="T3" fmla="*/ 768 h 2016"/>
                  <a:gd name="T4" fmla="*/ 480 w 912"/>
                  <a:gd name="T5" fmla="*/ 816 h 2016"/>
                  <a:gd name="T6" fmla="*/ 144 w 912"/>
                  <a:gd name="T7" fmla="*/ 1488 h 2016"/>
                  <a:gd name="T8" fmla="*/ 240 w 912"/>
                  <a:gd name="T9" fmla="*/ 1488 h 2016"/>
                  <a:gd name="T10" fmla="*/ 0 w 912"/>
                  <a:gd name="T11" fmla="*/ 2016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2" h="2016">
                    <a:moveTo>
                      <a:pt x="912" y="0"/>
                    </a:moveTo>
                    <a:cubicBezTo>
                      <a:pt x="660" y="316"/>
                      <a:pt x="408" y="632"/>
                      <a:pt x="336" y="768"/>
                    </a:cubicBezTo>
                    <a:cubicBezTo>
                      <a:pt x="264" y="904"/>
                      <a:pt x="512" y="696"/>
                      <a:pt x="480" y="816"/>
                    </a:cubicBezTo>
                    <a:cubicBezTo>
                      <a:pt x="448" y="936"/>
                      <a:pt x="184" y="1376"/>
                      <a:pt x="144" y="1488"/>
                    </a:cubicBezTo>
                    <a:cubicBezTo>
                      <a:pt x="104" y="1600"/>
                      <a:pt x="264" y="1400"/>
                      <a:pt x="240" y="1488"/>
                    </a:cubicBezTo>
                    <a:cubicBezTo>
                      <a:pt x="216" y="1576"/>
                      <a:pt x="108" y="1796"/>
                      <a:pt x="0" y="2016"/>
                    </a:cubicBezTo>
                  </a:path>
                </a:pathLst>
              </a:custGeom>
              <a:noFill/>
              <a:ln w="28575" cmpd="sng">
                <a:solidFill>
                  <a:schemeClr val="accent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3" name="Group 13"/>
            <p:cNvGrpSpPr/>
            <p:nvPr/>
          </p:nvGrpSpPr>
          <p:grpSpPr bwMode="auto">
            <a:xfrm>
              <a:off x="1371600" y="4038600"/>
              <a:ext cx="2895600" cy="1828800"/>
              <a:chOff x="2928" y="480"/>
              <a:chExt cx="1824" cy="1152"/>
            </a:xfrm>
          </p:grpSpPr>
          <p:sp>
            <p:nvSpPr>
              <p:cNvPr id="74" name="Rectangle 14"/>
              <p:cNvSpPr>
                <a:spLocks noChangeArrowheads="1"/>
              </p:cNvSpPr>
              <p:nvPr/>
            </p:nvSpPr>
            <p:spPr bwMode="auto">
              <a:xfrm>
                <a:off x="2928" y="816"/>
                <a:ext cx="1824" cy="528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 w="9525">
                <a:solidFill>
                  <a:srgbClr val="FF6600">
                    <a:alpha val="50000"/>
                  </a:srgbClr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5" name="Oval 15"/>
              <p:cNvSpPr>
                <a:spLocks noChangeArrowheads="1"/>
              </p:cNvSpPr>
              <p:nvPr/>
            </p:nvSpPr>
            <p:spPr bwMode="auto">
              <a:xfrm>
                <a:off x="2928" y="960"/>
                <a:ext cx="1824" cy="672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  <a:ln w="9525">
                <a:solidFill>
                  <a:srgbClr val="FF66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6" name="Oval 16"/>
              <p:cNvSpPr>
                <a:spLocks noChangeArrowheads="1"/>
              </p:cNvSpPr>
              <p:nvPr/>
            </p:nvSpPr>
            <p:spPr bwMode="auto">
              <a:xfrm>
                <a:off x="2928" y="480"/>
                <a:ext cx="1824" cy="672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  <a:ln w="9525">
                <a:solidFill>
                  <a:srgbClr val="FF6600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6" name="Group 7"/>
          <p:cNvGrpSpPr/>
          <p:nvPr/>
        </p:nvGrpSpPr>
        <p:grpSpPr bwMode="auto">
          <a:xfrm>
            <a:off x="1583047" y="2377697"/>
            <a:ext cx="2130038" cy="1346530"/>
            <a:chOff x="2928" y="480"/>
            <a:chExt cx="1824" cy="1152"/>
          </a:xfrm>
        </p:grpSpPr>
        <p:sp>
          <p:nvSpPr>
            <p:cNvPr id="27" name="Rectangle 8"/>
            <p:cNvSpPr>
              <a:spLocks noChangeArrowheads="1"/>
            </p:cNvSpPr>
            <p:nvPr/>
          </p:nvSpPr>
          <p:spPr bwMode="auto">
            <a:xfrm>
              <a:off x="2928" y="816"/>
              <a:ext cx="1824" cy="528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>
                  <a:alpha val="50000"/>
                </a:srgbClr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Oval 9"/>
            <p:cNvSpPr>
              <a:spLocks noChangeArrowheads="1"/>
            </p:cNvSpPr>
            <p:nvPr/>
          </p:nvSpPr>
          <p:spPr bwMode="auto">
            <a:xfrm>
              <a:off x="2928" y="96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2928" y="48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18"/>
          <p:cNvGrpSpPr/>
          <p:nvPr/>
        </p:nvGrpSpPr>
        <p:grpSpPr bwMode="auto">
          <a:xfrm>
            <a:off x="1595040" y="1928129"/>
            <a:ext cx="2106052" cy="1235043"/>
            <a:chOff x="2928" y="480"/>
            <a:chExt cx="1824" cy="1152"/>
          </a:xfrm>
        </p:grpSpPr>
        <p:sp>
          <p:nvSpPr>
            <p:cNvPr id="31" name="Rectangle 19"/>
            <p:cNvSpPr>
              <a:spLocks noChangeArrowheads="1"/>
            </p:cNvSpPr>
            <p:nvPr/>
          </p:nvSpPr>
          <p:spPr bwMode="auto">
            <a:xfrm>
              <a:off x="2928" y="816"/>
              <a:ext cx="1824" cy="528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28575">
              <a:solidFill>
                <a:schemeClr val="bg2">
                  <a:alpha val="50000"/>
                </a:schemeClr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Oval 20"/>
            <p:cNvSpPr>
              <a:spLocks noChangeArrowheads="1"/>
            </p:cNvSpPr>
            <p:nvPr/>
          </p:nvSpPr>
          <p:spPr bwMode="auto">
            <a:xfrm>
              <a:off x="2928" y="96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28575">
              <a:solidFill>
                <a:schemeClr val="bg2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Oval 21"/>
            <p:cNvSpPr>
              <a:spLocks noChangeArrowheads="1"/>
            </p:cNvSpPr>
            <p:nvPr/>
          </p:nvSpPr>
          <p:spPr bwMode="auto">
            <a:xfrm>
              <a:off x="2928" y="48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28575">
              <a:solidFill>
                <a:schemeClr val="bg2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aphicFrame>
        <p:nvGraphicFramePr>
          <p:cNvPr id="3" name="图示 2"/>
          <p:cNvGraphicFramePr/>
          <p:nvPr/>
        </p:nvGraphicFramePr>
        <p:xfrm>
          <a:off x="611560" y="369588"/>
          <a:ext cx="7704856" cy="808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70" name="Group 3"/>
          <p:cNvGrpSpPr/>
          <p:nvPr/>
        </p:nvGrpSpPr>
        <p:grpSpPr bwMode="auto">
          <a:xfrm>
            <a:off x="1586533" y="1889128"/>
            <a:ext cx="2128881" cy="2354200"/>
            <a:chOff x="528" y="1104"/>
            <a:chExt cx="1828" cy="2112"/>
          </a:xfrm>
        </p:grpSpPr>
        <p:sp>
          <p:nvSpPr>
            <p:cNvPr id="84" name="Oval 4"/>
            <p:cNvSpPr>
              <a:spLocks noChangeArrowheads="1"/>
            </p:cNvSpPr>
            <p:nvPr/>
          </p:nvSpPr>
          <p:spPr bwMode="auto">
            <a:xfrm>
              <a:off x="528" y="2544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" name="Oval 5"/>
            <p:cNvSpPr>
              <a:spLocks noChangeArrowheads="1"/>
            </p:cNvSpPr>
            <p:nvPr/>
          </p:nvSpPr>
          <p:spPr bwMode="auto">
            <a:xfrm>
              <a:off x="528" y="1104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6" name="Freeform 6"/>
            <p:cNvSpPr/>
            <p:nvPr/>
          </p:nvSpPr>
          <p:spPr bwMode="auto">
            <a:xfrm flipV="1">
              <a:off x="528" y="1104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7"/>
            <p:cNvSpPr/>
            <p:nvPr/>
          </p:nvSpPr>
          <p:spPr bwMode="auto">
            <a:xfrm>
              <a:off x="528" y="1440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3" name="Group 13"/>
          <p:cNvGrpSpPr/>
          <p:nvPr/>
        </p:nvGrpSpPr>
        <p:grpSpPr bwMode="auto">
          <a:xfrm>
            <a:off x="1586533" y="2959219"/>
            <a:ext cx="2124223" cy="1284109"/>
            <a:chOff x="2928" y="480"/>
            <a:chExt cx="1824" cy="1152"/>
          </a:xfrm>
        </p:grpSpPr>
        <p:sp>
          <p:nvSpPr>
            <p:cNvPr id="74" name="Rectangle 14"/>
            <p:cNvSpPr>
              <a:spLocks noChangeArrowheads="1"/>
            </p:cNvSpPr>
            <p:nvPr/>
          </p:nvSpPr>
          <p:spPr bwMode="auto">
            <a:xfrm>
              <a:off x="2928" y="816"/>
              <a:ext cx="1824" cy="528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>
                  <a:alpha val="50000"/>
                </a:srgbClr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" name="Oval 15"/>
            <p:cNvSpPr>
              <a:spLocks noChangeArrowheads="1"/>
            </p:cNvSpPr>
            <p:nvPr/>
          </p:nvSpPr>
          <p:spPr bwMode="auto">
            <a:xfrm>
              <a:off x="2928" y="96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" name="Oval 16"/>
            <p:cNvSpPr>
              <a:spLocks noChangeArrowheads="1"/>
            </p:cNvSpPr>
            <p:nvPr/>
          </p:nvSpPr>
          <p:spPr bwMode="auto">
            <a:xfrm>
              <a:off x="2928" y="48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" name="Group 7"/>
          <p:cNvGrpSpPr/>
          <p:nvPr/>
        </p:nvGrpSpPr>
        <p:grpSpPr bwMode="auto">
          <a:xfrm>
            <a:off x="1583047" y="2377697"/>
            <a:ext cx="2130038" cy="1346530"/>
            <a:chOff x="2928" y="480"/>
            <a:chExt cx="1824" cy="1152"/>
          </a:xfrm>
        </p:grpSpPr>
        <p:sp>
          <p:nvSpPr>
            <p:cNvPr id="27" name="Rectangle 8"/>
            <p:cNvSpPr>
              <a:spLocks noChangeArrowheads="1"/>
            </p:cNvSpPr>
            <p:nvPr/>
          </p:nvSpPr>
          <p:spPr bwMode="auto">
            <a:xfrm>
              <a:off x="2928" y="816"/>
              <a:ext cx="1824" cy="528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>
                  <a:alpha val="50000"/>
                </a:srgbClr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Oval 9"/>
            <p:cNvSpPr>
              <a:spLocks noChangeArrowheads="1"/>
            </p:cNvSpPr>
            <p:nvPr/>
          </p:nvSpPr>
          <p:spPr bwMode="auto">
            <a:xfrm>
              <a:off x="2928" y="96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2928" y="48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5" name="Group 15"/>
          <p:cNvGrpSpPr/>
          <p:nvPr/>
        </p:nvGrpSpPr>
        <p:grpSpPr bwMode="auto">
          <a:xfrm flipV="1">
            <a:off x="4572000" y="1976316"/>
            <a:ext cx="2124224" cy="1965806"/>
            <a:chOff x="3024" y="1056"/>
            <a:chExt cx="1827" cy="1776"/>
          </a:xfrm>
        </p:grpSpPr>
        <p:sp>
          <p:nvSpPr>
            <p:cNvPr id="36" name="Oval 16"/>
            <p:cNvSpPr>
              <a:spLocks noChangeArrowheads="1"/>
            </p:cNvSpPr>
            <p:nvPr/>
          </p:nvSpPr>
          <p:spPr bwMode="auto">
            <a:xfrm>
              <a:off x="3024" y="2160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381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Freeform 17"/>
            <p:cNvSpPr/>
            <p:nvPr/>
          </p:nvSpPr>
          <p:spPr bwMode="auto">
            <a:xfrm>
              <a:off x="3024" y="1056"/>
              <a:ext cx="1827" cy="1776"/>
            </a:xfrm>
            <a:custGeom>
              <a:avLst/>
              <a:gdLst>
                <a:gd name="T0" fmla="*/ 1 w 1827"/>
                <a:gd name="T1" fmla="*/ 1442 h 1776"/>
                <a:gd name="T2" fmla="*/ 0 w 1827"/>
                <a:gd name="T3" fmla="*/ 1442 h 1776"/>
                <a:gd name="T4" fmla="*/ 11 w 1827"/>
                <a:gd name="T5" fmla="*/ 1382 h 1776"/>
                <a:gd name="T6" fmla="*/ 913 w 1827"/>
                <a:gd name="T7" fmla="*/ 0 h 1776"/>
                <a:gd name="T8" fmla="*/ 1799 w 1827"/>
                <a:gd name="T9" fmla="*/ 1366 h 1776"/>
                <a:gd name="T10" fmla="*/ 1827 w 1827"/>
                <a:gd name="T11" fmla="*/ 1438 h 1776"/>
                <a:gd name="T12" fmla="*/ 1817 w 1827"/>
                <a:gd name="T13" fmla="*/ 1493 h 1776"/>
                <a:gd name="T14" fmla="*/ 1789 w 1827"/>
                <a:gd name="T15" fmla="*/ 1535 h 1776"/>
                <a:gd name="T16" fmla="*/ 1766 w 1827"/>
                <a:gd name="T17" fmla="*/ 1561 h 1776"/>
                <a:gd name="T18" fmla="*/ 1731 w 1827"/>
                <a:gd name="T19" fmla="*/ 1592 h 1776"/>
                <a:gd name="T20" fmla="*/ 1655 w 1827"/>
                <a:gd name="T21" fmla="*/ 1637 h 1776"/>
                <a:gd name="T22" fmla="*/ 1574 w 1827"/>
                <a:gd name="T23" fmla="*/ 1673 h 1776"/>
                <a:gd name="T24" fmla="*/ 1497 w 1827"/>
                <a:gd name="T25" fmla="*/ 1700 h 1776"/>
                <a:gd name="T26" fmla="*/ 1427 w 1827"/>
                <a:gd name="T27" fmla="*/ 1718 h 1776"/>
                <a:gd name="T28" fmla="*/ 1344 w 1827"/>
                <a:gd name="T29" fmla="*/ 1738 h 1776"/>
                <a:gd name="T30" fmla="*/ 1255 w 1827"/>
                <a:gd name="T31" fmla="*/ 1753 h 1776"/>
                <a:gd name="T32" fmla="*/ 1159 w 1827"/>
                <a:gd name="T33" fmla="*/ 1763 h 1776"/>
                <a:gd name="T34" fmla="*/ 1063 w 1827"/>
                <a:gd name="T35" fmla="*/ 1774 h 1776"/>
                <a:gd name="T36" fmla="*/ 989 w 1827"/>
                <a:gd name="T37" fmla="*/ 1775 h 1776"/>
                <a:gd name="T38" fmla="*/ 913 w 1827"/>
                <a:gd name="T39" fmla="*/ 1776 h 1776"/>
                <a:gd name="T40" fmla="*/ 810 w 1827"/>
                <a:gd name="T41" fmla="*/ 1776 h 1776"/>
                <a:gd name="T42" fmla="*/ 725 w 1827"/>
                <a:gd name="T43" fmla="*/ 1769 h 1776"/>
                <a:gd name="T44" fmla="*/ 627 w 1827"/>
                <a:gd name="T45" fmla="*/ 1760 h 1776"/>
                <a:gd name="T46" fmla="*/ 547 w 1827"/>
                <a:gd name="T47" fmla="*/ 1747 h 1776"/>
                <a:gd name="T48" fmla="*/ 456 w 1827"/>
                <a:gd name="T49" fmla="*/ 1732 h 1776"/>
                <a:gd name="T50" fmla="*/ 385 w 1827"/>
                <a:gd name="T51" fmla="*/ 1715 h 1776"/>
                <a:gd name="T52" fmla="*/ 312 w 1827"/>
                <a:gd name="T53" fmla="*/ 1693 h 1776"/>
                <a:gd name="T54" fmla="*/ 239 w 1827"/>
                <a:gd name="T55" fmla="*/ 1669 h 1776"/>
                <a:gd name="T56" fmla="*/ 175 w 1827"/>
                <a:gd name="T57" fmla="*/ 1637 h 1776"/>
                <a:gd name="T58" fmla="*/ 107 w 1827"/>
                <a:gd name="T59" fmla="*/ 1600 h 1776"/>
                <a:gd name="T60" fmla="*/ 61 w 1827"/>
                <a:gd name="T61" fmla="*/ 1561 h 1776"/>
                <a:gd name="T62" fmla="*/ 26 w 1827"/>
                <a:gd name="T63" fmla="*/ 1520 h 1776"/>
                <a:gd name="T64" fmla="*/ 8 w 1827"/>
                <a:gd name="T65" fmla="*/ 1484 h 1776"/>
                <a:gd name="T66" fmla="*/ 1 w 1827"/>
                <a:gd name="T67" fmla="*/ 1443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7" h="1776">
                  <a:moveTo>
                    <a:pt x="1" y="1442"/>
                  </a:moveTo>
                  <a:lnTo>
                    <a:pt x="0" y="1442"/>
                  </a:lnTo>
                  <a:lnTo>
                    <a:pt x="11" y="1382"/>
                  </a:lnTo>
                  <a:lnTo>
                    <a:pt x="913" y="0"/>
                  </a:lnTo>
                  <a:lnTo>
                    <a:pt x="1799" y="1366"/>
                  </a:lnTo>
                  <a:lnTo>
                    <a:pt x="1827" y="1438"/>
                  </a:lnTo>
                  <a:lnTo>
                    <a:pt x="1817" y="1493"/>
                  </a:lnTo>
                  <a:lnTo>
                    <a:pt x="1789" y="1535"/>
                  </a:lnTo>
                  <a:lnTo>
                    <a:pt x="1766" y="1561"/>
                  </a:lnTo>
                  <a:lnTo>
                    <a:pt x="1731" y="1592"/>
                  </a:lnTo>
                  <a:lnTo>
                    <a:pt x="1655" y="1637"/>
                  </a:lnTo>
                  <a:lnTo>
                    <a:pt x="1574" y="1673"/>
                  </a:lnTo>
                  <a:lnTo>
                    <a:pt x="1497" y="1700"/>
                  </a:lnTo>
                  <a:lnTo>
                    <a:pt x="1427" y="1718"/>
                  </a:lnTo>
                  <a:lnTo>
                    <a:pt x="1344" y="1738"/>
                  </a:lnTo>
                  <a:lnTo>
                    <a:pt x="1255" y="1753"/>
                  </a:lnTo>
                  <a:lnTo>
                    <a:pt x="1159" y="1763"/>
                  </a:lnTo>
                  <a:lnTo>
                    <a:pt x="1063" y="1774"/>
                  </a:lnTo>
                  <a:lnTo>
                    <a:pt x="989" y="1775"/>
                  </a:lnTo>
                  <a:lnTo>
                    <a:pt x="913" y="1776"/>
                  </a:lnTo>
                  <a:lnTo>
                    <a:pt x="810" y="1776"/>
                  </a:lnTo>
                  <a:lnTo>
                    <a:pt x="725" y="1769"/>
                  </a:lnTo>
                  <a:lnTo>
                    <a:pt x="627" y="1760"/>
                  </a:lnTo>
                  <a:lnTo>
                    <a:pt x="547" y="1747"/>
                  </a:lnTo>
                  <a:lnTo>
                    <a:pt x="456" y="1732"/>
                  </a:lnTo>
                  <a:lnTo>
                    <a:pt x="385" y="1715"/>
                  </a:lnTo>
                  <a:lnTo>
                    <a:pt x="312" y="1693"/>
                  </a:lnTo>
                  <a:lnTo>
                    <a:pt x="239" y="1669"/>
                  </a:lnTo>
                  <a:lnTo>
                    <a:pt x="175" y="1637"/>
                  </a:lnTo>
                  <a:lnTo>
                    <a:pt x="107" y="1600"/>
                  </a:lnTo>
                  <a:lnTo>
                    <a:pt x="61" y="1561"/>
                  </a:lnTo>
                  <a:lnTo>
                    <a:pt x="26" y="1520"/>
                  </a:lnTo>
                  <a:lnTo>
                    <a:pt x="8" y="1484"/>
                  </a:lnTo>
                  <a:lnTo>
                    <a:pt x="1" y="1443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38100" cap="flat" cmpd="sng">
              <a:solidFill>
                <a:schemeClr val="tx1"/>
              </a:solidFill>
              <a:prstDash val="solid"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18"/>
          <p:cNvGrpSpPr/>
          <p:nvPr/>
        </p:nvGrpSpPr>
        <p:grpSpPr bwMode="auto">
          <a:xfrm>
            <a:off x="1595040" y="1497625"/>
            <a:ext cx="2106052" cy="1235043"/>
            <a:chOff x="2928" y="480"/>
            <a:chExt cx="1824" cy="1152"/>
          </a:xfrm>
        </p:grpSpPr>
        <p:sp>
          <p:nvSpPr>
            <p:cNvPr id="31" name="Rectangle 19"/>
            <p:cNvSpPr>
              <a:spLocks noChangeArrowheads="1"/>
            </p:cNvSpPr>
            <p:nvPr/>
          </p:nvSpPr>
          <p:spPr bwMode="auto">
            <a:xfrm>
              <a:off x="2928" y="816"/>
              <a:ext cx="1824" cy="528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28575">
              <a:solidFill>
                <a:schemeClr val="bg2">
                  <a:alpha val="50000"/>
                </a:schemeClr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3" name="Oval 20"/>
            <p:cNvSpPr>
              <a:spLocks noChangeArrowheads="1"/>
            </p:cNvSpPr>
            <p:nvPr/>
          </p:nvSpPr>
          <p:spPr bwMode="auto">
            <a:xfrm>
              <a:off x="2928" y="96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28575">
              <a:solidFill>
                <a:schemeClr val="bg2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4" name="Oval 21"/>
            <p:cNvSpPr>
              <a:spLocks noChangeArrowheads="1"/>
            </p:cNvSpPr>
            <p:nvPr/>
          </p:nvSpPr>
          <p:spPr bwMode="auto">
            <a:xfrm>
              <a:off x="2928" y="48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28575">
              <a:solidFill>
                <a:schemeClr val="bg2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aphicFrame>
        <p:nvGraphicFramePr>
          <p:cNvPr id="3" name="图示 2"/>
          <p:cNvGraphicFramePr/>
          <p:nvPr/>
        </p:nvGraphicFramePr>
        <p:xfrm>
          <a:off x="539552" y="395561"/>
          <a:ext cx="7920880" cy="808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70" name="Group 3"/>
          <p:cNvGrpSpPr/>
          <p:nvPr/>
        </p:nvGrpSpPr>
        <p:grpSpPr bwMode="auto">
          <a:xfrm>
            <a:off x="1586533" y="1458624"/>
            <a:ext cx="2128881" cy="2354200"/>
            <a:chOff x="528" y="1104"/>
            <a:chExt cx="1828" cy="2112"/>
          </a:xfrm>
        </p:grpSpPr>
        <p:sp>
          <p:nvSpPr>
            <p:cNvPr id="84" name="Oval 4"/>
            <p:cNvSpPr>
              <a:spLocks noChangeArrowheads="1"/>
            </p:cNvSpPr>
            <p:nvPr/>
          </p:nvSpPr>
          <p:spPr bwMode="auto">
            <a:xfrm>
              <a:off x="528" y="2544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85" name="Oval 5"/>
            <p:cNvSpPr>
              <a:spLocks noChangeArrowheads="1"/>
            </p:cNvSpPr>
            <p:nvPr/>
          </p:nvSpPr>
          <p:spPr bwMode="auto">
            <a:xfrm>
              <a:off x="528" y="1104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86" name="Freeform 6"/>
            <p:cNvSpPr/>
            <p:nvPr/>
          </p:nvSpPr>
          <p:spPr bwMode="auto">
            <a:xfrm flipV="1">
              <a:off x="528" y="1104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87" name="Freeform 7"/>
            <p:cNvSpPr/>
            <p:nvPr/>
          </p:nvSpPr>
          <p:spPr bwMode="auto">
            <a:xfrm>
              <a:off x="528" y="1440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73" name="Group 13"/>
          <p:cNvGrpSpPr/>
          <p:nvPr/>
        </p:nvGrpSpPr>
        <p:grpSpPr bwMode="auto">
          <a:xfrm>
            <a:off x="1586533" y="2528715"/>
            <a:ext cx="2124223" cy="1284109"/>
            <a:chOff x="2928" y="480"/>
            <a:chExt cx="1824" cy="1152"/>
          </a:xfrm>
        </p:grpSpPr>
        <p:sp>
          <p:nvSpPr>
            <p:cNvPr id="74" name="Rectangle 14"/>
            <p:cNvSpPr>
              <a:spLocks noChangeArrowheads="1"/>
            </p:cNvSpPr>
            <p:nvPr/>
          </p:nvSpPr>
          <p:spPr bwMode="auto">
            <a:xfrm>
              <a:off x="2928" y="816"/>
              <a:ext cx="1824" cy="528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>
                  <a:alpha val="50000"/>
                </a:srgbClr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75" name="Oval 15"/>
            <p:cNvSpPr>
              <a:spLocks noChangeArrowheads="1"/>
            </p:cNvSpPr>
            <p:nvPr/>
          </p:nvSpPr>
          <p:spPr bwMode="auto">
            <a:xfrm>
              <a:off x="2928" y="96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76" name="Oval 16"/>
            <p:cNvSpPr>
              <a:spLocks noChangeArrowheads="1"/>
            </p:cNvSpPr>
            <p:nvPr/>
          </p:nvSpPr>
          <p:spPr bwMode="auto">
            <a:xfrm>
              <a:off x="2928" y="48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26" name="Group 7"/>
          <p:cNvGrpSpPr/>
          <p:nvPr/>
        </p:nvGrpSpPr>
        <p:grpSpPr bwMode="auto">
          <a:xfrm>
            <a:off x="1599392" y="1419622"/>
            <a:ext cx="2130038" cy="1346530"/>
            <a:chOff x="2928" y="480"/>
            <a:chExt cx="1824" cy="1152"/>
          </a:xfrm>
        </p:grpSpPr>
        <p:sp>
          <p:nvSpPr>
            <p:cNvPr id="27" name="Rectangle 8"/>
            <p:cNvSpPr>
              <a:spLocks noChangeArrowheads="1"/>
            </p:cNvSpPr>
            <p:nvPr/>
          </p:nvSpPr>
          <p:spPr bwMode="auto">
            <a:xfrm>
              <a:off x="2928" y="816"/>
              <a:ext cx="1824" cy="528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>
                  <a:alpha val="50000"/>
                </a:srgbClr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8" name="Oval 9"/>
            <p:cNvSpPr>
              <a:spLocks noChangeArrowheads="1"/>
            </p:cNvSpPr>
            <p:nvPr/>
          </p:nvSpPr>
          <p:spPr bwMode="auto">
            <a:xfrm>
              <a:off x="2928" y="96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2928" y="480"/>
              <a:ext cx="1824" cy="672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58706" y="1591135"/>
            <a:ext cx="2124224" cy="1932740"/>
            <a:chOff x="4467569" y="1995686"/>
            <a:chExt cx="2124224" cy="1932740"/>
          </a:xfrm>
        </p:grpSpPr>
        <p:sp>
          <p:nvSpPr>
            <p:cNvPr id="36" name="Oval 16"/>
            <p:cNvSpPr>
              <a:spLocks noChangeArrowheads="1"/>
            </p:cNvSpPr>
            <p:nvPr/>
          </p:nvSpPr>
          <p:spPr bwMode="auto">
            <a:xfrm flipV="1">
              <a:off x="4467569" y="2018298"/>
              <a:ext cx="2120736" cy="731307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381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7" name="Freeform 17"/>
            <p:cNvSpPr/>
            <p:nvPr/>
          </p:nvSpPr>
          <p:spPr bwMode="auto">
            <a:xfrm flipV="1">
              <a:off x="4467569" y="1995686"/>
              <a:ext cx="2124224" cy="1932740"/>
            </a:xfrm>
            <a:custGeom>
              <a:avLst/>
              <a:gdLst>
                <a:gd name="T0" fmla="*/ 1 w 1827"/>
                <a:gd name="T1" fmla="*/ 1442 h 1776"/>
                <a:gd name="T2" fmla="*/ 0 w 1827"/>
                <a:gd name="T3" fmla="*/ 1442 h 1776"/>
                <a:gd name="T4" fmla="*/ 11 w 1827"/>
                <a:gd name="T5" fmla="*/ 1382 h 1776"/>
                <a:gd name="T6" fmla="*/ 913 w 1827"/>
                <a:gd name="T7" fmla="*/ 0 h 1776"/>
                <a:gd name="T8" fmla="*/ 1799 w 1827"/>
                <a:gd name="T9" fmla="*/ 1366 h 1776"/>
                <a:gd name="T10" fmla="*/ 1827 w 1827"/>
                <a:gd name="T11" fmla="*/ 1438 h 1776"/>
                <a:gd name="T12" fmla="*/ 1817 w 1827"/>
                <a:gd name="T13" fmla="*/ 1493 h 1776"/>
                <a:gd name="T14" fmla="*/ 1789 w 1827"/>
                <a:gd name="T15" fmla="*/ 1535 h 1776"/>
                <a:gd name="T16" fmla="*/ 1766 w 1827"/>
                <a:gd name="T17" fmla="*/ 1561 h 1776"/>
                <a:gd name="T18" fmla="*/ 1731 w 1827"/>
                <a:gd name="T19" fmla="*/ 1592 h 1776"/>
                <a:gd name="T20" fmla="*/ 1655 w 1827"/>
                <a:gd name="T21" fmla="*/ 1637 h 1776"/>
                <a:gd name="T22" fmla="*/ 1574 w 1827"/>
                <a:gd name="T23" fmla="*/ 1673 h 1776"/>
                <a:gd name="T24" fmla="*/ 1497 w 1827"/>
                <a:gd name="T25" fmla="*/ 1700 h 1776"/>
                <a:gd name="T26" fmla="*/ 1427 w 1827"/>
                <a:gd name="T27" fmla="*/ 1718 h 1776"/>
                <a:gd name="T28" fmla="*/ 1344 w 1827"/>
                <a:gd name="T29" fmla="*/ 1738 h 1776"/>
                <a:gd name="T30" fmla="*/ 1255 w 1827"/>
                <a:gd name="T31" fmla="*/ 1753 h 1776"/>
                <a:gd name="T32" fmla="*/ 1159 w 1827"/>
                <a:gd name="T33" fmla="*/ 1763 h 1776"/>
                <a:gd name="T34" fmla="*/ 1063 w 1827"/>
                <a:gd name="T35" fmla="*/ 1774 h 1776"/>
                <a:gd name="T36" fmla="*/ 989 w 1827"/>
                <a:gd name="T37" fmla="*/ 1775 h 1776"/>
                <a:gd name="T38" fmla="*/ 913 w 1827"/>
                <a:gd name="T39" fmla="*/ 1776 h 1776"/>
                <a:gd name="T40" fmla="*/ 810 w 1827"/>
                <a:gd name="T41" fmla="*/ 1776 h 1776"/>
                <a:gd name="T42" fmla="*/ 725 w 1827"/>
                <a:gd name="T43" fmla="*/ 1769 h 1776"/>
                <a:gd name="T44" fmla="*/ 627 w 1827"/>
                <a:gd name="T45" fmla="*/ 1760 h 1776"/>
                <a:gd name="T46" fmla="*/ 547 w 1827"/>
                <a:gd name="T47" fmla="*/ 1747 h 1776"/>
                <a:gd name="T48" fmla="*/ 456 w 1827"/>
                <a:gd name="T49" fmla="*/ 1732 h 1776"/>
                <a:gd name="T50" fmla="*/ 385 w 1827"/>
                <a:gd name="T51" fmla="*/ 1715 h 1776"/>
                <a:gd name="T52" fmla="*/ 312 w 1827"/>
                <a:gd name="T53" fmla="*/ 1693 h 1776"/>
                <a:gd name="T54" fmla="*/ 239 w 1827"/>
                <a:gd name="T55" fmla="*/ 1669 h 1776"/>
                <a:gd name="T56" fmla="*/ 175 w 1827"/>
                <a:gd name="T57" fmla="*/ 1637 h 1776"/>
                <a:gd name="T58" fmla="*/ 107 w 1827"/>
                <a:gd name="T59" fmla="*/ 1600 h 1776"/>
                <a:gd name="T60" fmla="*/ 61 w 1827"/>
                <a:gd name="T61" fmla="*/ 1561 h 1776"/>
                <a:gd name="T62" fmla="*/ 26 w 1827"/>
                <a:gd name="T63" fmla="*/ 1520 h 1776"/>
                <a:gd name="T64" fmla="*/ 8 w 1827"/>
                <a:gd name="T65" fmla="*/ 1484 h 1776"/>
                <a:gd name="T66" fmla="*/ 1 w 1827"/>
                <a:gd name="T67" fmla="*/ 1443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7" h="1776">
                  <a:moveTo>
                    <a:pt x="1" y="1442"/>
                  </a:moveTo>
                  <a:lnTo>
                    <a:pt x="0" y="1442"/>
                  </a:lnTo>
                  <a:lnTo>
                    <a:pt x="11" y="1382"/>
                  </a:lnTo>
                  <a:lnTo>
                    <a:pt x="913" y="0"/>
                  </a:lnTo>
                  <a:lnTo>
                    <a:pt x="1799" y="1366"/>
                  </a:lnTo>
                  <a:lnTo>
                    <a:pt x="1827" y="1438"/>
                  </a:lnTo>
                  <a:lnTo>
                    <a:pt x="1817" y="1493"/>
                  </a:lnTo>
                  <a:lnTo>
                    <a:pt x="1789" y="1535"/>
                  </a:lnTo>
                  <a:lnTo>
                    <a:pt x="1766" y="1561"/>
                  </a:lnTo>
                  <a:lnTo>
                    <a:pt x="1731" y="1592"/>
                  </a:lnTo>
                  <a:lnTo>
                    <a:pt x="1655" y="1637"/>
                  </a:lnTo>
                  <a:lnTo>
                    <a:pt x="1574" y="1673"/>
                  </a:lnTo>
                  <a:lnTo>
                    <a:pt x="1497" y="1700"/>
                  </a:lnTo>
                  <a:lnTo>
                    <a:pt x="1427" y="1718"/>
                  </a:lnTo>
                  <a:lnTo>
                    <a:pt x="1344" y="1738"/>
                  </a:lnTo>
                  <a:lnTo>
                    <a:pt x="1255" y="1753"/>
                  </a:lnTo>
                  <a:lnTo>
                    <a:pt x="1159" y="1763"/>
                  </a:lnTo>
                  <a:lnTo>
                    <a:pt x="1063" y="1774"/>
                  </a:lnTo>
                  <a:lnTo>
                    <a:pt x="989" y="1775"/>
                  </a:lnTo>
                  <a:lnTo>
                    <a:pt x="913" y="1776"/>
                  </a:lnTo>
                  <a:lnTo>
                    <a:pt x="810" y="1776"/>
                  </a:lnTo>
                  <a:lnTo>
                    <a:pt x="725" y="1769"/>
                  </a:lnTo>
                  <a:lnTo>
                    <a:pt x="627" y="1760"/>
                  </a:lnTo>
                  <a:lnTo>
                    <a:pt x="547" y="1747"/>
                  </a:lnTo>
                  <a:lnTo>
                    <a:pt x="456" y="1732"/>
                  </a:lnTo>
                  <a:lnTo>
                    <a:pt x="385" y="1715"/>
                  </a:lnTo>
                  <a:lnTo>
                    <a:pt x="312" y="1693"/>
                  </a:lnTo>
                  <a:lnTo>
                    <a:pt x="239" y="1669"/>
                  </a:lnTo>
                  <a:lnTo>
                    <a:pt x="175" y="1637"/>
                  </a:lnTo>
                  <a:lnTo>
                    <a:pt x="107" y="1600"/>
                  </a:lnTo>
                  <a:lnTo>
                    <a:pt x="61" y="1561"/>
                  </a:lnTo>
                  <a:lnTo>
                    <a:pt x="26" y="1520"/>
                  </a:lnTo>
                  <a:lnTo>
                    <a:pt x="8" y="1484"/>
                  </a:lnTo>
                  <a:lnTo>
                    <a:pt x="1" y="1443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38100" cap="flat" cmpd="sng">
              <a:solidFill>
                <a:schemeClr val="tx1"/>
              </a:solidFill>
              <a:prstDash val="solid"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38" name="Text Box 15"/>
          <p:cNvSpPr txBox="1">
            <a:spLocks noChangeArrowheads="1"/>
          </p:cNvSpPr>
          <p:nvPr/>
        </p:nvSpPr>
        <p:spPr bwMode="auto">
          <a:xfrm>
            <a:off x="907687" y="3941735"/>
            <a:ext cx="32606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圆柱体积＝底面积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Group 30"/>
          <p:cNvGrpSpPr/>
          <p:nvPr/>
        </p:nvGrpSpPr>
        <p:grpSpPr bwMode="auto">
          <a:xfrm>
            <a:off x="1581875" y="1477308"/>
            <a:ext cx="2155412" cy="1258173"/>
            <a:chOff x="0" y="0"/>
            <a:chExt cx="1824" cy="1152"/>
          </a:xfrm>
        </p:grpSpPr>
        <p:sp>
          <p:nvSpPr>
            <p:cNvPr id="41" name="Oval 31"/>
            <p:cNvSpPr>
              <a:spLocks noChangeArrowheads="1"/>
            </p:cNvSpPr>
            <p:nvPr/>
          </p:nvSpPr>
          <p:spPr bwMode="auto">
            <a:xfrm rot="21569731">
              <a:off x="0" y="480"/>
              <a:ext cx="1824" cy="672"/>
            </a:xfrm>
            <a:prstGeom prst="ellipse">
              <a:avLst/>
            </a:prstGeom>
            <a:solidFill>
              <a:srgbClr val="0000FF">
                <a:alpha val="50000"/>
              </a:srgbClr>
            </a:solidFill>
            <a:ln w="38100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2" name="Rectangle 32"/>
            <p:cNvSpPr>
              <a:spLocks noChangeArrowheads="1"/>
            </p:cNvSpPr>
            <p:nvPr/>
          </p:nvSpPr>
          <p:spPr bwMode="auto">
            <a:xfrm rot="21569731">
              <a:off x="48" y="384"/>
              <a:ext cx="1728" cy="528"/>
            </a:xfrm>
            <a:prstGeom prst="rect">
              <a:avLst/>
            </a:prstGeom>
            <a:solidFill>
              <a:srgbClr val="0000FF">
                <a:alpha val="50000"/>
              </a:srgbClr>
            </a:solidFill>
            <a:ln w="38100">
              <a:solidFill>
                <a:srgbClr val="0000FF">
                  <a:alpha val="50000"/>
                </a:srgbClr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3" name="Oval 33"/>
            <p:cNvSpPr>
              <a:spLocks noChangeArrowheads="1"/>
            </p:cNvSpPr>
            <p:nvPr/>
          </p:nvSpPr>
          <p:spPr bwMode="auto">
            <a:xfrm rot="21569731">
              <a:off x="0" y="0"/>
              <a:ext cx="1824" cy="672"/>
            </a:xfrm>
            <a:prstGeom prst="ellipse">
              <a:avLst/>
            </a:prstGeom>
            <a:solidFill>
              <a:srgbClr val="0000FF">
                <a:alpha val="50000"/>
              </a:srgbClr>
            </a:solidFill>
            <a:ln w="38100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271708" y="3819059"/>
            <a:ext cx="3731077" cy="591998"/>
            <a:chOff x="4271708" y="4249563"/>
            <a:chExt cx="3731077" cy="591998"/>
          </a:xfrm>
        </p:grpSpPr>
        <p:sp>
          <p:nvSpPr>
            <p:cNvPr id="44" name="Text Box 15"/>
            <p:cNvSpPr txBox="1">
              <a:spLocks noChangeArrowheads="1"/>
            </p:cNvSpPr>
            <p:nvPr/>
          </p:nvSpPr>
          <p:spPr bwMode="auto">
            <a:xfrm>
              <a:off x="4271708" y="4379896"/>
              <a:ext cx="365213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圆锥体积＝底面积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6" name="文本框 45"/>
                <p:cNvSpPr txBox="1"/>
                <p:nvPr/>
              </p:nvSpPr>
              <p:spPr>
                <a:xfrm>
                  <a:off x="7763938" y="4249563"/>
                  <a:ext cx="238847" cy="51629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box>
                          <m:boxPr>
                            <m:ctrlPr>
                              <a:rPr lang="zh-CN" altLang="en-US" sz="2800" b="1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</m:ctrlPr>
                          </m:boxPr>
                          <m:e>
                            <m:argPr>
                              <m:argSz m:val="-1"/>
                            </m:argPr>
                            <m:f>
                              <m:fPr>
                                <m:ctrlPr>
                                  <a:rPr lang="en-US" altLang="zh-CN" sz="2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2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</m:den>
                            </m:f>
                          </m:e>
                        </m:box>
                      </m:oMath>
                    </m:oMathPara>
                  </a14:m>
                  <a:endParaRPr lang="zh-CN" altLang="en-US" sz="2800" b="1" dirty="0">
                    <a:solidFill>
                      <a:schemeClr val="bg1"/>
                    </a:solidFill>
                  </a:endParaRPr>
                </a:p>
              </p:txBody>
            </p:sp>
          </mc:Choice>
          <mc:Fallback>
            <p:sp>
              <p:nvSpPr>
                <p:cNvPr id="46" name="文本框 4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63938" y="4249563"/>
                  <a:ext cx="238847" cy="516295"/>
                </a:xfrm>
                <a:prstGeom prst="rect">
                  <a:avLst/>
                </a:prstGeom>
                <a:blipFill rotWithShape="1">
                  <a:blip r:embed="rId6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5" name="图片 44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3457E-7 L 0.5566 0.0089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30" y="4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/>
        </p:nvGraphicFramePr>
        <p:xfrm>
          <a:off x="611560" y="369588"/>
          <a:ext cx="7704856" cy="808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45" name="Group 4"/>
          <p:cNvGrpSpPr/>
          <p:nvPr/>
        </p:nvGrpSpPr>
        <p:grpSpPr bwMode="auto">
          <a:xfrm>
            <a:off x="1553083" y="1569040"/>
            <a:ext cx="1210150" cy="2729358"/>
            <a:chOff x="528" y="1104"/>
            <a:chExt cx="1828" cy="2112"/>
          </a:xfrm>
        </p:grpSpPr>
        <p:sp>
          <p:nvSpPr>
            <p:cNvPr id="47" name="Oval 5"/>
            <p:cNvSpPr>
              <a:spLocks noChangeArrowheads="1"/>
            </p:cNvSpPr>
            <p:nvPr/>
          </p:nvSpPr>
          <p:spPr bwMode="auto">
            <a:xfrm>
              <a:off x="528" y="2544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Oval 6"/>
            <p:cNvSpPr>
              <a:spLocks noChangeArrowheads="1"/>
            </p:cNvSpPr>
            <p:nvPr/>
          </p:nvSpPr>
          <p:spPr bwMode="auto">
            <a:xfrm>
              <a:off x="528" y="1104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Freeform 7"/>
            <p:cNvSpPr/>
            <p:nvPr/>
          </p:nvSpPr>
          <p:spPr bwMode="auto">
            <a:xfrm flipV="1">
              <a:off x="528" y="1104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8"/>
            <p:cNvSpPr/>
            <p:nvPr/>
          </p:nvSpPr>
          <p:spPr bwMode="auto">
            <a:xfrm>
              <a:off x="528" y="1440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381782" y="2437472"/>
            <a:ext cx="1983749" cy="1721246"/>
            <a:chOff x="4820499" y="1728427"/>
            <a:chExt cx="2269905" cy="2564569"/>
          </a:xfrm>
        </p:grpSpPr>
        <p:sp>
          <p:nvSpPr>
            <p:cNvPr id="51" name="Freeform 9"/>
            <p:cNvSpPr/>
            <p:nvPr/>
          </p:nvSpPr>
          <p:spPr bwMode="auto">
            <a:xfrm flipV="1">
              <a:off x="4820979" y="1728427"/>
              <a:ext cx="2269425" cy="2564569"/>
            </a:xfrm>
            <a:custGeom>
              <a:avLst/>
              <a:gdLst>
                <a:gd name="T0" fmla="*/ 1 w 1827"/>
                <a:gd name="T1" fmla="*/ 1442 h 1776"/>
                <a:gd name="T2" fmla="*/ 0 w 1827"/>
                <a:gd name="T3" fmla="*/ 1442 h 1776"/>
                <a:gd name="T4" fmla="*/ 11 w 1827"/>
                <a:gd name="T5" fmla="*/ 1382 h 1776"/>
                <a:gd name="T6" fmla="*/ 913 w 1827"/>
                <a:gd name="T7" fmla="*/ 0 h 1776"/>
                <a:gd name="T8" fmla="*/ 1799 w 1827"/>
                <a:gd name="T9" fmla="*/ 1366 h 1776"/>
                <a:gd name="T10" fmla="*/ 1827 w 1827"/>
                <a:gd name="T11" fmla="*/ 1438 h 1776"/>
                <a:gd name="T12" fmla="*/ 1817 w 1827"/>
                <a:gd name="T13" fmla="*/ 1493 h 1776"/>
                <a:gd name="T14" fmla="*/ 1789 w 1827"/>
                <a:gd name="T15" fmla="*/ 1535 h 1776"/>
                <a:gd name="T16" fmla="*/ 1766 w 1827"/>
                <a:gd name="T17" fmla="*/ 1561 h 1776"/>
                <a:gd name="T18" fmla="*/ 1731 w 1827"/>
                <a:gd name="T19" fmla="*/ 1592 h 1776"/>
                <a:gd name="T20" fmla="*/ 1655 w 1827"/>
                <a:gd name="T21" fmla="*/ 1637 h 1776"/>
                <a:gd name="T22" fmla="*/ 1574 w 1827"/>
                <a:gd name="T23" fmla="*/ 1673 h 1776"/>
                <a:gd name="T24" fmla="*/ 1497 w 1827"/>
                <a:gd name="T25" fmla="*/ 1700 h 1776"/>
                <a:gd name="T26" fmla="*/ 1427 w 1827"/>
                <a:gd name="T27" fmla="*/ 1718 h 1776"/>
                <a:gd name="T28" fmla="*/ 1344 w 1827"/>
                <a:gd name="T29" fmla="*/ 1738 h 1776"/>
                <a:gd name="T30" fmla="*/ 1255 w 1827"/>
                <a:gd name="T31" fmla="*/ 1753 h 1776"/>
                <a:gd name="T32" fmla="*/ 1159 w 1827"/>
                <a:gd name="T33" fmla="*/ 1763 h 1776"/>
                <a:gd name="T34" fmla="*/ 1063 w 1827"/>
                <a:gd name="T35" fmla="*/ 1774 h 1776"/>
                <a:gd name="T36" fmla="*/ 989 w 1827"/>
                <a:gd name="T37" fmla="*/ 1775 h 1776"/>
                <a:gd name="T38" fmla="*/ 913 w 1827"/>
                <a:gd name="T39" fmla="*/ 1776 h 1776"/>
                <a:gd name="T40" fmla="*/ 810 w 1827"/>
                <a:gd name="T41" fmla="*/ 1776 h 1776"/>
                <a:gd name="T42" fmla="*/ 725 w 1827"/>
                <a:gd name="T43" fmla="*/ 1769 h 1776"/>
                <a:gd name="T44" fmla="*/ 627 w 1827"/>
                <a:gd name="T45" fmla="*/ 1760 h 1776"/>
                <a:gd name="T46" fmla="*/ 547 w 1827"/>
                <a:gd name="T47" fmla="*/ 1747 h 1776"/>
                <a:gd name="T48" fmla="*/ 456 w 1827"/>
                <a:gd name="T49" fmla="*/ 1732 h 1776"/>
                <a:gd name="T50" fmla="*/ 385 w 1827"/>
                <a:gd name="T51" fmla="*/ 1715 h 1776"/>
                <a:gd name="T52" fmla="*/ 312 w 1827"/>
                <a:gd name="T53" fmla="*/ 1693 h 1776"/>
                <a:gd name="T54" fmla="*/ 239 w 1827"/>
                <a:gd name="T55" fmla="*/ 1669 h 1776"/>
                <a:gd name="T56" fmla="*/ 175 w 1827"/>
                <a:gd name="T57" fmla="*/ 1637 h 1776"/>
                <a:gd name="T58" fmla="*/ 107 w 1827"/>
                <a:gd name="T59" fmla="*/ 1600 h 1776"/>
                <a:gd name="T60" fmla="*/ 61 w 1827"/>
                <a:gd name="T61" fmla="*/ 1561 h 1776"/>
                <a:gd name="T62" fmla="*/ 26 w 1827"/>
                <a:gd name="T63" fmla="*/ 1520 h 1776"/>
                <a:gd name="T64" fmla="*/ 8 w 1827"/>
                <a:gd name="T65" fmla="*/ 1484 h 1776"/>
                <a:gd name="T66" fmla="*/ 1 w 1827"/>
                <a:gd name="T67" fmla="*/ 1443 h 1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27" h="1776">
                  <a:moveTo>
                    <a:pt x="1" y="1442"/>
                  </a:moveTo>
                  <a:lnTo>
                    <a:pt x="0" y="1442"/>
                  </a:lnTo>
                  <a:lnTo>
                    <a:pt x="11" y="1382"/>
                  </a:lnTo>
                  <a:lnTo>
                    <a:pt x="913" y="0"/>
                  </a:lnTo>
                  <a:lnTo>
                    <a:pt x="1799" y="1366"/>
                  </a:lnTo>
                  <a:lnTo>
                    <a:pt x="1827" y="1438"/>
                  </a:lnTo>
                  <a:lnTo>
                    <a:pt x="1817" y="1493"/>
                  </a:lnTo>
                  <a:lnTo>
                    <a:pt x="1789" y="1535"/>
                  </a:lnTo>
                  <a:lnTo>
                    <a:pt x="1766" y="1561"/>
                  </a:lnTo>
                  <a:lnTo>
                    <a:pt x="1731" y="1592"/>
                  </a:lnTo>
                  <a:lnTo>
                    <a:pt x="1655" y="1637"/>
                  </a:lnTo>
                  <a:lnTo>
                    <a:pt x="1574" y="1673"/>
                  </a:lnTo>
                  <a:lnTo>
                    <a:pt x="1497" y="1700"/>
                  </a:lnTo>
                  <a:lnTo>
                    <a:pt x="1427" y="1718"/>
                  </a:lnTo>
                  <a:lnTo>
                    <a:pt x="1344" y="1738"/>
                  </a:lnTo>
                  <a:lnTo>
                    <a:pt x="1255" y="1753"/>
                  </a:lnTo>
                  <a:lnTo>
                    <a:pt x="1159" y="1763"/>
                  </a:lnTo>
                  <a:lnTo>
                    <a:pt x="1063" y="1774"/>
                  </a:lnTo>
                  <a:lnTo>
                    <a:pt x="989" y="1775"/>
                  </a:lnTo>
                  <a:lnTo>
                    <a:pt x="913" y="1776"/>
                  </a:lnTo>
                  <a:lnTo>
                    <a:pt x="810" y="1776"/>
                  </a:lnTo>
                  <a:lnTo>
                    <a:pt x="725" y="1769"/>
                  </a:lnTo>
                  <a:lnTo>
                    <a:pt x="627" y="1760"/>
                  </a:lnTo>
                  <a:lnTo>
                    <a:pt x="547" y="1747"/>
                  </a:lnTo>
                  <a:lnTo>
                    <a:pt x="456" y="1732"/>
                  </a:lnTo>
                  <a:lnTo>
                    <a:pt x="385" y="1715"/>
                  </a:lnTo>
                  <a:lnTo>
                    <a:pt x="312" y="1693"/>
                  </a:lnTo>
                  <a:lnTo>
                    <a:pt x="239" y="1669"/>
                  </a:lnTo>
                  <a:lnTo>
                    <a:pt x="175" y="1637"/>
                  </a:lnTo>
                  <a:lnTo>
                    <a:pt x="107" y="1600"/>
                  </a:lnTo>
                  <a:lnTo>
                    <a:pt x="61" y="1561"/>
                  </a:lnTo>
                  <a:lnTo>
                    <a:pt x="26" y="1520"/>
                  </a:lnTo>
                  <a:lnTo>
                    <a:pt x="8" y="1484"/>
                  </a:lnTo>
                  <a:lnTo>
                    <a:pt x="1" y="1443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38100" cap="flat" cmpd="sng">
              <a:solidFill>
                <a:schemeClr val="tx1"/>
              </a:solidFill>
              <a:prstDash val="solid"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Oval 10"/>
            <p:cNvSpPr>
              <a:spLocks noChangeArrowheads="1"/>
            </p:cNvSpPr>
            <p:nvPr/>
          </p:nvSpPr>
          <p:spPr bwMode="auto">
            <a:xfrm flipV="1">
              <a:off x="4820499" y="1729433"/>
              <a:ext cx="2269425" cy="89572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381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4" name="组合 4"/>
          <p:cNvGrpSpPr/>
          <p:nvPr/>
        </p:nvGrpSpPr>
        <p:grpSpPr bwMode="auto">
          <a:xfrm flipH="1">
            <a:off x="5235701" y="1276289"/>
            <a:ext cx="2891151" cy="1458766"/>
            <a:chOff x="2215969" y="1170205"/>
            <a:chExt cx="3155594" cy="546839"/>
          </a:xfrm>
          <a:noFill/>
        </p:grpSpPr>
        <p:sp>
          <p:nvSpPr>
            <p:cNvPr id="55" name="云形标注 82"/>
            <p:cNvSpPr>
              <a:spLocks noChangeArrowheads="1"/>
            </p:cNvSpPr>
            <p:nvPr/>
          </p:nvSpPr>
          <p:spPr bwMode="auto">
            <a:xfrm>
              <a:off x="2215969" y="1170205"/>
              <a:ext cx="3015464" cy="546839"/>
            </a:xfrm>
            <a:prstGeom prst="cloudCallout">
              <a:avLst>
                <a:gd name="adj1" fmla="val -19229"/>
                <a:gd name="adj2" fmla="val 8003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楷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56" name="矩形 4"/>
            <p:cNvSpPr>
              <a:spLocks noChangeArrowheads="1"/>
            </p:cNvSpPr>
            <p:nvPr/>
          </p:nvSpPr>
          <p:spPr bwMode="auto">
            <a:xfrm>
              <a:off x="2244849" y="1212953"/>
              <a:ext cx="3126714" cy="4499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楷体" panose="02010609060101010101" pitchFamily="49" charset="-122"/>
                  <a:cs typeface="+mn-ea"/>
                  <a:sym typeface="+mn-lt"/>
                </a:rPr>
                <a:t>不等底等高的圆柱和圆锥的体积没有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楷体" panose="02010609060101010101" pitchFamily="49" charset="-122"/>
                  <a:cs typeface="+mn-ea"/>
                  <a:sym typeface="+mn-lt"/>
                </a:rPr>
                <a:t>3           </a:t>
              </a: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楷体" panose="02010609060101010101" pitchFamily="49" charset="-122"/>
                  <a:cs typeface="+mn-ea"/>
                  <a:sym typeface="+mn-lt"/>
                </a:rPr>
                <a:t>倍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楷体" panose="02010609060101010101" pitchFamily="49" charset="-122"/>
                  <a:cs typeface="+mn-ea"/>
                  <a:sym typeface="+mn-lt"/>
                </a:rPr>
                <a:t>关系。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楷体" panose="02010609060101010101" pitchFamily="49" charset="-122"/>
                <a:cs typeface="+mn-ea"/>
                <a:sym typeface="+mn-lt"/>
              </a:endParaRPr>
            </a:p>
          </p:txBody>
        </p:sp>
      </p:grpSp>
      <p:pic>
        <p:nvPicPr>
          <p:cNvPr id="57" name="Picture 2" descr="http://pic74.nipic.com/file/20150813/21438120_093503125943_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4824" l="11068" r="8991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6745470" y="2757597"/>
            <a:ext cx="1536286" cy="154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31" descr="7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26208" y="504706"/>
            <a:ext cx="4032448" cy="1928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Box 23"/>
          <p:cNvSpPr txBox="1">
            <a:spLocks noChangeArrowheads="1"/>
          </p:cNvSpPr>
          <p:nvPr/>
        </p:nvSpPr>
        <p:spPr bwMode="auto">
          <a:xfrm>
            <a:off x="453300" y="504706"/>
            <a:ext cx="3672408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小麦堆的底面半径为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，高为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1.5m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。小麦堆的体积是多少立方米？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27"/>
          <p:cNvSpPr txBox="1">
            <a:spLocks noChangeArrowheads="1"/>
          </p:cNvSpPr>
          <p:nvPr/>
        </p:nvSpPr>
        <p:spPr bwMode="auto">
          <a:xfrm>
            <a:off x="2900952" y="3171048"/>
            <a:ext cx="24495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6.28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TextBox 28"/>
          <p:cNvSpPr txBox="1">
            <a:spLocks noChangeArrowheads="1"/>
          </p:cNvSpPr>
          <p:nvPr/>
        </p:nvSpPr>
        <p:spPr bwMode="auto">
          <a:xfrm>
            <a:off x="2746901" y="3658001"/>
            <a:ext cx="396044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答：小麦堆的体积是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6.28m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78949" y="2643758"/>
            <a:ext cx="2773701" cy="502002"/>
            <a:chOff x="4864735" y="2659739"/>
            <a:chExt cx="2773701" cy="502002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4" name="文本框 53"/>
                <p:cNvSpPr txBox="1"/>
                <p:nvPr/>
              </p:nvSpPr>
              <p:spPr>
                <a:xfrm>
                  <a:off x="4864735" y="2659739"/>
                  <a:ext cx="356238" cy="44268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box>
                          <m:boxPr>
                            <m:ctrlPr>
                              <a:rPr lang="zh-CN" altLang="en-US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</m:ctrlPr>
                          </m:boxPr>
                          <m:e>
                            <m:argPr>
                              <m:argSz m:val="-1"/>
                            </m:argPr>
                            <m:f>
                              <m:fPr>
                                <m:ctrlPr>
                                  <a:rPr lang="en-US" altLang="zh-CN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</m:den>
                            </m:f>
                          </m:e>
                        </m:box>
                      </m:oMath>
                    </m:oMathPara>
                  </a14:m>
                  <a:endParaRPr lang="zh-CN" altLang="en-US" sz="24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54" name="文本框 5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64735" y="2659739"/>
                  <a:ext cx="356238" cy="442685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5" name="矩形 54"/>
            <p:cNvSpPr/>
            <p:nvPr/>
          </p:nvSpPr>
          <p:spPr>
            <a:xfrm>
              <a:off x="5042854" y="2700076"/>
              <a:ext cx="25955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×3.14×2</a:t>
              </a:r>
              <a:r>
                <a:rPr lang="en-US" altLang="zh-CN" sz="2400" b="1" baseline="300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×1.5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611188" y="973202"/>
            <a:ext cx="7921252" cy="112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一个圆柱的体积是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立方厘米，与它等底等高的圆锥的体积是多少立方厘米？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35837" y="2177082"/>
            <a:ext cx="4814426" cy="764250"/>
            <a:chOff x="1619672" y="2198971"/>
            <a:chExt cx="4814426" cy="764250"/>
          </a:xfrm>
          <a:noFill/>
        </p:grpSpPr>
        <p:grpSp>
          <p:nvGrpSpPr>
            <p:cNvPr id="24" name="组合 23"/>
            <p:cNvGrpSpPr/>
            <p:nvPr/>
          </p:nvGrpSpPr>
          <p:grpSpPr>
            <a:xfrm>
              <a:off x="1619672" y="2198971"/>
              <a:ext cx="4814426" cy="764250"/>
              <a:chOff x="0" y="21893"/>
              <a:chExt cx="4814426" cy="764250"/>
            </a:xfrm>
            <a:grpFill/>
          </p:grpSpPr>
          <p:sp>
            <p:nvSpPr>
              <p:cNvPr id="26" name="矩形: 圆角 25"/>
              <p:cNvSpPr/>
              <p:nvPr/>
            </p:nvSpPr>
            <p:spPr>
              <a:xfrm>
                <a:off x="0" y="21893"/>
                <a:ext cx="4814426" cy="764250"/>
              </a:xfrm>
              <a:prstGeom prst="roundRect">
                <a:avLst/>
              </a:prstGeom>
              <a:grpFill/>
              <a:ln>
                <a:solidFill>
                  <a:schemeClr val="accent5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7" name="矩形: 圆角 4"/>
              <p:cNvSpPr txBox="1"/>
              <p:nvPr/>
            </p:nvSpPr>
            <p:spPr>
              <a:xfrm>
                <a:off x="37308" y="59201"/>
                <a:ext cx="4739810" cy="689634"/>
              </a:xfrm>
              <a:prstGeom prst="rect">
                <a:avLst/>
              </a:prstGeom>
              <a:grpFill/>
              <a:ln>
                <a:solidFill>
                  <a:schemeClr val="accent5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pPr marL="0" lvl="0" indent="0" algn="l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en-US" sz="2400" b="1" kern="12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等底等高的圆柱和圆锥，圆锥体积是圆柱体积的  。</a:t>
                </a:r>
                <a:endParaRPr lang="zh-CN" altLang="en-US" sz="2400" b="1" kern="1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8" name="文本框 27"/>
                <p:cNvSpPr txBox="1"/>
                <p:nvPr/>
              </p:nvSpPr>
              <p:spPr>
                <a:xfrm>
                  <a:off x="4215762" y="2514626"/>
                  <a:ext cx="356238" cy="44268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0" tIns="0" rIns="0" bIns="0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box>
                          <m:boxPr>
                            <m:ctrlPr>
                              <a:rPr lang="zh-CN" altLang="en-US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</m:ctrlPr>
                          </m:boxPr>
                          <m:e>
                            <m:argPr>
                              <m:argSz m:val="-1"/>
                            </m:argPr>
                            <m:f>
                              <m:fPr>
                                <m:ctrlPr>
                                  <a:rPr lang="en-US" altLang="zh-CN" sz="24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24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</m:den>
                            </m:f>
                          </m:e>
                        </m:box>
                      </m:oMath>
                    </m:oMathPara>
                  </a14:m>
                  <a:endPara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28" name="文本框 2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15762" y="2514626"/>
                  <a:ext cx="356238" cy="442685"/>
                </a:xfrm>
                <a:prstGeom prst="rect">
                  <a:avLst/>
                </a:prstGeom>
                <a:blipFill rotWithShape="1">
                  <a:blip r:embed="rId1"/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9" name="TextBox 27"/>
          <p:cNvSpPr txBox="1">
            <a:spLocks noChangeArrowheads="1"/>
          </p:cNvSpPr>
          <p:nvPr/>
        </p:nvSpPr>
        <p:spPr bwMode="auto">
          <a:xfrm>
            <a:off x="2934635" y="3199866"/>
            <a:ext cx="24495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315÷3=105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TextBox 28"/>
          <p:cNvSpPr txBox="1">
            <a:spLocks noChangeArrowheads="1"/>
          </p:cNvSpPr>
          <p:nvPr/>
        </p:nvSpPr>
        <p:spPr bwMode="auto">
          <a:xfrm>
            <a:off x="2409572" y="3776067"/>
            <a:ext cx="396044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答：圆锥的体积是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105cm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9" grpId="0"/>
      <p:bldP spid="3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4"/>
          <p:cNvSpPr txBox="1">
            <a:spLocks noChangeArrowheads="1"/>
          </p:cNvSpPr>
          <p:nvPr/>
        </p:nvSpPr>
        <p:spPr bwMode="auto">
          <a:xfrm>
            <a:off x="539552" y="360208"/>
            <a:ext cx="43924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计算下面各圆锥的体积。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5" descr="3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6543" y="1358455"/>
            <a:ext cx="1491622" cy="1491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8" descr="4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28831" y="1131590"/>
            <a:ext cx="1311187" cy="171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9" descr="5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65135" y="1458897"/>
            <a:ext cx="1772336" cy="1155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738050" y="3067403"/>
            <a:ext cx="2773701" cy="502002"/>
            <a:chOff x="4864735" y="2659739"/>
            <a:chExt cx="2773701" cy="502002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4" name="文本框 33"/>
                <p:cNvSpPr txBox="1"/>
                <p:nvPr/>
              </p:nvSpPr>
              <p:spPr>
                <a:xfrm>
                  <a:off x="4864735" y="2659739"/>
                  <a:ext cx="356238" cy="44268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box>
                          <m:boxPr>
                            <m:ctrlPr>
                              <a:rPr lang="zh-CN" altLang="en-US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</m:ctrlPr>
                          </m:boxPr>
                          <m:e>
                            <m:argPr>
                              <m:argSz m:val="-1"/>
                            </m:argPr>
                            <m:f>
                              <m:fPr>
                                <m:ctrlPr>
                                  <a:rPr lang="en-US" altLang="zh-CN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</m:den>
                            </m:f>
                          </m:e>
                        </m:box>
                      </m:oMath>
                    </m:oMathPara>
                  </a14:m>
                  <a:endParaRPr lang="zh-CN" altLang="en-US" sz="24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34" name="文本框 3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64735" y="2659739"/>
                  <a:ext cx="356238" cy="442685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5" name="矩形 34"/>
            <p:cNvSpPr/>
            <p:nvPr/>
          </p:nvSpPr>
          <p:spPr>
            <a:xfrm>
              <a:off x="5042854" y="2700076"/>
              <a:ext cx="25955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×9×3.6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913320" y="3110678"/>
            <a:ext cx="2773701" cy="502002"/>
            <a:chOff x="4864735" y="2659739"/>
            <a:chExt cx="2773701" cy="502002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7" name="文本框 36"/>
                <p:cNvSpPr txBox="1"/>
                <p:nvPr/>
              </p:nvSpPr>
              <p:spPr>
                <a:xfrm>
                  <a:off x="4864735" y="2659739"/>
                  <a:ext cx="356238" cy="44268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box>
                          <m:boxPr>
                            <m:ctrlPr>
                              <a:rPr lang="zh-CN" altLang="en-US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</m:ctrlPr>
                          </m:boxPr>
                          <m:e>
                            <m:argPr>
                              <m:argSz m:val="-1"/>
                            </m:argPr>
                            <m:f>
                              <m:fPr>
                                <m:ctrlPr>
                                  <a:rPr lang="en-US" altLang="zh-CN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</m:den>
                            </m:f>
                          </m:e>
                        </m:box>
                      </m:oMath>
                    </m:oMathPara>
                  </a14:m>
                  <a:endParaRPr lang="zh-CN" altLang="en-US" sz="24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37" name="文本框 3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64735" y="2659739"/>
                  <a:ext cx="356238" cy="442685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8" name="矩形 37"/>
            <p:cNvSpPr/>
            <p:nvPr/>
          </p:nvSpPr>
          <p:spPr>
            <a:xfrm>
              <a:off x="5042854" y="2700076"/>
              <a:ext cx="25955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×3.14×3</a:t>
              </a:r>
              <a:r>
                <a:rPr lang="en-US" altLang="zh-CN" sz="2400" b="1" baseline="300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525646" y="3121697"/>
            <a:ext cx="3330442" cy="502002"/>
            <a:chOff x="4864735" y="2659739"/>
            <a:chExt cx="2773701" cy="502002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0" name="文本框 39"/>
                <p:cNvSpPr txBox="1"/>
                <p:nvPr/>
              </p:nvSpPr>
              <p:spPr>
                <a:xfrm>
                  <a:off x="4864735" y="2659739"/>
                  <a:ext cx="356238" cy="44268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box>
                          <m:boxPr>
                            <m:ctrlPr>
                              <a:rPr lang="zh-CN" altLang="en-US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</m:ctrlPr>
                          </m:boxPr>
                          <m:e>
                            <m:argPr>
                              <m:argSz m:val="-1"/>
                            </m:argPr>
                            <m:f>
                              <m:fPr>
                                <m:ctrlPr>
                                  <a:rPr lang="en-US" altLang="zh-CN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</m:den>
                            </m:f>
                          </m:e>
                        </m:box>
                      </m:oMath>
                    </m:oMathPara>
                  </a14:m>
                  <a:endParaRPr lang="zh-CN" altLang="en-US" sz="24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40" name="文本框 3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64735" y="2659739"/>
                  <a:ext cx="356238" cy="442685"/>
                </a:xfrm>
                <a:prstGeom prst="rect">
                  <a:avLst/>
                </a:prstGeom>
                <a:blipFill rotWithShape="1">
                  <a:blip r:embed="rId5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1" name="矩形 40"/>
            <p:cNvSpPr/>
            <p:nvPr/>
          </p:nvSpPr>
          <p:spPr>
            <a:xfrm>
              <a:off x="5042854" y="2700076"/>
              <a:ext cx="25955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×3.14×(8÷2)</a:t>
              </a:r>
              <a:r>
                <a:rPr lang="en-US" altLang="zh-CN" sz="2400" b="1" baseline="300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×12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2" name="TextBox 27"/>
          <p:cNvSpPr txBox="1">
            <a:spLocks noChangeArrowheads="1"/>
          </p:cNvSpPr>
          <p:nvPr/>
        </p:nvSpPr>
        <p:spPr bwMode="auto">
          <a:xfrm>
            <a:off x="395536" y="3569405"/>
            <a:ext cx="24495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10.8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TextBox 27"/>
          <p:cNvSpPr txBox="1">
            <a:spLocks noChangeArrowheads="1"/>
          </p:cNvSpPr>
          <p:nvPr/>
        </p:nvSpPr>
        <p:spPr bwMode="auto">
          <a:xfrm>
            <a:off x="5289051" y="3611351"/>
            <a:ext cx="24495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200.96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TextBox 27"/>
          <p:cNvSpPr txBox="1">
            <a:spLocks noChangeArrowheads="1"/>
          </p:cNvSpPr>
          <p:nvPr/>
        </p:nvSpPr>
        <p:spPr bwMode="auto">
          <a:xfrm>
            <a:off x="2593148" y="3563832"/>
            <a:ext cx="24495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72.36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28"/>
          <p:cNvSpPr txBox="1">
            <a:spLocks noChangeArrowheads="1"/>
          </p:cNvSpPr>
          <p:nvPr/>
        </p:nvSpPr>
        <p:spPr bwMode="auto">
          <a:xfrm>
            <a:off x="1115616" y="3369361"/>
            <a:ext cx="45179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答：这个铅锤的体积是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26.17cm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7508" y="411510"/>
            <a:ext cx="82789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图，测量中经常使用铅锤。这个铅锤的体积是多少立方厘米？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6" descr="6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65491" y="1563638"/>
            <a:ext cx="1994122" cy="1805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1730183" y="2007921"/>
            <a:ext cx="3330442" cy="502002"/>
            <a:chOff x="4864735" y="2659739"/>
            <a:chExt cx="2773701" cy="502002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0" name="文本框 19"/>
                <p:cNvSpPr txBox="1"/>
                <p:nvPr/>
              </p:nvSpPr>
              <p:spPr>
                <a:xfrm>
                  <a:off x="4864735" y="2659739"/>
                  <a:ext cx="356238" cy="44268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box>
                          <m:boxPr>
                            <m:ctrlPr>
                              <a:rPr lang="zh-CN" altLang="en-US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</m:ctrlPr>
                          </m:boxPr>
                          <m:e>
                            <m:argPr>
                              <m:argSz m:val="-1"/>
                            </m:argPr>
                            <m:f>
                              <m:fPr>
                                <m:ctrlPr>
                                  <a:rPr lang="en-US" altLang="zh-CN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</m:den>
                            </m:f>
                          </m:e>
                        </m:box>
                      </m:oMath>
                    </m:oMathPara>
                  </a14:m>
                  <a:endParaRPr lang="zh-CN" altLang="en-US" sz="24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20" name="文本框 1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64735" y="2659739"/>
                  <a:ext cx="356238" cy="442685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1" name="矩形 20"/>
            <p:cNvSpPr/>
            <p:nvPr/>
          </p:nvSpPr>
          <p:spPr>
            <a:xfrm>
              <a:off x="5042854" y="2700076"/>
              <a:ext cx="25955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×3.14×(5÷2)</a:t>
              </a:r>
              <a:r>
                <a:rPr lang="en-US" altLang="zh-CN" sz="2400" b="1" baseline="300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×4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TextBox 27"/>
          <p:cNvSpPr txBox="1">
            <a:spLocks noChangeArrowheads="1"/>
          </p:cNvSpPr>
          <p:nvPr/>
        </p:nvSpPr>
        <p:spPr bwMode="auto">
          <a:xfrm>
            <a:off x="1446683" y="2674118"/>
            <a:ext cx="24495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26.17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28"/>
          <p:cNvSpPr txBox="1">
            <a:spLocks noChangeArrowheads="1"/>
          </p:cNvSpPr>
          <p:nvPr/>
        </p:nvSpPr>
        <p:spPr bwMode="auto">
          <a:xfrm>
            <a:off x="689931" y="3402518"/>
            <a:ext cx="7389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答：它的占地面积是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19.625 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体积是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23.55 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34797" y="1879343"/>
            <a:ext cx="42821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3.14×(5÷2)</a:t>
            </a:r>
            <a:r>
              <a:rPr lang="en-US" altLang="zh-CN" sz="2400" b="1" baseline="30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=19.625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539551" y="339502"/>
            <a:ext cx="778864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一座圆锥形帐篷，底面直径约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，高约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3.6m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⑴ 它的占地面积约是多少平方米？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⑵ 它内部的空间约是多少立方米？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134804" y="2622871"/>
            <a:ext cx="5463686" cy="502002"/>
            <a:chOff x="4864735" y="2659739"/>
            <a:chExt cx="2773701" cy="502002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3" name="文本框 22"/>
                <p:cNvSpPr txBox="1"/>
                <p:nvPr/>
              </p:nvSpPr>
              <p:spPr>
                <a:xfrm>
                  <a:off x="4864735" y="2659739"/>
                  <a:ext cx="356238" cy="44268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box>
                          <m:boxPr>
                            <m:ctrlPr>
                              <a:rPr lang="zh-CN" altLang="en-US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</m:ctrlPr>
                          </m:boxPr>
                          <m:e>
                            <m:argPr>
                              <m:argSz m:val="-1"/>
                            </m:argPr>
                            <m:f>
                              <m:fPr>
                                <m:ctrlPr>
                                  <a:rPr lang="en-US" altLang="zh-CN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</m:den>
                            </m:f>
                          </m:e>
                        </m:box>
                      </m:oMath>
                    </m:oMathPara>
                  </a14:m>
                  <a:endParaRPr lang="zh-CN" altLang="en-US" sz="24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23" name="文本框 2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64735" y="2659739"/>
                  <a:ext cx="356238" cy="442685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4" name="矩形 23"/>
            <p:cNvSpPr/>
            <p:nvPr/>
          </p:nvSpPr>
          <p:spPr>
            <a:xfrm>
              <a:off x="5042854" y="2700076"/>
              <a:ext cx="25955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×3.14×(5÷2)</a:t>
              </a:r>
              <a:r>
                <a:rPr lang="en-US" altLang="zh-CN" sz="2400" b="1" baseline="300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×3.6=23.55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en-US" altLang="zh-CN" sz="2400" b="1" baseline="30000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）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83568" y="1870643"/>
            <a:ext cx="14272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占地面积：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89931" y="2600167"/>
            <a:ext cx="14272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体  积：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2" descr="7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29832" y="1131590"/>
            <a:ext cx="2265784" cy="136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1" grpId="0"/>
      <p:bldP spid="3" grpId="0"/>
      <p:bldP spid="2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28"/>
          <p:cNvSpPr txBox="1">
            <a:spLocks noChangeArrowheads="1"/>
          </p:cNvSpPr>
          <p:nvPr/>
        </p:nvSpPr>
        <p:spPr bwMode="auto">
          <a:xfrm>
            <a:off x="1115616" y="3919945"/>
            <a:ext cx="59604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答：这堆小麦的体积是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4.71m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重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3297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千克。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3975" y="339502"/>
            <a:ext cx="816248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张大伯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家有一堆小麦，堆成了圆锥形，张大伯量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得它的底面周长是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9.42m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，高是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，这堆小麦的体积是多少立方米？如果每立方米小麦的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质量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700kg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，这堆小麦约重约重多少千克？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836092" y="2780925"/>
            <a:ext cx="3749745" cy="502002"/>
            <a:chOff x="4864735" y="2659739"/>
            <a:chExt cx="2773701" cy="502002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0" name="文本框 19"/>
                <p:cNvSpPr txBox="1"/>
                <p:nvPr/>
              </p:nvSpPr>
              <p:spPr>
                <a:xfrm>
                  <a:off x="4864735" y="2659739"/>
                  <a:ext cx="356238" cy="44268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box>
                          <m:boxPr>
                            <m:ctrlPr>
                              <a:rPr lang="zh-CN" altLang="en-US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</m:ctrlPr>
                          </m:boxPr>
                          <m:e>
                            <m:argPr>
                              <m:argSz m:val="-1"/>
                            </m:argPr>
                            <m:f>
                              <m:fPr>
                                <m:ctrlPr>
                                  <a:rPr lang="en-US" altLang="zh-CN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</m:den>
                            </m:f>
                          </m:e>
                        </m:box>
                      </m:oMath>
                    </m:oMathPara>
                  </a14:m>
                  <a:endParaRPr lang="zh-CN" altLang="en-US" sz="24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20" name="文本框 1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64735" y="2659739"/>
                  <a:ext cx="356238" cy="442685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1" name="矩形 20"/>
            <p:cNvSpPr/>
            <p:nvPr/>
          </p:nvSpPr>
          <p:spPr>
            <a:xfrm>
              <a:off x="5042854" y="2700076"/>
              <a:ext cx="25955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×7.065×4=4.71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m</a:t>
              </a:r>
              <a:r>
                <a:rPr lang="en-US" altLang="zh-CN" sz="2400" b="1" baseline="30000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1836092" y="2239953"/>
            <a:ext cx="68403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3.14×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9.42÷3.14÷2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7.065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6"/>
          <p:cNvSpPr txBox="1">
            <a:spLocks noChangeArrowheads="1"/>
          </p:cNvSpPr>
          <p:nvPr/>
        </p:nvSpPr>
        <p:spPr bwMode="auto">
          <a:xfrm>
            <a:off x="772216" y="2823169"/>
            <a:ext cx="11842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体积：</a:t>
            </a:r>
            <a:endParaRPr lang="zh-CN" altLang="en-US" sz="24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9"/>
          <p:cNvSpPr txBox="1">
            <a:spLocks noChangeArrowheads="1"/>
          </p:cNvSpPr>
          <p:nvPr/>
        </p:nvSpPr>
        <p:spPr bwMode="auto">
          <a:xfrm>
            <a:off x="832904" y="3377294"/>
            <a:ext cx="8601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质量：</a:t>
            </a:r>
            <a:endParaRPr lang="zh-CN" altLang="en-US" sz="20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11"/>
          <p:cNvSpPr txBox="1">
            <a:spLocks noChangeArrowheads="1"/>
          </p:cNvSpPr>
          <p:nvPr/>
        </p:nvSpPr>
        <p:spPr bwMode="auto">
          <a:xfrm>
            <a:off x="1897815" y="3368465"/>
            <a:ext cx="50323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4.71×700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3297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kg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5832" y="2211710"/>
            <a:ext cx="13102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底面积：</a:t>
            </a:r>
            <a:endParaRPr lang="zh-CN" altLang="en-US" sz="2400" b="1" dirty="0"/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7" grpId="0"/>
      <p:bldP spid="23" grpId="0"/>
      <p:bldP spid="26" grpId="0"/>
      <p:bldP spid="27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757791" y="1432892"/>
            <a:ext cx="1943667" cy="3097575"/>
            <a:chOff x="1752600" y="673100"/>
            <a:chExt cx="5638800" cy="5827713"/>
          </a:xfrm>
        </p:grpSpPr>
        <p:sp>
          <p:nvSpPr>
            <p:cNvPr id="16" name="Oval 2"/>
            <p:cNvSpPr>
              <a:spLocks noChangeAspect="1" noChangeArrowheads="1"/>
            </p:cNvSpPr>
            <p:nvPr/>
          </p:nvSpPr>
          <p:spPr bwMode="auto">
            <a:xfrm>
              <a:off x="1760538" y="4522788"/>
              <a:ext cx="5624512" cy="1978025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Line 3"/>
            <p:cNvSpPr>
              <a:spLocks noChangeAspect="1" noChangeShapeType="1"/>
            </p:cNvSpPr>
            <p:nvPr/>
          </p:nvSpPr>
          <p:spPr bwMode="auto">
            <a:xfrm>
              <a:off x="4573588" y="1600200"/>
              <a:ext cx="0" cy="3859213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Oval 4"/>
            <p:cNvSpPr>
              <a:spLocks noChangeAspect="1" noChangeArrowheads="1"/>
            </p:cNvSpPr>
            <p:nvPr/>
          </p:nvSpPr>
          <p:spPr bwMode="auto">
            <a:xfrm>
              <a:off x="2073275" y="673100"/>
              <a:ext cx="5013325" cy="1765300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5"/>
            <p:cNvSpPr>
              <a:spLocks noChangeShapeType="1"/>
            </p:cNvSpPr>
            <p:nvPr/>
          </p:nvSpPr>
          <p:spPr bwMode="auto">
            <a:xfrm flipH="1">
              <a:off x="1752600" y="1600200"/>
              <a:ext cx="304800" cy="40386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Line 6"/>
            <p:cNvSpPr>
              <a:spLocks noChangeShapeType="1"/>
            </p:cNvSpPr>
            <p:nvPr/>
          </p:nvSpPr>
          <p:spPr bwMode="auto">
            <a:xfrm>
              <a:off x="7086600" y="1600200"/>
              <a:ext cx="304800" cy="38862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20" name="图示 19"/>
          <p:cNvGraphicFramePr/>
          <p:nvPr/>
        </p:nvGraphicFramePr>
        <p:xfrm>
          <a:off x="2699792" y="597068"/>
          <a:ext cx="5485924" cy="4040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/>
        </p:nvGraphicFramePr>
        <p:xfrm>
          <a:off x="914012" y="2253075"/>
          <a:ext cx="7254480" cy="4360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0" name="矩形 19"/>
          <p:cNvSpPr/>
          <p:nvPr/>
        </p:nvSpPr>
        <p:spPr>
          <a:xfrm>
            <a:off x="642308" y="345257"/>
            <a:ext cx="78901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一个圆柱形橡皮泥，底面积是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12cm2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，高是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5cm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4"/>
          <p:cNvSpPr txBox="1">
            <a:spLocks noChangeArrowheads="1"/>
          </p:cNvSpPr>
          <p:nvPr/>
        </p:nvSpPr>
        <p:spPr bwMode="auto">
          <a:xfrm>
            <a:off x="724828" y="2709280"/>
            <a:ext cx="815181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⑵ 如果把它捏成同样高的圆锥，这个圆锥的底面积是多少？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3" name="图示 22"/>
          <p:cNvGraphicFramePr/>
          <p:nvPr/>
        </p:nvGraphicFramePr>
        <p:xfrm>
          <a:off x="970522" y="3925162"/>
          <a:ext cx="7442972" cy="4360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8" name="TextBox 4"/>
          <p:cNvSpPr txBox="1">
            <a:spLocks noChangeArrowheads="1"/>
          </p:cNvSpPr>
          <p:nvPr/>
        </p:nvSpPr>
        <p:spPr bwMode="auto">
          <a:xfrm>
            <a:off x="611560" y="992373"/>
            <a:ext cx="815181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⑴ 如果把它捏成同样底面大小的圆锥，这个圆锥的高是多少？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7"/>
          <p:cNvSpPr txBox="1">
            <a:spLocks noChangeArrowheads="1"/>
          </p:cNvSpPr>
          <p:nvPr/>
        </p:nvSpPr>
        <p:spPr bwMode="auto">
          <a:xfrm>
            <a:off x="3029083" y="1703109"/>
            <a:ext cx="24495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5×3=15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029084" y="3332609"/>
            <a:ext cx="24495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12×3=36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3140" y="987574"/>
            <a:ext cx="2160240" cy="57606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504590" y="2696038"/>
            <a:ext cx="1036662" cy="57606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11" action="ppaction://hlinksldjump"/>
            </p:cNvPr>
            <p:cNvPicPr>
              <a:picLocks noChangeAspect="1"/>
            </p:cNvPicPr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1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21" grpId="0"/>
      <p:bldGraphic spid="23" grpId="0">
        <p:bldAsOne/>
      </p:bldGraphic>
      <p:bldP spid="18" grpId="0"/>
      <p:bldP spid="24" grpId="0"/>
      <p:bldP spid="28" grpId="0"/>
      <p:bldP spid="32" grpId="0" animBg="1"/>
      <p:bldP spid="3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graphicFrame>
        <p:nvGraphicFramePr>
          <p:cNvPr id="21" name="图示 20"/>
          <p:cNvGraphicFramePr/>
          <p:nvPr/>
        </p:nvGraphicFramePr>
        <p:xfrm>
          <a:off x="1592009" y="2718934"/>
          <a:ext cx="4206601" cy="461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8" name="图示 27"/>
          <p:cNvGraphicFramePr/>
          <p:nvPr/>
        </p:nvGraphicFramePr>
        <p:xfrm>
          <a:off x="5211265" y="3420343"/>
          <a:ext cx="643037" cy="461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36" name="组合 35"/>
          <p:cNvGrpSpPr/>
          <p:nvPr/>
        </p:nvGrpSpPr>
        <p:grpSpPr>
          <a:xfrm>
            <a:off x="1221908" y="1887042"/>
            <a:ext cx="6591062" cy="1284830"/>
            <a:chOff x="1619672" y="2198971"/>
            <a:chExt cx="4814426" cy="764250"/>
          </a:xfrm>
          <a:noFill/>
        </p:grpSpPr>
        <p:grpSp>
          <p:nvGrpSpPr>
            <p:cNvPr id="37" name="组合 36"/>
            <p:cNvGrpSpPr/>
            <p:nvPr/>
          </p:nvGrpSpPr>
          <p:grpSpPr>
            <a:xfrm>
              <a:off x="1619672" y="2198971"/>
              <a:ext cx="4814426" cy="764250"/>
              <a:chOff x="0" y="21893"/>
              <a:chExt cx="4814426" cy="764250"/>
            </a:xfrm>
            <a:grpFill/>
          </p:grpSpPr>
          <p:sp>
            <p:nvSpPr>
              <p:cNvPr id="39" name="矩形: 圆角 38"/>
              <p:cNvSpPr/>
              <p:nvPr/>
            </p:nvSpPr>
            <p:spPr>
              <a:xfrm>
                <a:off x="0" y="21893"/>
                <a:ext cx="4814426" cy="764250"/>
              </a:xfrm>
              <a:prstGeom prst="roundRect">
                <a:avLst/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0" name="矩形: 圆角 4"/>
              <p:cNvSpPr txBox="1"/>
              <p:nvPr/>
            </p:nvSpPr>
            <p:spPr>
              <a:xfrm>
                <a:off x="37308" y="59201"/>
                <a:ext cx="4739810" cy="689634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pPr marL="0" lvl="0" indent="0" algn="l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en-US" sz="2400" b="1" kern="1200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通过</a:t>
                </a:r>
                <a:r>
                  <a:rPr lang="zh-CN" altLang="en-US" sz="2400" b="1" kern="12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实验，我们发现：等底等高的圆柱和圆锥，圆锥体积是圆柱体积的  。</a:t>
                </a:r>
                <a:endParaRPr lang="zh-CN" altLang="en-US" sz="2400" kern="12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8" name="文本框 37"/>
                <p:cNvSpPr txBox="1"/>
                <p:nvPr/>
              </p:nvSpPr>
              <p:spPr>
                <a:xfrm>
                  <a:off x="3908945" y="2563421"/>
                  <a:ext cx="356238" cy="257333"/>
                </a:xfrm>
                <a:prstGeom prst="rect">
                  <a:avLst/>
                </a:prstGeom>
                <a:grpFill/>
              </p:spPr>
              <p:txBody>
                <a:bodyPr wrap="square" lIns="0" tIns="0" rIns="0" bIns="0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box>
                          <m:boxPr>
                            <m:ctrlPr>
                              <a:rPr lang="zh-CN" altLang="en-US" sz="2400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</m:ctrlPr>
                          </m:boxPr>
                          <m:e>
                            <m:argPr>
                              <m:argSz m:val="-1"/>
                            </m:argPr>
                            <m:f>
                              <m:fPr>
                                <m:ctrlPr>
                                  <a:rPr lang="en-US" altLang="zh-CN" sz="24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box>
                      </m:oMath>
                    </m:oMathPara>
                  </a14:m>
                  <a:endParaRPr lang="zh-CN" altLang="en-US" sz="2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38" name="文本框 3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08945" y="2563421"/>
                  <a:ext cx="356238" cy="257333"/>
                </a:xfrm>
                <a:prstGeom prst="rect">
                  <a:avLst/>
                </a:prstGeom>
                <a:blipFill rotWithShape="1">
                  <a:blip r:embed="rId1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1" name="组合 10"/>
          <p:cNvGrpSpPr/>
          <p:nvPr/>
        </p:nvGrpSpPr>
        <p:grpSpPr>
          <a:xfrm>
            <a:off x="1187624" y="3075806"/>
            <a:ext cx="6574271" cy="808037"/>
            <a:chOff x="1310344" y="3628017"/>
            <a:chExt cx="4814426" cy="808037"/>
          </a:xfrm>
          <a:noFill/>
        </p:grpSpPr>
        <p:graphicFrame>
          <p:nvGraphicFramePr>
            <p:cNvPr id="41" name="图示 40"/>
            <p:cNvGraphicFramePr/>
            <p:nvPr/>
          </p:nvGraphicFramePr>
          <p:xfrm>
            <a:off x="1310344" y="3628017"/>
            <a:ext cx="4814426" cy="80803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3" r:lo="rId14" r:qs="rId15" r:cs="rId16"/>
            </a:graphicData>
          </a:graphic>
        </p:graphicFrame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2" name="文本框 41"/>
                <p:cNvSpPr txBox="1"/>
                <p:nvPr/>
              </p:nvSpPr>
              <p:spPr>
                <a:xfrm>
                  <a:off x="2056560" y="3940792"/>
                  <a:ext cx="369326" cy="442685"/>
                </a:xfrm>
                <a:prstGeom prst="rect">
                  <a:avLst/>
                </a:prstGeom>
                <a:grpFill/>
              </p:spPr>
              <p:txBody>
                <a:bodyPr wrap="square" lIns="0" tIns="0" rIns="0" bIns="0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box>
                          <m:boxPr>
                            <m:ctrlPr>
                              <a:rPr lang="zh-CN" altLang="en-US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/>
                              </a:rPr>
                            </m:ctrlPr>
                          </m:boxPr>
                          <m:e>
                            <m:argPr>
                              <m:argSz m:val="-1"/>
                            </m:argPr>
                            <m:f>
                              <m:fPr>
                                <m:ctrlPr>
                                  <a:rPr lang="en-US" altLang="zh-CN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num>
                              <m:den>
                                <m:r>
                                  <a:rPr lang="en-US" altLang="zh-CN" sz="2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</m:den>
                            </m:f>
                          </m:e>
                        </m:box>
                      </m:oMath>
                    </m:oMathPara>
                  </a14:m>
                  <a:endPara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42" name="文本框 4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56560" y="3940792"/>
                  <a:ext cx="369326" cy="442685"/>
                </a:xfrm>
                <a:prstGeom prst="rect">
                  <a:avLst/>
                </a:prstGeom>
                <a:blipFill rotWithShape="1">
                  <a:blip r:embed="rId18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7" name="直接连接符 228370"/>
          <p:cNvSpPr/>
          <p:nvPr/>
        </p:nvSpPr>
        <p:spPr>
          <a:xfrm>
            <a:off x="6484369" y="1779662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Adobe Arabic" panose="02040503050201020203" pitchFamily="18" charset="-78"/>
              <a:ea typeface="楷体" panose="02010609060101010101" pitchFamily="49" charset="-122"/>
              <a:sym typeface="Adobe Arabic" panose="02040503050201020203" pitchFamily="18" charset="-78"/>
            </a:endParaRPr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9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20" action="ppaction://hlinksldjump"/>
            </p:cNvPr>
            <p:cNvPicPr>
              <a:picLocks noChangeAspect="1"/>
            </p:cNvPicPr>
            <p:nvPr/>
          </p:nvPicPr>
          <p:blipFill>
            <a:blip r:embed="rId2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2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3059832" y="1673245"/>
            <a:ext cx="367240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题。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743998" y="1578013"/>
            <a:ext cx="1955271" cy="2924005"/>
            <a:chOff x="1752600" y="901700"/>
            <a:chExt cx="5638800" cy="5599113"/>
          </a:xfrm>
        </p:grpSpPr>
        <p:sp>
          <p:nvSpPr>
            <p:cNvPr id="21" name="Oval 2"/>
            <p:cNvSpPr>
              <a:spLocks noChangeAspect="1" noChangeArrowheads="1"/>
            </p:cNvSpPr>
            <p:nvPr/>
          </p:nvSpPr>
          <p:spPr bwMode="auto">
            <a:xfrm>
              <a:off x="1760538" y="4522788"/>
              <a:ext cx="5624512" cy="1978025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Line 3"/>
            <p:cNvSpPr>
              <a:spLocks noChangeAspect="1" noChangeShapeType="1"/>
            </p:cNvSpPr>
            <p:nvPr/>
          </p:nvSpPr>
          <p:spPr bwMode="auto">
            <a:xfrm>
              <a:off x="4573588" y="1600200"/>
              <a:ext cx="0" cy="3859213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Oval 4"/>
            <p:cNvSpPr>
              <a:spLocks noChangeAspect="1" noChangeArrowheads="1"/>
            </p:cNvSpPr>
            <p:nvPr/>
          </p:nvSpPr>
          <p:spPr bwMode="auto">
            <a:xfrm>
              <a:off x="2667000" y="901700"/>
              <a:ext cx="3717925" cy="1308100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Line 5"/>
            <p:cNvSpPr>
              <a:spLocks noChangeShapeType="1"/>
            </p:cNvSpPr>
            <p:nvPr/>
          </p:nvSpPr>
          <p:spPr bwMode="auto">
            <a:xfrm flipH="1">
              <a:off x="1752600" y="1600200"/>
              <a:ext cx="914400" cy="40386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Line 6"/>
            <p:cNvSpPr>
              <a:spLocks noChangeShapeType="1"/>
            </p:cNvSpPr>
            <p:nvPr/>
          </p:nvSpPr>
          <p:spPr bwMode="auto">
            <a:xfrm>
              <a:off x="6400800" y="1600200"/>
              <a:ext cx="990600" cy="38862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15" name="图示 14"/>
          <p:cNvGraphicFramePr/>
          <p:nvPr/>
        </p:nvGraphicFramePr>
        <p:xfrm>
          <a:off x="2699792" y="597068"/>
          <a:ext cx="5485924" cy="4040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746755" y="1578013"/>
            <a:ext cx="1950308" cy="2924004"/>
            <a:chOff x="1760538" y="1079500"/>
            <a:chExt cx="5630862" cy="5421313"/>
          </a:xfrm>
        </p:grpSpPr>
        <p:sp>
          <p:nvSpPr>
            <p:cNvPr id="16" name="Oval 2"/>
            <p:cNvSpPr>
              <a:spLocks noChangeAspect="1" noChangeArrowheads="1"/>
            </p:cNvSpPr>
            <p:nvPr/>
          </p:nvSpPr>
          <p:spPr bwMode="auto">
            <a:xfrm>
              <a:off x="1760538" y="4522788"/>
              <a:ext cx="5624512" cy="1978025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Line 3"/>
            <p:cNvSpPr>
              <a:spLocks noChangeAspect="1" noChangeShapeType="1"/>
            </p:cNvSpPr>
            <p:nvPr/>
          </p:nvSpPr>
          <p:spPr bwMode="auto">
            <a:xfrm>
              <a:off x="4573588" y="1600200"/>
              <a:ext cx="0" cy="3859213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Oval 4"/>
            <p:cNvSpPr>
              <a:spLocks noChangeAspect="1" noChangeArrowheads="1"/>
            </p:cNvSpPr>
            <p:nvPr/>
          </p:nvSpPr>
          <p:spPr bwMode="auto">
            <a:xfrm>
              <a:off x="3048000" y="1079500"/>
              <a:ext cx="2997200" cy="1054100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5"/>
            <p:cNvSpPr>
              <a:spLocks noChangeShapeType="1"/>
            </p:cNvSpPr>
            <p:nvPr/>
          </p:nvSpPr>
          <p:spPr bwMode="auto">
            <a:xfrm flipH="1">
              <a:off x="1778000" y="1600199"/>
              <a:ext cx="1295400" cy="401984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Line 6"/>
            <p:cNvSpPr>
              <a:spLocks noChangeShapeType="1"/>
            </p:cNvSpPr>
            <p:nvPr/>
          </p:nvSpPr>
          <p:spPr bwMode="auto">
            <a:xfrm>
              <a:off x="6096000" y="1600200"/>
              <a:ext cx="1295400" cy="38862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30" name="图示 29"/>
          <p:cNvGraphicFramePr/>
          <p:nvPr/>
        </p:nvGraphicFramePr>
        <p:xfrm>
          <a:off x="2958318" y="589800"/>
          <a:ext cx="5485924" cy="4040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aphicFrame>
        <p:nvGraphicFramePr>
          <p:cNvPr id="20" name="图示 19"/>
          <p:cNvGraphicFramePr/>
          <p:nvPr/>
        </p:nvGraphicFramePr>
        <p:xfrm>
          <a:off x="2699792" y="597068"/>
          <a:ext cx="5485924" cy="4040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11" action="ppaction://hlinksldjump"/>
            </p:cNvPr>
            <p:cNvPicPr>
              <a:picLocks noChangeAspect="1"/>
            </p:cNvPicPr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1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746755" y="1708338"/>
            <a:ext cx="1948109" cy="2781674"/>
            <a:chOff x="1752600" y="1281113"/>
            <a:chExt cx="5638800" cy="5219700"/>
          </a:xfrm>
        </p:grpSpPr>
        <p:sp>
          <p:nvSpPr>
            <p:cNvPr id="21" name="Oval 2"/>
            <p:cNvSpPr>
              <a:spLocks noChangeAspect="1" noChangeArrowheads="1"/>
            </p:cNvSpPr>
            <p:nvPr/>
          </p:nvSpPr>
          <p:spPr bwMode="auto">
            <a:xfrm>
              <a:off x="1760538" y="4522788"/>
              <a:ext cx="5624512" cy="1978025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Line 3"/>
            <p:cNvSpPr>
              <a:spLocks noChangeAspect="1" noChangeShapeType="1"/>
            </p:cNvSpPr>
            <p:nvPr/>
          </p:nvSpPr>
          <p:spPr bwMode="auto">
            <a:xfrm>
              <a:off x="4573588" y="1600200"/>
              <a:ext cx="0" cy="3859213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Oval 4"/>
            <p:cNvSpPr>
              <a:spLocks noChangeAspect="1" noChangeArrowheads="1"/>
            </p:cNvSpPr>
            <p:nvPr/>
          </p:nvSpPr>
          <p:spPr bwMode="auto">
            <a:xfrm>
              <a:off x="3657600" y="1281113"/>
              <a:ext cx="1774825" cy="623887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Line 5"/>
            <p:cNvSpPr>
              <a:spLocks noChangeShapeType="1"/>
            </p:cNvSpPr>
            <p:nvPr/>
          </p:nvSpPr>
          <p:spPr bwMode="auto">
            <a:xfrm flipH="1">
              <a:off x="1752600" y="1600200"/>
              <a:ext cx="1905000" cy="38862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Line 6"/>
            <p:cNvSpPr>
              <a:spLocks noChangeShapeType="1"/>
            </p:cNvSpPr>
            <p:nvPr/>
          </p:nvSpPr>
          <p:spPr bwMode="auto">
            <a:xfrm>
              <a:off x="5410200" y="1600200"/>
              <a:ext cx="1981200" cy="38862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30" name="图示 29"/>
          <p:cNvGraphicFramePr/>
          <p:nvPr/>
        </p:nvGraphicFramePr>
        <p:xfrm>
          <a:off x="2958318" y="589800"/>
          <a:ext cx="5485924" cy="4040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aphicFrame>
        <p:nvGraphicFramePr>
          <p:cNvPr id="15" name="图示 14"/>
          <p:cNvGraphicFramePr/>
          <p:nvPr/>
        </p:nvGraphicFramePr>
        <p:xfrm>
          <a:off x="2699792" y="597068"/>
          <a:ext cx="5485924" cy="4040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1" action="ppaction://hlinksldjump"/>
            </p:cNvPr>
            <p:cNvPicPr>
              <a:picLocks noChangeAspect="1"/>
            </p:cNvPicPr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736061" y="1779663"/>
            <a:ext cx="1943172" cy="2710349"/>
            <a:chOff x="1752600" y="1406525"/>
            <a:chExt cx="5638800" cy="5094288"/>
          </a:xfrm>
        </p:grpSpPr>
        <p:sp>
          <p:nvSpPr>
            <p:cNvPr id="16" name="Oval 2"/>
            <p:cNvSpPr>
              <a:spLocks noChangeAspect="1" noChangeArrowheads="1"/>
            </p:cNvSpPr>
            <p:nvPr/>
          </p:nvSpPr>
          <p:spPr bwMode="auto">
            <a:xfrm>
              <a:off x="1760538" y="4522788"/>
              <a:ext cx="5624512" cy="1978025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Line 3"/>
            <p:cNvSpPr>
              <a:spLocks noChangeAspect="1" noChangeShapeType="1"/>
            </p:cNvSpPr>
            <p:nvPr/>
          </p:nvSpPr>
          <p:spPr bwMode="auto">
            <a:xfrm>
              <a:off x="4573588" y="1600200"/>
              <a:ext cx="0" cy="3859213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18" name="Oval 4"/>
            <p:cNvSpPr>
              <a:spLocks noChangeAspect="1" noChangeArrowheads="1"/>
            </p:cNvSpPr>
            <p:nvPr/>
          </p:nvSpPr>
          <p:spPr bwMode="auto">
            <a:xfrm>
              <a:off x="4038600" y="1406525"/>
              <a:ext cx="982663" cy="346075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5"/>
            <p:cNvSpPr>
              <a:spLocks noChangeShapeType="1"/>
            </p:cNvSpPr>
            <p:nvPr/>
          </p:nvSpPr>
          <p:spPr bwMode="auto">
            <a:xfrm flipH="1">
              <a:off x="1752600" y="1600200"/>
              <a:ext cx="2286000" cy="38862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Line 6"/>
            <p:cNvSpPr>
              <a:spLocks noChangeShapeType="1"/>
            </p:cNvSpPr>
            <p:nvPr/>
          </p:nvSpPr>
          <p:spPr bwMode="auto">
            <a:xfrm>
              <a:off x="5029200" y="1600200"/>
              <a:ext cx="2362200" cy="38862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20" name="图示 19"/>
          <p:cNvGraphicFramePr/>
          <p:nvPr/>
        </p:nvGraphicFramePr>
        <p:xfrm>
          <a:off x="2699792" y="597068"/>
          <a:ext cx="5485924" cy="4040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2"/>
          <p:cNvSpPr>
            <a:spLocks noChangeAspect="1" noChangeArrowheads="1"/>
          </p:cNvSpPr>
          <p:nvPr/>
        </p:nvSpPr>
        <p:spPr bwMode="auto">
          <a:xfrm>
            <a:off x="738796" y="3437630"/>
            <a:ext cx="1938248" cy="1052382"/>
          </a:xfrm>
          <a:prstGeom prst="ellips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Line 3"/>
          <p:cNvSpPr>
            <a:spLocks noChangeAspect="1" noChangeShapeType="1"/>
          </p:cNvSpPr>
          <p:nvPr/>
        </p:nvSpPr>
        <p:spPr bwMode="auto">
          <a:xfrm>
            <a:off x="1708194" y="1882705"/>
            <a:ext cx="0" cy="2053244"/>
          </a:xfrm>
          <a:prstGeom prst="line">
            <a:avLst/>
          </a:prstGeom>
          <a:noFill/>
          <a:ln w="38100">
            <a:solidFill>
              <a:srgbClr val="FF3300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Oval 4"/>
          <p:cNvSpPr>
            <a:spLocks noChangeAspect="1" noChangeArrowheads="1"/>
          </p:cNvSpPr>
          <p:nvPr/>
        </p:nvSpPr>
        <p:spPr bwMode="auto">
          <a:xfrm>
            <a:off x="1615740" y="1832584"/>
            <a:ext cx="184360" cy="100242"/>
          </a:xfrm>
          <a:prstGeom prst="ellips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Line 5"/>
          <p:cNvSpPr>
            <a:spLocks noChangeShapeType="1"/>
          </p:cNvSpPr>
          <p:nvPr/>
        </p:nvSpPr>
        <p:spPr bwMode="auto">
          <a:xfrm flipH="1">
            <a:off x="736060" y="1897061"/>
            <a:ext cx="877489" cy="205324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Line 6"/>
          <p:cNvSpPr>
            <a:spLocks noChangeShapeType="1"/>
          </p:cNvSpPr>
          <p:nvPr/>
        </p:nvSpPr>
        <p:spPr bwMode="auto">
          <a:xfrm>
            <a:off x="1800100" y="1882705"/>
            <a:ext cx="879133" cy="206760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5" name="图示 14"/>
          <p:cNvGraphicFramePr/>
          <p:nvPr/>
        </p:nvGraphicFramePr>
        <p:xfrm>
          <a:off x="2699792" y="597068"/>
          <a:ext cx="5485924" cy="4040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38796" y="1635646"/>
            <a:ext cx="1947392" cy="2645250"/>
            <a:chOff x="738796" y="1844762"/>
            <a:chExt cx="1947392" cy="2645250"/>
          </a:xfrm>
        </p:grpSpPr>
        <p:sp>
          <p:nvSpPr>
            <p:cNvPr id="16" name="Oval 2"/>
            <p:cNvSpPr>
              <a:spLocks noChangeAspect="1" noChangeArrowheads="1"/>
            </p:cNvSpPr>
            <p:nvPr/>
          </p:nvSpPr>
          <p:spPr bwMode="auto">
            <a:xfrm>
              <a:off x="738796" y="3437630"/>
              <a:ext cx="1938248" cy="1052382"/>
            </a:xfrm>
            <a:prstGeom prst="ellipse">
              <a:avLst/>
            </a:prstGeom>
            <a:noFill/>
            <a:ln w="762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Line 3"/>
            <p:cNvSpPr>
              <a:spLocks noChangeAspect="1" noChangeShapeType="1"/>
            </p:cNvSpPr>
            <p:nvPr/>
          </p:nvSpPr>
          <p:spPr bwMode="auto">
            <a:xfrm>
              <a:off x="1708194" y="1882705"/>
              <a:ext cx="0" cy="2053244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19" name="Line 5"/>
            <p:cNvSpPr>
              <a:spLocks noChangeShapeType="1"/>
            </p:cNvSpPr>
            <p:nvPr/>
          </p:nvSpPr>
          <p:spPr bwMode="auto">
            <a:xfrm flipH="1">
              <a:off x="747291" y="1844762"/>
              <a:ext cx="988485" cy="205324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Line 6"/>
            <p:cNvSpPr>
              <a:spLocks noChangeShapeType="1"/>
            </p:cNvSpPr>
            <p:nvPr/>
          </p:nvSpPr>
          <p:spPr bwMode="auto">
            <a:xfrm>
              <a:off x="1734236" y="1861148"/>
              <a:ext cx="951952" cy="205324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Oval 4"/>
            <p:cNvSpPr>
              <a:spLocks noChangeAspect="1" noChangeArrowheads="1"/>
            </p:cNvSpPr>
            <p:nvPr/>
          </p:nvSpPr>
          <p:spPr bwMode="auto">
            <a:xfrm flipV="1">
              <a:off x="1687633" y="1844762"/>
              <a:ext cx="84084" cy="4572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9" name="组合 4"/>
          <p:cNvGrpSpPr/>
          <p:nvPr/>
        </p:nvGrpSpPr>
        <p:grpSpPr bwMode="auto">
          <a:xfrm flipH="1">
            <a:off x="2915816" y="1419621"/>
            <a:ext cx="3672408" cy="2010801"/>
            <a:chOff x="2316267" y="1170205"/>
            <a:chExt cx="3015464" cy="546839"/>
          </a:xfrm>
          <a:noFill/>
        </p:grpSpPr>
        <p:sp>
          <p:nvSpPr>
            <p:cNvPr id="30" name="云形标注 82"/>
            <p:cNvSpPr>
              <a:spLocks noChangeArrowheads="1"/>
            </p:cNvSpPr>
            <p:nvPr/>
          </p:nvSpPr>
          <p:spPr bwMode="auto">
            <a:xfrm>
              <a:off x="2316267" y="1170205"/>
              <a:ext cx="3015464" cy="546839"/>
            </a:xfrm>
            <a:prstGeom prst="cloudCallout">
              <a:avLst>
                <a:gd name="adj1" fmla="val -59829"/>
                <a:gd name="adj2" fmla="val 42623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31" name="矩形 4"/>
            <p:cNvSpPr>
              <a:spLocks noChangeArrowheads="1"/>
            </p:cNvSpPr>
            <p:nvPr/>
          </p:nvSpPr>
          <p:spPr bwMode="auto">
            <a:xfrm>
              <a:off x="2361071" y="1228918"/>
              <a:ext cx="2927537" cy="32643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kern="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不改变圆柱的其它</a:t>
              </a:r>
              <a:r>
                <a:rPr lang="zh-CN" altLang="en-US" sz="2400" b="1" kern="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条</a:t>
              </a:r>
              <a:endParaRPr lang="en-US" altLang="zh-CN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kern="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件</a:t>
              </a:r>
              <a:r>
                <a:rPr lang="zh-CN" altLang="en-US" sz="2400" b="1" kern="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，只要把上底面变成一点就切成了最大的</a:t>
              </a:r>
              <a:r>
                <a:rPr lang="zh-CN" altLang="en-US" sz="2400" b="1" kern="0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圆锥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。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</p:txBody>
        </p:sp>
      </p:grpSp>
      <p:pic>
        <p:nvPicPr>
          <p:cNvPr id="32" name="Picture 2" descr="http://pic74.nipic.com/file/20150813/21438120_093503125943_2.jpg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4824" l="11068" r="8991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6423396" y="2667229"/>
            <a:ext cx="1536286" cy="154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0" name="图示 19"/>
          <p:cNvGraphicFramePr/>
          <p:nvPr/>
        </p:nvGraphicFramePr>
        <p:xfrm>
          <a:off x="2699792" y="597068"/>
          <a:ext cx="5485924" cy="4040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408ce669-541f-47d9-a3c8-5796ce90163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1135</Words>
  <Application>WPS 演示</Application>
  <PresentationFormat>全屏显示(16:9)</PresentationFormat>
  <Paragraphs>208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9" baseType="lpstr">
      <vt:lpstr>Arial</vt:lpstr>
      <vt:lpstr>宋体</vt:lpstr>
      <vt:lpstr>Wingdings</vt:lpstr>
      <vt:lpstr>黑体</vt:lpstr>
      <vt:lpstr>楷体</vt:lpstr>
      <vt:lpstr>微软雅黑</vt:lpstr>
      <vt:lpstr>幼圆</vt:lpstr>
      <vt:lpstr>等线</vt:lpstr>
      <vt:lpstr>Calibri</vt:lpstr>
      <vt:lpstr>Arial Unicode MS</vt:lpstr>
      <vt:lpstr>Cambria Math</vt:lpstr>
      <vt:lpstr>Cambria Math</vt:lpstr>
      <vt:lpstr>Arial</vt:lpstr>
      <vt:lpstr>Times New Roman</vt:lpstr>
      <vt:lpstr>Adobe Arabic</vt:lpstr>
      <vt:lpstr>DejaVu Math TeX Gyre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2023-02-13T05:12:10Z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CAF19B85DC2847E8BD699B5E642E57B6</vt:lpwstr>
  </property>
</Properties>
</file>