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1" r:id="rId7"/>
    <p:sldId id="262" r:id="rId8"/>
    <p:sldId id="275" r:id="rId9"/>
    <p:sldId id="276" r:id="rId10"/>
    <p:sldId id="277" r:id="rId11"/>
    <p:sldId id="267" r:id="rId12"/>
    <p:sldId id="269" r:id="rId13"/>
    <p:sldId id="278" r:id="rId14"/>
    <p:sldId id="279" r:id="rId15"/>
    <p:sldId id="280" r:id="rId16"/>
    <p:sldId id="281" r:id="rId17"/>
    <p:sldId id="282" r:id="rId18"/>
    <p:sldId id="274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CB299-81F6-4001-8495-6E746B8451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344F7-5478-46CF-A6B4-88FC78F899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3FD83-C9FC-4F19-8F07-68527032E5C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5F260-6229-49F5-9B6C-37205E9DD1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EBD2D-29E6-4BCC-BD94-F9461E33387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2369-0E8C-4F08-81B3-C53E0DD905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8FC5D-7A53-43CB-B9E4-DD3FDB1AAB8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2353E-C579-40A6-8B04-5094A6A93F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5E0C2-CBB5-4B0D-9B74-0C078AF75B1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70316-99F6-4A37-A99E-9CC74F5CEA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7B639-DDE8-45D0-A485-2E1E26AD4C3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EB0C6-F59F-4CD3-94CE-E04C4DF4EE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84CB0-AC7B-489D-973F-4918379C7B9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25789-6F76-4037-ACA6-6E02D63C87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E57F2-BDE4-43D8-A2E6-6D567FDFBD5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BEC7D-0282-4E38-AC14-4ED90A0260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C02BF-4076-4D55-979E-D0248544AFD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08BA3-10CA-486F-9E2A-D1BDB2A950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C3145-2F26-4192-8375-86C24F5A1B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8D2EB-FE6E-488E-A577-E366AFB4F7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606B1-FC36-401C-9C2D-C08540C63D5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6C514-B529-4780-81FD-1891211B15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50D1F-CFCA-4717-8663-85A97F73009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96374-9FD4-4A5A-AAAC-1635760FA7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2F00724-540D-41B5-B6AC-F22582F6F68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AA18B2F-2059-41AE-93DF-ED0C91E0FA7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445734" y="1988840"/>
            <a:ext cx="8143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Calibri" panose="020F0502020204030204" pitchFamily="34" charset="0"/>
                <a:ea typeface="隶书" pitchFamily="49" charset="-122"/>
              </a:rPr>
              <a:t>冀教版六年级数学下册第二单元</a:t>
            </a:r>
            <a:endParaRPr lang="zh-CN" altLang="en-US" sz="3600" dirty="0">
              <a:solidFill>
                <a:schemeClr val="bg1"/>
              </a:solidFill>
              <a:latin typeface="Calibri" panose="020F0502020204030204" pitchFamily="34" charset="0"/>
              <a:ea typeface="隶书" pitchFamily="49" charset="-122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1874483" y="3140968"/>
            <a:ext cx="5286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认识反比例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AutoShape 3"/>
          <p:cNvSpPr>
            <a:spLocks noChangeArrowheads="1"/>
          </p:cNvSpPr>
          <p:nvPr/>
        </p:nvSpPr>
        <p:spPr bwMode="auto">
          <a:xfrm>
            <a:off x="250825" y="2398713"/>
            <a:ext cx="8642350" cy="37449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339966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23850" y="2471738"/>
            <a:ext cx="8496300" cy="341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两种相关联的量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一种量变化，另一种量也随着变化，如果这两种量中相对应的两个数的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积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一定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这两种量就叫做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成反比例的量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它们的关系叫做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反比例关系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8" name="TextBox 7"/>
          <p:cNvSpPr txBox="1">
            <a:spLocks noChangeArrowheads="1"/>
          </p:cNvSpPr>
          <p:nvPr/>
        </p:nvSpPr>
        <p:spPr bwMode="auto">
          <a:xfrm>
            <a:off x="428625" y="311150"/>
            <a:ext cx="29289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每天看书的页数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9" name="TextBox 8"/>
          <p:cNvSpPr txBox="1">
            <a:spLocks noChangeArrowheads="1"/>
          </p:cNvSpPr>
          <p:nvPr/>
        </p:nvSpPr>
        <p:spPr bwMode="auto">
          <a:xfrm>
            <a:off x="3071813" y="333375"/>
            <a:ext cx="642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3571875" y="311150"/>
            <a:ext cx="20716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需要的天数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1" name="TextBox 10"/>
          <p:cNvSpPr txBox="1">
            <a:spLocks noChangeArrowheads="1"/>
          </p:cNvSpPr>
          <p:nvPr/>
        </p:nvSpPr>
        <p:spPr bwMode="auto">
          <a:xfrm>
            <a:off x="5429250" y="333375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2" name="TextBox 11"/>
          <p:cNvSpPr txBox="1">
            <a:spLocks noChangeArrowheads="1"/>
          </p:cNvSpPr>
          <p:nvPr/>
        </p:nvSpPr>
        <p:spPr bwMode="auto">
          <a:xfrm>
            <a:off x="5715000" y="333375"/>
            <a:ext cx="2071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书的总页数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3" name="TextBox 12"/>
          <p:cNvSpPr txBox="1">
            <a:spLocks noChangeArrowheads="1"/>
          </p:cNvSpPr>
          <p:nvPr/>
        </p:nvSpPr>
        <p:spPr bwMode="auto">
          <a:xfrm>
            <a:off x="7358063" y="333375"/>
            <a:ext cx="1500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（一定）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4" name="TextBox 13"/>
          <p:cNvSpPr txBox="1">
            <a:spLocks noChangeArrowheads="1"/>
          </p:cNvSpPr>
          <p:nvPr/>
        </p:nvSpPr>
        <p:spPr bwMode="auto">
          <a:xfrm>
            <a:off x="1428750" y="1239838"/>
            <a:ext cx="2000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零钱的面值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5" name="TextBox 14"/>
          <p:cNvSpPr txBox="1">
            <a:spLocks noChangeArrowheads="1"/>
          </p:cNvSpPr>
          <p:nvPr/>
        </p:nvSpPr>
        <p:spPr bwMode="auto">
          <a:xfrm>
            <a:off x="3357563" y="1262063"/>
            <a:ext cx="642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6" name="TextBox 15"/>
          <p:cNvSpPr txBox="1">
            <a:spLocks noChangeArrowheads="1"/>
          </p:cNvSpPr>
          <p:nvPr/>
        </p:nvSpPr>
        <p:spPr bwMode="auto">
          <a:xfrm>
            <a:off x="3786188" y="1239838"/>
            <a:ext cx="20716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零钱的张数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7" name="TextBox 16"/>
          <p:cNvSpPr txBox="1">
            <a:spLocks noChangeArrowheads="1"/>
          </p:cNvSpPr>
          <p:nvPr/>
        </p:nvSpPr>
        <p:spPr bwMode="auto">
          <a:xfrm>
            <a:off x="5715000" y="1262063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8" name="TextBox 17"/>
          <p:cNvSpPr txBox="1">
            <a:spLocks noChangeArrowheads="1"/>
          </p:cNvSpPr>
          <p:nvPr/>
        </p:nvSpPr>
        <p:spPr bwMode="auto">
          <a:xfrm>
            <a:off x="6000750" y="1262063"/>
            <a:ext cx="1071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714375" y="1228725"/>
            <a:ext cx="300355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4400" b="1">
                <a:ea typeface="华文新魏" pitchFamily="2" charset="-122"/>
              </a:rPr>
              <a:t>判断方法：</a:t>
            </a:r>
            <a:endParaRPr lang="zh-CN" altLang="en-US" sz="4400" b="1">
              <a:ea typeface="华文新魏" pitchFamily="2" charset="-122"/>
            </a:endParaRP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428624" y="2228850"/>
            <a:ext cx="8031807" cy="1719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判定两个量是不是成反比例，主要是看它们的</a:t>
            </a: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积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是不是</a:t>
            </a: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一定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的。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0" y="285750"/>
            <a:ext cx="22764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785813" y="1285875"/>
            <a:ext cx="7572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判断下面每组中的两种量是否成反比例，说明理由。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785813" y="2643188"/>
            <a:ext cx="75723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）路程一定，汽车行驶的速度和需要的时间。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785813" y="3929063"/>
            <a:ext cx="75723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）聪聪拿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元钱买练习本，每本的价钱和购买的本数。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785813" y="5216525"/>
            <a:ext cx="75723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）三角形的面积一定，它的底和高。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 descr="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0" y="142875"/>
            <a:ext cx="22002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785813" y="1501775"/>
            <a:ext cx="7572375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判断下面每题中的两种量成什么比例，说明理由。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785813" y="2859088"/>
            <a:ext cx="75723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）乒乓球总个数一定，每盒装的个数和需要的盒数。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785813" y="4144963"/>
            <a:ext cx="75723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）全班人数一定，男生人数和女生人数。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357188" y="357188"/>
            <a:ext cx="8286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运完一批货物，每天运送的吨数和需要的天数如下表。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483" name="图片 2" descr="2.jpg"/>
          <p:cNvPicPr>
            <a:picLocks noChangeAspect="1"/>
          </p:cNvPicPr>
          <p:nvPr/>
        </p:nvPicPr>
        <p:blipFill>
          <a:blip r:embed="rId1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205315" y="1772816"/>
            <a:ext cx="8615157" cy="13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214313" y="3571875"/>
            <a:ext cx="6572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）表中有哪两种相关联的量？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214313" y="4354513"/>
            <a:ext cx="8143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）表中相关联的两种量成反比例吗？为什么？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357188" y="357188"/>
            <a:ext cx="8286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学校印刷厂准备把一批纸装订成数学练习本。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1507" name="图片 2" descr="2.jpg"/>
          <p:cNvPicPr>
            <a:picLocks noChangeAspect="1"/>
          </p:cNvPicPr>
          <p:nvPr/>
        </p:nvPicPr>
        <p:blipFill>
          <a:blip r:embed="rId1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334398" y="1831005"/>
            <a:ext cx="8606159" cy="131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214313" y="3140968"/>
            <a:ext cx="6572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）照上面的计算，完成上表。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214313" y="3923606"/>
            <a:ext cx="8143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）每本的页数和装订的本书成什么比例？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214313" y="5084068"/>
            <a:ext cx="8726244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）这批纸一共有多少张？（每张纸按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页计算）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214313" y="357188"/>
            <a:ext cx="5286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4*.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看图填表并回答问题。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531" name="图片 2" descr="2.jpg"/>
          <p:cNvPicPr>
            <a:picLocks noChangeAspect="1"/>
          </p:cNvPicPr>
          <p:nvPr/>
        </p:nvPicPr>
        <p:blipFill>
          <a:blip r:embed="rId1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42875" y="1214438"/>
            <a:ext cx="30861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3" descr="4.jpg"/>
          <p:cNvPicPr>
            <a:picLocks noChangeAspect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3286125" y="2305050"/>
            <a:ext cx="5786438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928688" y="4357688"/>
            <a:ext cx="7715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大齿轮的转数与小齿轮的转数成什么比例？为什么？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 rot="5400000">
            <a:off x="-648194" y="2816546"/>
            <a:ext cx="4227936" cy="988349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60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华文楷体"/>
                <a:ea typeface="华文楷体"/>
              </a:rPr>
              <a:t>本课小结</a:t>
            </a:r>
            <a:endParaRPr lang="zh-CN" altLang="en-US" sz="6000" b="1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华文楷体"/>
              <a:ea typeface="华文楷体"/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2643187" y="1065213"/>
            <a:ext cx="5786437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本节课主要学习了反比例关系，要求同学们对照正比例关系，掌握什么样的两个量才是成反比例的量，什么 叫做反比例关系！并能解决反比例的实际问题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 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611313" y="1714500"/>
            <a:ext cx="6675437" cy="708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33350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正比例关系的意义是什么？</a:t>
            </a:r>
            <a:endParaRPr lang="en-US" altLang="zh-CN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" name="WordArt 5"/>
          <p:cNvSpPr>
            <a:spLocks noChangeArrowheads="1" noChangeShapeType="1" noTextEdit="1"/>
          </p:cNvSpPr>
          <p:nvPr/>
        </p:nvSpPr>
        <p:spPr bwMode="auto">
          <a:xfrm>
            <a:off x="3357563" y="285750"/>
            <a:ext cx="1857375" cy="10001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96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楷体"/>
                <a:ea typeface="华文楷体"/>
              </a:rPr>
              <a:t>复习</a:t>
            </a:r>
            <a:endParaRPr lang="zh-CN" altLang="en-US" sz="96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楷体"/>
              <a:ea typeface="华文楷体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539552" y="3071637"/>
            <a:ext cx="8208962" cy="31702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两种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相关联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的量，一种量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变化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，另一种量也随着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变化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如果这两种量中相对应的两个数的比的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比值一定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这两种量就叫做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成正比例的量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它们之间的关系叫做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正比例关系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197" name="图片 4" descr="63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188" y="585788"/>
            <a:ext cx="171450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68313" y="1341438"/>
            <a:ext cx="8351837" cy="1754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33350"/>
            <a:r>
              <a:rPr lang="en-US" altLang="zh-CN" sz="54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5400" b="1" dirty="0">
                <a:latin typeface="华文楷体" pitchFamily="2" charset="-122"/>
                <a:ea typeface="华文楷体" pitchFamily="2" charset="-122"/>
              </a:rPr>
              <a:t>判断两种相关联量成不成正比例的关键是什么？</a:t>
            </a:r>
            <a:endParaRPr lang="en-US" altLang="zh-CN" sz="5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214563" y="3390900"/>
            <a:ext cx="3714750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比值一定</a:t>
            </a:r>
            <a:endParaRPr lang="zh-CN" altLang="en-US" sz="6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314325" y="2348880"/>
            <a:ext cx="8229600" cy="3214688"/>
          </a:xfrm>
        </p:spPr>
        <p:txBody>
          <a:bodyPr/>
          <a:lstStyle/>
          <a:p>
            <a:pPr indent="342900" eaLnBrk="1" hangingPunct="1"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）工作效率一定，工作时间和工作总量。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  <a:p>
            <a:pPr indent="342900" eaLnBrk="1" hangingPunct="1"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）每头奶牛的产奶量一定，奶牛的头数和产奶总量。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  <a:p>
            <a:pPr indent="342900" eaLnBrk="1" hangingPunct="1"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）正方形的边长和它的面积。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642938" y="714375"/>
            <a:ext cx="7572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判断下面各题中的两种量是否成正比例？为什么？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 descr="13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4313" y="357188"/>
            <a:ext cx="285750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285750" y="568325"/>
            <a:ext cx="20716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新知学习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785813" y="1500188"/>
            <a:ext cx="78581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亮亮、红红、聪聪和丫丫各看完一本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安徒生童话选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9" name="图片 4" descr="1.jpg"/>
          <p:cNvPicPr>
            <a:picLocks noChangeAspect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500063" y="2754313"/>
            <a:ext cx="8358187" cy="235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1857375" y="5214938"/>
            <a:ext cx="5643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从表中你发现了什么规律？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1.jpg"/>
          <p:cNvPicPr>
            <a:picLocks noChangeAspect="1"/>
          </p:cNvPicPr>
          <p:nvPr/>
        </p:nvPicPr>
        <p:blipFill>
          <a:blip r:embed="rId1" cstate="email">
            <a:lum contrast="20000"/>
          </a:blip>
          <a:srcRect/>
          <a:stretch>
            <a:fillRect/>
          </a:stretch>
        </p:blipFill>
        <p:spPr bwMode="auto">
          <a:xfrm>
            <a:off x="500063" y="292100"/>
            <a:ext cx="8358187" cy="235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8625" y="2811463"/>
            <a:ext cx="29289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每天看书的页数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71813" y="2833688"/>
            <a:ext cx="642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571875" y="2811463"/>
            <a:ext cx="20716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需要的天数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429250" y="2833688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715000" y="2833688"/>
            <a:ext cx="2071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书的总页数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58063" y="2833688"/>
            <a:ext cx="1500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（一定）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2057" y="3501008"/>
            <a:ext cx="825640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从上面的问题中可以看出，需要的天数随着每天看的页数的变化而变化。每天看的页数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扩大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，需要的天数就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缩小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；反之，每天看的页数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缩小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，需要的天数就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扩大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。而且，每天看的页数和需要的天数的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乘积一定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（这本书的总页数一定）时。我们说每天看的页数和需要的天数这两种量成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反比例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71438" y="649288"/>
            <a:ext cx="8929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把一张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元的人民币分别换成同一种面值的零钱。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5" name="图片 2" descr="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649413"/>
            <a:ext cx="9144000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357688" y="2697163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00750" y="2697163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929563" y="2697163"/>
            <a:ext cx="285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500" y="5143500"/>
            <a:ext cx="5572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从表中你发现了什么规律？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7" descr="6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3" y="3643313"/>
            <a:ext cx="2071687" cy="246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71625" y="2557463"/>
            <a:ext cx="2000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零钱的面值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00438" y="2581275"/>
            <a:ext cx="6429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29063" y="2557463"/>
            <a:ext cx="2071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零钱的张数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57875" y="2581275"/>
            <a:ext cx="500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43625" y="2581275"/>
            <a:ext cx="1071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343" name="图片 6" descr="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797" y="526261"/>
            <a:ext cx="8712968" cy="1697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TextBox 7"/>
          <p:cNvSpPr txBox="1">
            <a:spLocks noChangeArrowheads="1"/>
          </p:cNvSpPr>
          <p:nvPr/>
        </p:nvSpPr>
        <p:spPr bwMode="auto">
          <a:xfrm>
            <a:off x="4357688" y="1581150"/>
            <a:ext cx="571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6000750" y="1581150"/>
            <a:ext cx="571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6" name="TextBox 9"/>
          <p:cNvSpPr txBox="1">
            <a:spLocks noChangeArrowheads="1"/>
          </p:cNvSpPr>
          <p:nvPr/>
        </p:nvSpPr>
        <p:spPr bwMode="auto">
          <a:xfrm>
            <a:off x="7929563" y="1581150"/>
            <a:ext cx="2857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1500" y="3175000"/>
            <a:ext cx="79295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从上面的问题中可以看出，零钱的张数随着零钱的面值的变化而变化。零钱的面值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扩大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，零钱的张数就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缩小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；反之，零钱的面值数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缩小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，零钱的张数就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扩大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。而且，零钱的面值和零钱的张数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乘积一定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时。我们说每天看的页数和需要的天数这两种量成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反比例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2143125" y="3359150"/>
            <a:ext cx="5572125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零钱的面值与张数这两种量成反比例吗？为什么？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3" name="图片 2" descr="63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4375" y="644525"/>
            <a:ext cx="2071688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081d1282-87be-490a-8ca8-8040e85f2e8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1172</Words>
  <Application>WPS 演示</Application>
  <PresentationFormat>全屏显示(4:3)</PresentationFormat>
  <Paragraphs>134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隶书</vt:lpstr>
      <vt:lpstr>微软雅黑</vt:lpstr>
      <vt:lpstr>华文隶书</vt:lpstr>
      <vt:lpstr>华文楷体</vt:lpstr>
      <vt:lpstr>华文楷体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16</cp:revision>
  <dcterms:created xsi:type="dcterms:W3CDTF">2014-03-19T02:41:00Z</dcterms:created>
  <dcterms:modified xsi:type="dcterms:W3CDTF">2023-02-14T04:57:00Z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379D8056E8494D68857F95CE2C088979</vt:lpwstr>
  </property>
  <property fmtid="{D5CDD505-2E9C-101B-9397-08002B2CF9AE}" pid="3" name="KSOProductBuildVer">
    <vt:lpwstr>2052-11.1.0.13703</vt:lpwstr>
  </property>
</Properties>
</file>