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10"/>
  </p:notesMasterIdLst>
  <p:sldIdLst>
    <p:sldId id="306" r:id="rId4"/>
    <p:sldId id="425" r:id="rId5"/>
    <p:sldId id="426" r:id="rId6"/>
    <p:sldId id="427" r:id="rId7"/>
    <p:sldId id="428" r:id="rId8"/>
    <p:sldId id="424" r:id="rId9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310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7AB81-9771-47E2-A218-B523FAC8A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1F2EB4-FEFE-4FA7-9713-CC2F3E2B3F6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2"/>
          <p:cNvGrpSpPr/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图片 13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819525"/>
              <a:ext cx="9144000" cy="3038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/>
            <p:cNvSpPr/>
            <p:nvPr userDrawn="1"/>
          </p:nvSpPr>
          <p:spPr>
            <a:xfrm>
              <a:off x="0" y="0"/>
              <a:ext cx="9144000" cy="5444089"/>
            </a:xfrm>
            <a:prstGeom prst="rect">
              <a:avLst/>
            </a:prstGeom>
            <a:gradFill flip="none" rotWithShape="1">
              <a:gsLst>
                <a:gs pos="70000">
                  <a:srgbClr val="EDE6C9"/>
                </a:gs>
                <a:gs pos="22000">
                  <a:srgbClr val="EDE6C9"/>
                </a:gs>
                <a:gs pos="100000">
                  <a:srgbClr val="ECDCAE">
                    <a:shade val="100000"/>
                    <a:satMod val="115000"/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7037" y="1281112"/>
            <a:ext cx="7089688" cy="1134027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200" b="0" i="0">
                <a:solidFill>
                  <a:srgbClr val="FF000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7037" y="2496101"/>
            <a:ext cx="7089688" cy="478793"/>
          </a:xfr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7A853-4EDC-49BF-B1C5-E4D74E698C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B47FC-BB32-4ADC-B65C-01B6012B82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C3CD1-8DD8-490A-959C-0D59FC1B4D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78182-CAA3-4F12-AA80-8FDDCEF932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63BDF-8C5D-4827-9B4D-CBE8367165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63531-DB27-4263-B6A5-73A8582870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泪滴形 2">
            <a:hlinkClick r:id="" action="ppaction://hlinkshowjump?jump=endshow"/>
          </p:cNvPr>
          <p:cNvSpPr/>
          <p:nvPr/>
        </p:nvSpPr>
        <p:spPr>
          <a:xfrm>
            <a:off x="8181474" y="5895474"/>
            <a:ext cx="962526" cy="962526"/>
          </a:xfrm>
          <a:prstGeom prst="teardrop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/>
              <a:t>退出</a:t>
            </a:r>
            <a:endParaRPr lang="zh-CN" altLang="en-US" sz="2400" dirty="0"/>
          </a:p>
        </p:txBody>
      </p:sp>
      <p:grpSp>
        <p:nvGrpSpPr>
          <p:cNvPr id="4" name="组合 9"/>
          <p:cNvGrpSpPr/>
          <p:nvPr/>
        </p:nvGrpSpPr>
        <p:grpSpPr bwMode="auto">
          <a:xfrm>
            <a:off x="1528763" y="1476375"/>
            <a:ext cx="6243637" cy="4527550"/>
            <a:chOff x="1576555" y="1472409"/>
            <a:chExt cx="5861050" cy="4249737"/>
          </a:xfrm>
        </p:grpSpPr>
        <p:sp>
          <p:nvSpPr>
            <p:cNvPr id="5" name="任意多边形 11"/>
            <p:cNvSpPr/>
            <p:nvPr userDrawn="1"/>
          </p:nvSpPr>
          <p:spPr bwMode="auto">
            <a:xfrm>
              <a:off x="1813500" y="1472409"/>
              <a:ext cx="3879053" cy="3191773"/>
            </a:xfrm>
            <a:custGeom>
              <a:avLst/>
              <a:gdLst>
                <a:gd name="T0" fmla="*/ 0 w 3718560"/>
                <a:gd name="T1" fmla="*/ 0 h 3518262"/>
                <a:gd name="T2" fmla="*/ 0 w 3718560"/>
                <a:gd name="T3" fmla="*/ 413807 h 3518262"/>
                <a:gd name="T4" fmla="*/ 9463633 w 3718560"/>
                <a:gd name="T5" fmla="*/ 414833 h 3518262"/>
                <a:gd name="T6" fmla="*/ 9463633 w 3718560"/>
                <a:gd name="T7" fmla="*/ 414833 h 35182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18560" h="3518262">
                  <a:moveTo>
                    <a:pt x="0" y="0"/>
                  </a:moveTo>
                  <a:lnTo>
                    <a:pt x="0" y="3509554"/>
                  </a:lnTo>
                  <a:lnTo>
                    <a:pt x="3718560" y="3518262"/>
                  </a:lnTo>
                </a:path>
              </a:pathLst>
            </a:custGeom>
            <a:noFill/>
            <a:ln w="76200" cap="flat" cmpd="sng" algn="ctr">
              <a:solidFill>
                <a:schemeClr val="accent1"/>
              </a:solidFill>
              <a:prstDash val="solid"/>
              <a:miter lim="800000"/>
            </a:ln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6" name="任意多边形 12"/>
            <p:cNvSpPr/>
            <p:nvPr userDrawn="1"/>
          </p:nvSpPr>
          <p:spPr bwMode="auto">
            <a:xfrm>
              <a:off x="1576555" y="1759997"/>
              <a:ext cx="5464650" cy="3911486"/>
            </a:xfrm>
            <a:custGeom>
              <a:avLst/>
              <a:gdLst>
                <a:gd name="T0" fmla="*/ 9545328 w 5320937"/>
                <a:gd name="T1" fmla="*/ 407383 h 4188823"/>
                <a:gd name="T2" fmla="*/ 9545328 w 5320937"/>
                <a:gd name="T3" fmla="*/ 0 h 4188823"/>
                <a:gd name="T4" fmla="*/ 0 w 5320937"/>
                <a:gd name="T5" fmla="*/ 0 h 4188823"/>
                <a:gd name="T6" fmla="*/ 0 w 5320937"/>
                <a:gd name="T7" fmla="*/ 754913 h 4188823"/>
                <a:gd name="T8" fmla="*/ 4874211 w 5320937"/>
                <a:gd name="T9" fmla="*/ 754913 h 4188823"/>
                <a:gd name="T10" fmla="*/ 6280234 w 5320937"/>
                <a:gd name="T11" fmla="*/ 928678 h 4188823"/>
                <a:gd name="T12" fmla="*/ 6311475 w 5320937"/>
                <a:gd name="T13" fmla="*/ 928678 h 41888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320937" h="4188823">
                  <a:moveTo>
                    <a:pt x="5320937" y="1837508"/>
                  </a:moveTo>
                  <a:lnTo>
                    <a:pt x="5320937" y="0"/>
                  </a:lnTo>
                  <a:lnTo>
                    <a:pt x="0" y="0"/>
                  </a:lnTo>
                  <a:lnTo>
                    <a:pt x="0" y="3405051"/>
                  </a:lnTo>
                  <a:lnTo>
                    <a:pt x="2717075" y="3405051"/>
                  </a:lnTo>
                  <a:lnTo>
                    <a:pt x="3500847" y="4188823"/>
                  </a:lnTo>
                  <a:lnTo>
                    <a:pt x="3518263" y="4188823"/>
                  </a:lnTo>
                </a:path>
              </a:pathLst>
            </a:custGeom>
            <a:noFill/>
            <a:ln w="76200" cap="flat" cmpd="sng" algn="ctr">
              <a:solidFill>
                <a:schemeClr val="accent1"/>
              </a:solidFill>
              <a:prstDash val="solid"/>
              <a:miter lim="800000"/>
            </a:ln>
          </p:spPr>
          <p:txBody>
            <a:bodyPr lIns="612000" tIns="180000" rIns="324000" bIns="0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7" name="KSO_Shape"/>
            <p:cNvSpPr/>
            <p:nvPr userDrawn="1"/>
          </p:nvSpPr>
          <p:spPr bwMode="auto">
            <a:xfrm>
              <a:off x="5156073" y="3364823"/>
              <a:ext cx="2281532" cy="2357323"/>
            </a:xfrm>
            <a:custGeom>
              <a:avLst/>
              <a:gdLst>
                <a:gd name="T0" fmla="*/ 311438 w 1909763"/>
                <a:gd name="T1" fmla="*/ 1234671 h 1912938"/>
                <a:gd name="T2" fmla="*/ 423998 w 1909763"/>
                <a:gd name="T3" fmla="*/ 1256142 h 1912938"/>
                <a:gd name="T4" fmla="*/ 469528 w 1909763"/>
                <a:gd name="T5" fmla="*/ 1335710 h 1912938"/>
                <a:gd name="T6" fmla="*/ 530235 w 1909763"/>
                <a:gd name="T7" fmla="*/ 1396649 h 1912938"/>
                <a:gd name="T8" fmla="*/ 631728 w 1909763"/>
                <a:gd name="T9" fmla="*/ 1456326 h 1912938"/>
                <a:gd name="T10" fmla="*/ 647854 w 1909763"/>
                <a:gd name="T11" fmla="*/ 1533683 h 1912938"/>
                <a:gd name="T12" fmla="*/ 0 w 1909763"/>
                <a:gd name="T13" fmla="*/ 1905000 h 1912938"/>
                <a:gd name="T14" fmla="*/ 990076 w 1909763"/>
                <a:gd name="T15" fmla="*/ 547002 h 1912938"/>
                <a:gd name="T16" fmla="*/ 1084268 w 1909763"/>
                <a:gd name="T17" fmla="*/ 595709 h 1912938"/>
                <a:gd name="T18" fmla="*/ 1176565 w 1909763"/>
                <a:gd name="T19" fmla="*/ 667504 h 1912938"/>
                <a:gd name="T20" fmla="*/ 1294781 w 1909763"/>
                <a:gd name="T21" fmla="*/ 800657 h 1912938"/>
                <a:gd name="T22" fmla="*/ 1351992 w 1909763"/>
                <a:gd name="T23" fmla="*/ 906610 h 1912938"/>
                <a:gd name="T24" fmla="*/ 1367480 w 1909763"/>
                <a:gd name="T25" fmla="*/ 971447 h 1912938"/>
                <a:gd name="T26" fmla="*/ 741633 w 1909763"/>
                <a:gd name="T27" fmla="*/ 1521772 h 1912938"/>
                <a:gd name="T28" fmla="*/ 719507 w 1909763"/>
                <a:gd name="T29" fmla="*/ 1441437 h 1912938"/>
                <a:gd name="T30" fmla="*/ 689163 w 1909763"/>
                <a:gd name="T31" fmla="*/ 1362684 h 1912938"/>
                <a:gd name="T32" fmla="*/ 605717 w 1909763"/>
                <a:gd name="T33" fmla="*/ 1309233 h 1912938"/>
                <a:gd name="T34" fmla="*/ 554511 w 1909763"/>
                <a:gd name="T35" fmla="*/ 1257047 h 1912938"/>
                <a:gd name="T36" fmla="*/ 495403 w 1909763"/>
                <a:gd name="T37" fmla="*/ 1173233 h 1912938"/>
                <a:gd name="T38" fmla="*/ 414485 w 1909763"/>
                <a:gd name="T39" fmla="*/ 1167223 h 1912938"/>
                <a:gd name="T40" fmla="*/ 334200 w 1909763"/>
                <a:gd name="T41" fmla="*/ 1137810 h 1912938"/>
                <a:gd name="T42" fmla="*/ 1102115 w 1909763"/>
                <a:gd name="T43" fmla="*/ 389221 h 1912938"/>
                <a:gd name="T44" fmla="*/ 1182317 w 1909763"/>
                <a:gd name="T45" fmla="*/ 412935 h 1912938"/>
                <a:gd name="T46" fmla="*/ 1278052 w 1909763"/>
                <a:gd name="T47" fmla="*/ 467951 h 1912938"/>
                <a:gd name="T48" fmla="*/ 1390271 w 1909763"/>
                <a:gd name="T49" fmla="*/ 569762 h 1912938"/>
                <a:gd name="T50" fmla="*/ 1465401 w 1909763"/>
                <a:gd name="T51" fmla="*/ 674102 h 1912938"/>
                <a:gd name="T52" fmla="*/ 1496150 w 1909763"/>
                <a:gd name="T53" fmla="*/ 753148 h 1912938"/>
                <a:gd name="T54" fmla="*/ 1438773 w 1909763"/>
                <a:gd name="T55" fmla="*/ 874245 h 1912938"/>
                <a:gd name="T56" fmla="*/ 1394075 w 1909763"/>
                <a:gd name="T57" fmla="*/ 754728 h 1912938"/>
                <a:gd name="T58" fmla="*/ 1286611 w 1909763"/>
                <a:gd name="T59" fmla="*/ 617822 h 1912938"/>
                <a:gd name="T60" fmla="*/ 1182317 w 1909763"/>
                <a:gd name="T61" fmla="*/ 530239 h 1912938"/>
                <a:gd name="T62" fmla="*/ 1095458 w 1909763"/>
                <a:gd name="T63" fmla="*/ 479966 h 1912938"/>
                <a:gd name="T64" fmla="*/ 1079925 w 1909763"/>
                <a:gd name="T65" fmla="*/ 387324 h 1912938"/>
                <a:gd name="T66" fmla="*/ 1274840 w 1909763"/>
                <a:gd name="T67" fmla="*/ 248813 h 1912938"/>
                <a:gd name="T68" fmla="*/ 1361157 w 1909763"/>
                <a:gd name="T69" fmla="*/ 287000 h 1912938"/>
                <a:gd name="T70" fmla="*/ 1471820 w 1909763"/>
                <a:gd name="T71" fmla="*/ 367792 h 1912938"/>
                <a:gd name="T72" fmla="*/ 1577108 w 1909763"/>
                <a:gd name="T73" fmla="*/ 484246 h 1912938"/>
                <a:gd name="T74" fmla="*/ 1629910 w 1909763"/>
                <a:gd name="T75" fmla="*/ 580818 h 1912938"/>
                <a:gd name="T76" fmla="*/ 1646668 w 1909763"/>
                <a:gd name="T77" fmla="*/ 647723 h 1912938"/>
                <a:gd name="T78" fmla="*/ 1571733 w 1909763"/>
                <a:gd name="T79" fmla="*/ 701374 h 1912938"/>
                <a:gd name="T80" fmla="*/ 1500908 w 1909763"/>
                <a:gd name="T81" fmla="*/ 566932 h 1912938"/>
                <a:gd name="T82" fmla="*/ 1381077 w 1909763"/>
                <a:gd name="T83" fmla="*/ 437539 h 1912938"/>
                <a:gd name="T84" fmla="*/ 1277685 w 1909763"/>
                <a:gd name="T85" fmla="*/ 362111 h 1912938"/>
                <a:gd name="T86" fmla="*/ 1174610 w 1909763"/>
                <a:gd name="T87" fmla="*/ 313195 h 1912938"/>
                <a:gd name="T88" fmla="*/ 1571880 w 1909763"/>
                <a:gd name="T89" fmla="*/ 0 h 1912938"/>
                <a:gd name="T90" fmla="*/ 1674374 w 1909763"/>
                <a:gd name="T91" fmla="*/ 27868 h 1912938"/>
                <a:gd name="T92" fmla="*/ 1797116 w 1909763"/>
                <a:gd name="T93" fmla="*/ 110838 h 1912938"/>
                <a:gd name="T94" fmla="*/ 1880946 w 1909763"/>
                <a:gd name="T95" fmla="*/ 216927 h 1912938"/>
                <a:gd name="T96" fmla="*/ 1901825 w 1909763"/>
                <a:gd name="T97" fmla="*/ 315415 h 1912938"/>
                <a:gd name="T98" fmla="*/ 1879681 w 1909763"/>
                <a:gd name="T99" fmla="*/ 399018 h 1912938"/>
                <a:gd name="T100" fmla="*/ 1834128 w 1909763"/>
                <a:gd name="T101" fmla="*/ 461405 h 1912938"/>
                <a:gd name="T102" fmla="*/ 1716764 w 1909763"/>
                <a:gd name="T103" fmla="*/ 551026 h 1912938"/>
                <a:gd name="T104" fmla="*/ 1686079 w 1909763"/>
                <a:gd name="T105" fmla="*/ 466156 h 1912938"/>
                <a:gd name="T106" fmla="*/ 1635148 w 1909763"/>
                <a:gd name="T107" fmla="*/ 386034 h 1912938"/>
                <a:gd name="T108" fmla="*/ 1552899 w 1909763"/>
                <a:gd name="T109" fmla="*/ 297997 h 1912938"/>
                <a:gd name="T110" fmla="*/ 1465272 w 1909763"/>
                <a:gd name="T111" fmla="*/ 231811 h 1912938"/>
                <a:gd name="T112" fmla="*/ 1387135 w 1909763"/>
                <a:gd name="T113" fmla="*/ 193176 h 1912938"/>
                <a:gd name="T114" fmla="*/ 1324816 w 1909763"/>
                <a:gd name="T115" fmla="*/ 138389 h 1912938"/>
                <a:gd name="T116" fmla="*/ 1449455 w 1909763"/>
                <a:gd name="T117" fmla="*/ 33885 h 1912938"/>
                <a:gd name="T118" fmla="*/ 1518102 w 1909763"/>
                <a:gd name="T119" fmla="*/ 4750 h 1912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909763" h="1912938">
                  <a:moveTo>
                    <a:pt x="275590" y="1223963"/>
                  </a:moveTo>
                  <a:lnTo>
                    <a:pt x="276860" y="1225231"/>
                  </a:lnTo>
                  <a:lnTo>
                    <a:pt x="281623" y="1228085"/>
                  </a:lnTo>
                  <a:lnTo>
                    <a:pt x="285433" y="1229987"/>
                  </a:lnTo>
                  <a:lnTo>
                    <a:pt x="290513" y="1232207"/>
                  </a:lnTo>
                  <a:lnTo>
                    <a:pt x="296545" y="1235060"/>
                  </a:lnTo>
                  <a:lnTo>
                    <a:pt x="304165" y="1237280"/>
                  </a:lnTo>
                  <a:lnTo>
                    <a:pt x="312738" y="1239816"/>
                  </a:lnTo>
                  <a:lnTo>
                    <a:pt x="323215" y="1242036"/>
                  </a:lnTo>
                  <a:lnTo>
                    <a:pt x="335280" y="1244255"/>
                  </a:lnTo>
                  <a:lnTo>
                    <a:pt x="348933" y="1246157"/>
                  </a:lnTo>
                  <a:lnTo>
                    <a:pt x="364173" y="1248060"/>
                  </a:lnTo>
                  <a:lnTo>
                    <a:pt x="381318" y="1249328"/>
                  </a:lnTo>
                  <a:lnTo>
                    <a:pt x="400368" y="1249962"/>
                  </a:lnTo>
                  <a:lnTo>
                    <a:pt x="421958" y="1250279"/>
                  </a:lnTo>
                  <a:lnTo>
                    <a:pt x="425768" y="1261376"/>
                  </a:lnTo>
                  <a:lnTo>
                    <a:pt x="430213" y="1272474"/>
                  </a:lnTo>
                  <a:lnTo>
                    <a:pt x="434658" y="1282937"/>
                  </a:lnTo>
                  <a:lnTo>
                    <a:pt x="440055" y="1293083"/>
                  </a:lnTo>
                  <a:lnTo>
                    <a:pt x="445453" y="1303229"/>
                  </a:lnTo>
                  <a:lnTo>
                    <a:pt x="451485" y="1313375"/>
                  </a:lnTo>
                  <a:lnTo>
                    <a:pt x="457835" y="1322886"/>
                  </a:lnTo>
                  <a:lnTo>
                    <a:pt x="464185" y="1332081"/>
                  </a:lnTo>
                  <a:lnTo>
                    <a:pt x="471488" y="1341276"/>
                  </a:lnTo>
                  <a:lnTo>
                    <a:pt x="478473" y="1349837"/>
                  </a:lnTo>
                  <a:lnTo>
                    <a:pt x="485775" y="1358080"/>
                  </a:lnTo>
                  <a:lnTo>
                    <a:pt x="493395" y="1366324"/>
                  </a:lnTo>
                  <a:lnTo>
                    <a:pt x="500698" y="1374250"/>
                  </a:lnTo>
                  <a:lnTo>
                    <a:pt x="508635" y="1381860"/>
                  </a:lnTo>
                  <a:lnTo>
                    <a:pt x="516573" y="1388835"/>
                  </a:lnTo>
                  <a:lnTo>
                    <a:pt x="524510" y="1395493"/>
                  </a:lnTo>
                  <a:lnTo>
                    <a:pt x="532448" y="1402469"/>
                  </a:lnTo>
                  <a:lnTo>
                    <a:pt x="540385" y="1408810"/>
                  </a:lnTo>
                  <a:lnTo>
                    <a:pt x="555943" y="1420541"/>
                  </a:lnTo>
                  <a:lnTo>
                    <a:pt x="571500" y="1430687"/>
                  </a:lnTo>
                  <a:lnTo>
                    <a:pt x="586105" y="1439565"/>
                  </a:lnTo>
                  <a:lnTo>
                    <a:pt x="600075" y="1447492"/>
                  </a:lnTo>
                  <a:lnTo>
                    <a:pt x="612775" y="1453833"/>
                  </a:lnTo>
                  <a:lnTo>
                    <a:pt x="624523" y="1458589"/>
                  </a:lnTo>
                  <a:lnTo>
                    <a:pt x="634365" y="1462394"/>
                  </a:lnTo>
                  <a:lnTo>
                    <a:pt x="634365" y="1467784"/>
                  </a:lnTo>
                  <a:lnTo>
                    <a:pt x="634683" y="1473808"/>
                  </a:lnTo>
                  <a:lnTo>
                    <a:pt x="635318" y="1479832"/>
                  </a:lnTo>
                  <a:lnTo>
                    <a:pt x="636270" y="1486173"/>
                  </a:lnTo>
                  <a:lnTo>
                    <a:pt x="638810" y="1499173"/>
                  </a:lnTo>
                  <a:lnTo>
                    <a:pt x="641668" y="1512489"/>
                  </a:lnTo>
                  <a:lnTo>
                    <a:pt x="645795" y="1526440"/>
                  </a:lnTo>
                  <a:lnTo>
                    <a:pt x="650558" y="1540074"/>
                  </a:lnTo>
                  <a:lnTo>
                    <a:pt x="655321" y="1553707"/>
                  </a:lnTo>
                  <a:lnTo>
                    <a:pt x="660083" y="1566707"/>
                  </a:lnTo>
                  <a:lnTo>
                    <a:pt x="665481" y="1579389"/>
                  </a:lnTo>
                  <a:lnTo>
                    <a:pt x="670243" y="1590803"/>
                  </a:lnTo>
                  <a:lnTo>
                    <a:pt x="679133" y="1610144"/>
                  </a:lnTo>
                  <a:lnTo>
                    <a:pt x="685165" y="1623144"/>
                  </a:lnTo>
                  <a:lnTo>
                    <a:pt x="687388" y="1627900"/>
                  </a:lnTo>
                  <a:lnTo>
                    <a:pt x="0" y="1912938"/>
                  </a:lnTo>
                  <a:lnTo>
                    <a:pt x="275590" y="1223963"/>
                  </a:lnTo>
                  <a:close/>
                  <a:moveTo>
                    <a:pt x="923427" y="530225"/>
                  </a:moveTo>
                  <a:lnTo>
                    <a:pt x="931362" y="531813"/>
                  </a:lnTo>
                  <a:lnTo>
                    <a:pt x="941201" y="533401"/>
                  </a:lnTo>
                  <a:lnTo>
                    <a:pt x="951993" y="536259"/>
                  </a:lnTo>
                  <a:lnTo>
                    <a:pt x="965007" y="539435"/>
                  </a:lnTo>
                  <a:lnTo>
                    <a:pt x="978972" y="544199"/>
                  </a:lnTo>
                  <a:lnTo>
                    <a:pt x="994208" y="549281"/>
                  </a:lnTo>
                  <a:lnTo>
                    <a:pt x="1010713" y="555950"/>
                  </a:lnTo>
                  <a:lnTo>
                    <a:pt x="1028805" y="564526"/>
                  </a:lnTo>
                  <a:lnTo>
                    <a:pt x="1038327" y="568972"/>
                  </a:lnTo>
                  <a:lnTo>
                    <a:pt x="1047849" y="574053"/>
                  </a:lnTo>
                  <a:lnTo>
                    <a:pt x="1057689" y="579453"/>
                  </a:lnTo>
                  <a:lnTo>
                    <a:pt x="1067845" y="585487"/>
                  </a:lnTo>
                  <a:lnTo>
                    <a:pt x="1078320" y="591521"/>
                  </a:lnTo>
                  <a:lnTo>
                    <a:pt x="1088794" y="598191"/>
                  </a:lnTo>
                  <a:lnTo>
                    <a:pt x="1099903" y="605495"/>
                  </a:lnTo>
                  <a:lnTo>
                    <a:pt x="1111012" y="613118"/>
                  </a:lnTo>
                  <a:lnTo>
                    <a:pt x="1122439" y="621058"/>
                  </a:lnTo>
                  <a:lnTo>
                    <a:pt x="1133548" y="630268"/>
                  </a:lnTo>
                  <a:lnTo>
                    <a:pt x="1145609" y="639161"/>
                  </a:lnTo>
                  <a:lnTo>
                    <a:pt x="1157353" y="649006"/>
                  </a:lnTo>
                  <a:lnTo>
                    <a:pt x="1169415" y="659487"/>
                  </a:lnTo>
                  <a:lnTo>
                    <a:pt x="1181476" y="670285"/>
                  </a:lnTo>
                  <a:lnTo>
                    <a:pt x="1193855" y="681719"/>
                  </a:lnTo>
                  <a:lnTo>
                    <a:pt x="1206234" y="693787"/>
                  </a:lnTo>
                  <a:lnTo>
                    <a:pt x="1224326" y="712208"/>
                  </a:lnTo>
                  <a:lnTo>
                    <a:pt x="1241148" y="730311"/>
                  </a:lnTo>
                  <a:lnTo>
                    <a:pt x="1257336" y="748731"/>
                  </a:lnTo>
                  <a:lnTo>
                    <a:pt x="1272888" y="767152"/>
                  </a:lnTo>
                  <a:lnTo>
                    <a:pt x="1287172" y="785573"/>
                  </a:lnTo>
                  <a:lnTo>
                    <a:pt x="1300185" y="803993"/>
                  </a:lnTo>
                  <a:lnTo>
                    <a:pt x="1312246" y="822096"/>
                  </a:lnTo>
                  <a:lnTo>
                    <a:pt x="1323356" y="840199"/>
                  </a:lnTo>
                  <a:lnTo>
                    <a:pt x="1333513" y="857984"/>
                  </a:lnTo>
                  <a:lnTo>
                    <a:pt x="1343035" y="875770"/>
                  </a:lnTo>
                  <a:lnTo>
                    <a:pt x="1346843" y="884345"/>
                  </a:lnTo>
                  <a:lnTo>
                    <a:pt x="1350970" y="892920"/>
                  </a:lnTo>
                  <a:lnTo>
                    <a:pt x="1354461" y="901813"/>
                  </a:lnTo>
                  <a:lnTo>
                    <a:pt x="1357635" y="910388"/>
                  </a:lnTo>
                  <a:lnTo>
                    <a:pt x="1360809" y="918963"/>
                  </a:lnTo>
                  <a:lnTo>
                    <a:pt x="1363349" y="927220"/>
                  </a:lnTo>
                  <a:lnTo>
                    <a:pt x="1365570" y="935478"/>
                  </a:lnTo>
                  <a:lnTo>
                    <a:pt x="1367792" y="943735"/>
                  </a:lnTo>
                  <a:lnTo>
                    <a:pt x="1369697" y="951675"/>
                  </a:lnTo>
                  <a:lnTo>
                    <a:pt x="1370966" y="959933"/>
                  </a:lnTo>
                  <a:lnTo>
                    <a:pt x="1372236" y="967873"/>
                  </a:lnTo>
                  <a:lnTo>
                    <a:pt x="1373188" y="975495"/>
                  </a:lnTo>
                  <a:lnTo>
                    <a:pt x="774247" y="1579563"/>
                  </a:lnTo>
                  <a:lnTo>
                    <a:pt x="771708" y="1576387"/>
                  </a:lnTo>
                  <a:lnTo>
                    <a:pt x="768851" y="1572258"/>
                  </a:lnTo>
                  <a:lnTo>
                    <a:pt x="765042" y="1566542"/>
                  </a:lnTo>
                  <a:lnTo>
                    <a:pt x="760281" y="1559237"/>
                  </a:lnTo>
                  <a:lnTo>
                    <a:pt x="755520" y="1550344"/>
                  </a:lnTo>
                  <a:lnTo>
                    <a:pt x="749807" y="1540181"/>
                  </a:lnTo>
                  <a:lnTo>
                    <a:pt x="744728" y="1528113"/>
                  </a:lnTo>
                  <a:lnTo>
                    <a:pt x="739333" y="1515091"/>
                  </a:lnTo>
                  <a:lnTo>
                    <a:pt x="734254" y="1500164"/>
                  </a:lnTo>
                  <a:lnTo>
                    <a:pt x="731715" y="1492224"/>
                  </a:lnTo>
                  <a:lnTo>
                    <a:pt x="729493" y="1483967"/>
                  </a:lnTo>
                  <a:lnTo>
                    <a:pt x="727271" y="1475392"/>
                  </a:lnTo>
                  <a:lnTo>
                    <a:pt x="725367" y="1466181"/>
                  </a:lnTo>
                  <a:lnTo>
                    <a:pt x="724097" y="1457289"/>
                  </a:lnTo>
                  <a:lnTo>
                    <a:pt x="722510" y="1447443"/>
                  </a:lnTo>
                  <a:lnTo>
                    <a:pt x="721241" y="1437280"/>
                  </a:lnTo>
                  <a:lnTo>
                    <a:pt x="720288" y="1427117"/>
                  </a:lnTo>
                  <a:lnTo>
                    <a:pt x="719336" y="1416319"/>
                  </a:lnTo>
                  <a:lnTo>
                    <a:pt x="719336" y="1405203"/>
                  </a:lnTo>
                  <a:lnTo>
                    <a:pt x="719336" y="1394087"/>
                  </a:lnTo>
                  <a:lnTo>
                    <a:pt x="719971" y="1382018"/>
                  </a:lnTo>
                  <a:lnTo>
                    <a:pt x="705688" y="1375349"/>
                  </a:lnTo>
                  <a:lnTo>
                    <a:pt x="692039" y="1368362"/>
                  </a:lnTo>
                  <a:lnTo>
                    <a:pt x="679343" y="1361692"/>
                  </a:lnTo>
                  <a:lnTo>
                    <a:pt x="667282" y="1355023"/>
                  </a:lnTo>
                  <a:lnTo>
                    <a:pt x="655855" y="1348035"/>
                  </a:lnTo>
                  <a:lnTo>
                    <a:pt x="645381" y="1341366"/>
                  </a:lnTo>
                  <a:lnTo>
                    <a:pt x="635224" y="1334696"/>
                  </a:lnTo>
                  <a:lnTo>
                    <a:pt x="625385" y="1327709"/>
                  </a:lnTo>
                  <a:lnTo>
                    <a:pt x="616497" y="1321357"/>
                  </a:lnTo>
                  <a:lnTo>
                    <a:pt x="608245" y="1314688"/>
                  </a:lnTo>
                  <a:lnTo>
                    <a:pt x="599992" y="1308018"/>
                  </a:lnTo>
                  <a:lnTo>
                    <a:pt x="592692" y="1301349"/>
                  </a:lnTo>
                  <a:lnTo>
                    <a:pt x="585709" y="1294679"/>
                  </a:lnTo>
                  <a:lnTo>
                    <a:pt x="579361" y="1288327"/>
                  </a:lnTo>
                  <a:lnTo>
                    <a:pt x="573013" y="1281975"/>
                  </a:lnTo>
                  <a:lnTo>
                    <a:pt x="567300" y="1275306"/>
                  </a:lnTo>
                  <a:lnTo>
                    <a:pt x="561904" y="1268636"/>
                  </a:lnTo>
                  <a:lnTo>
                    <a:pt x="556825" y="1262285"/>
                  </a:lnTo>
                  <a:lnTo>
                    <a:pt x="552064" y="1255933"/>
                  </a:lnTo>
                  <a:lnTo>
                    <a:pt x="547621" y="1249898"/>
                  </a:lnTo>
                  <a:lnTo>
                    <a:pt x="539686" y="1237194"/>
                  </a:lnTo>
                  <a:lnTo>
                    <a:pt x="532703" y="1224808"/>
                  </a:lnTo>
                  <a:lnTo>
                    <a:pt x="526355" y="1212739"/>
                  </a:lnTo>
                  <a:lnTo>
                    <a:pt x="520641" y="1200988"/>
                  </a:lnTo>
                  <a:lnTo>
                    <a:pt x="509850" y="1177804"/>
                  </a:lnTo>
                  <a:lnTo>
                    <a:pt x="497471" y="1178122"/>
                  </a:lnTo>
                  <a:lnTo>
                    <a:pt x="485727" y="1178122"/>
                  </a:lnTo>
                  <a:lnTo>
                    <a:pt x="474300" y="1178122"/>
                  </a:lnTo>
                  <a:lnTo>
                    <a:pt x="463509" y="1177804"/>
                  </a:lnTo>
                  <a:lnTo>
                    <a:pt x="453352" y="1177169"/>
                  </a:lnTo>
                  <a:lnTo>
                    <a:pt x="443512" y="1175898"/>
                  </a:lnTo>
                  <a:lnTo>
                    <a:pt x="433673" y="1174628"/>
                  </a:lnTo>
                  <a:lnTo>
                    <a:pt x="424785" y="1173675"/>
                  </a:lnTo>
                  <a:lnTo>
                    <a:pt x="416215" y="1172087"/>
                  </a:lnTo>
                  <a:lnTo>
                    <a:pt x="408280" y="1170182"/>
                  </a:lnTo>
                  <a:lnTo>
                    <a:pt x="393045" y="1167006"/>
                  </a:lnTo>
                  <a:lnTo>
                    <a:pt x="379714" y="1162877"/>
                  </a:lnTo>
                  <a:lnTo>
                    <a:pt x="367653" y="1158431"/>
                  </a:lnTo>
                  <a:lnTo>
                    <a:pt x="357496" y="1153984"/>
                  </a:lnTo>
                  <a:lnTo>
                    <a:pt x="348926" y="1149855"/>
                  </a:lnTo>
                  <a:lnTo>
                    <a:pt x="341308" y="1146044"/>
                  </a:lnTo>
                  <a:lnTo>
                    <a:pt x="335595" y="1142551"/>
                  </a:lnTo>
                  <a:lnTo>
                    <a:pt x="331151" y="1139375"/>
                  </a:lnTo>
                  <a:lnTo>
                    <a:pt x="327660" y="1137152"/>
                  </a:lnTo>
                  <a:lnTo>
                    <a:pt x="325438" y="1134928"/>
                  </a:lnTo>
                  <a:lnTo>
                    <a:pt x="923427" y="530225"/>
                  </a:lnTo>
                  <a:close/>
                  <a:moveTo>
                    <a:pt x="1084432" y="388938"/>
                  </a:moveTo>
                  <a:lnTo>
                    <a:pt x="1089844" y="389573"/>
                  </a:lnTo>
                  <a:lnTo>
                    <a:pt x="1097165" y="389891"/>
                  </a:lnTo>
                  <a:lnTo>
                    <a:pt x="1106715" y="390843"/>
                  </a:lnTo>
                  <a:lnTo>
                    <a:pt x="1118175" y="392748"/>
                  </a:lnTo>
                  <a:lnTo>
                    <a:pt x="1132499" y="396241"/>
                  </a:lnTo>
                  <a:lnTo>
                    <a:pt x="1140458" y="398146"/>
                  </a:lnTo>
                  <a:lnTo>
                    <a:pt x="1148734" y="400686"/>
                  </a:lnTo>
                  <a:lnTo>
                    <a:pt x="1157329" y="403226"/>
                  </a:lnTo>
                  <a:lnTo>
                    <a:pt x="1166879" y="406718"/>
                  </a:lnTo>
                  <a:lnTo>
                    <a:pt x="1176747" y="410528"/>
                  </a:lnTo>
                  <a:lnTo>
                    <a:pt x="1187252" y="414656"/>
                  </a:lnTo>
                  <a:lnTo>
                    <a:pt x="1197756" y="419418"/>
                  </a:lnTo>
                  <a:lnTo>
                    <a:pt x="1208579" y="424816"/>
                  </a:lnTo>
                  <a:lnTo>
                    <a:pt x="1220358" y="430848"/>
                  </a:lnTo>
                  <a:lnTo>
                    <a:pt x="1232136" y="437198"/>
                  </a:lnTo>
                  <a:lnTo>
                    <a:pt x="1244550" y="444183"/>
                  </a:lnTo>
                  <a:lnTo>
                    <a:pt x="1256965" y="452121"/>
                  </a:lnTo>
                  <a:lnTo>
                    <a:pt x="1270017" y="460376"/>
                  </a:lnTo>
                  <a:lnTo>
                    <a:pt x="1283386" y="469901"/>
                  </a:lnTo>
                  <a:lnTo>
                    <a:pt x="1296438" y="480061"/>
                  </a:lnTo>
                  <a:lnTo>
                    <a:pt x="1310444" y="490856"/>
                  </a:lnTo>
                  <a:lnTo>
                    <a:pt x="1324450" y="502286"/>
                  </a:lnTo>
                  <a:lnTo>
                    <a:pt x="1338775" y="514986"/>
                  </a:lnTo>
                  <a:lnTo>
                    <a:pt x="1353100" y="528003"/>
                  </a:lnTo>
                  <a:lnTo>
                    <a:pt x="1367743" y="542291"/>
                  </a:lnTo>
                  <a:lnTo>
                    <a:pt x="1382386" y="557531"/>
                  </a:lnTo>
                  <a:lnTo>
                    <a:pt x="1396074" y="572136"/>
                  </a:lnTo>
                  <a:lnTo>
                    <a:pt x="1408489" y="586423"/>
                  </a:lnTo>
                  <a:lnTo>
                    <a:pt x="1420267" y="600393"/>
                  </a:lnTo>
                  <a:lnTo>
                    <a:pt x="1430772" y="613728"/>
                  </a:lnTo>
                  <a:lnTo>
                    <a:pt x="1440640" y="627381"/>
                  </a:lnTo>
                  <a:lnTo>
                    <a:pt x="1449235" y="640081"/>
                  </a:lnTo>
                  <a:lnTo>
                    <a:pt x="1457511" y="653098"/>
                  </a:lnTo>
                  <a:lnTo>
                    <a:pt x="1464833" y="665163"/>
                  </a:lnTo>
                  <a:lnTo>
                    <a:pt x="1471517" y="676911"/>
                  </a:lnTo>
                  <a:lnTo>
                    <a:pt x="1477566" y="688341"/>
                  </a:lnTo>
                  <a:lnTo>
                    <a:pt x="1482341" y="699136"/>
                  </a:lnTo>
                  <a:lnTo>
                    <a:pt x="1487434" y="709613"/>
                  </a:lnTo>
                  <a:lnTo>
                    <a:pt x="1490935" y="720408"/>
                  </a:lnTo>
                  <a:lnTo>
                    <a:pt x="1494755" y="729616"/>
                  </a:lnTo>
                  <a:lnTo>
                    <a:pt x="1497939" y="739141"/>
                  </a:lnTo>
                  <a:lnTo>
                    <a:pt x="1500167" y="747713"/>
                  </a:lnTo>
                  <a:lnTo>
                    <a:pt x="1502395" y="756286"/>
                  </a:lnTo>
                  <a:lnTo>
                    <a:pt x="1503987" y="763906"/>
                  </a:lnTo>
                  <a:lnTo>
                    <a:pt x="1505260" y="771526"/>
                  </a:lnTo>
                  <a:lnTo>
                    <a:pt x="1507170" y="784543"/>
                  </a:lnTo>
                  <a:lnTo>
                    <a:pt x="1508125" y="795338"/>
                  </a:lnTo>
                  <a:lnTo>
                    <a:pt x="1508125" y="804228"/>
                  </a:lnTo>
                  <a:lnTo>
                    <a:pt x="1507807" y="810261"/>
                  </a:lnTo>
                  <a:lnTo>
                    <a:pt x="1506852" y="815341"/>
                  </a:lnTo>
                  <a:lnTo>
                    <a:pt x="1444778" y="877888"/>
                  </a:lnTo>
                  <a:lnTo>
                    <a:pt x="1442550" y="864553"/>
                  </a:lnTo>
                  <a:lnTo>
                    <a:pt x="1439048" y="851218"/>
                  </a:lnTo>
                  <a:lnTo>
                    <a:pt x="1435228" y="836296"/>
                  </a:lnTo>
                  <a:lnTo>
                    <a:pt x="1430135" y="821691"/>
                  </a:lnTo>
                  <a:lnTo>
                    <a:pt x="1424087" y="806451"/>
                  </a:lnTo>
                  <a:lnTo>
                    <a:pt x="1416765" y="790576"/>
                  </a:lnTo>
                  <a:lnTo>
                    <a:pt x="1408807" y="774383"/>
                  </a:lnTo>
                  <a:lnTo>
                    <a:pt x="1399894" y="757873"/>
                  </a:lnTo>
                  <a:lnTo>
                    <a:pt x="1390026" y="741363"/>
                  </a:lnTo>
                  <a:lnTo>
                    <a:pt x="1378884" y="724536"/>
                  </a:lnTo>
                  <a:lnTo>
                    <a:pt x="1367106" y="707073"/>
                  </a:lnTo>
                  <a:lnTo>
                    <a:pt x="1353737" y="689928"/>
                  </a:lnTo>
                  <a:lnTo>
                    <a:pt x="1340048" y="672466"/>
                  </a:lnTo>
                  <a:lnTo>
                    <a:pt x="1325087" y="655003"/>
                  </a:lnTo>
                  <a:lnTo>
                    <a:pt x="1308852" y="637541"/>
                  </a:lnTo>
                  <a:lnTo>
                    <a:pt x="1291981" y="620396"/>
                  </a:lnTo>
                  <a:lnTo>
                    <a:pt x="1278611" y="607061"/>
                  </a:lnTo>
                  <a:lnTo>
                    <a:pt x="1264923" y="594361"/>
                  </a:lnTo>
                  <a:lnTo>
                    <a:pt x="1251235" y="582296"/>
                  </a:lnTo>
                  <a:lnTo>
                    <a:pt x="1238184" y="570866"/>
                  </a:lnTo>
                  <a:lnTo>
                    <a:pt x="1224814" y="560388"/>
                  </a:lnTo>
                  <a:lnTo>
                    <a:pt x="1212081" y="550228"/>
                  </a:lnTo>
                  <a:lnTo>
                    <a:pt x="1199348" y="541021"/>
                  </a:lnTo>
                  <a:lnTo>
                    <a:pt x="1187252" y="532448"/>
                  </a:lnTo>
                  <a:lnTo>
                    <a:pt x="1175155" y="524511"/>
                  </a:lnTo>
                  <a:lnTo>
                    <a:pt x="1163059" y="516573"/>
                  </a:lnTo>
                  <a:lnTo>
                    <a:pt x="1151917" y="509588"/>
                  </a:lnTo>
                  <a:lnTo>
                    <a:pt x="1140776" y="502921"/>
                  </a:lnTo>
                  <a:lnTo>
                    <a:pt x="1129953" y="496888"/>
                  </a:lnTo>
                  <a:lnTo>
                    <a:pt x="1119766" y="491808"/>
                  </a:lnTo>
                  <a:lnTo>
                    <a:pt x="1109580" y="486411"/>
                  </a:lnTo>
                  <a:lnTo>
                    <a:pt x="1100030" y="481966"/>
                  </a:lnTo>
                  <a:lnTo>
                    <a:pt x="1082522" y="474028"/>
                  </a:lnTo>
                  <a:lnTo>
                    <a:pt x="1066287" y="467678"/>
                  </a:lnTo>
                  <a:lnTo>
                    <a:pt x="1052599" y="462598"/>
                  </a:lnTo>
                  <a:lnTo>
                    <a:pt x="1040821" y="459106"/>
                  </a:lnTo>
                  <a:lnTo>
                    <a:pt x="1031590" y="456248"/>
                  </a:lnTo>
                  <a:lnTo>
                    <a:pt x="1024905" y="454343"/>
                  </a:lnTo>
                  <a:lnTo>
                    <a:pt x="1019175" y="453391"/>
                  </a:lnTo>
                  <a:lnTo>
                    <a:pt x="1084432" y="388938"/>
                  </a:lnTo>
                  <a:close/>
                  <a:moveTo>
                    <a:pt x="1213168" y="238125"/>
                  </a:moveTo>
                  <a:lnTo>
                    <a:pt x="1218883" y="238125"/>
                  </a:lnTo>
                  <a:lnTo>
                    <a:pt x="1226186" y="238759"/>
                  </a:lnTo>
                  <a:lnTo>
                    <a:pt x="1236028" y="239709"/>
                  </a:lnTo>
                  <a:lnTo>
                    <a:pt x="1248411" y="242245"/>
                  </a:lnTo>
                  <a:lnTo>
                    <a:pt x="1263016" y="245414"/>
                  </a:lnTo>
                  <a:lnTo>
                    <a:pt x="1270953" y="247315"/>
                  </a:lnTo>
                  <a:lnTo>
                    <a:pt x="1280161" y="249850"/>
                  </a:lnTo>
                  <a:lnTo>
                    <a:pt x="1289051" y="253020"/>
                  </a:lnTo>
                  <a:lnTo>
                    <a:pt x="1298893" y="256506"/>
                  </a:lnTo>
                  <a:lnTo>
                    <a:pt x="1309053" y="260625"/>
                  </a:lnTo>
                  <a:lnTo>
                    <a:pt x="1319848" y="264745"/>
                  </a:lnTo>
                  <a:lnTo>
                    <a:pt x="1330961" y="269816"/>
                  </a:lnTo>
                  <a:lnTo>
                    <a:pt x="1342391" y="275203"/>
                  </a:lnTo>
                  <a:lnTo>
                    <a:pt x="1354456" y="281541"/>
                  </a:lnTo>
                  <a:lnTo>
                    <a:pt x="1366838" y="288196"/>
                  </a:lnTo>
                  <a:lnTo>
                    <a:pt x="1379538" y="295802"/>
                  </a:lnTo>
                  <a:lnTo>
                    <a:pt x="1392873" y="303725"/>
                  </a:lnTo>
                  <a:lnTo>
                    <a:pt x="1405891" y="312598"/>
                  </a:lnTo>
                  <a:lnTo>
                    <a:pt x="1419861" y="322422"/>
                  </a:lnTo>
                  <a:lnTo>
                    <a:pt x="1433831" y="332880"/>
                  </a:lnTo>
                  <a:lnTo>
                    <a:pt x="1448436" y="344289"/>
                  </a:lnTo>
                  <a:lnTo>
                    <a:pt x="1463041" y="356332"/>
                  </a:lnTo>
                  <a:lnTo>
                    <a:pt x="1477963" y="369325"/>
                  </a:lnTo>
                  <a:lnTo>
                    <a:pt x="1492886" y="383269"/>
                  </a:lnTo>
                  <a:lnTo>
                    <a:pt x="1508126" y="398164"/>
                  </a:lnTo>
                  <a:lnTo>
                    <a:pt x="1523366" y="413692"/>
                  </a:lnTo>
                  <a:lnTo>
                    <a:pt x="1537653" y="428587"/>
                  </a:lnTo>
                  <a:lnTo>
                    <a:pt x="1550353" y="443481"/>
                  </a:lnTo>
                  <a:lnTo>
                    <a:pt x="1562418" y="458376"/>
                  </a:lnTo>
                  <a:lnTo>
                    <a:pt x="1573848" y="472637"/>
                  </a:lnTo>
                  <a:lnTo>
                    <a:pt x="1583691" y="486264"/>
                  </a:lnTo>
                  <a:lnTo>
                    <a:pt x="1593216" y="499891"/>
                  </a:lnTo>
                  <a:lnTo>
                    <a:pt x="1601471" y="512884"/>
                  </a:lnTo>
                  <a:lnTo>
                    <a:pt x="1609091" y="525878"/>
                  </a:lnTo>
                  <a:lnTo>
                    <a:pt x="1616076" y="538237"/>
                  </a:lnTo>
                  <a:lnTo>
                    <a:pt x="1622108" y="549963"/>
                  </a:lnTo>
                  <a:lnTo>
                    <a:pt x="1627823" y="561371"/>
                  </a:lnTo>
                  <a:lnTo>
                    <a:pt x="1632268" y="572780"/>
                  </a:lnTo>
                  <a:lnTo>
                    <a:pt x="1636713" y="583238"/>
                  </a:lnTo>
                  <a:lnTo>
                    <a:pt x="1640206" y="593379"/>
                  </a:lnTo>
                  <a:lnTo>
                    <a:pt x="1643699" y="603203"/>
                  </a:lnTo>
                  <a:lnTo>
                    <a:pt x="1646239" y="612077"/>
                  </a:lnTo>
                  <a:lnTo>
                    <a:pt x="1648143" y="620633"/>
                  </a:lnTo>
                  <a:lnTo>
                    <a:pt x="1650049" y="628873"/>
                  </a:lnTo>
                  <a:lnTo>
                    <a:pt x="1651636" y="636478"/>
                  </a:lnTo>
                  <a:lnTo>
                    <a:pt x="1652589" y="643767"/>
                  </a:lnTo>
                  <a:lnTo>
                    <a:pt x="1653541" y="650422"/>
                  </a:lnTo>
                  <a:lnTo>
                    <a:pt x="1654176" y="661514"/>
                  </a:lnTo>
                  <a:lnTo>
                    <a:pt x="1654176" y="670705"/>
                  </a:lnTo>
                  <a:lnTo>
                    <a:pt x="1653859" y="677043"/>
                  </a:lnTo>
                  <a:lnTo>
                    <a:pt x="1652906" y="682747"/>
                  </a:lnTo>
                  <a:lnTo>
                    <a:pt x="1588136" y="747713"/>
                  </a:lnTo>
                  <a:lnTo>
                    <a:pt x="1585596" y="733769"/>
                  </a:lnTo>
                  <a:lnTo>
                    <a:pt x="1582421" y="719508"/>
                  </a:lnTo>
                  <a:lnTo>
                    <a:pt x="1578293" y="704297"/>
                  </a:lnTo>
                  <a:lnTo>
                    <a:pt x="1572896" y="689085"/>
                  </a:lnTo>
                  <a:lnTo>
                    <a:pt x="1566546" y="672923"/>
                  </a:lnTo>
                  <a:lnTo>
                    <a:pt x="1559561" y="656761"/>
                  </a:lnTo>
                  <a:lnTo>
                    <a:pt x="1550671" y="639964"/>
                  </a:lnTo>
                  <a:lnTo>
                    <a:pt x="1541463" y="622534"/>
                  </a:lnTo>
                  <a:lnTo>
                    <a:pt x="1531303" y="605105"/>
                  </a:lnTo>
                  <a:lnTo>
                    <a:pt x="1519556" y="587358"/>
                  </a:lnTo>
                  <a:lnTo>
                    <a:pt x="1507173" y="569294"/>
                  </a:lnTo>
                  <a:lnTo>
                    <a:pt x="1493521" y="551230"/>
                  </a:lnTo>
                  <a:lnTo>
                    <a:pt x="1479233" y="533166"/>
                  </a:lnTo>
                  <a:lnTo>
                    <a:pt x="1463676" y="514786"/>
                  </a:lnTo>
                  <a:lnTo>
                    <a:pt x="1446848" y="497039"/>
                  </a:lnTo>
                  <a:lnTo>
                    <a:pt x="1429386" y="478975"/>
                  </a:lnTo>
                  <a:lnTo>
                    <a:pt x="1415098" y="465031"/>
                  </a:lnTo>
                  <a:lnTo>
                    <a:pt x="1400811" y="451721"/>
                  </a:lnTo>
                  <a:lnTo>
                    <a:pt x="1386841" y="439362"/>
                  </a:lnTo>
                  <a:lnTo>
                    <a:pt x="1372871" y="427636"/>
                  </a:lnTo>
                  <a:lnTo>
                    <a:pt x="1359536" y="416544"/>
                  </a:lnTo>
                  <a:lnTo>
                    <a:pt x="1345883" y="406086"/>
                  </a:lnTo>
                  <a:lnTo>
                    <a:pt x="1332548" y="396262"/>
                  </a:lnTo>
                  <a:lnTo>
                    <a:pt x="1319848" y="387389"/>
                  </a:lnTo>
                  <a:lnTo>
                    <a:pt x="1307148" y="378832"/>
                  </a:lnTo>
                  <a:lnTo>
                    <a:pt x="1295083" y="370909"/>
                  </a:lnTo>
                  <a:lnTo>
                    <a:pt x="1283018" y="363620"/>
                  </a:lnTo>
                  <a:lnTo>
                    <a:pt x="1271271" y="356648"/>
                  </a:lnTo>
                  <a:lnTo>
                    <a:pt x="1260158" y="350627"/>
                  </a:lnTo>
                  <a:lnTo>
                    <a:pt x="1249681" y="344606"/>
                  </a:lnTo>
                  <a:lnTo>
                    <a:pt x="1239203" y="339219"/>
                  </a:lnTo>
                  <a:lnTo>
                    <a:pt x="1229361" y="334782"/>
                  </a:lnTo>
                  <a:lnTo>
                    <a:pt x="1210628" y="326542"/>
                  </a:lnTo>
                  <a:lnTo>
                    <a:pt x="1193801" y="319887"/>
                  </a:lnTo>
                  <a:lnTo>
                    <a:pt x="1179513" y="314500"/>
                  </a:lnTo>
                  <a:lnTo>
                    <a:pt x="1167766" y="310697"/>
                  </a:lnTo>
                  <a:lnTo>
                    <a:pt x="1157923" y="307845"/>
                  </a:lnTo>
                  <a:lnTo>
                    <a:pt x="1150621" y="306260"/>
                  </a:lnTo>
                  <a:lnTo>
                    <a:pt x="1144588" y="304992"/>
                  </a:lnTo>
                  <a:lnTo>
                    <a:pt x="1213168" y="238125"/>
                  </a:lnTo>
                  <a:close/>
                  <a:moveTo>
                    <a:pt x="1555569" y="0"/>
                  </a:moveTo>
                  <a:lnTo>
                    <a:pt x="1566687" y="0"/>
                  </a:lnTo>
                  <a:lnTo>
                    <a:pt x="1578441" y="0"/>
                  </a:lnTo>
                  <a:lnTo>
                    <a:pt x="1589876" y="1272"/>
                  </a:lnTo>
                  <a:lnTo>
                    <a:pt x="1601948" y="2862"/>
                  </a:lnTo>
                  <a:lnTo>
                    <a:pt x="1614337" y="5088"/>
                  </a:lnTo>
                  <a:lnTo>
                    <a:pt x="1627043" y="7950"/>
                  </a:lnTo>
                  <a:lnTo>
                    <a:pt x="1640385" y="11766"/>
                  </a:lnTo>
                  <a:lnTo>
                    <a:pt x="1653409" y="16218"/>
                  </a:lnTo>
                  <a:lnTo>
                    <a:pt x="1667386" y="21624"/>
                  </a:lnTo>
                  <a:lnTo>
                    <a:pt x="1681363" y="27984"/>
                  </a:lnTo>
                  <a:lnTo>
                    <a:pt x="1695976" y="35298"/>
                  </a:lnTo>
                  <a:lnTo>
                    <a:pt x="1710588" y="42930"/>
                  </a:lnTo>
                  <a:lnTo>
                    <a:pt x="1725836" y="52152"/>
                  </a:lnTo>
                  <a:lnTo>
                    <a:pt x="1741084" y="62010"/>
                  </a:lnTo>
                  <a:lnTo>
                    <a:pt x="1756649" y="72822"/>
                  </a:lnTo>
                  <a:lnTo>
                    <a:pt x="1772850" y="84588"/>
                  </a:lnTo>
                  <a:lnTo>
                    <a:pt x="1789051" y="97626"/>
                  </a:lnTo>
                  <a:lnTo>
                    <a:pt x="1804617" y="111300"/>
                  </a:lnTo>
                  <a:lnTo>
                    <a:pt x="1819547" y="124656"/>
                  </a:lnTo>
                  <a:lnTo>
                    <a:pt x="1832571" y="138330"/>
                  </a:lnTo>
                  <a:lnTo>
                    <a:pt x="1844642" y="151686"/>
                  </a:lnTo>
                  <a:lnTo>
                    <a:pt x="1856078" y="165042"/>
                  </a:lnTo>
                  <a:lnTo>
                    <a:pt x="1865608" y="178398"/>
                  </a:lnTo>
                  <a:lnTo>
                    <a:pt x="1874502" y="191755"/>
                  </a:lnTo>
                  <a:lnTo>
                    <a:pt x="1881809" y="204475"/>
                  </a:lnTo>
                  <a:lnTo>
                    <a:pt x="1888797" y="217831"/>
                  </a:lnTo>
                  <a:lnTo>
                    <a:pt x="1894197" y="230869"/>
                  </a:lnTo>
                  <a:lnTo>
                    <a:pt x="1898962" y="243907"/>
                  </a:lnTo>
                  <a:lnTo>
                    <a:pt x="1902457" y="256309"/>
                  </a:lnTo>
                  <a:lnTo>
                    <a:pt x="1905633" y="268711"/>
                  </a:lnTo>
                  <a:lnTo>
                    <a:pt x="1907857" y="281113"/>
                  </a:lnTo>
                  <a:lnTo>
                    <a:pt x="1908810" y="293197"/>
                  </a:lnTo>
                  <a:lnTo>
                    <a:pt x="1909763" y="305281"/>
                  </a:lnTo>
                  <a:lnTo>
                    <a:pt x="1909763" y="316729"/>
                  </a:lnTo>
                  <a:lnTo>
                    <a:pt x="1908492" y="328177"/>
                  </a:lnTo>
                  <a:lnTo>
                    <a:pt x="1907539" y="339307"/>
                  </a:lnTo>
                  <a:lnTo>
                    <a:pt x="1905316" y="350437"/>
                  </a:lnTo>
                  <a:lnTo>
                    <a:pt x="1902457" y="360931"/>
                  </a:lnTo>
                  <a:lnTo>
                    <a:pt x="1899598" y="371425"/>
                  </a:lnTo>
                  <a:lnTo>
                    <a:pt x="1895786" y="381601"/>
                  </a:lnTo>
                  <a:lnTo>
                    <a:pt x="1891656" y="391459"/>
                  </a:lnTo>
                  <a:lnTo>
                    <a:pt x="1887527" y="400681"/>
                  </a:lnTo>
                  <a:lnTo>
                    <a:pt x="1882762" y="409903"/>
                  </a:lnTo>
                  <a:lnTo>
                    <a:pt x="1877361" y="418490"/>
                  </a:lnTo>
                  <a:lnTo>
                    <a:pt x="1871643" y="426758"/>
                  </a:lnTo>
                  <a:lnTo>
                    <a:pt x="1865925" y="434708"/>
                  </a:lnTo>
                  <a:lnTo>
                    <a:pt x="1860208" y="442340"/>
                  </a:lnTo>
                  <a:lnTo>
                    <a:pt x="1854172" y="449336"/>
                  </a:lnTo>
                  <a:lnTo>
                    <a:pt x="1847501" y="456014"/>
                  </a:lnTo>
                  <a:lnTo>
                    <a:pt x="1841783" y="463328"/>
                  </a:lnTo>
                  <a:lnTo>
                    <a:pt x="1830983" y="476048"/>
                  </a:lnTo>
                  <a:lnTo>
                    <a:pt x="1801122" y="514208"/>
                  </a:lnTo>
                  <a:lnTo>
                    <a:pt x="1764909" y="560636"/>
                  </a:lnTo>
                  <a:lnTo>
                    <a:pt x="1730283" y="604838"/>
                  </a:lnTo>
                  <a:lnTo>
                    <a:pt x="1729648" y="593708"/>
                  </a:lnTo>
                  <a:lnTo>
                    <a:pt x="1728377" y="581306"/>
                  </a:lnTo>
                  <a:lnTo>
                    <a:pt x="1726471" y="567632"/>
                  </a:lnTo>
                  <a:lnTo>
                    <a:pt x="1723930" y="553322"/>
                  </a:lnTo>
                  <a:lnTo>
                    <a:pt x="1720118" y="537740"/>
                  </a:lnTo>
                  <a:lnTo>
                    <a:pt x="1715353" y="521840"/>
                  </a:lnTo>
                  <a:lnTo>
                    <a:pt x="1712494" y="513254"/>
                  </a:lnTo>
                  <a:lnTo>
                    <a:pt x="1709318" y="504668"/>
                  </a:lnTo>
                  <a:lnTo>
                    <a:pt x="1705823" y="496082"/>
                  </a:lnTo>
                  <a:lnTo>
                    <a:pt x="1702011" y="487178"/>
                  </a:lnTo>
                  <a:lnTo>
                    <a:pt x="1697882" y="477638"/>
                  </a:lnTo>
                  <a:lnTo>
                    <a:pt x="1693117" y="468098"/>
                  </a:lnTo>
                  <a:lnTo>
                    <a:pt x="1688034" y="458876"/>
                  </a:lnTo>
                  <a:lnTo>
                    <a:pt x="1682952" y="449018"/>
                  </a:lnTo>
                  <a:lnTo>
                    <a:pt x="1677234" y="439160"/>
                  </a:lnTo>
                  <a:lnTo>
                    <a:pt x="1670881" y="428984"/>
                  </a:lnTo>
                  <a:lnTo>
                    <a:pt x="1664527" y="418808"/>
                  </a:lnTo>
                  <a:lnTo>
                    <a:pt x="1657221" y="408631"/>
                  </a:lnTo>
                  <a:lnTo>
                    <a:pt x="1649915" y="398137"/>
                  </a:lnTo>
                  <a:lnTo>
                    <a:pt x="1641973" y="387643"/>
                  </a:lnTo>
                  <a:lnTo>
                    <a:pt x="1633079" y="376831"/>
                  </a:lnTo>
                  <a:lnTo>
                    <a:pt x="1624184" y="365701"/>
                  </a:lnTo>
                  <a:lnTo>
                    <a:pt x="1614337" y="354889"/>
                  </a:lnTo>
                  <a:lnTo>
                    <a:pt x="1604489" y="343441"/>
                  </a:lnTo>
                  <a:lnTo>
                    <a:pt x="1593688" y="332311"/>
                  </a:lnTo>
                  <a:lnTo>
                    <a:pt x="1582570" y="320863"/>
                  </a:lnTo>
                  <a:lnTo>
                    <a:pt x="1571134" y="310051"/>
                  </a:lnTo>
                  <a:lnTo>
                    <a:pt x="1559381" y="299239"/>
                  </a:lnTo>
                  <a:lnTo>
                    <a:pt x="1548263" y="289381"/>
                  </a:lnTo>
                  <a:lnTo>
                    <a:pt x="1536827" y="279523"/>
                  </a:lnTo>
                  <a:lnTo>
                    <a:pt x="1525709" y="270619"/>
                  </a:lnTo>
                  <a:lnTo>
                    <a:pt x="1514590" y="262351"/>
                  </a:lnTo>
                  <a:lnTo>
                    <a:pt x="1503472" y="254083"/>
                  </a:lnTo>
                  <a:lnTo>
                    <a:pt x="1492672" y="246451"/>
                  </a:lnTo>
                  <a:lnTo>
                    <a:pt x="1481871" y="239137"/>
                  </a:lnTo>
                  <a:lnTo>
                    <a:pt x="1471388" y="232777"/>
                  </a:lnTo>
                  <a:lnTo>
                    <a:pt x="1460905" y="226417"/>
                  </a:lnTo>
                  <a:lnTo>
                    <a:pt x="1450740" y="220693"/>
                  </a:lnTo>
                  <a:lnTo>
                    <a:pt x="1440575" y="215287"/>
                  </a:lnTo>
                  <a:lnTo>
                    <a:pt x="1430410" y="210199"/>
                  </a:lnTo>
                  <a:lnTo>
                    <a:pt x="1420562" y="205747"/>
                  </a:lnTo>
                  <a:lnTo>
                    <a:pt x="1411350" y="201613"/>
                  </a:lnTo>
                  <a:lnTo>
                    <a:pt x="1401820" y="197479"/>
                  </a:lnTo>
                  <a:lnTo>
                    <a:pt x="1392925" y="193981"/>
                  </a:lnTo>
                  <a:lnTo>
                    <a:pt x="1375136" y="187620"/>
                  </a:lnTo>
                  <a:lnTo>
                    <a:pt x="1358300" y="182850"/>
                  </a:lnTo>
                  <a:lnTo>
                    <a:pt x="1342417" y="178716"/>
                  </a:lnTo>
                  <a:lnTo>
                    <a:pt x="1327805" y="175536"/>
                  </a:lnTo>
                  <a:lnTo>
                    <a:pt x="1314145" y="173310"/>
                  </a:lnTo>
                  <a:lnTo>
                    <a:pt x="1301756" y="171720"/>
                  </a:lnTo>
                  <a:lnTo>
                    <a:pt x="1290638" y="171084"/>
                  </a:lnTo>
                  <a:lnTo>
                    <a:pt x="1330346" y="138966"/>
                  </a:lnTo>
                  <a:lnTo>
                    <a:pt x="1370689" y="105894"/>
                  </a:lnTo>
                  <a:lnTo>
                    <a:pt x="1405950" y="76638"/>
                  </a:lnTo>
                  <a:lnTo>
                    <a:pt x="1419609" y="64554"/>
                  </a:lnTo>
                  <a:lnTo>
                    <a:pt x="1429774" y="55650"/>
                  </a:lnTo>
                  <a:lnTo>
                    <a:pt x="1435810" y="49926"/>
                  </a:lnTo>
                  <a:lnTo>
                    <a:pt x="1442163" y="44520"/>
                  </a:lnTo>
                  <a:lnTo>
                    <a:pt x="1448834" y="39432"/>
                  </a:lnTo>
                  <a:lnTo>
                    <a:pt x="1455505" y="34026"/>
                  </a:lnTo>
                  <a:lnTo>
                    <a:pt x="1463129" y="29256"/>
                  </a:lnTo>
                  <a:lnTo>
                    <a:pt x="1470753" y="24486"/>
                  </a:lnTo>
                  <a:lnTo>
                    <a:pt x="1479012" y="20352"/>
                  </a:lnTo>
                  <a:lnTo>
                    <a:pt x="1487271" y="16218"/>
                  </a:lnTo>
                  <a:lnTo>
                    <a:pt x="1495848" y="13038"/>
                  </a:lnTo>
                  <a:lnTo>
                    <a:pt x="1505378" y="9540"/>
                  </a:lnTo>
                  <a:lnTo>
                    <a:pt x="1514590" y="6996"/>
                  </a:lnTo>
                  <a:lnTo>
                    <a:pt x="1524438" y="4770"/>
                  </a:lnTo>
                  <a:lnTo>
                    <a:pt x="1534285" y="2544"/>
                  </a:lnTo>
                  <a:lnTo>
                    <a:pt x="1544768" y="1272"/>
                  </a:lnTo>
                  <a:lnTo>
                    <a:pt x="155556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</p:grpSp>
      <p:sp>
        <p:nvSpPr>
          <p:cNvPr id="13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2031080" y="2141892"/>
            <a:ext cx="4930862" cy="2180987"/>
          </a:xfrm>
        </p:spPr>
        <p:txBody>
          <a:bodyPr>
            <a:noAutofit/>
          </a:bodyPr>
          <a:lstStyle>
            <a:lvl1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63BDF-8C5D-4827-9B4D-CBE8367165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63531-DB27-4263-B6A5-73A8582870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43528-359D-473E-8844-5FA8D23ECF9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125E1-1106-4B71-8D96-0A98C1691C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57505" indent="-357505">
              <a:buSzPct val="100000"/>
              <a:buFont typeface="Wingdings" panose="05000000000000000000" pitchFamily="2" charset="2"/>
              <a:buChar char="±"/>
              <a:defRPr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C3BBE-DBCC-42DF-B834-65F4D4C61F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ACB1E-53AA-4B0E-833A-A0A713F865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5776" y="2718974"/>
            <a:ext cx="6996110" cy="957127"/>
          </a:xfrm>
        </p:spPr>
        <p:txBody>
          <a:bodyPr anchor="b"/>
          <a:lstStyle>
            <a:lvl1pPr>
              <a:defRPr sz="4000" b="0">
                <a:solidFill>
                  <a:schemeClr val="accent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5776" y="3868555"/>
            <a:ext cx="6996110" cy="61826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C762C-0FA8-44EE-B850-B7029C835C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35C3E-D87A-4A67-8079-9742F60E33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B91A2-6E19-4904-BB12-EB06DFB107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34A73-325A-471A-9F7E-9B064DBE27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BB3A1-6D8D-4013-B9EF-7B5D5FB1D9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FC87C-2A7D-4BF8-9E21-979997950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A360C-8789-4252-A0A4-074453664B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E0005-D321-4C30-9F01-E577100481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4F356-C36F-4C2A-9F8A-4ED4E92C89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9895B-0DBC-4CDF-A38B-88E8DFF8D6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E1244-C95A-47CB-B6EB-22619FD5ED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DF3AC-357B-426B-9294-6CA00D5554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5E96F-EB20-4B8A-96A4-E302F3ED69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E2126-4044-4979-81F2-AA4496A473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wave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3363BDF-8C5D-4827-9B4D-CBE8367165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A6A6A6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4763531-DB27-4263-B6A5-73A8582870E7}" type="slidenum">
              <a:rPr lang="zh-CN" altLang="en-US" smtClean="0"/>
            </a:fld>
            <a:endParaRPr lang="zh-CN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784350"/>
            <a:ext cx="805815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606425" y="942975"/>
            <a:ext cx="8080375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31" name="Forme libre 6"/>
          <p:cNvSpPr/>
          <p:nvPr/>
        </p:nvSpPr>
        <p:spPr bwMode="auto">
          <a:xfrm>
            <a:off x="-9525" y="-7938"/>
            <a:ext cx="9163050" cy="1041401"/>
          </a:xfrm>
          <a:custGeom>
            <a:avLst/>
            <a:gdLst>
              <a:gd name="T0" fmla="*/ 2147483646 w 5772"/>
              <a:gd name="T1" fmla="*/ 2147483646 h 656"/>
              <a:gd name="T2" fmla="*/ 2147483646 w 5772"/>
              <a:gd name="T3" fmla="*/ 0 h 656"/>
              <a:gd name="T4" fmla="*/ 2147483646 w 5772"/>
              <a:gd name="T5" fmla="*/ 2147483646 h 656"/>
              <a:gd name="T6" fmla="*/ 2147483646 w 5772"/>
              <a:gd name="T7" fmla="*/ 2147483646 h 656"/>
              <a:gd name="T8" fmla="*/ 2147483646 w 5772"/>
              <a:gd name="T9" fmla="*/ 2147483646 h 656"/>
              <a:gd name="T10" fmla="*/ 2147483646 w 5772"/>
              <a:gd name="T11" fmla="*/ 2147483646 h 656"/>
              <a:gd name="T12" fmla="*/ 2147483646 w 5772"/>
              <a:gd name="T13" fmla="*/ 2147483646 h 656"/>
              <a:gd name="T14" fmla="*/ 0 w 5772"/>
              <a:gd name="T15" fmla="*/ 2147483646 h 656"/>
              <a:gd name="T16" fmla="*/ 2147483646 w 5772"/>
              <a:gd name="T17" fmla="*/ 2147483646 h 6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2"/>
              <a:gd name="T28" fmla="*/ 0 h 656"/>
              <a:gd name="T29" fmla="*/ 5772 w 5772"/>
              <a:gd name="T30" fmla="*/ 656 h 6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BF7825">
                  <a:alpha val="45000"/>
                </a:srgbClr>
              </a:gs>
              <a:gs pos="100000">
                <a:srgbClr val="FFC400">
                  <a:alpha val="54999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3" name="Forme libre 7"/>
          <p:cNvSpPr/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7BC29">
                  <a:shade val="50000"/>
                  <a:alpha val="30000"/>
                  <a:satMod val="130000"/>
                </a:srgbClr>
              </a:gs>
              <a:gs pos="80000">
                <a:srgbClr val="F3A447">
                  <a:shade val="75000"/>
                  <a:alpha val="45000"/>
                  <a:satMod val="14000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zh-CN" kern="0" smtClean="0">
              <a:solidFill>
                <a:prstClr val="black"/>
              </a:solidFill>
              <a:latin typeface="Constantia" panose="02030602050306030303" pitchFamily="18" charset="0"/>
            </a:endParaRPr>
          </a:p>
        </p:txBody>
      </p:sp>
      <p:grpSp>
        <p:nvGrpSpPr>
          <p:cNvPr id="1035" name="Groupe 1"/>
          <p:cNvGrpSpPr/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55" name="Forme libre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rgbClr val="E7BC29">
                      <a:shade val="75000"/>
                    </a:srgbClr>
                  </a:gs>
                  <a:gs pos="86000">
                    <a:sysClr val="windowText" lastClr="000000">
                      <a:alpha val="29000"/>
                    </a:sysClr>
                  </a:gs>
                  <a:gs pos="16000">
                    <a:srgbClr val="F3A447">
                      <a:shade val="75000"/>
                      <a:alpha val="56000"/>
                    </a:srgb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altLang="zh-CN" kern="0">
                <a:solidFill>
                  <a:prstClr val="black"/>
                </a:solidFill>
                <a:latin typeface="Constantia" panose="02030602050306030303" pitchFamily="18" charset="0"/>
              </a:endParaRPr>
            </a:p>
          </p:txBody>
        </p:sp>
        <p:sp>
          <p:nvSpPr>
            <p:cNvPr id="56" name="Forme libre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rgbClr val="D092A7"/>
                  </a:gs>
                  <a:gs pos="44000">
                    <a:srgbClr val="A5B592"/>
                  </a:gs>
                  <a:gs pos="33000">
                    <a:srgbClr val="F3A447">
                      <a:alpha val="56000"/>
                    </a:srgb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altLang="zh-CN" kern="0">
                <a:solidFill>
                  <a:prstClr val="black"/>
                </a:solidFill>
                <a:latin typeface="Constantia" panose="02030602050306030303" pitchFamily="18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5pPr>
      <a:lvl6pPr marL="4572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6pPr>
      <a:lvl7pPr marL="9144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7pPr>
      <a:lvl8pPr marL="13716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8pPr>
      <a:lvl9pPr marL="18288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9pPr>
    </p:titleStyle>
    <p:bodyStyle>
      <a:lvl1pPr marL="357505" indent="-357505" algn="l" rtl="0" eaLnBrk="1" fontAlgn="base" hangingPunct="1">
        <a:lnSpc>
          <a:spcPct val="90000"/>
        </a:lnSpc>
        <a:spcBef>
          <a:spcPts val="1800"/>
        </a:spcBef>
        <a:spcAft>
          <a:spcPct val="0"/>
        </a:spcAft>
        <a:buClr>
          <a:srgbClr val="6D514A"/>
        </a:buClr>
        <a:buSzPct val="90000"/>
        <a:buFont typeface="Wingdings" panose="05000000000000000000" pitchFamily="2" charset="2"/>
        <a:buChar char="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357505" indent="-357505"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buFont typeface="Calibri" panose="020F0502020204030204" pitchFamily="34" charset="0"/>
        <a:buChar char=" 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9"/>
          <p:cNvSpPr>
            <a:spLocks noChangeArrowheads="1"/>
          </p:cNvSpPr>
          <p:nvPr/>
        </p:nvSpPr>
        <p:spPr bwMode="auto">
          <a:xfrm>
            <a:off x="1691680" y="1874416"/>
            <a:ext cx="582723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88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圆锥的认识</a:t>
            </a:r>
            <a:endParaRPr lang="zh-CN" altLang="en-US" sz="88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1850" y="1195388"/>
            <a:ext cx="2074863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3"/>
          <p:cNvGrpSpPr/>
          <p:nvPr/>
        </p:nvGrpSpPr>
        <p:grpSpPr bwMode="auto">
          <a:xfrm>
            <a:off x="1357313" y="5129213"/>
            <a:ext cx="6875462" cy="1568450"/>
            <a:chOff x="1471" y="3249"/>
            <a:chExt cx="3984" cy="988"/>
          </a:xfrm>
        </p:grpSpPr>
        <p:grpSp>
          <p:nvGrpSpPr>
            <p:cNvPr id="6" name="Group 4"/>
            <p:cNvGrpSpPr/>
            <p:nvPr/>
          </p:nvGrpSpPr>
          <p:grpSpPr bwMode="auto">
            <a:xfrm>
              <a:off x="1471" y="3499"/>
              <a:ext cx="2997" cy="335"/>
              <a:chOff x="382" y="3000"/>
              <a:chExt cx="2997" cy="335"/>
            </a:xfrm>
          </p:grpSpPr>
          <p:pic>
            <p:nvPicPr>
              <p:cNvPr id="9" name="Picture 5" descr="P-030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383" y="3000"/>
                <a:ext cx="1996" cy="3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Picture 6" descr="P-030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382" y="3000"/>
                <a:ext cx="1299" cy="3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1472" y="3513"/>
              <a:ext cx="294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你还见过哪些圆锥形的物体</a:t>
              </a:r>
              <a:r>
                <a:rPr lang="en-US" altLang="zh-CN" sz="2800" b="1" dirty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8" name="Picture 8" descr="小精灵-01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513" y="3249"/>
              <a:ext cx="942" cy="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Picture 9" descr="p23-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800475" y="1773238"/>
            <a:ext cx="1400175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" descr="p23-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156325" y="981075"/>
            <a:ext cx="1706563" cy="237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1" descr="p23-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158875" y="3781425"/>
            <a:ext cx="1441450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2" descr="p23-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111625" y="3284538"/>
            <a:ext cx="72072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3" descr="p23-3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519863" y="3573463"/>
            <a:ext cx="860425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3857625" y="4941888"/>
            <a:ext cx="1071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圆锥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" name="AutoShape 15"/>
          <p:cNvSpPr/>
          <p:nvPr/>
        </p:nvSpPr>
        <p:spPr bwMode="auto">
          <a:xfrm rot="16200000">
            <a:off x="4140200" y="1989138"/>
            <a:ext cx="288925" cy="5616575"/>
          </a:xfrm>
          <a:prstGeom prst="leftBrace">
            <a:avLst>
              <a:gd name="adj1" fmla="val 32939"/>
              <a:gd name="adj2" fmla="val 50000"/>
            </a:avLst>
          </a:prstGeom>
          <a:noFill/>
          <a:ln w="19050">
            <a:solidFill>
              <a:srgbClr val="3366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85750" y="1071563"/>
            <a:ext cx="8643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ea typeface="楷体_GB2312" pitchFamily="49" charset="-122"/>
              </a:rPr>
              <a:t>拿一个圆锥形的实物，观察一下它有哪些特点。</a:t>
            </a:r>
            <a:endParaRPr lang="zh-CN" altLang="en-US" sz="3200" b="1" dirty="0">
              <a:ea typeface="楷体_GB2312" pitchFamily="49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68313" y="5545138"/>
            <a:ext cx="79009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ea typeface="楷体_GB2312" pitchFamily="49" charset="-122"/>
              </a:rPr>
              <a:t>从圆锥的顶点到底面圆心的距离是圆锥的高。</a:t>
            </a:r>
            <a:endParaRPr lang="zh-CN" altLang="en-US" sz="2800" b="1" dirty="0">
              <a:ea typeface="楷体_GB2312" pitchFamily="49" charset="-122"/>
            </a:endParaRPr>
          </a:p>
        </p:txBody>
      </p:sp>
      <p:grpSp>
        <p:nvGrpSpPr>
          <p:cNvPr id="5" name="Group 4"/>
          <p:cNvGrpSpPr/>
          <p:nvPr/>
        </p:nvGrpSpPr>
        <p:grpSpPr bwMode="auto">
          <a:xfrm>
            <a:off x="1000125" y="2016125"/>
            <a:ext cx="7316788" cy="3276600"/>
            <a:chOff x="630" y="1343"/>
            <a:chExt cx="4609" cy="2064"/>
          </a:xfrm>
        </p:grpSpPr>
        <p:grpSp>
          <p:nvGrpSpPr>
            <p:cNvPr id="6" name="Group 5"/>
            <p:cNvGrpSpPr/>
            <p:nvPr/>
          </p:nvGrpSpPr>
          <p:grpSpPr bwMode="auto">
            <a:xfrm>
              <a:off x="630" y="1343"/>
              <a:ext cx="4609" cy="2054"/>
              <a:chOff x="630" y="1343"/>
              <a:chExt cx="4609" cy="2054"/>
            </a:xfrm>
          </p:grpSpPr>
          <p:pic>
            <p:nvPicPr>
              <p:cNvPr id="10" name="Picture 6" descr="图片1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630" y="1343"/>
                <a:ext cx="1340" cy="20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1" name="Group 7"/>
              <p:cNvGrpSpPr/>
              <p:nvPr/>
            </p:nvGrpSpPr>
            <p:grpSpPr bwMode="auto">
              <a:xfrm>
                <a:off x="2699" y="1468"/>
                <a:ext cx="2540" cy="1599"/>
                <a:chOff x="2880" y="1314"/>
                <a:chExt cx="2540" cy="1599"/>
              </a:xfrm>
            </p:grpSpPr>
            <p:pic>
              <p:nvPicPr>
                <p:cNvPr id="12" name="Picture 8" descr="气泡-024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2893" y="1435"/>
                  <a:ext cx="1519" cy="12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" name="Rectangle 9"/>
                <p:cNvSpPr>
                  <a:spLocks noChangeArrowheads="1"/>
                </p:cNvSpPr>
                <p:nvPr/>
              </p:nvSpPr>
              <p:spPr bwMode="auto">
                <a:xfrm>
                  <a:off x="2880" y="1314"/>
                  <a:ext cx="1407" cy="1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2800" b="1" dirty="0">
                      <a:ea typeface="楷体_GB2312" pitchFamily="49" charset="-122"/>
                    </a:rPr>
                    <a:t>圆锥的底面是个圆，侧面是一个曲面。</a:t>
                  </a:r>
                  <a:endParaRPr lang="zh-CN" altLang="en-US" sz="2800" b="1" dirty="0">
                    <a:ea typeface="楷体_GB2312" pitchFamily="49" charset="-122"/>
                  </a:endParaRPr>
                </a:p>
              </p:txBody>
            </p:sp>
            <p:pic>
              <p:nvPicPr>
                <p:cNvPr id="14" name="Picture 10" descr="p-24"/>
                <p:cNvPicPr>
                  <a:picLocks noChangeAspect="1" noChangeArrowheads="1"/>
                </p:cNvPicPr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>
                  <a:off x="4292" y="1480"/>
                  <a:ext cx="1128" cy="14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1038" y="3077"/>
              <a:ext cx="771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ea typeface="楷体_GB2312" pitchFamily="49" charset="-122"/>
                </a:rPr>
                <a:t>底面</a:t>
              </a:r>
              <a:endParaRPr lang="zh-CN" altLang="en-US" sz="2800" b="1">
                <a:ea typeface="楷体_GB2312" pitchFamily="49" charset="-122"/>
              </a:endParaRPr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061" y="2846"/>
              <a:ext cx="33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b="1" i="1">
                  <a:latin typeface="Times New Roman" panose="02020603050405020304" pitchFamily="18" charset="0"/>
                  <a:ea typeface="楷体_GB2312" pitchFamily="49" charset="-122"/>
                </a:rPr>
                <a:t>O</a:t>
              </a:r>
              <a:endParaRPr lang="en-US" altLang="zh-CN" sz="2800" b="1" i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1537" y="2840"/>
              <a:ext cx="33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b="1" i="1">
                  <a:latin typeface="Times New Roman" panose="02020603050405020304" pitchFamily="18" charset="0"/>
                  <a:ea typeface="楷体_GB2312" pitchFamily="49" charset="-122"/>
                </a:rPr>
                <a:t>r</a:t>
              </a:r>
              <a:endParaRPr lang="en-US" altLang="zh-CN" sz="2800" b="1" i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5" name="Group 14"/>
          <p:cNvGrpSpPr/>
          <p:nvPr/>
        </p:nvGrpSpPr>
        <p:grpSpPr bwMode="auto">
          <a:xfrm>
            <a:off x="2074863" y="2017713"/>
            <a:ext cx="1776412" cy="2792412"/>
            <a:chOff x="1307" y="1344"/>
            <a:chExt cx="1119" cy="1759"/>
          </a:xfrm>
        </p:grpSpPr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1307" y="1347"/>
              <a:ext cx="1047" cy="0"/>
            </a:xfrm>
            <a:prstGeom prst="line">
              <a:avLst/>
            </a:prstGeom>
            <a:noFill/>
            <a:ln w="12700">
              <a:solidFill>
                <a:srgbClr val="FF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1972" y="3103"/>
              <a:ext cx="383" cy="0"/>
            </a:xfrm>
            <a:prstGeom prst="line">
              <a:avLst/>
            </a:prstGeom>
            <a:noFill/>
            <a:ln w="12700">
              <a:solidFill>
                <a:srgbClr val="FF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>
              <a:off x="2127" y="2361"/>
              <a:ext cx="0" cy="742"/>
            </a:xfrm>
            <a:prstGeom prst="line">
              <a:avLst/>
            </a:prstGeom>
            <a:noFill/>
            <a:ln w="12700">
              <a:solidFill>
                <a:srgbClr val="FF0066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 flipH="1" flipV="1">
              <a:off x="2127" y="1344"/>
              <a:ext cx="0" cy="771"/>
            </a:xfrm>
            <a:prstGeom prst="line">
              <a:avLst/>
            </a:prstGeom>
            <a:noFill/>
            <a:ln w="12700">
              <a:solidFill>
                <a:srgbClr val="FF0066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2018" y="2079"/>
              <a:ext cx="40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b="1" i="1">
                  <a:latin typeface="Times New Roman" panose="02020603050405020304" pitchFamily="18" charset="0"/>
                  <a:ea typeface="楷体_GB2312" pitchFamily="49" charset="-122"/>
                </a:rPr>
                <a:t>h</a:t>
              </a:r>
              <a:endParaRPr lang="en-US" altLang="zh-CN" sz="2800" b="1" i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21" name="Group 23"/>
          <p:cNvGrpSpPr/>
          <p:nvPr/>
        </p:nvGrpSpPr>
        <p:grpSpPr bwMode="auto">
          <a:xfrm>
            <a:off x="1576388" y="2060575"/>
            <a:ext cx="503237" cy="2736850"/>
            <a:chOff x="993" y="1371"/>
            <a:chExt cx="317" cy="1724"/>
          </a:xfrm>
        </p:grpSpPr>
        <p:sp>
          <p:nvSpPr>
            <p:cNvPr id="22" name="Rectangle 24"/>
            <p:cNvSpPr>
              <a:spLocks noChangeArrowheads="1"/>
            </p:cNvSpPr>
            <p:nvPr/>
          </p:nvSpPr>
          <p:spPr bwMode="auto">
            <a:xfrm>
              <a:off x="993" y="2079"/>
              <a:ext cx="317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ea typeface="楷体_GB2312" pitchFamily="49" charset="-122"/>
                </a:rPr>
                <a:t>高</a:t>
              </a:r>
              <a:endParaRPr lang="zh-CN" altLang="en-US" sz="2800" b="1">
                <a:ea typeface="楷体_GB2312" pitchFamily="49" charset="-122"/>
              </a:endParaRPr>
            </a:p>
          </p:txBody>
        </p:sp>
        <p:sp>
          <p:nvSpPr>
            <p:cNvPr id="23" name="Line 25"/>
            <p:cNvSpPr>
              <a:spLocks noChangeShapeType="1"/>
            </p:cNvSpPr>
            <p:nvPr/>
          </p:nvSpPr>
          <p:spPr bwMode="auto">
            <a:xfrm>
              <a:off x="1301" y="1371"/>
              <a:ext cx="0" cy="1724"/>
            </a:xfrm>
            <a:prstGeom prst="line">
              <a:avLst/>
            </a:prstGeom>
            <a:noFill/>
            <a:ln w="19050">
              <a:solidFill>
                <a:srgbClr val="FF0066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84213" y="1462088"/>
            <a:ext cx="36004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ea typeface="楷体_GB2312" pitchFamily="49" charset="-122"/>
              </a:rPr>
              <a:t>怎样测量圆锥的高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5" name="Group 4"/>
          <p:cNvGrpSpPr/>
          <p:nvPr/>
        </p:nvGrpSpPr>
        <p:grpSpPr bwMode="auto">
          <a:xfrm>
            <a:off x="684213" y="2276475"/>
            <a:ext cx="2838450" cy="3098800"/>
            <a:chOff x="612" y="1548"/>
            <a:chExt cx="1788" cy="1952"/>
          </a:xfrm>
        </p:grpSpPr>
        <p:grpSp>
          <p:nvGrpSpPr>
            <p:cNvPr id="6" name="Group 5"/>
            <p:cNvGrpSpPr/>
            <p:nvPr/>
          </p:nvGrpSpPr>
          <p:grpSpPr bwMode="auto">
            <a:xfrm>
              <a:off x="676" y="1548"/>
              <a:ext cx="1724" cy="884"/>
              <a:chOff x="540" y="1502"/>
              <a:chExt cx="1724" cy="884"/>
            </a:xfrm>
          </p:grpSpPr>
          <p:pic>
            <p:nvPicPr>
              <p:cNvPr id="8" name="Picture 6" descr="气泡-019-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612" y="1525"/>
                <a:ext cx="1575" cy="8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" name="Rectangle 7"/>
              <p:cNvSpPr>
                <a:spLocks noChangeArrowheads="1"/>
              </p:cNvSpPr>
              <p:nvPr/>
            </p:nvSpPr>
            <p:spPr bwMode="auto">
              <a:xfrm>
                <a:off x="540" y="1502"/>
                <a:ext cx="1724" cy="6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ea typeface="楷体_GB2312" pitchFamily="49" charset="-122"/>
                  </a:rPr>
                  <a:t>像这样就可以量</a:t>
                </a:r>
                <a:endParaRPr lang="zh-CN" altLang="en-US" sz="2800" b="1" dirty="0">
                  <a:ea typeface="楷体_GB2312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ea typeface="楷体_GB2312" pitchFamily="49" charset="-122"/>
                  </a:rPr>
                  <a:t>出圆锥的高。</a:t>
                </a:r>
                <a:endParaRPr lang="zh-CN" altLang="en-US" sz="2800" b="1" dirty="0">
                  <a:ea typeface="楷体_GB2312" pitchFamily="49" charset="-122"/>
                </a:endParaRPr>
              </a:p>
            </p:txBody>
          </p:sp>
        </p:grpSp>
        <p:pic>
          <p:nvPicPr>
            <p:cNvPr id="7" name="Picture 8" descr="小精灵-03"/>
            <p:cNvPicPr>
              <a:picLocks noChangeAspect="1" noChangeArrowheads="1"/>
            </p:cNvPicPr>
            <p:nvPr/>
          </p:nvPicPr>
          <p:blipFill>
            <a:blip r:embed="rId2" cstate="email"/>
            <a:srcRect l="-13043" t="-6580" r="-15346" b="-10808"/>
            <a:stretch>
              <a:fillRect/>
            </a:stretch>
          </p:blipFill>
          <p:spPr bwMode="auto">
            <a:xfrm>
              <a:off x="612" y="2251"/>
              <a:ext cx="1004" cy="1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258888" y="2743200"/>
            <a:ext cx="2879725" cy="3384550"/>
          </a:xfrm>
          <a:prstGeom prst="rect">
            <a:avLst/>
          </a:prstGeom>
          <a:solidFill>
            <a:schemeClr val="bg1"/>
          </a:solidFill>
          <a:ln w="22225">
            <a:solidFill>
              <a:srgbClr val="5F9AFB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03238" y="1125538"/>
            <a:ext cx="8532812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ea typeface="楷体_GB2312" pitchFamily="49" charset="-122"/>
              </a:rPr>
              <a:t>        拿一个三角形的硬纸，贴在木棒上，像下面这</a:t>
            </a:r>
            <a:endParaRPr lang="zh-CN" altLang="en-US" sz="2800" b="1" dirty="0"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楷体_GB2312" pitchFamily="49" charset="-122"/>
              </a:rPr>
              <a:t>样快速转动，看一看转出来的是什么形状。</a:t>
            </a:r>
            <a:endParaRPr lang="zh-CN" altLang="en-US" sz="2800" b="1" dirty="0">
              <a:ea typeface="楷体_GB2312" pitchFamily="49" charset="-122"/>
            </a:endParaRPr>
          </a:p>
        </p:txBody>
      </p:sp>
      <p:grpSp>
        <p:nvGrpSpPr>
          <p:cNvPr id="6" name="Group 5"/>
          <p:cNvGrpSpPr/>
          <p:nvPr/>
        </p:nvGrpSpPr>
        <p:grpSpPr bwMode="auto">
          <a:xfrm>
            <a:off x="5214938" y="2781300"/>
            <a:ext cx="2670175" cy="3060700"/>
            <a:chOff x="3239" y="1865"/>
            <a:chExt cx="1682" cy="1928"/>
          </a:xfrm>
        </p:grpSpPr>
        <p:pic>
          <p:nvPicPr>
            <p:cNvPr id="7" name="Picture 6" descr="气泡-050-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259" y="1888"/>
              <a:ext cx="1204" cy="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3239" y="1865"/>
              <a:ext cx="1315" cy="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ea typeface="楷体_GB2312" pitchFamily="49" charset="-122"/>
                </a:rPr>
                <a:t>转动起来是</a:t>
              </a:r>
              <a:endParaRPr lang="zh-CN" altLang="en-US" sz="2800" b="1" dirty="0">
                <a:ea typeface="楷体_GB2312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ea typeface="楷体_GB2312" pitchFamily="49" charset="-122"/>
                </a:rPr>
                <a:t>一个圆锥。</a:t>
              </a:r>
              <a:endParaRPr lang="zh-CN" altLang="en-US" sz="2800" b="1" dirty="0">
                <a:ea typeface="楷体_GB2312" pitchFamily="49" charset="-122"/>
              </a:endParaRPr>
            </a:p>
          </p:txBody>
        </p:sp>
        <p:pic>
          <p:nvPicPr>
            <p:cNvPr id="9" name="Picture 8" descr="小精灵-017"/>
            <p:cNvPicPr>
              <a:picLocks noChangeAspect="1" noChangeArrowheads="1"/>
            </p:cNvPicPr>
            <p:nvPr/>
          </p:nvPicPr>
          <p:blipFill>
            <a:blip r:embed="rId2" cstate="email"/>
            <a:srcRect l="-13242" t="-11411" r="-15259" b="-7469"/>
            <a:stretch>
              <a:fillRect/>
            </a:stretch>
          </p:blipFill>
          <p:spPr bwMode="auto">
            <a:xfrm flipH="1">
              <a:off x="3902" y="2647"/>
              <a:ext cx="1019" cy="1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541338" y="1052513"/>
            <a:ext cx="8423275" cy="130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下面图形以色线为轴旋转后会形成什么图形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?  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连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    一连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_GB2312" pitchFamily="49" charset="-122"/>
              </a:rPr>
              <a:t>。 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7171" name="Group 3"/>
          <p:cNvGrpSpPr/>
          <p:nvPr/>
        </p:nvGrpSpPr>
        <p:grpSpPr bwMode="auto">
          <a:xfrm>
            <a:off x="1560513" y="2774950"/>
            <a:ext cx="717550" cy="1368425"/>
            <a:chOff x="983" y="1789"/>
            <a:chExt cx="452" cy="862"/>
          </a:xfrm>
        </p:grpSpPr>
        <p:sp>
          <p:nvSpPr>
            <p:cNvPr id="7209" name="Rectangle 4"/>
            <p:cNvSpPr>
              <a:spLocks noChangeArrowheads="1"/>
            </p:cNvSpPr>
            <p:nvPr/>
          </p:nvSpPr>
          <p:spPr bwMode="auto">
            <a:xfrm>
              <a:off x="983" y="1934"/>
              <a:ext cx="452" cy="571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10" name="Line 5"/>
            <p:cNvSpPr>
              <a:spLocks noChangeShapeType="1"/>
            </p:cNvSpPr>
            <p:nvPr/>
          </p:nvSpPr>
          <p:spPr bwMode="auto">
            <a:xfrm>
              <a:off x="983" y="1789"/>
              <a:ext cx="0" cy="862"/>
            </a:xfrm>
            <a:prstGeom prst="line">
              <a:avLst/>
            </a:prstGeom>
            <a:noFill/>
            <a:ln w="22225">
              <a:solidFill>
                <a:srgbClr val="FF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2" name="Group 6"/>
          <p:cNvGrpSpPr/>
          <p:nvPr/>
        </p:nvGrpSpPr>
        <p:grpSpPr bwMode="auto">
          <a:xfrm>
            <a:off x="3924300" y="2643188"/>
            <a:ext cx="958850" cy="1500187"/>
            <a:chOff x="2472" y="1706"/>
            <a:chExt cx="604" cy="945"/>
          </a:xfrm>
        </p:grpSpPr>
        <p:sp>
          <p:nvSpPr>
            <p:cNvPr id="7207" name="AutoShape 7"/>
            <p:cNvSpPr>
              <a:spLocks noChangeArrowheads="1"/>
            </p:cNvSpPr>
            <p:nvPr/>
          </p:nvSpPr>
          <p:spPr bwMode="auto">
            <a:xfrm>
              <a:off x="2472" y="1888"/>
              <a:ext cx="604" cy="604"/>
            </a:xfrm>
            <a:prstGeom prst="rtTriangle">
              <a:avLst/>
            </a:prstGeom>
            <a:solidFill>
              <a:srgbClr val="CCECFF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8" name="Line 8"/>
            <p:cNvSpPr>
              <a:spLocks noChangeShapeType="1"/>
            </p:cNvSpPr>
            <p:nvPr/>
          </p:nvSpPr>
          <p:spPr bwMode="auto">
            <a:xfrm>
              <a:off x="2472" y="1706"/>
              <a:ext cx="0" cy="945"/>
            </a:xfrm>
            <a:prstGeom prst="line">
              <a:avLst/>
            </a:prstGeom>
            <a:noFill/>
            <a:ln w="22225">
              <a:solidFill>
                <a:srgbClr val="FF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3" name="Group 9"/>
          <p:cNvGrpSpPr/>
          <p:nvPr/>
        </p:nvGrpSpPr>
        <p:grpSpPr bwMode="auto">
          <a:xfrm>
            <a:off x="6948488" y="2643188"/>
            <a:ext cx="468312" cy="1500187"/>
            <a:chOff x="4377" y="1706"/>
            <a:chExt cx="295" cy="945"/>
          </a:xfrm>
        </p:grpSpPr>
        <p:sp>
          <p:nvSpPr>
            <p:cNvPr id="7204" name="AutoShape 10"/>
            <p:cNvSpPr>
              <a:spLocks noChangeArrowheads="1"/>
            </p:cNvSpPr>
            <p:nvPr/>
          </p:nvSpPr>
          <p:spPr bwMode="auto">
            <a:xfrm>
              <a:off x="4377" y="1842"/>
              <a:ext cx="291" cy="291"/>
            </a:xfrm>
            <a:prstGeom prst="rtTriangle">
              <a:avLst/>
            </a:prstGeom>
            <a:solidFill>
              <a:srgbClr val="FFAFD7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5" name="Rectangle 11"/>
            <p:cNvSpPr>
              <a:spLocks noChangeArrowheads="1"/>
            </p:cNvSpPr>
            <p:nvPr/>
          </p:nvSpPr>
          <p:spPr bwMode="auto">
            <a:xfrm>
              <a:off x="4377" y="2133"/>
              <a:ext cx="295" cy="343"/>
            </a:xfrm>
            <a:prstGeom prst="rect">
              <a:avLst/>
            </a:prstGeom>
            <a:solidFill>
              <a:srgbClr val="FFAFD7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6" name="Line 12"/>
            <p:cNvSpPr>
              <a:spLocks noChangeShapeType="1"/>
            </p:cNvSpPr>
            <p:nvPr/>
          </p:nvSpPr>
          <p:spPr bwMode="auto">
            <a:xfrm>
              <a:off x="4377" y="1706"/>
              <a:ext cx="0" cy="945"/>
            </a:xfrm>
            <a:prstGeom prst="line">
              <a:avLst/>
            </a:prstGeom>
            <a:noFill/>
            <a:ln w="22225">
              <a:solidFill>
                <a:srgbClr val="FF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4" name="Group 13"/>
          <p:cNvGrpSpPr/>
          <p:nvPr/>
        </p:nvGrpSpPr>
        <p:grpSpPr bwMode="auto">
          <a:xfrm>
            <a:off x="3702050" y="4767263"/>
            <a:ext cx="1362075" cy="1154112"/>
            <a:chOff x="2332" y="3044"/>
            <a:chExt cx="858" cy="727"/>
          </a:xfrm>
        </p:grpSpPr>
        <p:grpSp>
          <p:nvGrpSpPr>
            <p:cNvPr id="7197" name="Group 14"/>
            <p:cNvGrpSpPr/>
            <p:nvPr/>
          </p:nvGrpSpPr>
          <p:grpSpPr bwMode="auto">
            <a:xfrm>
              <a:off x="2332" y="3108"/>
              <a:ext cx="857" cy="600"/>
              <a:chOff x="827" y="1802"/>
              <a:chExt cx="621" cy="862"/>
            </a:xfrm>
          </p:grpSpPr>
          <p:sp>
            <p:nvSpPr>
              <p:cNvPr id="7202" name="Line 15"/>
              <p:cNvSpPr>
                <a:spLocks noChangeShapeType="1"/>
              </p:cNvSpPr>
              <p:nvPr/>
            </p:nvSpPr>
            <p:spPr bwMode="auto">
              <a:xfrm>
                <a:off x="827" y="1802"/>
                <a:ext cx="0" cy="862"/>
              </a:xfrm>
              <a:prstGeom prst="line">
                <a:avLst/>
              </a:prstGeom>
              <a:noFill/>
              <a:ln w="19050">
                <a:solidFill>
                  <a:srgbClr val="00B05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3" name="Line 16"/>
              <p:cNvSpPr>
                <a:spLocks noChangeShapeType="1"/>
              </p:cNvSpPr>
              <p:nvPr/>
            </p:nvSpPr>
            <p:spPr bwMode="auto">
              <a:xfrm>
                <a:off x="1448" y="1802"/>
                <a:ext cx="0" cy="862"/>
              </a:xfrm>
              <a:prstGeom prst="line">
                <a:avLst/>
              </a:prstGeom>
              <a:noFill/>
              <a:ln w="19050">
                <a:solidFill>
                  <a:srgbClr val="00B05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198" name="Oval 17"/>
            <p:cNvSpPr>
              <a:spLocks noChangeArrowheads="1"/>
            </p:cNvSpPr>
            <p:nvPr/>
          </p:nvSpPr>
          <p:spPr bwMode="auto">
            <a:xfrm>
              <a:off x="2332" y="3044"/>
              <a:ext cx="857" cy="156"/>
            </a:xfrm>
            <a:prstGeom prst="ellipse">
              <a:avLst/>
            </a:prstGeom>
            <a:noFill/>
            <a:ln w="19050">
              <a:solidFill>
                <a:srgbClr val="00B05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199" name="Group 18"/>
            <p:cNvGrpSpPr/>
            <p:nvPr/>
          </p:nvGrpSpPr>
          <p:grpSpPr bwMode="auto">
            <a:xfrm>
              <a:off x="2333" y="3616"/>
              <a:ext cx="857" cy="155"/>
              <a:chOff x="2333" y="3457"/>
              <a:chExt cx="857" cy="155"/>
            </a:xfrm>
          </p:grpSpPr>
          <p:sp>
            <p:nvSpPr>
              <p:cNvPr id="7200" name="Arc 19"/>
              <p:cNvSpPr/>
              <p:nvPr/>
            </p:nvSpPr>
            <p:spPr bwMode="auto">
              <a:xfrm flipH="1" flipV="1">
                <a:off x="2335" y="3528"/>
                <a:ext cx="855" cy="84"/>
              </a:xfrm>
              <a:custGeom>
                <a:avLst/>
                <a:gdLst>
                  <a:gd name="T0" fmla="*/ 0 w 43195"/>
                  <a:gd name="T1" fmla="*/ 0 h 23580"/>
                  <a:gd name="T2" fmla="*/ 17 w 43195"/>
                  <a:gd name="T3" fmla="*/ 0 h 23580"/>
                  <a:gd name="T4" fmla="*/ 8 w 43195"/>
                  <a:gd name="T5" fmla="*/ 0 h 23580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580"/>
                  <a:gd name="T11" fmla="*/ 43195 w 43195"/>
                  <a:gd name="T12" fmla="*/ 23580 h 2358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580" fill="none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</a:path>
                  <a:path w="43195" h="23580" stroke="0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B05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01" name="Arc 20"/>
              <p:cNvSpPr/>
              <p:nvPr/>
            </p:nvSpPr>
            <p:spPr bwMode="auto">
              <a:xfrm flipH="1" flipV="1">
                <a:off x="2333" y="3457"/>
                <a:ext cx="857" cy="96"/>
              </a:xfrm>
              <a:custGeom>
                <a:avLst/>
                <a:gdLst>
                  <a:gd name="T0" fmla="*/ 17 w 43200"/>
                  <a:gd name="T1" fmla="*/ 0 h 26588"/>
                  <a:gd name="T2" fmla="*/ 0 w 43200"/>
                  <a:gd name="T3" fmla="*/ 0 h 26588"/>
                  <a:gd name="T4" fmla="*/ 9 w 43200"/>
                  <a:gd name="T5" fmla="*/ 0 h 26588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26588"/>
                  <a:gd name="T11" fmla="*/ 43200 w 43200"/>
                  <a:gd name="T12" fmla="*/ 26588 h 26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26588" fill="none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</a:path>
                  <a:path w="43200" h="26588" stroke="0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  <a:lnTo>
                      <a:pt x="21600" y="4988"/>
                    </a:lnTo>
                    <a:close/>
                  </a:path>
                </a:pathLst>
              </a:custGeom>
              <a:noFill/>
              <a:ln w="19050">
                <a:solidFill>
                  <a:srgbClr val="00B050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175" name="Group 21"/>
          <p:cNvGrpSpPr/>
          <p:nvPr/>
        </p:nvGrpSpPr>
        <p:grpSpPr bwMode="auto">
          <a:xfrm>
            <a:off x="1470025" y="4906963"/>
            <a:ext cx="842963" cy="996950"/>
            <a:chOff x="926" y="3132"/>
            <a:chExt cx="531" cy="628"/>
          </a:xfrm>
        </p:grpSpPr>
        <p:grpSp>
          <p:nvGrpSpPr>
            <p:cNvPr id="7186" name="Group 22"/>
            <p:cNvGrpSpPr/>
            <p:nvPr/>
          </p:nvGrpSpPr>
          <p:grpSpPr bwMode="auto">
            <a:xfrm>
              <a:off x="926" y="3393"/>
              <a:ext cx="530" cy="330"/>
              <a:chOff x="827" y="1802"/>
              <a:chExt cx="621" cy="862"/>
            </a:xfrm>
          </p:grpSpPr>
          <p:sp>
            <p:nvSpPr>
              <p:cNvPr id="7195" name="Line 23"/>
              <p:cNvSpPr>
                <a:spLocks noChangeShapeType="1"/>
              </p:cNvSpPr>
              <p:nvPr/>
            </p:nvSpPr>
            <p:spPr bwMode="auto">
              <a:xfrm>
                <a:off x="827" y="1802"/>
                <a:ext cx="0" cy="862"/>
              </a:xfrm>
              <a:prstGeom prst="line">
                <a:avLst/>
              </a:prstGeom>
              <a:noFill/>
              <a:ln w="19050">
                <a:solidFill>
                  <a:srgbClr val="00B05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6" name="Line 24"/>
              <p:cNvSpPr>
                <a:spLocks noChangeShapeType="1"/>
              </p:cNvSpPr>
              <p:nvPr/>
            </p:nvSpPr>
            <p:spPr bwMode="auto">
              <a:xfrm>
                <a:off x="1448" y="1802"/>
                <a:ext cx="0" cy="862"/>
              </a:xfrm>
              <a:prstGeom prst="line">
                <a:avLst/>
              </a:prstGeom>
              <a:noFill/>
              <a:ln w="19050">
                <a:solidFill>
                  <a:srgbClr val="00B05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187" name="Group 25"/>
            <p:cNvGrpSpPr/>
            <p:nvPr/>
          </p:nvGrpSpPr>
          <p:grpSpPr bwMode="auto">
            <a:xfrm>
              <a:off x="927" y="3660"/>
              <a:ext cx="530" cy="100"/>
              <a:chOff x="927" y="3620"/>
              <a:chExt cx="539" cy="140"/>
            </a:xfrm>
          </p:grpSpPr>
          <p:sp>
            <p:nvSpPr>
              <p:cNvPr id="7193" name="Arc 26"/>
              <p:cNvSpPr/>
              <p:nvPr/>
            </p:nvSpPr>
            <p:spPr bwMode="auto">
              <a:xfrm flipH="1" flipV="1">
                <a:off x="928" y="3684"/>
                <a:ext cx="538" cy="76"/>
              </a:xfrm>
              <a:custGeom>
                <a:avLst/>
                <a:gdLst>
                  <a:gd name="T0" fmla="*/ 0 w 43195"/>
                  <a:gd name="T1" fmla="*/ 0 h 23580"/>
                  <a:gd name="T2" fmla="*/ 7 w 43195"/>
                  <a:gd name="T3" fmla="*/ 0 h 23580"/>
                  <a:gd name="T4" fmla="*/ 3 w 43195"/>
                  <a:gd name="T5" fmla="*/ 0 h 23580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580"/>
                  <a:gd name="T11" fmla="*/ 43195 w 43195"/>
                  <a:gd name="T12" fmla="*/ 23580 h 2358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580" fill="none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</a:path>
                  <a:path w="43195" h="23580" stroke="0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B05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94" name="Arc 27"/>
              <p:cNvSpPr/>
              <p:nvPr/>
            </p:nvSpPr>
            <p:spPr bwMode="auto">
              <a:xfrm flipH="1" flipV="1">
                <a:off x="927" y="3620"/>
                <a:ext cx="539" cy="87"/>
              </a:xfrm>
              <a:custGeom>
                <a:avLst/>
                <a:gdLst>
                  <a:gd name="T0" fmla="*/ 7 w 43200"/>
                  <a:gd name="T1" fmla="*/ 0 h 26588"/>
                  <a:gd name="T2" fmla="*/ 0 w 43200"/>
                  <a:gd name="T3" fmla="*/ 0 h 26588"/>
                  <a:gd name="T4" fmla="*/ 3 w 43200"/>
                  <a:gd name="T5" fmla="*/ 0 h 26588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26588"/>
                  <a:gd name="T11" fmla="*/ 43200 w 43200"/>
                  <a:gd name="T12" fmla="*/ 26588 h 26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26588" fill="none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</a:path>
                  <a:path w="43200" h="26588" stroke="0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  <a:lnTo>
                      <a:pt x="21600" y="4988"/>
                    </a:lnTo>
                    <a:close/>
                  </a:path>
                </a:pathLst>
              </a:custGeom>
              <a:noFill/>
              <a:ln w="19050">
                <a:solidFill>
                  <a:srgbClr val="00B050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7188" name="Group 28"/>
            <p:cNvGrpSpPr/>
            <p:nvPr/>
          </p:nvGrpSpPr>
          <p:grpSpPr bwMode="auto">
            <a:xfrm>
              <a:off x="927" y="3351"/>
              <a:ext cx="530" cy="100"/>
              <a:chOff x="927" y="3620"/>
              <a:chExt cx="539" cy="140"/>
            </a:xfrm>
          </p:grpSpPr>
          <p:sp>
            <p:nvSpPr>
              <p:cNvPr id="7191" name="Arc 29"/>
              <p:cNvSpPr/>
              <p:nvPr/>
            </p:nvSpPr>
            <p:spPr bwMode="auto">
              <a:xfrm flipH="1" flipV="1">
                <a:off x="928" y="3684"/>
                <a:ext cx="538" cy="76"/>
              </a:xfrm>
              <a:custGeom>
                <a:avLst/>
                <a:gdLst>
                  <a:gd name="T0" fmla="*/ 0 w 43195"/>
                  <a:gd name="T1" fmla="*/ 0 h 23580"/>
                  <a:gd name="T2" fmla="*/ 7 w 43195"/>
                  <a:gd name="T3" fmla="*/ 0 h 23580"/>
                  <a:gd name="T4" fmla="*/ 3 w 43195"/>
                  <a:gd name="T5" fmla="*/ 0 h 23580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580"/>
                  <a:gd name="T11" fmla="*/ 43195 w 43195"/>
                  <a:gd name="T12" fmla="*/ 23580 h 2358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580" fill="none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</a:path>
                  <a:path w="43195" h="23580" stroke="0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B05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92" name="Arc 30"/>
              <p:cNvSpPr/>
              <p:nvPr/>
            </p:nvSpPr>
            <p:spPr bwMode="auto">
              <a:xfrm flipH="1" flipV="1">
                <a:off x="927" y="3620"/>
                <a:ext cx="539" cy="87"/>
              </a:xfrm>
              <a:custGeom>
                <a:avLst/>
                <a:gdLst>
                  <a:gd name="T0" fmla="*/ 7 w 43200"/>
                  <a:gd name="T1" fmla="*/ 0 h 26588"/>
                  <a:gd name="T2" fmla="*/ 0 w 43200"/>
                  <a:gd name="T3" fmla="*/ 0 h 26588"/>
                  <a:gd name="T4" fmla="*/ 3 w 43200"/>
                  <a:gd name="T5" fmla="*/ 0 h 26588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26588"/>
                  <a:gd name="T11" fmla="*/ 43200 w 43200"/>
                  <a:gd name="T12" fmla="*/ 26588 h 26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26588" fill="none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</a:path>
                  <a:path w="43200" h="26588" stroke="0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  <a:lnTo>
                      <a:pt x="21600" y="4988"/>
                    </a:lnTo>
                    <a:close/>
                  </a:path>
                </a:pathLst>
              </a:custGeom>
              <a:noFill/>
              <a:ln w="19050">
                <a:solidFill>
                  <a:srgbClr val="00B050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189" name="Line 31"/>
            <p:cNvSpPr>
              <a:spLocks noChangeShapeType="1"/>
            </p:cNvSpPr>
            <p:nvPr/>
          </p:nvSpPr>
          <p:spPr bwMode="auto">
            <a:xfrm flipV="1">
              <a:off x="930" y="3132"/>
              <a:ext cx="264" cy="258"/>
            </a:xfrm>
            <a:prstGeom prst="line">
              <a:avLst/>
            </a:prstGeom>
            <a:noFill/>
            <a:ln w="19050">
              <a:solidFill>
                <a:srgbClr val="00B05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0" name="Line 32"/>
            <p:cNvSpPr>
              <a:spLocks noChangeShapeType="1"/>
            </p:cNvSpPr>
            <p:nvPr/>
          </p:nvSpPr>
          <p:spPr bwMode="auto">
            <a:xfrm flipH="1" flipV="1">
              <a:off x="1192" y="3132"/>
              <a:ext cx="264" cy="258"/>
            </a:xfrm>
            <a:prstGeom prst="line">
              <a:avLst/>
            </a:prstGeom>
            <a:noFill/>
            <a:ln w="19050">
              <a:solidFill>
                <a:srgbClr val="00B05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33"/>
          <p:cNvGrpSpPr/>
          <p:nvPr/>
        </p:nvGrpSpPr>
        <p:grpSpPr bwMode="auto">
          <a:xfrm>
            <a:off x="6305550" y="4840288"/>
            <a:ext cx="1776413" cy="998537"/>
            <a:chOff x="3972" y="3090"/>
            <a:chExt cx="1119" cy="629"/>
          </a:xfrm>
        </p:grpSpPr>
        <p:grpSp>
          <p:nvGrpSpPr>
            <p:cNvPr id="7180" name="Group 34"/>
            <p:cNvGrpSpPr/>
            <p:nvPr/>
          </p:nvGrpSpPr>
          <p:grpSpPr bwMode="auto">
            <a:xfrm>
              <a:off x="3972" y="3600"/>
              <a:ext cx="1119" cy="119"/>
              <a:chOff x="927" y="3620"/>
              <a:chExt cx="539" cy="140"/>
            </a:xfrm>
          </p:grpSpPr>
          <p:sp>
            <p:nvSpPr>
              <p:cNvPr id="7184" name="Arc 35"/>
              <p:cNvSpPr/>
              <p:nvPr/>
            </p:nvSpPr>
            <p:spPr bwMode="auto">
              <a:xfrm flipH="1" flipV="1">
                <a:off x="928" y="3684"/>
                <a:ext cx="538" cy="76"/>
              </a:xfrm>
              <a:custGeom>
                <a:avLst/>
                <a:gdLst>
                  <a:gd name="T0" fmla="*/ 0 w 43195"/>
                  <a:gd name="T1" fmla="*/ 0 h 23580"/>
                  <a:gd name="T2" fmla="*/ 7 w 43195"/>
                  <a:gd name="T3" fmla="*/ 0 h 23580"/>
                  <a:gd name="T4" fmla="*/ 3 w 43195"/>
                  <a:gd name="T5" fmla="*/ 0 h 23580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580"/>
                  <a:gd name="T11" fmla="*/ 43195 w 43195"/>
                  <a:gd name="T12" fmla="*/ 23580 h 2358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580" fill="none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</a:path>
                  <a:path w="43195" h="23580" stroke="0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B05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85" name="Arc 36"/>
              <p:cNvSpPr/>
              <p:nvPr/>
            </p:nvSpPr>
            <p:spPr bwMode="auto">
              <a:xfrm flipH="1" flipV="1">
                <a:off x="927" y="3620"/>
                <a:ext cx="539" cy="87"/>
              </a:xfrm>
              <a:custGeom>
                <a:avLst/>
                <a:gdLst>
                  <a:gd name="T0" fmla="*/ 7 w 43200"/>
                  <a:gd name="T1" fmla="*/ 0 h 26588"/>
                  <a:gd name="T2" fmla="*/ 0 w 43200"/>
                  <a:gd name="T3" fmla="*/ 0 h 26588"/>
                  <a:gd name="T4" fmla="*/ 3 w 43200"/>
                  <a:gd name="T5" fmla="*/ 0 h 26588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26588"/>
                  <a:gd name="T11" fmla="*/ 43200 w 43200"/>
                  <a:gd name="T12" fmla="*/ 26588 h 26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26588" fill="none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</a:path>
                  <a:path w="43200" h="26588" stroke="0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  <a:lnTo>
                      <a:pt x="21600" y="4988"/>
                    </a:lnTo>
                    <a:close/>
                  </a:path>
                </a:pathLst>
              </a:custGeom>
              <a:noFill/>
              <a:ln w="19050">
                <a:solidFill>
                  <a:srgbClr val="00B050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7181" name="Group 37"/>
            <p:cNvGrpSpPr/>
            <p:nvPr/>
          </p:nvGrpSpPr>
          <p:grpSpPr bwMode="auto">
            <a:xfrm>
              <a:off x="3981" y="3090"/>
              <a:ext cx="1103" cy="557"/>
              <a:chOff x="4023" y="3090"/>
              <a:chExt cx="1026" cy="512"/>
            </a:xfrm>
          </p:grpSpPr>
          <p:sp>
            <p:nvSpPr>
              <p:cNvPr id="7182" name="Line 38"/>
              <p:cNvSpPr>
                <a:spLocks noChangeShapeType="1"/>
              </p:cNvSpPr>
              <p:nvPr/>
            </p:nvSpPr>
            <p:spPr bwMode="auto">
              <a:xfrm flipV="1">
                <a:off x="4023" y="3090"/>
                <a:ext cx="515" cy="512"/>
              </a:xfrm>
              <a:prstGeom prst="line">
                <a:avLst/>
              </a:prstGeom>
              <a:noFill/>
              <a:ln w="19050">
                <a:solidFill>
                  <a:srgbClr val="00B05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3" name="Line 39"/>
              <p:cNvSpPr>
                <a:spLocks noChangeShapeType="1"/>
              </p:cNvSpPr>
              <p:nvPr/>
            </p:nvSpPr>
            <p:spPr bwMode="auto">
              <a:xfrm flipH="1" flipV="1">
                <a:off x="4534" y="3090"/>
                <a:ext cx="515" cy="512"/>
              </a:xfrm>
              <a:prstGeom prst="line">
                <a:avLst/>
              </a:prstGeom>
              <a:noFill/>
              <a:ln w="19050">
                <a:solidFill>
                  <a:srgbClr val="00B05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3352" name="Line 40"/>
          <p:cNvSpPr>
            <a:spLocks noChangeShapeType="1"/>
          </p:cNvSpPr>
          <p:nvPr/>
        </p:nvSpPr>
        <p:spPr bwMode="auto">
          <a:xfrm>
            <a:off x="1960563" y="3914775"/>
            <a:ext cx="2344737" cy="858838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53" name="Line 41"/>
          <p:cNvSpPr>
            <a:spLocks noChangeShapeType="1"/>
          </p:cNvSpPr>
          <p:nvPr/>
        </p:nvSpPr>
        <p:spPr bwMode="auto">
          <a:xfrm flipV="1">
            <a:off x="2024063" y="4011613"/>
            <a:ext cx="4924425" cy="1008062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54" name="Line 42"/>
          <p:cNvSpPr>
            <a:spLocks noChangeShapeType="1"/>
          </p:cNvSpPr>
          <p:nvPr/>
        </p:nvSpPr>
        <p:spPr bwMode="auto">
          <a:xfrm>
            <a:off x="4359275" y="3911600"/>
            <a:ext cx="2444750" cy="1323975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52" grpId="0" animBg="1"/>
      <p:bldP spid="13353" grpId="0" animBg="1"/>
      <p:bldP spid="13354" grpId="0" animBg="1"/>
    </p:bldLst>
  </p:timing>
</p:sld>
</file>

<file path=ppt/tags/tag1.xml><?xml version="1.0" encoding="utf-8"?>
<p:tagLst xmlns:p="http://schemas.openxmlformats.org/presentationml/2006/main">
  <p:tag name="KSO_WPP_MARK_KEY" val="0c49f021-d978-4672-8bcf-23e39a6102c2"/>
  <p:tag name="COMMONDATA" val="eyJoZGlkIjoiNTEwZDYwYjA4ODUyYzA2MmI0M2EzZjhhMWY0NWI4YWEifQ=="/>
</p:tagLst>
</file>

<file path=ppt/theme/theme1.xml><?xml version="1.0" encoding="utf-8"?>
<a:theme xmlns:a="http://schemas.openxmlformats.org/drawingml/2006/main" name="主题34">
  <a:themeElements>
    <a:clrScheme name="自定义 1">
      <a:dk1>
        <a:srgbClr val="292929"/>
      </a:dk1>
      <a:lt1>
        <a:sysClr val="window" lastClr="FFFFFF"/>
      </a:lt1>
      <a:dk2>
        <a:srgbClr val="292929"/>
      </a:dk2>
      <a:lt2>
        <a:srgbClr val="FFFFFF"/>
      </a:lt2>
      <a:accent1>
        <a:srgbClr val="926C62"/>
      </a:accent1>
      <a:accent2>
        <a:srgbClr val="9D8855"/>
      </a:accent2>
      <a:accent3>
        <a:srgbClr val="B07982"/>
      </a:accent3>
      <a:accent4>
        <a:srgbClr val="62A088"/>
      </a:accent4>
      <a:accent5>
        <a:srgbClr val="5F77AB"/>
      </a:accent5>
      <a:accent6>
        <a:srgbClr val="FFC000"/>
      </a:accent6>
      <a:hlink>
        <a:srgbClr val="2998E3"/>
      </a:hlink>
      <a:folHlink>
        <a:srgbClr val="A5A5A5"/>
      </a:folHlink>
    </a:clrScheme>
    <a:fontScheme name="自定义 6">
      <a:majorFont>
        <a:latin typeface="Baskerville Old Face"/>
        <a:ea typeface="华文中宋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主题34</Template>
  <TotalTime>0</TotalTime>
  <Words>197</Words>
  <Application>WPS 演示</Application>
  <PresentationFormat>全屏显示(4:3)</PresentationFormat>
  <Paragraphs>36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Wingdings</vt:lpstr>
      <vt:lpstr>Constantia</vt:lpstr>
      <vt:lpstr>黑体</vt:lpstr>
      <vt:lpstr>Calibri</vt:lpstr>
      <vt:lpstr>Arial</vt:lpstr>
      <vt:lpstr>微软雅黑</vt:lpstr>
      <vt:lpstr>Calibri</vt:lpstr>
      <vt:lpstr>华文隶书</vt:lpstr>
      <vt:lpstr>Times New Roman</vt:lpstr>
      <vt:lpstr>楷体_GB2312</vt:lpstr>
      <vt:lpstr>新宋体</vt:lpstr>
      <vt:lpstr>Arial Unicode MS</vt:lpstr>
      <vt:lpstr>幼圆</vt:lpstr>
      <vt:lpstr>主题34</vt:lpstr>
      <vt:lpstr>第一PPT模板网-WWW.1PPT.COM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小树</cp:lastModifiedBy>
  <cp:revision>58</cp:revision>
  <dcterms:created xsi:type="dcterms:W3CDTF">2023-02-14T05:09:07Z</dcterms:created>
  <dcterms:modified xsi:type="dcterms:W3CDTF">2023-02-14T05:09:51Z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D741040C8AA34C0289BF5B3FBF79EF5A</vt:lpwstr>
  </property>
  <property fmtid="{D5CDD505-2E9C-101B-9397-08002B2CF9AE}" pid="3" name="KSOProductBuildVer">
    <vt:lpwstr>2052-11.1.0.13703</vt:lpwstr>
  </property>
</Properties>
</file>