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FD9889-C462-4D2F-AA12-F257E1360C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39EEE-035A-47A3-A03C-7C75A978A8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6ED23-F9E0-4D5D-9AB0-CF1F9D8FF35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98683-C590-4BCA-8949-D66EC2B9A0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EB515-93AC-4BC8-9609-622F47FAA08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82EFB-9216-4E25-8BDC-FAF6F7EDC9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ADE52-3F08-4AC0-A997-29E8395506B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C2F08-D4FB-4A2F-9363-F380FAA4BA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D08CD-15B0-41CA-96BD-A7B20139E5E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E57F0-150D-41DE-806B-8C4785BB86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DBCEF-507B-4438-9C22-EF38393E437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B7611-875A-48D8-86C9-40F3DD04E5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232C0-DBE2-449C-86B8-D2395F3420C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03BD6-20AC-473C-BB48-5320D977D2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9A1F5-5A16-4FE5-A891-01EA338E75B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A5EB2-8AF9-42E8-AD4F-EF5996F297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D9B61-DABF-4FE7-8C04-6D2E20522EE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B6AEF-3242-4F9A-B088-D5AEC0B3A2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28BF2-8B68-432B-93B2-98E4C2328CE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1A91B-7781-4860-B774-8E4826DE2C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D1F76-A096-4A87-AB2C-441E1D2852B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29216-DBBE-4E8B-9126-E61615A264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B7E04-393A-45BD-AB36-259587BA6EF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43BA7-B13C-4288-BC14-8D7F0FAB36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E87EA8B-5AB5-462C-A5B8-5C31B2078BB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6630BA0-5EF6-4C75-A429-A317E652921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0" y="1533219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冀教版数学六年级下册第五单元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2071686" y="2564904"/>
            <a:ext cx="50006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数的运算</a:t>
            </a:r>
            <a:endParaRPr lang="zh-CN" altLang="en-US" sz="8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8688" y="794172"/>
            <a:ext cx="8215312" cy="429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214313" y="794172"/>
            <a:ext cx="642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6.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805780" y="5365080"/>
            <a:ext cx="6286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）打折后每种玩具卖多少钱？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785813" y="6013152"/>
            <a:ext cx="7643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）王东买一辆玩具车，能节省多少钱？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14875" y="1357313"/>
            <a:ext cx="405765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500061" y="1242090"/>
            <a:ext cx="407193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7.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平均每棵向日葵可收获葵花子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400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克。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）一共可收获多少千克葵花子？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2" name="矩形 5"/>
          <p:cNvSpPr>
            <a:spLocks noChangeArrowheads="1"/>
          </p:cNvSpPr>
          <p:nvPr/>
        </p:nvSpPr>
        <p:spPr bwMode="auto">
          <a:xfrm>
            <a:off x="571500" y="4572000"/>
            <a:ext cx="75723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）如果葵花子的出油率为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％，那么这些葵花子可出油多少千克？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43063" y="1285875"/>
            <a:ext cx="5643562" cy="413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642938" y="285750"/>
            <a:ext cx="78581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8.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下面是少年宫平面图，少年宫占地面积为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18500m²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500063" y="5494338"/>
            <a:ext cx="81438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）综合楼、科技楼、游泳池、体育场的占地面积分别是少年宫总面积的百分之几？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43063" y="428625"/>
            <a:ext cx="5643562" cy="413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500063" y="4994275"/>
            <a:ext cx="81438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）两个圆形花坛和草地的面积共占总面积的百分之几？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85899" y="4149080"/>
            <a:ext cx="551497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357188" y="1143000"/>
            <a:ext cx="9286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9*.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1000125" y="1136650"/>
            <a:ext cx="7858125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假如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千克西瓜可以出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千克西瓜子，那么买回来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2000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千克西瓜，吃瓜留子，以子换瓜，反复地换，总共可以吃到多少千克西瓜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？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3"/>
          <p:cNvSpPr txBox="1">
            <a:spLocks noChangeArrowheads="1"/>
          </p:cNvSpPr>
          <p:nvPr/>
        </p:nvSpPr>
        <p:spPr bwMode="auto">
          <a:xfrm>
            <a:off x="642938" y="908720"/>
            <a:ext cx="3286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直接写出得数。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5" name="TextBox 4"/>
          <p:cNvSpPr txBox="1">
            <a:spLocks noChangeArrowheads="1"/>
          </p:cNvSpPr>
          <p:nvPr/>
        </p:nvSpPr>
        <p:spPr bwMode="auto">
          <a:xfrm>
            <a:off x="1143000" y="1980283"/>
            <a:ext cx="2143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280÷40=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1143000" y="2967708"/>
            <a:ext cx="2143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3.5×100=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7" name="TextBox 6"/>
          <p:cNvSpPr txBox="1">
            <a:spLocks noChangeArrowheads="1"/>
          </p:cNvSpPr>
          <p:nvPr/>
        </p:nvSpPr>
        <p:spPr bwMode="auto">
          <a:xfrm>
            <a:off x="1143000" y="3980533"/>
            <a:ext cx="1785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40×50=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8" name="TextBox 7"/>
          <p:cNvSpPr txBox="1">
            <a:spLocks noChangeArrowheads="1"/>
          </p:cNvSpPr>
          <p:nvPr/>
        </p:nvSpPr>
        <p:spPr bwMode="auto">
          <a:xfrm>
            <a:off x="1143000" y="4967958"/>
            <a:ext cx="2714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0.02×1000=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9" name="TextBox 8"/>
          <p:cNvSpPr txBox="1">
            <a:spLocks noChangeArrowheads="1"/>
          </p:cNvSpPr>
          <p:nvPr/>
        </p:nvSpPr>
        <p:spPr bwMode="auto">
          <a:xfrm>
            <a:off x="4857750" y="1980283"/>
            <a:ext cx="2143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3500÷70=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80" name="TextBox 9"/>
          <p:cNvSpPr txBox="1">
            <a:spLocks noChangeArrowheads="1"/>
          </p:cNvSpPr>
          <p:nvPr/>
        </p:nvSpPr>
        <p:spPr bwMode="auto">
          <a:xfrm>
            <a:off x="4857750" y="2967708"/>
            <a:ext cx="2143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7.2÷100=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81" name="TextBox 10"/>
          <p:cNvSpPr txBox="1">
            <a:spLocks noChangeArrowheads="1"/>
          </p:cNvSpPr>
          <p:nvPr/>
        </p:nvSpPr>
        <p:spPr bwMode="auto">
          <a:xfrm>
            <a:off x="4857750" y="3980533"/>
            <a:ext cx="228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770÷11=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82" name="TextBox 11"/>
          <p:cNvSpPr txBox="1">
            <a:spLocks noChangeArrowheads="1"/>
          </p:cNvSpPr>
          <p:nvPr/>
        </p:nvSpPr>
        <p:spPr bwMode="auto">
          <a:xfrm>
            <a:off x="4857750" y="4967958"/>
            <a:ext cx="2357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20÷100=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642938" y="908720"/>
            <a:ext cx="2143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计算。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642938" y="1753270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1143000" y="2896270"/>
            <a:ext cx="2143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8.64+3.8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1" name="TextBox 6"/>
          <p:cNvSpPr txBox="1">
            <a:spLocks noChangeArrowheads="1"/>
          </p:cNvSpPr>
          <p:nvPr/>
        </p:nvSpPr>
        <p:spPr bwMode="auto">
          <a:xfrm>
            <a:off x="1143000" y="3882108"/>
            <a:ext cx="21431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2.25×18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2" name="TextBox 7"/>
          <p:cNvSpPr txBox="1">
            <a:spLocks noChangeArrowheads="1"/>
          </p:cNvSpPr>
          <p:nvPr/>
        </p:nvSpPr>
        <p:spPr bwMode="auto">
          <a:xfrm>
            <a:off x="1143000" y="4896520"/>
            <a:ext cx="1785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321×15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3" name="TextBox 8"/>
          <p:cNvSpPr txBox="1">
            <a:spLocks noChangeArrowheads="1"/>
          </p:cNvSpPr>
          <p:nvPr/>
        </p:nvSpPr>
        <p:spPr bwMode="auto">
          <a:xfrm>
            <a:off x="4857750" y="2896270"/>
            <a:ext cx="2500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3.75÷0.25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4" name="TextBox 9"/>
          <p:cNvSpPr txBox="1">
            <a:spLocks noChangeArrowheads="1"/>
          </p:cNvSpPr>
          <p:nvPr/>
        </p:nvSpPr>
        <p:spPr bwMode="auto">
          <a:xfrm>
            <a:off x="4857750" y="3882108"/>
            <a:ext cx="21431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8.01-6.9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5" name="TextBox 10"/>
          <p:cNvSpPr txBox="1">
            <a:spLocks noChangeArrowheads="1"/>
          </p:cNvSpPr>
          <p:nvPr/>
        </p:nvSpPr>
        <p:spPr bwMode="auto">
          <a:xfrm>
            <a:off x="4857750" y="4896520"/>
            <a:ext cx="228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28.6÷26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3"/>
          <p:cNvSpPr txBox="1">
            <a:spLocks noChangeArrowheads="1"/>
          </p:cNvSpPr>
          <p:nvPr/>
        </p:nvSpPr>
        <p:spPr bwMode="auto">
          <a:xfrm>
            <a:off x="714375" y="785813"/>
            <a:ext cx="1357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3" name="TextBox 4"/>
          <p:cNvSpPr txBox="1">
            <a:spLocks noChangeArrowheads="1"/>
          </p:cNvSpPr>
          <p:nvPr/>
        </p:nvSpPr>
        <p:spPr bwMode="auto">
          <a:xfrm>
            <a:off x="1143000" y="1928813"/>
            <a:ext cx="5715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4.23×1.6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（结果精确到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0.01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1143000" y="4273550"/>
            <a:ext cx="6286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62.04÷2.5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（结果保留一位小数）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214313" y="357188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1">
            <a:lum bright="-10000" contrast="20000"/>
          </a:blip>
          <a:srcRect/>
          <a:stretch>
            <a:fillRect/>
          </a:stretch>
        </p:blipFill>
        <p:spPr bwMode="auto">
          <a:xfrm>
            <a:off x="214313" y="1279349"/>
            <a:ext cx="8429625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214313" y="3630613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14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462462"/>
            <a:ext cx="91440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2938" y="1143000"/>
            <a:ext cx="776287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6"/>
          <p:cNvSpPr txBox="1">
            <a:spLocks noChangeArrowheads="1"/>
          </p:cNvSpPr>
          <p:nvPr/>
        </p:nvSpPr>
        <p:spPr bwMode="auto">
          <a:xfrm>
            <a:off x="642938" y="285750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看图解答下面的问题。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642938" y="5572125"/>
            <a:ext cx="78581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）李华从家到学校有几条路可以走？哪条路最近？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2938" y="71438"/>
            <a:ext cx="776287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642938" y="4500563"/>
            <a:ext cx="8001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）李华经过航空馆到学校，需要走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分钟。如果他以同样的速度从家直接到学校，能节省多少时间？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323528" y="1268760"/>
            <a:ext cx="8352928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某居民楼一层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户居民合用一个总电表，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月份共需付电费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106.6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元。按照每户分电表上的用电数分摊电费，请你把各户应付的电费填入下表。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1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0" y="3657953"/>
            <a:ext cx="91440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53098" y="1025673"/>
            <a:ext cx="49149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395536" y="1382861"/>
            <a:ext cx="364331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小强和爸爸、妈妈一起去度假。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）小强全家的往返车费一共是多少元？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4" name="矩形 5"/>
          <p:cNvSpPr>
            <a:spLocks noChangeArrowheads="1"/>
          </p:cNvSpPr>
          <p:nvPr/>
        </p:nvSpPr>
        <p:spPr bwMode="auto">
          <a:xfrm>
            <a:off x="456009" y="4883298"/>
            <a:ext cx="75723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）全家在旅店预交了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天的住宿费和餐费，一共是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270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元。他们打算住一周，需再交多少钱？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0d7b8229-7974-4ad0-961d-e98d138a68f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679</Words>
  <Application>WPS 演示</Application>
  <PresentationFormat>全屏显示(4:3)</PresentationFormat>
  <Paragraphs>84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华文新魏</vt:lpstr>
      <vt:lpstr>微软雅黑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</cp:revision>
  <dcterms:created xsi:type="dcterms:W3CDTF">2023-02-14T05:21:17Z</dcterms:created>
  <dcterms:modified xsi:type="dcterms:W3CDTF">2023-02-14T05:21:17Z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5309E4BBCFBA4A93954A6F6B89EE9DCD</vt:lpwstr>
  </property>
  <property fmtid="{D5CDD505-2E9C-101B-9397-08002B2CF9AE}" pid="3" name="KSOProductBuildVer">
    <vt:lpwstr>2052-11.1.0.13703</vt:lpwstr>
  </property>
</Properties>
</file>