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6858000" type="screen4x3"/>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294" y="-264"/>
      </p:cViewPr>
      <p:guideLst>
        <p:guide orient="horz" pos="2160"/>
        <p:guide pos="2880"/>
      </p:guideLst>
    </p:cSldViewPr>
  </p:slideViewPr>
  <p:notesTextViewPr>
    <p:cViewPr>
      <p:scale>
        <a:sx n="100" d="100"/>
        <a:sy n="100" d="100"/>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gs" Target="tags/tag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9B177E60-126B-4FA5-A975-0643E0BFE786}"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D35DEA93-A7BD-45D5-BDFD-74AEE544DAA5}"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23556"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7A0F611D-6513-43B0-A241-BC67AB93FE4E}" type="slidenum">
              <a:rPr lang="zh-CN" altLang="en-US" smtClean="0"/>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2772"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39AAA9D4-99F0-46B1-B3CF-06330CEEB9CE}" type="slidenum">
              <a:rPr lang="zh-CN" altLang="en-US" smtClean="0"/>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3796"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92DFF159-ACF1-4A90-9EC7-6B8C7B73CB08}" type="slidenum">
              <a:rPr lang="zh-CN" altLang="en-US" smtClean="0"/>
            </a:fld>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4820"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50DD49D0-7BD9-4B65-B247-2214601EB4B3}" type="slidenum">
              <a:rPr lang="zh-CN" altLang="en-US" smtClean="0"/>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5844"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563D170-3FF1-4830-B452-C77A9DC38E1C}" type="slidenum">
              <a:rPr lang="zh-CN" altLang="en-US" smtClean="0"/>
            </a:fld>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6868"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71DD6C0D-A78C-4266-A155-97EC25D3B57F}" type="slidenum">
              <a:rPr lang="zh-CN" altLang="en-US" smtClean="0"/>
            </a:fld>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7892"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3AE16A2B-5FA2-479F-8897-0806F848ECE0}" type="slidenum">
              <a:rPr lang="zh-CN" altLang="en-US" smtClean="0"/>
            </a:fld>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8916"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FD083F17-A2A0-4134-94EB-915E2719C8CA}" type="slidenum">
              <a:rPr lang="zh-CN" altLang="en-US" smtClean="0"/>
            </a:fld>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5EF33EE0-136C-40F8-A010-CF42B2249EC2}" type="slidenum">
              <a:rPr lang="zh-CN" altLang="en-US" sz="1200">
                <a:latin typeface="Calibri" panose="020F0502020204030204" pitchFamily="34" charset="0"/>
              </a:rPr>
            </a:fld>
            <a:endParaRPr lang="en-US" altLang="zh-CN" sz="1200">
              <a:latin typeface="Calibri" panose="020F0502020204030204" pitchFamily="34" charset="0"/>
            </a:endParaRPr>
          </a:p>
        </p:txBody>
      </p:sp>
      <p:sp>
        <p:nvSpPr>
          <p:cNvPr id="39939" name="Rectangle 2"/>
          <p:cNvSpPr>
            <a:spLocks noRo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4CA2864B-CD51-4420-BE01-90ADCB58626B}" type="slidenum">
              <a:rPr lang="zh-CN" altLang="en-US" sz="1200">
                <a:latin typeface="Calibri" panose="020F0502020204030204" pitchFamily="34" charset="0"/>
              </a:rPr>
            </a:fld>
            <a:endParaRPr lang="en-US" altLang="zh-CN" sz="1200">
              <a:latin typeface="Calibri" panose="020F0502020204030204" pitchFamily="34" charset="0"/>
            </a:endParaRPr>
          </a:p>
        </p:txBody>
      </p:sp>
      <p:sp>
        <p:nvSpPr>
          <p:cNvPr id="40963" name="Rectangle 2"/>
          <p:cNvSpPr>
            <a:spLocks noRo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BE9CBB96-B8B5-40EC-9831-06975DBF2DBC}" type="slidenum">
              <a:rPr lang="zh-CN" altLang="en-US" sz="1200">
                <a:latin typeface="Calibri" panose="020F0502020204030204" pitchFamily="34" charset="0"/>
              </a:rPr>
            </a:fld>
            <a:endParaRPr lang="en-US" altLang="zh-CN" sz="1200">
              <a:latin typeface="Calibri" panose="020F0502020204030204" pitchFamily="34" charset="0"/>
            </a:endParaRPr>
          </a:p>
        </p:txBody>
      </p:sp>
      <p:sp>
        <p:nvSpPr>
          <p:cNvPr id="41987" name="Rectangle 2"/>
          <p:cNvSpPr>
            <a:spLocks noRo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24580"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9DF93AA4-56B4-4226-9FAE-6200874664AB}" type="slidenum">
              <a:rPr lang="en-US" altLang="zh-CN" smtClean="0">
                <a:solidFill>
                  <a:srgbClr val="000000"/>
                </a:solidFill>
              </a:rPr>
            </a:fld>
            <a:endParaRPr lang="en-US" altLang="zh-CN" smtClean="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C1CBAFAD-F02F-40E9-B229-21BB82BE2792}" type="slidenum">
              <a:rPr lang="zh-CN" altLang="en-US" sz="1200">
                <a:latin typeface="Calibri" panose="020F0502020204030204" pitchFamily="34" charset="0"/>
              </a:rPr>
            </a:fld>
            <a:endParaRPr lang="en-US" altLang="zh-CN" sz="1200">
              <a:latin typeface="Calibri" panose="020F0502020204030204" pitchFamily="34" charset="0"/>
            </a:endParaRPr>
          </a:p>
        </p:txBody>
      </p:sp>
      <p:sp>
        <p:nvSpPr>
          <p:cNvPr id="43011" name="Rectangle 2"/>
          <p:cNvSpPr>
            <a:spLocks noRo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25604"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56310F5A-ED51-49A5-8DDC-5772B0FE75EF}" type="slidenum">
              <a:rPr lang="zh-CN" altLang="en-US" smtClean="0"/>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26628"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554898BB-6534-4BBB-A9B6-F097CB16E4CE}" type="slidenum">
              <a:rPr lang="zh-CN" altLang="en-US" smtClean="0"/>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27652"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5DDDF799-ED81-484E-8645-899FCDEC4993}" type="slidenum">
              <a:rPr lang="zh-CN" altLang="en-US" smtClean="0"/>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28676"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D50910AE-89D7-45CF-AF82-FF00FF0A7D45}" type="slidenum">
              <a:rPr lang="zh-CN" altLang="en-US" smtClean="0"/>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29700"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C7D2ED6F-0E54-4565-B4CB-8A0BCED9C7D8}" type="slidenum">
              <a:rPr lang="zh-CN" altLang="en-US" smtClean="0"/>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0724"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B09C72EC-A89C-492D-A261-719F60332ABC}" type="slidenum">
              <a:rPr lang="zh-CN" altLang="en-US" smtClean="0"/>
            </a:fld>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1748"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F377290A-9D8C-40D6-A726-157C78C509C6}"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96F04B7-1125-46DB-BB1A-1DE44050F98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207486A-26B9-4F66-8C4A-C97C0B6051BF}"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A0AEA09-9A7D-49DC-9FA4-7264162C3CAD}"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133BCDA-3723-42C9-A87C-B3F2B53D767C}"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6B3B840-00A2-4889-A5E6-2233552A59C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F7AD946-36E0-4C41-BB09-0E4415083C62}"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726C7C3-9040-4C75-87CB-7F1464DE533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02BDCFC-50EF-49B1-9B08-08159C0BE81F}"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8FE6C98A-FCB1-48C3-94B9-B5F78917511A}"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94BD14E-082A-497B-887D-1382BD9937DA}"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D5FACA7-25C9-41C7-8161-B4EF350D58D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E229094-885D-4DF4-A282-F9ED3E910AEC}"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F43B23A-2A29-4469-8DAE-D198AEE9CF32}"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EB1A8BA-94F0-440F-9906-7259520D2BEA}"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0990468-49C3-43A1-8F78-3C0FC890E5F8}"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3C4F8BB-7111-4587-9B4E-CCF087F5181C}"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9785D26-CEA2-4380-BC57-775F14B5E2EA}"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9A732C3-7A62-4F41-B3F9-835C89E500E6}"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2968B8E3-DC16-4D45-B847-A6B315331A91}"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7B76B13-C914-4EA6-A94C-E838A189D33D}"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F999CBF1-04FE-461D-AE20-10F394C129A8}"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55DE402-78FB-4A8E-9950-35554173F0BA}"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email">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EAD30D83-5238-4CE1-A13F-D8B8F0AE5253}" type="datetimeFigureOut">
              <a:rPr lang="zh-CN" altLang="en-US"/>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FD465AB9-093D-4667-A1CA-365AADA55F1D}"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16832"/>
            <a:ext cx="9144000" cy="1323439"/>
          </a:xfrm>
          <a:prstGeom prst="rect">
            <a:avLst/>
          </a:prstGeom>
        </p:spPr>
        <p:txBody>
          <a:bodyPr wrap="square">
            <a:spAutoFit/>
          </a:bodyPr>
          <a:lstStyle/>
          <a:p>
            <a:pPr algn="ctr"/>
            <a:r>
              <a:rPr lang="zh-CN" altLang="en-US" sz="8000" b="1" kern="10" dirty="0" smtClean="0">
                <a:solidFill>
                  <a:srgbClr val="006600"/>
                </a:solidFill>
                <a:effectLst>
                  <a:outerShdw blurRad="38100" dist="38100" dir="2700000" algn="tl">
                    <a:srgbClr val="000000">
                      <a:alpha val="43137"/>
                    </a:srgbClr>
                  </a:outerShdw>
                </a:effectLst>
                <a:latin typeface="汉仪大宋简" pitchFamily="49" charset="-122"/>
                <a:ea typeface="汉仪大宋简" pitchFamily="49" charset="-122"/>
              </a:rPr>
              <a:t>图形与变换</a:t>
            </a:r>
            <a:endParaRPr lang="zh-CN" altLang="en-US" sz="8000" b="1" kern="10" dirty="0">
              <a:solidFill>
                <a:srgbClr val="006600"/>
              </a:solidFill>
              <a:effectLst>
                <a:outerShdw blurRad="38100" dist="38100" dir="2700000" algn="tl">
                  <a:srgbClr val="000000">
                    <a:alpha val="43137"/>
                  </a:srgbClr>
                </a:outerShdw>
              </a:effectLst>
              <a:latin typeface="汉仪大宋简" pitchFamily="49" charset="-122"/>
              <a:ea typeface="汉仪大宋简" pitchFamily="49"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6"/>
          <p:cNvPicPr>
            <a:picLocks noChangeAspect="1" noChangeArrowheads="1"/>
          </p:cNvPicPr>
          <p:nvPr/>
        </p:nvPicPr>
        <p:blipFill>
          <a:blip r:embed="rId1"/>
          <a:srcRect/>
          <a:stretch>
            <a:fillRect/>
          </a:stretch>
        </p:blipFill>
        <p:spPr bwMode="auto">
          <a:xfrm>
            <a:off x="571500" y="2143125"/>
            <a:ext cx="7602538"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WordArt 2"/>
          <p:cNvSpPr>
            <a:spLocks noChangeArrowheads="1" noChangeShapeType="1" noTextEdit="1"/>
          </p:cNvSpPr>
          <p:nvPr/>
        </p:nvSpPr>
        <p:spPr bwMode="auto">
          <a:xfrm>
            <a:off x="323850" y="476250"/>
            <a:ext cx="1828800" cy="609600"/>
          </a:xfrm>
          <a:prstGeom prst="rect">
            <a:avLst/>
          </a:prstGeom>
        </p:spPr>
        <p:txBody>
          <a:bodyPr wrap="none" fromWordArt="1">
            <a:prstTxWarp prst="textPlain">
              <a:avLst>
                <a:gd name="adj" fmla="val 50000"/>
              </a:avLst>
            </a:prstTxWarp>
          </a:bodyPr>
          <a:lstStyle/>
          <a:p>
            <a:r>
              <a:rPr lang="zh-CN" altLang="en-US" sz="4800" b="1" kern="10" dirty="0">
                <a:ln w="19050">
                  <a:solidFill>
                    <a:srgbClr val="99CCFF"/>
                  </a:solidFill>
                  <a:round/>
                </a:ln>
                <a:solidFill>
                  <a:srgbClr val="0066CC"/>
                </a:solidFill>
                <a:effectLst>
                  <a:outerShdw dist="35921" dir="2700000" algn="ctr" rotWithShape="0">
                    <a:srgbClr val="990000"/>
                  </a:outerShdw>
                </a:effectLst>
                <a:latin typeface="华文楷体"/>
                <a:ea typeface="华文楷体"/>
              </a:rPr>
              <a:t>练一练</a:t>
            </a:r>
            <a:endParaRPr lang="zh-CN" altLang="en-US" sz="4800" b="1" kern="10" dirty="0">
              <a:ln w="19050">
                <a:solidFill>
                  <a:srgbClr val="99CCFF"/>
                </a:solidFill>
                <a:round/>
              </a:ln>
              <a:solidFill>
                <a:srgbClr val="0066CC"/>
              </a:solidFill>
              <a:effectLst>
                <a:outerShdw dist="35921" dir="2700000" algn="ctr" rotWithShape="0">
                  <a:srgbClr val="990000"/>
                </a:outerShdw>
              </a:effectLst>
              <a:latin typeface="华文楷体"/>
              <a:ea typeface="华文楷体"/>
            </a:endParaRPr>
          </a:p>
        </p:txBody>
      </p:sp>
      <p:sp>
        <p:nvSpPr>
          <p:cNvPr id="5124" name="WordArt 4"/>
          <p:cNvSpPr>
            <a:spLocks noChangeArrowheads="1" noChangeShapeType="1" noTextEdit="1"/>
          </p:cNvSpPr>
          <p:nvPr/>
        </p:nvSpPr>
        <p:spPr bwMode="auto">
          <a:xfrm>
            <a:off x="539750" y="1285860"/>
            <a:ext cx="8032778" cy="515927"/>
          </a:xfrm>
          <a:prstGeom prst="rect">
            <a:avLst/>
          </a:prstGeom>
        </p:spPr>
        <p:txBody>
          <a:bodyPr wrap="none" fromWordArt="1">
            <a:prstTxWarp prst="textPlain">
              <a:avLst>
                <a:gd name="adj" fmla="val 50000"/>
              </a:avLst>
            </a:prstTxWarp>
          </a:bodyPr>
          <a:lstStyle/>
          <a:p>
            <a:pPr fontAlgn="auto">
              <a:spcBef>
                <a:spcPts val="0"/>
              </a:spcBef>
              <a:spcAft>
                <a:spcPts val="0"/>
              </a:spcAft>
              <a:defRPr/>
            </a:pPr>
            <a:r>
              <a:rPr lang="zh-CN" altLang="en-US" sz="2800" b="1" kern="10" dirty="0">
                <a:ln w="9525">
                  <a:solidFill>
                    <a:srgbClr val="000000"/>
                  </a:solidFill>
                  <a:round/>
                </a:ln>
                <a:latin typeface="华文楷体" pitchFamily="2" charset="-122"/>
                <a:ea typeface="华文楷体" pitchFamily="2" charset="-122"/>
              </a:rPr>
              <a:t>找出下面图形中的轴对称图形</a:t>
            </a:r>
            <a:r>
              <a:rPr lang="en-US" altLang="zh-CN" sz="2800" b="1" kern="10" dirty="0">
                <a:ln w="9525">
                  <a:solidFill>
                    <a:srgbClr val="000000"/>
                  </a:solidFill>
                  <a:round/>
                </a:ln>
                <a:latin typeface="华文楷体" pitchFamily="2" charset="-122"/>
                <a:ea typeface="华文楷体" pitchFamily="2" charset="-122"/>
              </a:rPr>
              <a:t>,</a:t>
            </a:r>
            <a:r>
              <a:rPr lang="zh-CN" altLang="en-US" sz="2800" b="1" kern="10" dirty="0">
                <a:ln w="9525">
                  <a:solidFill>
                    <a:srgbClr val="000000"/>
                  </a:solidFill>
                  <a:round/>
                </a:ln>
                <a:latin typeface="华文楷体" pitchFamily="2" charset="-122"/>
                <a:ea typeface="华文楷体" pitchFamily="2" charset="-122"/>
              </a:rPr>
              <a:t>并画出它们的对称轴</a:t>
            </a:r>
            <a:endParaRPr lang="zh-CN" altLang="en-US" sz="2800" b="1" kern="10" dirty="0">
              <a:ln w="9525">
                <a:solidFill>
                  <a:srgbClr val="000000"/>
                </a:solidFill>
                <a:round/>
              </a:ln>
              <a:latin typeface="华文楷体" pitchFamily="2" charset="-122"/>
              <a:ea typeface="华文楷体" pitchFamily="2" charset="-122"/>
            </a:endParaRPr>
          </a:p>
        </p:txBody>
      </p:sp>
      <p:sp>
        <p:nvSpPr>
          <p:cNvPr id="5132" name="Line 12"/>
          <p:cNvSpPr>
            <a:spLocks noChangeShapeType="1"/>
          </p:cNvSpPr>
          <p:nvPr/>
        </p:nvSpPr>
        <p:spPr bwMode="auto">
          <a:xfrm>
            <a:off x="7299325" y="2071688"/>
            <a:ext cx="0" cy="1511300"/>
          </a:xfrm>
          <a:prstGeom prst="line">
            <a:avLst/>
          </a:prstGeom>
          <a:noFill/>
          <a:ln w="28575">
            <a:solidFill>
              <a:schemeClr val="tx1"/>
            </a:solidFill>
            <a:prstDash val="lgDash"/>
            <a:round/>
          </a:ln>
          <a:extLst>
            <a:ext uri="{909E8E84-426E-40DD-AFC4-6F175D3DCCD1}">
              <a14:hiddenFill xmlns:a14="http://schemas.microsoft.com/office/drawing/2010/main">
                <a:noFill/>
              </a14:hiddenFill>
            </a:ext>
          </a:extLst>
        </p:spPr>
        <p:txBody>
          <a:bodyPr/>
          <a:lstStyle/>
          <a:p>
            <a:endParaRPr lang="zh-CN" altLang="en-US"/>
          </a:p>
        </p:txBody>
      </p:sp>
      <p:sp>
        <p:nvSpPr>
          <p:cNvPr id="5133" name="Line 13"/>
          <p:cNvSpPr>
            <a:spLocks noChangeShapeType="1"/>
          </p:cNvSpPr>
          <p:nvPr/>
        </p:nvSpPr>
        <p:spPr bwMode="auto">
          <a:xfrm>
            <a:off x="4525963" y="3805238"/>
            <a:ext cx="0" cy="1511300"/>
          </a:xfrm>
          <a:prstGeom prst="line">
            <a:avLst/>
          </a:prstGeom>
          <a:noFill/>
          <a:ln w="28575">
            <a:solidFill>
              <a:schemeClr val="tx1"/>
            </a:solidFill>
            <a:prstDash val="lgDash"/>
            <a:round/>
          </a:ln>
          <a:extLst>
            <a:ext uri="{909E8E84-426E-40DD-AFC4-6F175D3DCCD1}">
              <a14:hiddenFill xmlns:a14="http://schemas.microsoft.com/office/drawing/2010/main">
                <a:noFill/>
              </a14:hiddenFill>
            </a:ext>
          </a:extLst>
        </p:spPr>
        <p:txBody>
          <a:bodyPr/>
          <a:lstStyle/>
          <a:p>
            <a:endParaRPr lang="zh-CN" altLang="en-US"/>
          </a:p>
        </p:txBody>
      </p:sp>
      <p:sp>
        <p:nvSpPr>
          <p:cNvPr id="5135" name="Line 15"/>
          <p:cNvSpPr>
            <a:spLocks noChangeShapeType="1"/>
          </p:cNvSpPr>
          <p:nvPr/>
        </p:nvSpPr>
        <p:spPr bwMode="auto">
          <a:xfrm rot="2379298">
            <a:off x="4525963" y="3803650"/>
            <a:ext cx="0" cy="1511300"/>
          </a:xfrm>
          <a:prstGeom prst="line">
            <a:avLst/>
          </a:prstGeom>
          <a:noFill/>
          <a:ln w="28575">
            <a:solidFill>
              <a:schemeClr val="tx1"/>
            </a:solidFill>
            <a:prstDash val="lgDash"/>
            <a:round/>
          </a:ln>
          <a:extLst>
            <a:ext uri="{909E8E84-426E-40DD-AFC4-6F175D3DCCD1}">
              <a14:hiddenFill xmlns:a14="http://schemas.microsoft.com/office/drawing/2010/main">
                <a:noFill/>
              </a14:hiddenFill>
            </a:ext>
          </a:extLst>
        </p:spPr>
        <p:txBody>
          <a:bodyPr/>
          <a:lstStyle/>
          <a:p>
            <a:endParaRPr lang="zh-CN" altLang="en-US"/>
          </a:p>
        </p:txBody>
      </p:sp>
      <p:sp>
        <p:nvSpPr>
          <p:cNvPr id="5137" name="Line 17"/>
          <p:cNvSpPr>
            <a:spLocks noChangeShapeType="1"/>
          </p:cNvSpPr>
          <p:nvPr/>
        </p:nvSpPr>
        <p:spPr bwMode="auto">
          <a:xfrm rot="-5400000">
            <a:off x="7245350" y="3940175"/>
            <a:ext cx="0" cy="1511300"/>
          </a:xfrm>
          <a:prstGeom prst="line">
            <a:avLst/>
          </a:prstGeom>
          <a:noFill/>
          <a:ln w="28575">
            <a:solidFill>
              <a:schemeClr val="tx1"/>
            </a:solidFill>
            <a:prstDash val="lgDash"/>
            <a:round/>
          </a:ln>
          <a:extLst>
            <a:ext uri="{909E8E84-426E-40DD-AFC4-6F175D3DCCD1}">
              <a14:hiddenFill xmlns:a14="http://schemas.microsoft.com/office/drawing/2010/main">
                <a:noFill/>
              </a14:hiddenFill>
            </a:ext>
          </a:extLst>
        </p:spPr>
        <p:txBody>
          <a:bodyPr/>
          <a:lstStyle/>
          <a:p>
            <a:endParaRPr lang="zh-CN" altLang="en-US"/>
          </a:p>
        </p:txBody>
      </p:sp>
      <p:sp>
        <p:nvSpPr>
          <p:cNvPr id="5140" name="Line 20"/>
          <p:cNvSpPr>
            <a:spLocks noChangeShapeType="1"/>
          </p:cNvSpPr>
          <p:nvPr/>
        </p:nvSpPr>
        <p:spPr bwMode="auto">
          <a:xfrm rot="-5400000" flipH="1" flipV="1">
            <a:off x="7335838" y="2108200"/>
            <a:ext cx="0" cy="1511300"/>
          </a:xfrm>
          <a:prstGeom prst="line">
            <a:avLst/>
          </a:prstGeom>
          <a:noFill/>
          <a:ln w="28575">
            <a:solidFill>
              <a:schemeClr val="tx1"/>
            </a:solidFill>
            <a:prstDash val="lgDash"/>
            <a:round/>
          </a:ln>
          <a:extLst>
            <a:ext uri="{909E8E84-426E-40DD-AFC4-6F175D3DCCD1}">
              <a14:hiddenFill xmlns:a14="http://schemas.microsoft.com/office/drawing/2010/main">
                <a:noFill/>
              </a14:hiddenFill>
            </a:ext>
          </a:extLst>
        </p:spPr>
        <p:txBody>
          <a:bodyPr/>
          <a:lstStyle/>
          <a:p>
            <a:endParaRPr lang="zh-CN" altLang="en-US"/>
          </a:p>
        </p:txBody>
      </p:sp>
      <p:sp>
        <p:nvSpPr>
          <p:cNvPr id="5141" name="Line 21"/>
          <p:cNvSpPr>
            <a:spLocks noChangeShapeType="1"/>
          </p:cNvSpPr>
          <p:nvPr/>
        </p:nvSpPr>
        <p:spPr bwMode="auto">
          <a:xfrm rot="-4260357">
            <a:off x="4561681" y="3839369"/>
            <a:ext cx="1588" cy="1511300"/>
          </a:xfrm>
          <a:prstGeom prst="line">
            <a:avLst/>
          </a:prstGeom>
          <a:noFill/>
          <a:ln w="28575">
            <a:solidFill>
              <a:schemeClr val="tx1"/>
            </a:solidFill>
            <a:prstDash val="lgDash"/>
            <a:round/>
          </a:ln>
          <a:extLst>
            <a:ext uri="{909E8E84-426E-40DD-AFC4-6F175D3DCCD1}">
              <a14:hiddenFill xmlns:a14="http://schemas.microsoft.com/office/drawing/2010/main">
                <a:noFill/>
              </a14:hiddenFill>
            </a:ext>
          </a:extLst>
        </p:spPr>
        <p:txBody>
          <a:bodyPr/>
          <a:lstStyle/>
          <a:p>
            <a:endParaRPr lang="zh-CN" altLang="en-US"/>
          </a:p>
        </p:txBody>
      </p:sp>
      <p:sp>
        <p:nvSpPr>
          <p:cNvPr id="5143" name="Line 23"/>
          <p:cNvSpPr>
            <a:spLocks noChangeShapeType="1"/>
          </p:cNvSpPr>
          <p:nvPr/>
        </p:nvSpPr>
        <p:spPr bwMode="auto">
          <a:xfrm rot="8582031">
            <a:off x="4525963" y="3841750"/>
            <a:ext cx="1587" cy="1511300"/>
          </a:xfrm>
          <a:prstGeom prst="line">
            <a:avLst/>
          </a:prstGeom>
          <a:noFill/>
          <a:ln w="28575">
            <a:solidFill>
              <a:schemeClr val="tx1"/>
            </a:solidFill>
            <a:prstDash val="lgDash"/>
            <a:round/>
          </a:ln>
          <a:extLst>
            <a:ext uri="{909E8E84-426E-40DD-AFC4-6F175D3DCCD1}">
              <a14:hiddenFill xmlns:a14="http://schemas.microsoft.com/office/drawing/2010/main">
                <a:noFill/>
              </a14:hiddenFill>
            </a:ext>
          </a:extLst>
        </p:spPr>
        <p:txBody>
          <a:bodyPr/>
          <a:lstStyle/>
          <a:p>
            <a:endParaRPr lang="zh-CN" altLang="en-US"/>
          </a:p>
        </p:txBody>
      </p:sp>
      <p:sp>
        <p:nvSpPr>
          <p:cNvPr id="5145" name="Rectangle 25"/>
          <p:cNvSpPr>
            <a:spLocks noChangeArrowheads="1"/>
          </p:cNvSpPr>
          <p:nvPr/>
        </p:nvSpPr>
        <p:spPr bwMode="auto">
          <a:xfrm>
            <a:off x="714375" y="3929063"/>
            <a:ext cx="2000250" cy="1428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1">
              <a:latin typeface="华文楷体" pitchFamily="2" charset="-122"/>
              <a:ea typeface="华文楷体" pitchFamily="2" charset="-122"/>
            </a:endParaRPr>
          </a:p>
        </p:txBody>
      </p:sp>
      <p:sp>
        <p:nvSpPr>
          <p:cNvPr id="5146" name="Rectangle 26"/>
          <p:cNvSpPr>
            <a:spLocks noChangeArrowheads="1"/>
          </p:cNvSpPr>
          <p:nvPr/>
        </p:nvSpPr>
        <p:spPr bwMode="auto">
          <a:xfrm>
            <a:off x="571500" y="2143125"/>
            <a:ext cx="2428875" cy="1500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1">
              <a:latin typeface="华文楷体" pitchFamily="2" charset="-122"/>
              <a:ea typeface="华文楷体" pitchFamily="2" charset="-122"/>
            </a:endParaRPr>
          </a:p>
        </p:txBody>
      </p:sp>
      <p:sp>
        <p:nvSpPr>
          <p:cNvPr id="5147" name="Rectangle 27"/>
          <p:cNvSpPr>
            <a:spLocks noChangeArrowheads="1"/>
          </p:cNvSpPr>
          <p:nvPr/>
        </p:nvSpPr>
        <p:spPr bwMode="auto">
          <a:xfrm>
            <a:off x="3643313" y="2143125"/>
            <a:ext cx="1857375" cy="1571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1">
              <a:latin typeface="华文楷体" pitchFamily="2" charset="-122"/>
              <a:ea typeface="华文楷体" pitchFamily="2" charset="-122"/>
            </a:endParaRPr>
          </a:p>
        </p:txBody>
      </p:sp>
      <p:sp>
        <p:nvSpPr>
          <p:cNvPr id="5148" name="Line 28"/>
          <p:cNvSpPr>
            <a:spLocks noChangeShapeType="1"/>
          </p:cNvSpPr>
          <p:nvPr/>
        </p:nvSpPr>
        <p:spPr bwMode="auto">
          <a:xfrm rot="4378220">
            <a:off x="4488656" y="3840957"/>
            <a:ext cx="1587" cy="1511300"/>
          </a:xfrm>
          <a:prstGeom prst="line">
            <a:avLst/>
          </a:prstGeom>
          <a:noFill/>
          <a:ln w="28575">
            <a:solidFill>
              <a:schemeClr val="tx1"/>
            </a:solidFill>
            <a:prstDash val="lgDash"/>
            <a:rou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146"/>
                                        </p:tgtEl>
                                        <p:attrNameLst>
                                          <p:attrName>style.visibility</p:attrName>
                                        </p:attrNameLst>
                                      </p:cBhvr>
                                      <p:to>
                                        <p:strVal val="visible"/>
                                      </p:to>
                                    </p:set>
                                    <p:animEffect transition="in" filter="wipe(down)">
                                      <p:cBhvr>
                                        <p:cTn id="7" dur="500"/>
                                        <p:tgtEl>
                                          <p:spTgt spid="51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147"/>
                                        </p:tgtEl>
                                        <p:attrNameLst>
                                          <p:attrName>style.visibility</p:attrName>
                                        </p:attrNameLst>
                                      </p:cBhvr>
                                      <p:to>
                                        <p:strVal val="visible"/>
                                      </p:to>
                                    </p:set>
                                    <p:animEffect transition="in" filter="wipe(down)">
                                      <p:cBhvr>
                                        <p:cTn id="12" dur="500"/>
                                        <p:tgtEl>
                                          <p:spTgt spid="51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145"/>
                                        </p:tgtEl>
                                        <p:attrNameLst>
                                          <p:attrName>style.visibility</p:attrName>
                                        </p:attrNameLst>
                                      </p:cBhvr>
                                      <p:to>
                                        <p:strVal val="visible"/>
                                      </p:to>
                                    </p:set>
                                    <p:animEffect transition="in" filter="wipe(down)">
                                      <p:cBhvr>
                                        <p:cTn id="17" dur="500"/>
                                        <p:tgtEl>
                                          <p:spTgt spid="514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132"/>
                                        </p:tgtEl>
                                        <p:attrNameLst>
                                          <p:attrName>style.visibility</p:attrName>
                                        </p:attrNameLst>
                                      </p:cBhvr>
                                      <p:to>
                                        <p:strVal val="visible"/>
                                      </p:to>
                                    </p:set>
                                    <p:animEffect transition="in" filter="wipe(down)">
                                      <p:cBhvr>
                                        <p:cTn id="22" dur="500"/>
                                        <p:tgtEl>
                                          <p:spTgt spid="513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140"/>
                                        </p:tgtEl>
                                        <p:attrNameLst>
                                          <p:attrName>style.visibility</p:attrName>
                                        </p:attrNameLst>
                                      </p:cBhvr>
                                      <p:to>
                                        <p:strVal val="visible"/>
                                      </p:to>
                                    </p:set>
                                    <p:animEffect transition="in" filter="wipe(left)">
                                      <p:cBhvr>
                                        <p:cTn id="27" dur="500"/>
                                        <p:tgtEl>
                                          <p:spTgt spid="514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133"/>
                                        </p:tgtEl>
                                        <p:attrNameLst>
                                          <p:attrName>style.visibility</p:attrName>
                                        </p:attrNameLst>
                                      </p:cBhvr>
                                      <p:to>
                                        <p:strVal val="visible"/>
                                      </p:to>
                                    </p:set>
                                    <p:animEffect transition="in" filter="wipe(down)">
                                      <p:cBhvr>
                                        <p:cTn id="32" dur="500"/>
                                        <p:tgtEl>
                                          <p:spTgt spid="513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135"/>
                                        </p:tgtEl>
                                        <p:attrNameLst>
                                          <p:attrName>style.visibility</p:attrName>
                                        </p:attrNameLst>
                                      </p:cBhvr>
                                      <p:to>
                                        <p:strVal val="visible"/>
                                      </p:to>
                                    </p:set>
                                    <p:animEffect transition="in" filter="wipe(left)">
                                      <p:cBhvr>
                                        <p:cTn id="37" dur="500"/>
                                        <p:tgtEl>
                                          <p:spTgt spid="51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148"/>
                                        </p:tgtEl>
                                        <p:attrNameLst>
                                          <p:attrName>style.visibility</p:attrName>
                                        </p:attrNameLst>
                                      </p:cBhvr>
                                      <p:to>
                                        <p:strVal val="visible"/>
                                      </p:to>
                                    </p:set>
                                    <p:animEffect transition="in" filter="wipe(left)">
                                      <p:cBhvr>
                                        <p:cTn id="42" dur="500"/>
                                        <p:tgtEl>
                                          <p:spTgt spid="514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141"/>
                                        </p:tgtEl>
                                        <p:attrNameLst>
                                          <p:attrName>style.visibility</p:attrName>
                                        </p:attrNameLst>
                                      </p:cBhvr>
                                      <p:to>
                                        <p:strVal val="visible"/>
                                      </p:to>
                                    </p:set>
                                    <p:animEffect transition="in" filter="wipe(left)">
                                      <p:cBhvr>
                                        <p:cTn id="47" dur="500"/>
                                        <p:tgtEl>
                                          <p:spTgt spid="514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143"/>
                                        </p:tgtEl>
                                        <p:attrNameLst>
                                          <p:attrName>style.visibility</p:attrName>
                                        </p:attrNameLst>
                                      </p:cBhvr>
                                      <p:to>
                                        <p:strVal val="visible"/>
                                      </p:to>
                                    </p:set>
                                    <p:animEffect transition="in" filter="wipe(left)">
                                      <p:cBhvr>
                                        <p:cTn id="52" dur="500"/>
                                        <p:tgtEl>
                                          <p:spTgt spid="514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137"/>
                                        </p:tgtEl>
                                        <p:attrNameLst>
                                          <p:attrName>style.visibility</p:attrName>
                                        </p:attrNameLst>
                                      </p:cBhvr>
                                      <p:to>
                                        <p:strVal val="visible"/>
                                      </p:to>
                                    </p:set>
                                    <p:animEffect transition="in" filter="wipe(left)">
                                      <p:cBhvr>
                                        <p:cTn id="57" dur="500"/>
                                        <p:tgtEl>
                                          <p:spTgt spid="5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2" grpId="0" animBg="1"/>
      <p:bldP spid="5133" grpId="0" animBg="1"/>
      <p:bldP spid="5135" grpId="0" animBg="1"/>
      <p:bldP spid="5137" grpId="0" animBg="1"/>
      <p:bldP spid="5140" grpId="0" animBg="1"/>
      <p:bldP spid="5141" grpId="0" animBg="1"/>
      <p:bldP spid="5143" grpId="0" animBg="1"/>
      <p:bldP spid="5145" grpId="0" animBg="1"/>
      <p:bldP spid="5146" grpId="0" animBg="1"/>
      <p:bldP spid="5147" grpId="0" animBg="1"/>
      <p:bldP spid="514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1403350" y="620713"/>
            <a:ext cx="709295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600" b="1">
                <a:solidFill>
                  <a:schemeClr val="tx2"/>
                </a:solidFill>
                <a:latin typeface="楷体_GB2312" pitchFamily="49" charset="-122"/>
                <a:ea typeface="楷体_GB2312" pitchFamily="49" charset="-122"/>
              </a:rPr>
              <a:t>   </a:t>
            </a:r>
            <a:r>
              <a:rPr kumimoji="1" lang="zh-CN" altLang="en-US" sz="4800" b="1">
                <a:solidFill>
                  <a:schemeClr val="tx2"/>
                </a:solidFill>
                <a:latin typeface="楷体_GB2312" pitchFamily="49" charset="-122"/>
                <a:ea typeface="楷体_GB2312" pitchFamily="49" charset="-122"/>
              </a:rPr>
              <a:t>画出图形的另一半。</a:t>
            </a:r>
            <a:r>
              <a:rPr kumimoji="1" lang="zh-CN" altLang="en-US" b="1">
                <a:solidFill>
                  <a:schemeClr val="tx2"/>
                </a:solidFill>
                <a:latin typeface="楷体_GB2312" pitchFamily="49" charset="-122"/>
                <a:ea typeface="楷体_GB2312" pitchFamily="49" charset="-122"/>
              </a:rPr>
              <a:t> </a:t>
            </a:r>
            <a:endParaRPr kumimoji="1" lang="zh-CN" altLang="en-US" b="1">
              <a:solidFill>
                <a:schemeClr val="tx2"/>
              </a:solidFill>
              <a:latin typeface="楷体_GB2312" pitchFamily="49" charset="-122"/>
              <a:ea typeface="楷体_GB2312" pitchFamily="49" charset="-122"/>
            </a:endParaRPr>
          </a:p>
        </p:txBody>
      </p:sp>
      <p:pic>
        <p:nvPicPr>
          <p:cNvPr id="12291" name="Picture 3" descr="2">
            <a:hlinkClick r:id="rId1" action="ppaction://hlinksldjump"/>
          </p:cNvPr>
          <p:cNvPicPr>
            <a:picLocks noChangeAspect="1" noChangeArrowheads="1"/>
          </p:cNvPicPr>
          <p:nvPr/>
        </p:nvPicPr>
        <p:blipFill>
          <a:blip r:embed="rId2" cstate="email"/>
          <a:srcRect/>
          <a:stretch>
            <a:fillRect/>
          </a:stretch>
        </p:blipFill>
        <p:spPr bwMode="auto">
          <a:xfrm>
            <a:off x="611188" y="333375"/>
            <a:ext cx="1223962"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13668" name="Group 4"/>
          <p:cNvGraphicFramePr>
            <a:graphicFrameLocks noGrp="1"/>
          </p:cNvGraphicFramePr>
          <p:nvPr/>
        </p:nvGraphicFramePr>
        <p:xfrm>
          <a:off x="1476375" y="2060575"/>
          <a:ext cx="6096000" cy="4145232"/>
        </p:xfrm>
        <a:graphic>
          <a:graphicData uri="http://schemas.openxmlformats.org/drawingml/2006/table">
            <a:tbl>
              <a:tblPr/>
              <a:tblGrid>
                <a:gridCol w="508000"/>
                <a:gridCol w="508000"/>
                <a:gridCol w="495300"/>
                <a:gridCol w="504825"/>
                <a:gridCol w="523875"/>
                <a:gridCol w="484188"/>
                <a:gridCol w="531812"/>
                <a:gridCol w="508000"/>
                <a:gridCol w="471488"/>
                <a:gridCol w="544512"/>
                <a:gridCol w="508000"/>
                <a:gridCol w="508000"/>
              </a:tblGrid>
              <a:tr h="51812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1812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1812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1812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1812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1812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1812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51812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17" marB="45717" horzOverflow="overflow">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bl>
          </a:graphicData>
        </a:graphic>
      </p:graphicFrame>
      <p:sp>
        <p:nvSpPr>
          <p:cNvPr id="12411" name="Line 123"/>
          <p:cNvSpPr>
            <a:spLocks noChangeShapeType="1"/>
          </p:cNvSpPr>
          <p:nvPr/>
        </p:nvSpPr>
        <p:spPr bwMode="auto">
          <a:xfrm>
            <a:off x="3492500" y="2565400"/>
            <a:ext cx="1008063" cy="0"/>
          </a:xfrm>
          <a:prstGeom prst="line">
            <a:avLst/>
          </a:prstGeom>
          <a:noFill/>
          <a:ln w="444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412" name="Line 124"/>
          <p:cNvSpPr>
            <a:spLocks noChangeShapeType="1"/>
          </p:cNvSpPr>
          <p:nvPr/>
        </p:nvSpPr>
        <p:spPr bwMode="auto">
          <a:xfrm flipV="1">
            <a:off x="1979613" y="2565400"/>
            <a:ext cx="1512887" cy="1008063"/>
          </a:xfrm>
          <a:prstGeom prst="line">
            <a:avLst/>
          </a:prstGeom>
          <a:noFill/>
          <a:ln w="444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413" name="Line 125"/>
          <p:cNvSpPr>
            <a:spLocks noChangeShapeType="1"/>
          </p:cNvSpPr>
          <p:nvPr/>
        </p:nvSpPr>
        <p:spPr bwMode="auto">
          <a:xfrm>
            <a:off x="1979613" y="3573463"/>
            <a:ext cx="504825" cy="0"/>
          </a:xfrm>
          <a:prstGeom prst="line">
            <a:avLst/>
          </a:prstGeom>
          <a:noFill/>
          <a:ln w="444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414" name="Line 126"/>
          <p:cNvSpPr>
            <a:spLocks noChangeShapeType="1"/>
          </p:cNvSpPr>
          <p:nvPr/>
        </p:nvSpPr>
        <p:spPr bwMode="auto">
          <a:xfrm>
            <a:off x="2484438" y="3573463"/>
            <a:ext cx="0" cy="1584325"/>
          </a:xfrm>
          <a:prstGeom prst="line">
            <a:avLst/>
          </a:prstGeom>
          <a:noFill/>
          <a:ln w="444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415" name="Line 127"/>
          <p:cNvSpPr>
            <a:spLocks noChangeShapeType="1"/>
          </p:cNvSpPr>
          <p:nvPr/>
        </p:nvSpPr>
        <p:spPr bwMode="auto">
          <a:xfrm>
            <a:off x="2484438" y="5157788"/>
            <a:ext cx="2016125" cy="0"/>
          </a:xfrm>
          <a:prstGeom prst="line">
            <a:avLst/>
          </a:prstGeom>
          <a:noFill/>
          <a:ln w="444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416" name="Line 128"/>
          <p:cNvSpPr>
            <a:spLocks noChangeShapeType="1"/>
          </p:cNvSpPr>
          <p:nvPr/>
        </p:nvSpPr>
        <p:spPr bwMode="auto">
          <a:xfrm>
            <a:off x="3995738" y="4149725"/>
            <a:ext cx="0" cy="1008063"/>
          </a:xfrm>
          <a:prstGeom prst="line">
            <a:avLst/>
          </a:prstGeom>
          <a:noFill/>
          <a:ln w="444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417" name="Line 129"/>
          <p:cNvSpPr>
            <a:spLocks noChangeShapeType="1"/>
          </p:cNvSpPr>
          <p:nvPr/>
        </p:nvSpPr>
        <p:spPr bwMode="auto">
          <a:xfrm>
            <a:off x="3995738" y="4149725"/>
            <a:ext cx="504825" cy="0"/>
          </a:xfrm>
          <a:prstGeom prst="line">
            <a:avLst/>
          </a:prstGeom>
          <a:noFill/>
          <a:ln w="444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3794" name="Oval 130"/>
          <p:cNvSpPr>
            <a:spLocks noChangeArrowheads="1"/>
          </p:cNvSpPr>
          <p:nvPr/>
        </p:nvSpPr>
        <p:spPr bwMode="auto">
          <a:xfrm>
            <a:off x="3419475" y="2492375"/>
            <a:ext cx="100013" cy="100013"/>
          </a:xfrm>
          <a:prstGeom prst="ellipse">
            <a:avLst/>
          </a:prstGeom>
          <a:solidFill>
            <a:srgbClr val="FF0000"/>
          </a:solidFill>
          <a:ln w="57150">
            <a:solidFill>
              <a:srgbClr val="FF0000"/>
            </a:solidFill>
            <a:round/>
          </a:ln>
        </p:spPr>
        <p:txBody>
          <a:bodyPr wrap="none" anchor="ctr"/>
          <a:lstStyle/>
          <a:p>
            <a:endParaRPr lang="zh-CN" altLang="en-US">
              <a:latin typeface="Calibri" panose="020F0502020204030204" pitchFamily="34" charset="0"/>
            </a:endParaRPr>
          </a:p>
        </p:txBody>
      </p:sp>
      <p:sp>
        <p:nvSpPr>
          <p:cNvPr id="113795" name="Oval 131"/>
          <p:cNvSpPr>
            <a:spLocks noChangeArrowheads="1"/>
          </p:cNvSpPr>
          <p:nvPr/>
        </p:nvSpPr>
        <p:spPr bwMode="auto">
          <a:xfrm>
            <a:off x="3419475" y="2492375"/>
            <a:ext cx="100013" cy="100013"/>
          </a:xfrm>
          <a:prstGeom prst="ellipse">
            <a:avLst/>
          </a:prstGeom>
          <a:solidFill>
            <a:srgbClr val="FF0000"/>
          </a:solidFill>
          <a:ln w="57150">
            <a:solidFill>
              <a:srgbClr val="FF0000"/>
            </a:solidFill>
            <a:round/>
          </a:ln>
        </p:spPr>
        <p:txBody>
          <a:bodyPr wrap="none" anchor="ctr"/>
          <a:lstStyle/>
          <a:p>
            <a:endParaRPr lang="zh-CN" altLang="en-US">
              <a:latin typeface="Calibri" panose="020F0502020204030204" pitchFamily="34" charset="0"/>
            </a:endParaRPr>
          </a:p>
        </p:txBody>
      </p:sp>
      <p:sp>
        <p:nvSpPr>
          <p:cNvPr id="113796" name="Oval 132"/>
          <p:cNvSpPr>
            <a:spLocks noChangeArrowheads="1"/>
          </p:cNvSpPr>
          <p:nvPr/>
        </p:nvSpPr>
        <p:spPr bwMode="auto">
          <a:xfrm>
            <a:off x="1908175" y="3544888"/>
            <a:ext cx="100013" cy="100012"/>
          </a:xfrm>
          <a:prstGeom prst="ellipse">
            <a:avLst/>
          </a:prstGeom>
          <a:solidFill>
            <a:srgbClr val="FF0000"/>
          </a:solidFill>
          <a:ln w="57150">
            <a:solidFill>
              <a:srgbClr val="FF0000"/>
            </a:solidFill>
            <a:round/>
          </a:ln>
        </p:spPr>
        <p:txBody>
          <a:bodyPr wrap="none" anchor="ctr"/>
          <a:lstStyle/>
          <a:p>
            <a:endParaRPr lang="zh-CN" altLang="en-US">
              <a:latin typeface="Calibri" panose="020F0502020204030204" pitchFamily="34" charset="0"/>
            </a:endParaRPr>
          </a:p>
        </p:txBody>
      </p:sp>
      <p:sp>
        <p:nvSpPr>
          <p:cNvPr id="113797" name="Oval 133"/>
          <p:cNvSpPr>
            <a:spLocks noChangeArrowheads="1"/>
          </p:cNvSpPr>
          <p:nvPr/>
        </p:nvSpPr>
        <p:spPr bwMode="auto">
          <a:xfrm>
            <a:off x="1908175" y="3544888"/>
            <a:ext cx="100013" cy="100012"/>
          </a:xfrm>
          <a:prstGeom prst="ellipse">
            <a:avLst/>
          </a:prstGeom>
          <a:solidFill>
            <a:srgbClr val="FF0000"/>
          </a:solidFill>
          <a:ln w="57150">
            <a:solidFill>
              <a:srgbClr val="FF0000"/>
            </a:solidFill>
            <a:round/>
          </a:ln>
        </p:spPr>
        <p:txBody>
          <a:bodyPr wrap="none" anchor="ctr"/>
          <a:lstStyle/>
          <a:p>
            <a:endParaRPr lang="zh-CN" altLang="en-US">
              <a:latin typeface="Calibri" panose="020F0502020204030204" pitchFamily="34" charset="0"/>
            </a:endParaRPr>
          </a:p>
        </p:txBody>
      </p:sp>
      <p:sp>
        <p:nvSpPr>
          <p:cNvPr id="113798" name="Oval 134"/>
          <p:cNvSpPr>
            <a:spLocks noChangeArrowheads="1"/>
          </p:cNvSpPr>
          <p:nvPr/>
        </p:nvSpPr>
        <p:spPr bwMode="auto">
          <a:xfrm>
            <a:off x="2411413" y="3544888"/>
            <a:ext cx="100012" cy="100012"/>
          </a:xfrm>
          <a:prstGeom prst="ellipse">
            <a:avLst/>
          </a:prstGeom>
          <a:solidFill>
            <a:srgbClr val="FF0000"/>
          </a:solidFill>
          <a:ln w="57150">
            <a:solidFill>
              <a:srgbClr val="FF0000"/>
            </a:solidFill>
            <a:round/>
          </a:ln>
        </p:spPr>
        <p:txBody>
          <a:bodyPr wrap="none" anchor="ctr"/>
          <a:lstStyle/>
          <a:p>
            <a:endParaRPr lang="zh-CN" altLang="en-US">
              <a:latin typeface="Calibri" panose="020F0502020204030204" pitchFamily="34" charset="0"/>
            </a:endParaRPr>
          </a:p>
        </p:txBody>
      </p:sp>
      <p:sp>
        <p:nvSpPr>
          <p:cNvPr id="113799" name="Oval 135"/>
          <p:cNvSpPr>
            <a:spLocks noChangeArrowheads="1"/>
          </p:cNvSpPr>
          <p:nvPr/>
        </p:nvSpPr>
        <p:spPr bwMode="auto">
          <a:xfrm>
            <a:off x="2384425" y="3544888"/>
            <a:ext cx="100013" cy="100012"/>
          </a:xfrm>
          <a:prstGeom prst="ellipse">
            <a:avLst/>
          </a:prstGeom>
          <a:solidFill>
            <a:srgbClr val="FF0000"/>
          </a:solidFill>
          <a:ln w="57150">
            <a:solidFill>
              <a:srgbClr val="FF0000"/>
            </a:solidFill>
            <a:round/>
          </a:ln>
        </p:spPr>
        <p:txBody>
          <a:bodyPr wrap="none" anchor="ctr"/>
          <a:lstStyle/>
          <a:p>
            <a:endParaRPr lang="zh-CN" altLang="en-US">
              <a:latin typeface="Calibri" panose="020F0502020204030204" pitchFamily="34" charset="0"/>
            </a:endParaRPr>
          </a:p>
        </p:txBody>
      </p:sp>
      <p:sp>
        <p:nvSpPr>
          <p:cNvPr id="113800" name="Oval 136"/>
          <p:cNvSpPr>
            <a:spLocks noChangeArrowheads="1"/>
          </p:cNvSpPr>
          <p:nvPr/>
        </p:nvSpPr>
        <p:spPr bwMode="auto">
          <a:xfrm>
            <a:off x="2411413" y="5084763"/>
            <a:ext cx="100012" cy="100012"/>
          </a:xfrm>
          <a:prstGeom prst="ellipse">
            <a:avLst/>
          </a:prstGeom>
          <a:solidFill>
            <a:srgbClr val="FF0000"/>
          </a:solidFill>
          <a:ln w="57150">
            <a:solidFill>
              <a:srgbClr val="FF0000"/>
            </a:solidFill>
            <a:round/>
          </a:ln>
        </p:spPr>
        <p:txBody>
          <a:bodyPr wrap="none" anchor="ctr"/>
          <a:lstStyle/>
          <a:p>
            <a:endParaRPr lang="zh-CN" altLang="en-US">
              <a:latin typeface="Calibri" panose="020F0502020204030204" pitchFamily="34" charset="0"/>
            </a:endParaRPr>
          </a:p>
        </p:txBody>
      </p:sp>
      <p:sp>
        <p:nvSpPr>
          <p:cNvPr id="113801" name="Oval 137"/>
          <p:cNvSpPr>
            <a:spLocks noChangeArrowheads="1"/>
          </p:cNvSpPr>
          <p:nvPr/>
        </p:nvSpPr>
        <p:spPr bwMode="auto">
          <a:xfrm>
            <a:off x="2411413" y="5084763"/>
            <a:ext cx="100012" cy="100012"/>
          </a:xfrm>
          <a:prstGeom prst="ellipse">
            <a:avLst/>
          </a:prstGeom>
          <a:solidFill>
            <a:srgbClr val="FF0000"/>
          </a:solidFill>
          <a:ln w="57150">
            <a:solidFill>
              <a:srgbClr val="FF0000"/>
            </a:solidFill>
            <a:round/>
          </a:ln>
        </p:spPr>
        <p:txBody>
          <a:bodyPr wrap="none" anchor="ctr"/>
          <a:lstStyle/>
          <a:p>
            <a:endParaRPr lang="zh-CN" altLang="en-US">
              <a:latin typeface="Calibri" panose="020F0502020204030204" pitchFamily="34" charset="0"/>
            </a:endParaRPr>
          </a:p>
        </p:txBody>
      </p:sp>
      <p:sp>
        <p:nvSpPr>
          <p:cNvPr id="113802" name="Line 138"/>
          <p:cNvSpPr>
            <a:spLocks noChangeShapeType="1"/>
          </p:cNvSpPr>
          <p:nvPr/>
        </p:nvSpPr>
        <p:spPr bwMode="auto">
          <a:xfrm>
            <a:off x="4500563" y="2565400"/>
            <a:ext cx="1008062" cy="0"/>
          </a:xfrm>
          <a:prstGeom prst="line">
            <a:avLst/>
          </a:prstGeom>
          <a:noFill/>
          <a:ln w="44450">
            <a:solidFill>
              <a:srgbClr val="99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3803" name="Line 139"/>
          <p:cNvSpPr>
            <a:spLocks noChangeShapeType="1"/>
          </p:cNvSpPr>
          <p:nvPr/>
        </p:nvSpPr>
        <p:spPr bwMode="auto">
          <a:xfrm flipH="1" flipV="1">
            <a:off x="5508625" y="2565400"/>
            <a:ext cx="1511300" cy="1008063"/>
          </a:xfrm>
          <a:prstGeom prst="line">
            <a:avLst/>
          </a:prstGeom>
          <a:noFill/>
          <a:ln w="44450">
            <a:solidFill>
              <a:srgbClr val="99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3804" name="Line 140"/>
          <p:cNvSpPr>
            <a:spLocks noChangeShapeType="1"/>
          </p:cNvSpPr>
          <p:nvPr/>
        </p:nvSpPr>
        <p:spPr bwMode="auto">
          <a:xfrm flipV="1">
            <a:off x="6588125" y="3573463"/>
            <a:ext cx="431800" cy="0"/>
          </a:xfrm>
          <a:prstGeom prst="line">
            <a:avLst/>
          </a:prstGeom>
          <a:noFill/>
          <a:ln w="44450">
            <a:solidFill>
              <a:srgbClr val="99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3805" name="Line 141"/>
          <p:cNvSpPr>
            <a:spLocks noChangeShapeType="1"/>
          </p:cNvSpPr>
          <p:nvPr/>
        </p:nvSpPr>
        <p:spPr bwMode="auto">
          <a:xfrm flipH="1" flipV="1">
            <a:off x="6588125" y="3573463"/>
            <a:ext cx="0" cy="1584325"/>
          </a:xfrm>
          <a:prstGeom prst="line">
            <a:avLst/>
          </a:prstGeom>
          <a:noFill/>
          <a:ln w="44450">
            <a:solidFill>
              <a:srgbClr val="99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3806" name="Line 142"/>
          <p:cNvSpPr>
            <a:spLocks noChangeShapeType="1"/>
          </p:cNvSpPr>
          <p:nvPr/>
        </p:nvSpPr>
        <p:spPr bwMode="auto">
          <a:xfrm flipV="1">
            <a:off x="4500563" y="5157788"/>
            <a:ext cx="2087562" cy="0"/>
          </a:xfrm>
          <a:prstGeom prst="line">
            <a:avLst/>
          </a:prstGeom>
          <a:noFill/>
          <a:ln w="44450">
            <a:solidFill>
              <a:srgbClr val="99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3807" name="Line 143"/>
          <p:cNvSpPr>
            <a:spLocks noChangeShapeType="1"/>
          </p:cNvSpPr>
          <p:nvPr/>
        </p:nvSpPr>
        <p:spPr bwMode="auto">
          <a:xfrm flipH="1">
            <a:off x="4500563" y="4149725"/>
            <a:ext cx="503237" cy="0"/>
          </a:xfrm>
          <a:prstGeom prst="line">
            <a:avLst/>
          </a:prstGeom>
          <a:noFill/>
          <a:ln w="44450">
            <a:solidFill>
              <a:srgbClr val="99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3808" name="Line 144"/>
          <p:cNvSpPr>
            <a:spLocks noChangeShapeType="1"/>
          </p:cNvSpPr>
          <p:nvPr/>
        </p:nvSpPr>
        <p:spPr bwMode="auto">
          <a:xfrm flipH="1" flipV="1">
            <a:off x="5003800" y="4149725"/>
            <a:ext cx="0" cy="1008063"/>
          </a:xfrm>
          <a:prstGeom prst="line">
            <a:avLst/>
          </a:prstGeom>
          <a:noFill/>
          <a:ln w="44450">
            <a:solidFill>
              <a:srgbClr val="99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3809" name="Line 145"/>
          <p:cNvSpPr>
            <a:spLocks noChangeShapeType="1"/>
          </p:cNvSpPr>
          <p:nvPr/>
        </p:nvSpPr>
        <p:spPr bwMode="auto">
          <a:xfrm>
            <a:off x="4500563" y="2060575"/>
            <a:ext cx="0" cy="4176713"/>
          </a:xfrm>
          <a:prstGeom prst="line">
            <a:avLst/>
          </a:prstGeom>
          <a:noFill/>
          <a:ln w="69850">
            <a:solidFill>
              <a:srgbClr val="99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sp>
        <p:nvSpPr>
          <p:cNvPr id="113810" name="Line 146"/>
          <p:cNvSpPr>
            <a:spLocks noChangeShapeType="1"/>
          </p:cNvSpPr>
          <p:nvPr/>
        </p:nvSpPr>
        <p:spPr bwMode="auto">
          <a:xfrm>
            <a:off x="4500563" y="2060575"/>
            <a:ext cx="0" cy="4176713"/>
          </a:xfrm>
          <a:prstGeom prst="line">
            <a:avLst/>
          </a:prstGeom>
          <a:noFill/>
          <a:ln w="69850">
            <a:solidFill>
              <a:srgbClr val="99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sp>
        <p:nvSpPr>
          <p:cNvPr id="113811" name="Line 147"/>
          <p:cNvSpPr>
            <a:spLocks noChangeShapeType="1"/>
          </p:cNvSpPr>
          <p:nvPr/>
        </p:nvSpPr>
        <p:spPr bwMode="auto">
          <a:xfrm>
            <a:off x="4500563" y="2060575"/>
            <a:ext cx="0" cy="4176713"/>
          </a:xfrm>
          <a:prstGeom prst="line">
            <a:avLst/>
          </a:prstGeom>
          <a:noFill/>
          <a:ln w="69850">
            <a:solidFill>
              <a:srgbClr val="99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sp>
        <p:nvSpPr>
          <p:cNvPr id="113812" name="Line 148"/>
          <p:cNvSpPr>
            <a:spLocks noChangeShapeType="1"/>
          </p:cNvSpPr>
          <p:nvPr/>
        </p:nvSpPr>
        <p:spPr bwMode="auto">
          <a:xfrm>
            <a:off x="4500563" y="2060575"/>
            <a:ext cx="0" cy="4176713"/>
          </a:xfrm>
          <a:prstGeom prst="line">
            <a:avLst/>
          </a:prstGeom>
          <a:noFill/>
          <a:ln w="69850">
            <a:solidFill>
              <a:srgbClr val="99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sp>
        <p:nvSpPr>
          <p:cNvPr id="113813" name="Line 149"/>
          <p:cNvSpPr>
            <a:spLocks noChangeShapeType="1"/>
          </p:cNvSpPr>
          <p:nvPr/>
        </p:nvSpPr>
        <p:spPr bwMode="auto">
          <a:xfrm>
            <a:off x="4500563" y="2060575"/>
            <a:ext cx="0" cy="4176713"/>
          </a:xfrm>
          <a:prstGeom prst="line">
            <a:avLst/>
          </a:prstGeom>
          <a:noFill/>
          <a:ln w="69850">
            <a:solidFill>
              <a:srgbClr val="99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sp>
        <p:nvSpPr>
          <p:cNvPr id="113814" name="Oval 150"/>
          <p:cNvSpPr>
            <a:spLocks noChangeArrowheads="1"/>
          </p:cNvSpPr>
          <p:nvPr/>
        </p:nvSpPr>
        <p:spPr bwMode="auto">
          <a:xfrm>
            <a:off x="3995738" y="4076700"/>
            <a:ext cx="100012" cy="100013"/>
          </a:xfrm>
          <a:prstGeom prst="ellipse">
            <a:avLst/>
          </a:prstGeom>
          <a:solidFill>
            <a:srgbClr val="FF0000"/>
          </a:solidFill>
          <a:ln w="57150">
            <a:solidFill>
              <a:srgbClr val="FF0000"/>
            </a:solidFill>
            <a:round/>
          </a:ln>
        </p:spPr>
        <p:txBody>
          <a:bodyPr wrap="none" anchor="ctr"/>
          <a:lstStyle/>
          <a:p>
            <a:endParaRPr lang="zh-CN" altLang="en-US">
              <a:latin typeface="Calibri" panose="020F0502020204030204" pitchFamily="34" charset="0"/>
            </a:endParaRPr>
          </a:p>
        </p:txBody>
      </p:sp>
      <p:sp>
        <p:nvSpPr>
          <p:cNvPr id="113815" name="Oval 151"/>
          <p:cNvSpPr>
            <a:spLocks noChangeArrowheads="1"/>
          </p:cNvSpPr>
          <p:nvPr/>
        </p:nvSpPr>
        <p:spPr bwMode="auto">
          <a:xfrm>
            <a:off x="3995738" y="4076700"/>
            <a:ext cx="100012" cy="100013"/>
          </a:xfrm>
          <a:prstGeom prst="ellipse">
            <a:avLst/>
          </a:prstGeom>
          <a:solidFill>
            <a:srgbClr val="FF0000"/>
          </a:solidFill>
          <a:ln w="57150">
            <a:solidFill>
              <a:srgbClr val="FF0000"/>
            </a:solidFill>
            <a:round/>
          </a:ln>
        </p:spPr>
        <p:txBody>
          <a:bodyPr wrap="none" anchor="ctr"/>
          <a:lstStyle/>
          <a:p>
            <a:endParaRPr lang="zh-CN" altLang="en-US">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1000">
                                          <p:stCondLst>
                                            <p:cond delay="0"/>
                                          </p:stCondLst>
                                        </p:cTn>
                                        <p:tgtEl>
                                          <p:spTgt spid="113809"/>
                                        </p:tgtEl>
                                        <p:attrNameLst>
                                          <p:attrName>style.visibility</p:attrName>
                                        </p:attrNameLst>
                                      </p:cBhvr>
                                      <p:to>
                                        <p:strVal val="visible"/>
                                      </p:to>
                                    </p:set>
                                  </p:childTnLst>
                                </p:cTn>
                              </p:par>
                            </p:childTnLst>
                          </p:cTn>
                        </p:par>
                        <p:par>
                          <p:cTn id="7" fill="hold">
                            <p:stCondLst>
                              <p:cond delay="1000"/>
                            </p:stCondLst>
                            <p:childTnLst>
                              <p:par>
                                <p:cTn id="8" presetID="11" presetClass="entr" presetSubtype="0" fill="hold" grpId="0" nodeType="afterEffect">
                                  <p:stCondLst>
                                    <p:cond delay="1000"/>
                                  </p:stCondLst>
                                  <p:childTnLst>
                                    <p:set>
                                      <p:cBhvr>
                                        <p:cTn id="9" dur="1000">
                                          <p:stCondLst>
                                            <p:cond delay="0"/>
                                          </p:stCondLst>
                                        </p:cTn>
                                        <p:tgtEl>
                                          <p:spTgt spid="113810"/>
                                        </p:tgtEl>
                                        <p:attrNameLst>
                                          <p:attrName>style.visibility</p:attrName>
                                        </p:attrNameLst>
                                      </p:cBhvr>
                                      <p:to>
                                        <p:strVal val="visible"/>
                                      </p:to>
                                    </p:set>
                                  </p:childTnLst>
                                </p:cTn>
                              </p:par>
                            </p:childTnLst>
                          </p:cTn>
                        </p:par>
                        <p:par>
                          <p:cTn id="10" fill="hold">
                            <p:stCondLst>
                              <p:cond delay="3000"/>
                            </p:stCondLst>
                            <p:childTnLst>
                              <p:par>
                                <p:cTn id="11" presetID="11" presetClass="entr" presetSubtype="0" fill="hold" grpId="0" nodeType="afterEffect">
                                  <p:stCondLst>
                                    <p:cond delay="1000"/>
                                  </p:stCondLst>
                                  <p:childTnLst>
                                    <p:set>
                                      <p:cBhvr>
                                        <p:cTn id="12" dur="1000">
                                          <p:stCondLst>
                                            <p:cond delay="0"/>
                                          </p:stCondLst>
                                        </p:cTn>
                                        <p:tgtEl>
                                          <p:spTgt spid="113811"/>
                                        </p:tgtEl>
                                        <p:attrNameLst>
                                          <p:attrName>style.visibility</p:attrName>
                                        </p:attrNameLst>
                                      </p:cBhvr>
                                      <p:to>
                                        <p:strVal val="visible"/>
                                      </p:to>
                                    </p:set>
                                  </p:childTnLst>
                                </p:cTn>
                              </p:par>
                            </p:childTnLst>
                          </p:cTn>
                        </p:par>
                        <p:par>
                          <p:cTn id="13" fill="hold">
                            <p:stCondLst>
                              <p:cond delay="5000"/>
                            </p:stCondLst>
                            <p:childTnLst>
                              <p:par>
                                <p:cTn id="14" presetID="11" presetClass="entr" presetSubtype="0" fill="hold" grpId="0" nodeType="afterEffect">
                                  <p:stCondLst>
                                    <p:cond delay="1000"/>
                                  </p:stCondLst>
                                  <p:childTnLst>
                                    <p:set>
                                      <p:cBhvr>
                                        <p:cTn id="15" dur="1000">
                                          <p:stCondLst>
                                            <p:cond delay="0"/>
                                          </p:stCondLst>
                                        </p:cTn>
                                        <p:tgtEl>
                                          <p:spTgt spid="113812"/>
                                        </p:tgtEl>
                                        <p:attrNameLst>
                                          <p:attrName>style.visibility</p:attrName>
                                        </p:attrNameLst>
                                      </p:cBhvr>
                                      <p:to>
                                        <p:strVal val="visible"/>
                                      </p:to>
                                    </p:set>
                                  </p:childTnLst>
                                </p:cTn>
                              </p:par>
                            </p:childTnLst>
                          </p:cTn>
                        </p:par>
                        <p:par>
                          <p:cTn id="16" fill="hold">
                            <p:stCondLst>
                              <p:cond delay="7000"/>
                            </p:stCondLst>
                            <p:childTnLst>
                              <p:par>
                                <p:cTn id="17" presetID="1" presetClass="entr" presetSubtype="0" fill="hold" grpId="0" nodeType="afterEffect">
                                  <p:stCondLst>
                                    <p:cond delay="1000"/>
                                  </p:stCondLst>
                                  <p:childTnLst>
                                    <p:set>
                                      <p:cBhvr>
                                        <p:cTn id="18" dur="1" fill="hold">
                                          <p:stCondLst>
                                            <p:cond delay="0"/>
                                          </p:stCondLst>
                                        </p:cTn>
                                        <p:tgtEl>
                                          <p:spTgt spid="1138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6" presetClass="entr" presetSubtype="32" fill="hold" grpId="0" nodeType="clickEffect">
                                  <p:stCondLst>
                                    <p:cond delay="0"/>
                                  </p:stCondLst>
                                  <p:childTnLst>
                                    <p:set>
                                      <p:cBhvr>
                                        <p:cTn id="22" dur="1" fill="hold">
                                          <p:stCondLst>
                                            <p:cond delay="0"/>
                                          </p:stCondLst>
                                        </p:cTn>
                                        <p:tgtEl>
                                          <p:spTgt spid="113794"/>
                                        </p:tgtEl>
                                        <p:attrNameLst>
                                          <p:attrName>style.visibility</p:attrName>
                                        </p:attrNameLst>
                                      </p:cBhvr>
                                      <p:to>
                                        <p:strVal val="visible"/>
                                      </p:to>
                                    </p:set>
                                    <p:animEffect transition="in" filter="circle(out)">
                                      <p:cBhvr>
                                        <p:cTn id="23" dur="500"/>
                                        <p:tgtEl>
                                          <p:spTgt spid="113794"/>
                                        </p:tgtEl>
                                      </p:cBhvr>
                                    </p:animEffect>
                                  </p:childTnLst>
                                </p:cTn>
                              </p:par>
                            </p:childTnLst>
                          </p:cTn>
                        </p:par>
                      </p:childTnLst>
                    </p:cTn>
                  </p:par>
                  <p:par>
                    <p:cTn id="24" fill="hold">
                      <p:stCondLst>
                        <p:cond delay="indefinite"/>
                      </p:stCondLst>
                      <p:childTnLst>
                        <p:par>
                          <p:cTn id="25" fill="hold">
                            <p:stCondLst>
                              <p:cond delay="0"/>
                            </p:stCondLst>
                            <p:childTnLst>
                              <p:par>
                                <p:cTn id="26" presetID="63" presetClass="path" presetSubtype="0" accel="50000" decel="50000" fill="hold" grpId="1" nodeType="clickEffect">
                                  <p:stCondLst>
                                    <p:cond delay="0"/>
                                  </p:stCondLst>
                                  <p:childTnLst>
                                    <p:animMotion origin="layout" path="M -4.44444E-6 -1.6185E-6 L 0.23091 0.00347 " pathEditMode="relative" rAng="0" ptsTypes="AA">
                                      <p:cBhvr>
                                        <p:cTn id="27" dur="2000" fill="hold"/>
                                        <p:tgtEl>
                                          <p:spTgt spid="113794"/>
                                        </p:tgtEl>
                                        <p:attrNameLst>
                                          <p:attrName>ppt_x</p:attrName>
                                          <p:attrName>ppt_y</p:attrName>
                                        </p:attrNameLst>
                                      </p:cBhvr>
                                      <p:rCtr x="11545" y="162"/>
                                    </p:animMotion>
                                  </p:childTnLst>
                                </p:cTn>
                              </p:par>
                              <p:par>
                                <p:cTn id="28" presetID="1" presetClass="entr" presetSubtype="0" fill="hold" grpId="0" nodeType="withEffect">
                                  <p:stCondLst>
                                    <p:cond delay="0"/>
                                  </p:stCondLst>
                                  <p:childTnLst>
                                    <p:set>
                                      <p:cBhvr>
                                        <p:cTn id="29" dur="1" fill="hold">
                                          <p:stCondLst>
                                            <p:cond delay="0"/>
                                          </p:stCondLst>
                                        </p:cTn>
                                        <p:tgtEl>
                                          <p:spTgt spid="11379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6" presetClass="entr" presetSubtype="32" fill="hold" grpId="0" nodeType="clickEffect">
                                  <p:stCondLst>
                                    <p:cond delay="0"/>
                                  </p:stCondLst>
                                  <p:childTnLst>
                                    <p:set>
                                      <p:cBhvr>
                                        <p:cTn id="33" dur="1" fill="hold">
                                          <p:stCondLst>
                                            <p:cond delay="0"/>
                                          </p:stCondLst>
                                        </p:cTn>
                                        <p:tgtEl>
                                          <p:spTgt spid="113796"/>
                                        </p:tgtEl>
                                        <p:attrNameLst>
                                          <p:attrName>style.visibility</p:attrName>
                                        </p:attrNameLst>
                                      </p:cBhvr>
                                      <p:to>
                                        <p:strVal val="visible"/>
                                      </p:to>
                                    </p:set>
                                    <p:animEffect transition="in" filter="circle(out)">
                                      <p:cBhvr>
                                        <p:cTn id="34" dur="500"/>
                                        <p:tgtEl>
                                          <p:spTgt spid="113796"/>
                                        </p:tgtEl>
                                      </p:cBhvr>
                                    </p:animEffect>
                                  </p:childTnLst>
                                </p:cTn>
                              </p:par>
                            </p:childTnLst>
                          </p:cTn>
                        </p:par>
                      </p:childTnLst>
                    </p:cTn>
                  </p:par>
                  <p:par>
                    <p:cTn id="35" fill="hold">
                      <p:stCondLst>
                        <p:cond delay="indefinite"/>
                      </p:stCondLst>
                      <p:childTnLst>
                        <p:par>
                          <p:cTn id="36" fill="hold">
                            <p:stCondLst>
                              <p:cond delay="0"/>
                            </p:stCondLst>
                            <p:childTnLst>
                              <p:par>
                                <p:cTn id="37" presetID="63" presetClass="path" presetSubtype="0" accel="50000" decel="50000" fill="hold" grpId="1" nodeType="clickEffect">
                                  <p:stCondLst>
                                    <p:cond delay="0"/>
                                  </p:stCondLst>
                                  <p:childTnLst>
                                    <p:animMotion origin="layout" path="M -2.5E-6 1.79191E-6 L 0.55365 -0.00301 " pathEditMode="relative" rAng="0" ptsTypes="AA">
                                      <p:cBhvr>
                                        <p:cTn id="38" dur="2000" fill="hold"/>
                                        <p:tgtEl>
                                          <p:spTgt spid="113796"/>
                                        </p:tgtEl>
                                        <p:attrNameLst>
                                          <p:attrName>ppt_x</p:attrName>
                                          <p:attrName>ppt_y</p:attrName>
                                        </p:attrNameLst>
                                      </p:cBhvr>
                                      <p:rCtr x="27674" y="-162"/>
                                    </p:animMotion>
                                  </p:childTnLst>
                                </p:cTn>
                              </p:par>
                              <p:par>
                                <p:cTn id="39" presetID="1" presetClass="entr" presetSubtype="0" fill="hold" grpId="0" nodeType="withEffect">
                                  <p:stCondLst>
                                    <p:cond delay="0"/>
                                  </p:stCondLst>
                                  <p:childTnLst>
                                    <p:set>
                                      <p:cBhvr>
                                        <p:cTn id="40" dur="1" fill="hold">
                                          <p:stCondLst>
                                            <p:cond delay="0"/>
                                          </p:stCondLst>
                                        </p:cTn>
                                        <p:tgtEl>
                                          <p:spTgt spid="11379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6" presetClass="entr" presetSubtype="32" fill="hold" grpId="0" nodeType="clickEffect">
                                  <p:stCondLst>
                                    <p:cond delay="0"/>
                                  </p:stCondLst>
                                  <p:childTnLst>
                                    <p:set>
                                      <p:cBhvr>
                                        <p:cTn id="44" dur="1" fill="hold">
                                          <p:stCondLst>
                                            <p:cond delay="0"/>
                                          </p:stCondLst>
                                        </p:cTn>
                                        <p:tgtEl>
                                          <p:spTgt spid="113798"/>
                                        </p:tgtEl>
                                        <p:attrNameLst>
                                          <p:attrName>style.visibility</p:attrName>
                                        </p:attrNameLst>
                                      </p:cBhvr>
                                      <p:to>
                                        <p:strVal val="visible"/>
                                      </p:to>
                                    </p:set>
                                    <p:animEffect transition="in" filter="circle(out)">
                                      <p:cBhvr>
                                        <p:cTn id="45" dur="500"/>
                                        <p:tgtEl>
                                          <p:spTgt spid="113798"/>
                                        </p:tgtEl>
                                      </p:cBhvr>
                                    </p:animEffect>
                                  </p:childTnLst>
                                </p:cTn>
                              </p:par>
                            </p:childTnLst>
                          </p:cTn>
                        </p:par>
                      </p:childTnLst>
                    </p:cTn>
                  </p:par>
                  <p:par>
                    <p:cTn id="46" fill="hold">
                      <p:stCondLst>
                        <p:cond delay="indefinite"/>
                      </p:stCondLst>
                      <p:childTnLst>
                        <p:par>
                          <p:cTn id="47" fill="hold">
                            <p:stCondLst>
                              <p:cond delay="0"/>
                            </p:stCondLst>
                            <p:childTnLst>
                              <p:par>
                                <p:cTn id="48" presetID="63" presetClass="path" presetSubtype="0" accel="50000" decel="50000" fill="hold" grpId="1" nodeType="clickEffect">
                                  <p:stCondLst>
                                    <p:cond delay="0"/>
                                  </p:stCondLst>
                                  <p:childTnLst>
                                    <p:animMotion origin="layout" path="M 2.77778E-6 1.79191E-6 L 0.45139 -0.00301 " pathEditMode="relative" rAng="0" ptsTypes="AA">
                                      <p:cBhvr>
                                        <p:cTn id="49" dur="2000" fill="hold"/>
                                        <p:tgtEl>
                                          <p:spTgt spid="113798"/>
                                        </p:tgtEl>
                                        <p:attrNameLst>
                                          <p:attrName>ppt_x</p:attrName>
                                          <p:attrName>ppt_y</p:attrName>
                                        </p:attrNameLst>
                                      </p:cBhvr>
                                      <p:rCtr x="22569" y="-162"/>
                                    </p:animMotion>
                                  </p:childTnLst>
                                </p:cTn>
                              </p:par>
                              <p:par>
                                <p:cTn id="50" presetID="1" presetClass="entr" presetSubtype="0" fill="hold" grpId="0" nodeType="withEffect">
                                  <p:stCondLst>
                                    <p:cond delay="0"/>
                                  </p:stCondLst>
                                  <p:childTnLst>
                                    <p:set>
                                      <p:cBhvr>
                                        <p:cTn id="51" dur="1" fill="hold">
                                          <p:stCondLst>
                                            <p:cond delay="0"/>
                                          </p:stCondLst>
                                        </p:cTn>
                                        <p:tgtEl>
                                          <p:spTgt spid="113799"/>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6" presetClass="entr" presetSubtype="32" fill="hold" grpId="0" nodeType="clickEffect">
                                  <p:stCondLst>
                                    <p:cond delay="0"/>
                                  </p:stCondLst>
                                  <p:childTnLst>
                                    <p:set>
                                      <p:cBhvr>
                                        <p:cTn id="55" dur="1" fill="hold">
                                          <p:stCondLst>
                                            <p:cond delay="0"/>
                                          </p:stCondLst>
                                        </p:cTn>
                                        <p:tgtEl>
                                          <p:spTgt spid="113814"/>
                                        </p:tgtEl>
                                        <p:attrNameLst>
                                          <p:attrName>style.visibility</p:attrName>
                                        </p:attrNameLst>
                                      </p:cBhvr>
                                      <p:to>
                                        <p:strVal val="visible"/>
                                      </p:to>
                                    </p:set>
                                    <p:animEffect transition="in" filter="circle(out)">
                                      <p:cBhvr>
                                        <p:cTn id="56" dur="500"/>
                                        <p:tgtEl>
                                          <p:spTgt spid="113814"/>
                                        </p:tgtEl>
                                      </p:cBhvr>
                                    </p:animEffect>
                                  </p:childTnLst>
                                </p:cTn>
                              </p:par>
                            </p:childTnLst>
                          </p:cTn>
                        </p:par>
                      </p:childTnLst>
                    </p:cTn>
                  </p:par>
                  <p:par>
                    <p:cTn id="57" fill="hold">
                      <p:stCondLst>
                        <p:cond delay="indefinite"/>
                      </p:stCondLst>
                      <p:childTnLst>
                        <p:par>
                          <p:cTn id="58" fill="hold">
                            <p:stCondLst>
                              <p:cond delay="0"/>
                            </p:stCondLst>
                            <p:childTnLst>
                              <p:par>
                                <p:cTn id="59" presetID="63" presetClass="path" presetSubtype="0" accel="50000" decel="50000" fill="hold" grpId="1" nodeType="clickEffect">
                                  <p:stCondLst>
                                    <p:cond delay="0"/>
                                  </p:stCondLst>
                                  <p:childTnLst>
                                    <p:animMotion origin="layout" path="M -1.11111E-6 -3.7037E-7 L 0.10486 0.00347 " pathEditMode="relative" rAng="0" ptsTypes="AA">
                                      <p:cBhvr>
                                        <p:cTn id="60" dur="2000" fill="hold"/>
                                        <p:tgtEl>
                                          <p:spTgt spid="113814"/>
                                        </p:tgtEl>
                                        <p:attrNameLst>
                                          <p:attrName>ppt_x</p:attrName>
                                          <p:attrName>ppt_y</p:attrName>
                                        </p:attrNameLst>
                                      </p:cBhvr>
                                      <p:rCtr x="5243" y="162"/>
                                    </p:animMotion>
                                  </p:childTnLst>
                                </p:cTn>
                              </p:par>
                              <p:par>
                                <p:cTn id="61" presetID="1" presetClass="entr" presetSubtype="0" fill="hold" grpId="0" nodeType="withEffect">
                                  <p:stCondLst>
                                    <p:cond delay="0"/>
                                  </p:stCondLst>
                                  <p:childTnLst>
                                    <p:set>
                                      <p:cBhvr>
                                        <p:cTn id="62" dur="1" fill="hold">
                                          <p:stCondLst>
                                            <p:cond delay="0"/>
                                          </p:stCondLst>
                                        </p:cTn>
                                        <p:tgtEl>
                                          <p:spTgt spid="1138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6" presetClass="entr" presetSubtype="32" fill="hold" grpId="0" nodeType="clickEffect">
                                  <p:stCondLst>
                                    <p:cond delay="0"/>
                                  </p:stCondLst>
                                  <p:childTnLst>
                                    <p:set>
                                      <p:cBhvr>
                                        <p:cTn id="66" dur="1" fill="hold">
                                          <p:stCondLst>
                                            <p:cond delay="0"/>
                                          </p:stCondLst>
                                        </p:cTn>
                                        <p:tgtEl>
                                          <p:spTgt spid="113800"/>
                                        </p:tgtEl>
                                        <p:attrNameLst>
                                          <p:attrName>style.visibility</p:attrName>
                                        </p:attrNameLst>
                                      </p:cBhvr>
                                      <p:to>
                                        <p:strVal val="visible"/>
                                      </p:to>
                                    </p:set>
                                    <p:animEffect transition="in" filter="circle(out)">
                                      <p:cBhvr>
                                        <p:cTn id="67" dur="500"/>
                                        <p:tgtEl>
                                          <p:spTgt spid="113800"/>
                                        </p:tgtEl>
                                      </p:cBhvr>
                                    </p:animEffect>
                                  </p:childTnLst>
                                </p:cTn>
                              </p:par>
                            </p:childTnLst>
                          </p:cTn>
                        </p:par>
                      </p:childTnLst>
                    </p:cTn>
                  </p:par>
                  <p:par>
                    <p:cTn id="68" fill="hold">
                      <p:stCondLst>
                        <p:cond delay="indefinite"/>
                      </p:stCondLst>
                      <p:childTnLst>
                        <p:par>
                          <p:cTn id="69" fill="hold">
                            <p:stCondLst>
                              <p:cond delay="0"/>
                            </p:stCondLst>
                            <p:childTnLst>
                              <p:par>
                                <p:cTn id="70" presetID="63" presetClass="path" presetSubtype="0" accel="50000" decel="50000" fill="hold" grpId="1" nodeType="clickEffect">
                                  <p:stCondLst>
                                    <p:cond delay="0"/>
                                  </p:stCondLst>
                                  <p:childTnLst>
                                    <p:animMotion origin="layout" path="M 2.77778E-6 4.33526E-6 L 0.45139 0.00346 " pathEditMode="relative" rAng="0" ptsTypes="AA">
                                      <p:cBhvr>
                                        <p:cTn id="71" dur="2000" fill="hold"/>
                                        <p:tgtEl>
                                          <p:spTgt spid="113800"/>
                                        </p:tgtEl>
                                        <p:attrNameLst>
                                          <p:attrName>ppt_x</p:attrName>
                                          <p:attrName>ppt_y</p:attrName>
                                        </p:attrNameLst>
                                      </p:cBhvr>
                                      <p:rCtr x="22569" y="162"/>
                                    </p:animMotion>
                                  </p:childTnLst>
                                </p:cTn>
                              </p:par>
                              <p:par>
                                <p:cTn id="72" presetID="1" presetClass="entr" presetSubtype="0" fill="hold" grpId="0" nodeType="withEffect">
                                  <p:stCondLst>
                                    <p:cond delay="0"/>
                                  </p:stCondLst>
                                  <p:childTnLst>
                                    <p:set>
                                      <p:cBhvr>
                                        <p:cTn id="73" dur="1" fill="hold">
                                          <p:stCondLst>
                                            <p:cond delay="0"/>
                                          </p:stCondLst>
                                        </p:cTn>
                                        <p:tgtEl>
                                          <p:spTgt spid="113801"/>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13802"/>
                                        </p:tgtEl>
                                        <p:attrNameLst>
                                          <p:attrName>style.visibility</p:attrName>
                                        </p:attrNameLst>
                                      </p:cBhvr>
                                      <p:to>
                                        <p:strVal val="visible"/>
                                      </p:to>
                                    </p:set>
                                    <p:animEffect transition="in" filter="wipe(left)">
                                      <p:cBhvr>
                                        <p:cTn id="78" dur="500"/>
                                        <p:tgtEl>
                                          <p:spTgt spid="11380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grpId="0" nodeType="clickEffect">
                                  <p:stCondLst>
                                    <p:cond delay="0"/>
                                  </p:stCondLst>
                                  <p:childTnLst>
                                    <p:set>
                                      <p:cBhvr>
                                        <p:cTn id="82" dur="1" fill="hold">
                                          <p:stCondLst>
                                            <p:cond delay="0"/>
                                          </p:stCondLst>
                                        </p:cTn>
                                        <p:tgtEl>
                                          <p:spTgt spid="113803"/>
                                        </p:tgtEl>
                                        <p:attrNameLst>
                                          <p:attrName>style.visibility</p:attrName>
                                        </p:attrNameLst>
                                      </p:cBhvr>
                                      <p:to>
                                        <p:strVal val="visible"/>
                                      </p:to>
                                    </p:set>
                                    <p:animEffect transition="in" filter="wipe(up)">
                                      <p:cBhvr>
                                        <p:cTn id="83" dur="500"/>
                                        <p:tgtEl>
                                          <p:spTgt spid="11380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2" fill="hold" grpId="0" nodeType="clickEffect">
                                  <p:stCondLst>
                                    <p:cond delay="0"/>
                                  </p:stCondLst>
                                  <p:childTnLst>
                                    <p:set>
                                      <p:cBhvr>
                                        <p:cTn id="87" dur="1" fill="hold">
                                          <p:stCondLst>
                                            <p:cond delay="0"/>
                                          </p:stCondLst>
                                        </p:cTn>
                                        <p:tgtEl>
                                          <p:spTgt spid="113804"/>
                                        </p:tgtEl>
                                        <p:attrNameLst>
                                          <p:attrName>style.visibility</p:attrName>
                                        </p:attrNameLst>
                                      </p:cBhvr>
                                      <p:to>
                                        <p:strVal val="visible"/>
                                      </p:to>
                                    </p:set>
                                    <p:animEffect transition="in" filter="wipe(right)">
                                      <p:cBhvr>
                                        <p:cTn id="88" dur="500"/>
                                        <p:tgtEl>
                                          <p:spTgt spid="11380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grpId="0" nodeType="clickEffect">
                                  <p:stCondLst>
                                    <p:cond delay="0"/>
                                  </p:stCondLst>
                                  <p:childTnLst>
                                    <p:set>
                                      <p:cBhvr>
                                        <p:cTn id="92" dur="1" fill="hold">
                                          <p:stCondLst>
                                            <p:cond delay="0"/>
                                          </p:stCondLst>
                                        </p:cTn>
                                        <p:tgtEl>
                                          <p:spTgt spid="113805"/>
                                        </p:tgtEl>
                                        <p:attrNameLst>
                                          <p:attrName>style.visibility</p:attrName>
                                        </p:attrNameLst>
                                      </p:cBhvr>
                                      <p:to>
                                        <p:strVal val="visible"/>
                                      </p:to>
                                    </p:set>
                                    <p:animEffect transition="in" filter="wipe(up)">
                                      <p:cBhvr>
                                        <p:cTn id="93" dur="500"/>
                                        <p:tgtEl>
                                          <p:spTgt spid="113805"/>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2" fill="hold" grpId="0" nodeType="clickEffect">
                                  <p:stCondLst>
                                    <p:cond delay="0"/>
                                  </p:stCondLst>
                                  <p:childTnLst>
                                    <p:set>
                                      <p:cBhvr>
                                        <p:cTn id="97" dur="1" fill="hold">
                                          <p:stCondLst>
                                            <p:cond delay="0"/>
                                          </p:stCondLst>
                                        </p:cTn>
                                        <p:tgtEl>
                                          <p:spTgt spid="113806"/>
                                        </p:tgtEl>
                                        <p:attrNameLst>
                                          <p:attrName>style.visibility</p:attrName>
                                        </p:attrNameLst>
                                      </p:cBhvr>
                                      <p:to>
                                        <p:strVal val="visible"/>
                                      </p:to>
                                    </p:set>
                                    <p:animEffect transition="in" filter="wipe(right)">
                                      <p:cBhvr>
                                        <p:cTn id="98" dur="500"/>
                                        <p:tgtEl>
                                          <p:spTgt spid="113806"/>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13807"/>
                                        </p:tgtEl>
                                        <p:attrNameLst>
                                          <p:attrName>style.visibility</p:attrName>
                                        </p:attrNameLst>
                                      </p:cBhvr>
                                      <p:to>
                                        <p:strVal val="visible"/>
                                      </p:to>
                                    </p:set>
                                    <p:animEffect transition="in" filter="wipe(left)">
                                      <p:cBhvr>
                                        <p:cTn id="103" dur="500"/>
                                        <p:tgtEl>
                                          <p:spTgt spid="113807"/>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1" fill="hold" grpId="0" nodeType="clickEffect">
                                  <p:stCondLst>
                                    <p:cond delay="0"/>
                                  </p:stCondLst>
                                  <p:childTnLst>
                                    <p:set>
                                      <p:cBhvr>
                                        <p:cTn id="107" dur="1" fill="hold">
                                          <p:stCondLst>
                                            <p:cond delay="0"/>
                                          </p:stCondLst>
                                        </p:cTn>
                                        <p:tgtEl>
                                          <p:spTgt spid="113808"/>
                                        </p:tgtEl>
                                        <p:attrNameLst>
                                          <p:attrName>style.visibility</p:attrName>
                                        </p:attrNameLst>
                                      </p:cBhvr>
                                      <p:to>
                                        <p:strVal val="visible"/>
                                      </p:to>
                                    </p:set>
                                    <p:animEffect transition="in" filter="wipe(up)">
                                      <p:cBhvr>
                                        <p:cTn id="108" dur="500"/>
                                        <p:tgtEl>
                                          <p:spTgt spid="1138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794" grpId="0" animBg="1"/>
      <p:bldP spid="113794" grpId="1" animBg="1"/>
      <p:bldP spid="113795" grpId="0" animBg="1"/>
      <p:bldP spid="113796" grpId="0" animBg="1"/>
      <p:bldP spid="113796" grpId="1" animBg="1"/>
      <p:bldP spid="113797" grpId="0" animBg="1"/>
      <p:bldP spid="113798" grpId="0" animBg="1"/>
      <p:bldP spid="113798" grpId="1" animBg="1"/>
      <p:bldP spid="113799" grpId="0" animBg="1"/>
      <p:bldP spid="113800" grpId="0" animBg="1"/>
      <p:bldP spid="113800" grpId="1" animBg="1"/>
      <p:bldP spid="113801" grpId="0" animBg="1"/>
      <p:bldP spid="113802" grpId="0" animBg="1"/>
      <p:bldP spid="113803" grpId="0" animBg="1"/>
      <p:bldP spid="113804" grpId="0" animBg="1"/>
      <p:bldP spid="113805" grpId="0" animBg="1"/>
      <p:bldP spid="113806" grpId="0" animBg="1"/>
      <p:bldP spid="113807" grpId="0" animBg="1"/>
      <p:bldP spid="113808" grpId="0" animBg="1"/>
      <p:bldP spid="113809" grpId="0" animBg="1"/>
      <p:bldP spid="113810" grpId="0" animBg="1"/>
      <p:bldP spid="113811" grpId="0" animBg="1"/>
      <p:bldP spid="113812" grpId="0" animBg="1"/>
      <p:bldP spid="113813" grpId="0" animBg="1"/>
      <p:bldP spid="113814" grpId="0" animBg="1"/>
      <p:bldP spid="113814" grpId="1" animBg="1"/>
      <p:bldP spid="1138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9"/>
          <p:cNvPicPr>
            <a:picLocks noChangeAspect="1" noChangeArrowheads="1"/>
          </p:cNvPicPr>
          <p:nvPr/>
        </p:nvPicPr>
        <p:blipFill>
          <a:blip r:embed="rId1" cstate="email"/>
          <a:srcRect/>
          <a:stretch>
            <a:fillRect/>
          </a:stretch>
        </p:blipFill>
        <p:spPr bwMode="auto">
          <a:xfrm>
            <a:off x="357188" y="1619250"/>
            <a:ext cx="8367712"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Line 7"/>
          <p:cNvSpPr>
            <a:spLocks noChangeShapeType="1"/>
          </p:cNvSpPr>
          <p:nvPr/>
        </p:nvSpPr>
        <p:spPr bwMode="auto">
          <a:xfrm>
            <a:off x="6681788" y="2482850"/>
            <a:ext cx="666750"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76" name="Line 8"/>
          <p:cNvSpPr>
            <a:spLocks noChangeShapeType="1"/>
          </p:cNvSpPr>
          <p:nvPr/>
        </p:nvSpPr>
        <p:spPr bwMode="auto">
          <a:xfrm flipV="1">
            <a:off x="7356475" y="2143125"/>
            <a:ext cx="287338" cy="34925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77" name="Line 9"/>
          <p:cNvSpPr>
            <a:spLocks noChangeShapeType="1"/>
          </p:cNvSpPr>
          <p:nvPr/>
        </p:nvSpPr>
        <p:spPr bwMode="auto">
          <a:xfrm>
            <a:off x="7643813" y="2143125"/>
            <a:ext cx="323850" cy="32385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78" name="Line 10"/>
          <p:cNvSpPr>
            <a:spLocks noChangeShapeType="1"/>
          </p:cNvSpPr>
          <p:nvPr/>
        </p:nvSpPr>
        <p:spPr bwMode="auto">
          <a:xfrm rot="21132887" flipH="1">
            <a:off x="7637463" y="2519363"/>
            <a:ext cx="360362" cy="26987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79" name="Line 11"/>
          <p:cNvSpPr>
            <a:spLocks noChangeShapeType="1"/>
          </p:cNvSpPr>
          <p:nvPr/>
        </p:nvSpPr>
        <p:spPr bwMode="auto">
          <a:xfrm flipH="1">
            <a:off x="7645400" y="2824163"/>
            <a:ext cx="0" cy="1319212"/>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80" name="Line 12"/>
          <p:cNvSpPr>
            <a:spLocks noChangeShapeType="1"/>
          </p:cNvSpPr>
          <p:nvPr/>
        </p:nvSpPr>
        <p:spPr bwMode="auto">
          <a:xfrm flipH="1">
            <a:off x="7321550" y="4124325"/>
            <a:ext cx="312738" cy="312738"/>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81" name="Line 13"/>
          <p:cNvSpPr>
            <a:spLocks noChangeShapeType="1"/>
          </p:cNvSpPr>
          <p:nvPr/>
        </p:nvSpPr>
        <p:spPr bwMode="auto">
          <a:xfrm flipH="1">
            <a:off x="6681788" y="4437063"/>
            <a:ext cx="649287"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82" name="Line 14"/>
          <p:cNvSpPr>
            <a:spLocks noChangeShapeType="1"/>
          </p:cNvSpPr>
          <p:nvPr/>
        </p:nvSpPr>
        <p:spPr bwMode="auto">
          <a:xfrm flipV="1">
            <a:off x="6677025" y="3789363"/>
            <a:ext cx="323850" cy="32385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83" name="Line 15"/>
          <p:cNvSpPr>
            <a:spLocks noChangeShapeType="1"/>
          </p:cNvSpPr>
          <p:nvPr/>
        </p:nvSpPr>
        <p:spPr bwMode="auto">
          <a:xfrm flipH="1">
            <a:off x="6681788" y="3789363"/>
            <a:ext cx="342900"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85" name="Line 17"/>
          <p:cNvSpPr>
            <a:spLocks noChangeShapeType="1"/>
          </p:cNvSpPr>
          <p:nvPr/>
        </p:nvSpPr>
        <p:spPr bwMode="auto">
          <a:xfrm>
            <a:off x="7013575" y="3141663"/>
            <a:ext cx="0" cy="287337"/>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86" name="Line 18"/>
          <p:cNvSpPr>
            <a:spLocks noChangeShapeType="1"/>
          </p:cNvSpPr>
          <p:nvPr/>
        </p:nvSpPr>
        <p:spPr bwMode="auto">
          <a:xfrm>
            <a:off x="7019925" y="3462338"/>
            <a:ext cx="306388"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87" name="Line 19"/>
          <p:cNvSpPr>
            <a:spLocks noChangeShapeType="1"/>
          </p:cNvSpPr>
          <p:nvPr/>
        </p:nvSpPr>
        <p:spPr bwMode="auto">
          <a:xfrm flipV="1">
            <a:off x="7329488" y="3141663"/>
            <a:ext cx="0" cy="306387"/>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88" name="Line 20"/>
          <p:cNvSpPr>
            <a:spLocks noChangeShapeType="1"/>
          </p:cNvSpPr>
          <p:nvPr/>
        </p:nvSpPr>
        <p:spPr bwMode="auto">
          <a:xfrm flipH="1">
            <a:off x="7013575" y="3141663"/>
            <a:ext cx="306388"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90" name="Line 22"/>
          <p:cNvSpPr>
            <a:spLocks noChangeShapeType="1"/>
          </p:cNvSpPr>
          <p:nvPr/>
        </p:nvSpPr>
        <p:spPr bwMode="auto">
          <a:xfrm>
            <a:off x="7346950" y="2492375"/>
            <a:ext cx="287338" cy="32385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92" name="Rectangle 24"/>
          <p:cNvSpPr>
            <a:spLocks noChangeArrowheads="1"/>
          </p:cNvSpPr>
          <p:nvPr/>
        </p:nvSpPr>
        <p:spPr bwMode="auto">
          <a:xfrm>
            <a:off x="7029450" y="3143250"/>
            <a:ext cx="287338" cy="287338"/>
          </a:xfrm>
          <a:prstGeom prst="rect">
            <a:avLst/>
          </a:prstGeom>
          <a:solidFill>
            <a:schemeClr val="tx1"/>
          </a:solidFill>
          <a:ln w="38100" algn="ctr">
            <a:solidFill>
              <a:schemeClr val="tx1"/>
            </a:solidFill>
            <a:miter lim="800000"/>
          </a:ln>
        </p:spPr>
        <p:txBody>
          <a:bodyPr wrap="none" anchor="ctr"/>
          <a:lstStyle/>
          <a:p>
            <a:endParaRPr lang="zh-CN" altLang="en-US">
              <a:latin typeface="Calibri" panose="020F0502020204030204" pitchFamily="34" charset="0"/>
            </a:endParaRPr>
          </a:p>
        </p:txBody>
      </p:sp>
      <p:sp>
        <p:nvSpPr>
          <p:cNvPr id="13330" name="WordArt 41"/>
          <p:cNvSpPr>
            <a:spLocks noChangeArrowheads="1" noChangeShapeType="1" noTextEdit="1"/>
          </p:cNvSpPr>
          <p:nvPr/>
        </p:nvSpPr>
        <p:spPr bwMode="auto">
          <a:xfrm>
            <a:off x="500063" y="500063"/>
            <a:ext cx="1828800" cy="609600"/>
          </a:xfrm>
          <a:prstGeom prst="rect">
            <a:avLst/>
          </a:prstGeom>
        </p:spPr>
        <p:txBody>
          <a:bodyPr wrap="none" fromWordArt="1">
            <a:prstTxWarp prst="textPlain">
              <a:avLst>
                <a:gd name="adj" fmla="val 50000"/>
              </a:avLst>
            </a:prstTxWarp>
          </a:bodyPr>
          <a:lstStyle/>
          <a:p>
            <a:r>
              <a:rPr lang="zh-CN" altLang="en-US" sz="4800" b="1" kern="10">
                <a:ln w="19050">
                  <a:solidFill>
                    <a:srgbClr val="99CCFF"/>
                  </a:solidFill>
                  <a:round/>
                </a:ln>
                <a:solidFill>
                  <a:srgbClr val="0066CC"/>
                </a:solidFill>
                <a:effectLst>
                  <a:outerShdw dist="35921" dir="2700000" algn="ctr" rotWithShape="0">
                    <a:srgbClr val="990000"/>
                  </a:outerShdw>
                </a:effectLst>
                <a:latin typeface="华文楷体"/>
                <a:ea typeface="华文楷体"/>
              </a:rPr>
              <a:t>练一练</a:t>
            </a:r>
            <a:endParaRPr lang="zh-CN" altLang="en-US" sz="4800" b="1" kern="10">
              <a:ln w="19050">
                <a:solidFill>
                  <a:srgbClr val="99CCFF"/>
                </a:solidFill>
                <a:round/>
              </a:ln>
              <a:solidFill>
                <a:srgbClr val="0066CC"/>
              </a:solidFill>
              <a:effectLst>
                <a:outerShdw dist="35921" dir="2700000" algn="ctr" rotWithShape="0">
                  <a:srgbClr val="990000"/>
                </a:outerShdw>
              </a:effectLst>
              <a:latin typeface="华文楷体"/>
              <a:ea typeface="华文楷体"/>
            </a:endParaRPr>
          </a:p>
        </p:txBody>
      </p:sp>
      <p:sp>
        <p:nvSpPr>
          <p:cNvPr id="21" name="椭圆 20"/>
          <p:cNvSpPr>
            <a:spLocks noChangeArrowheads="1"/>
          </p:cNvSpPr>
          <p:nvPr/>
        </p:nvSpPr>
        <p:spPr bwMode="auto">
          <a:xfrm>
            <a:off x="7299325" y="2447925"/>
            <a:ext cx="53975" cy="53975"/>
          </a:xfrm>
          <a:prstGeom prst="ellipse">
            <a:avLst/>
          </a:prstGeom>
          <a:solidFill>
            <a:srgbClr val="FF0000"/>
          </a:solidFill>
          <a:ln w="9525" algn="ctr">
            <a:solidFill>
              <a:srgbClr val="FF0000"/>
            </a:solidFill>
            <a:round/>
          </a:ln>
        </p:spPr>
        <p:txBody>
          <a:bodyPr wrap="none" anchor="ctr"/>
          <a:lstStyle/>
          <a:p>
            <a:endParaRPr lang="zh-CN" altLang="en-US">
              <a:latin typeface="Calibri" panose="020F0502020204030204" pitchFamily="34" charset="0"/>
            </a:endParaRPr>
          </a:p>
        </p:txBody>
      </p:sp>
      <p:sp>
        <p:nvSpPr>
          <p:cNvPr id="22" name="椭圆 21"/>
          <p:cNvSpPr>
            <a:spLocks noChangeArrowheads="1"/>
          </p:cNvSpPr>
          <p:nvPr/>
        </p:nvSpPr>
        <p:spPr bwMode="auto">
          <a:xfrm>
            <a:off x="7608888" y="2133600"/>
            <a:ext cx="53975" cy="53975"/>
          </a:xfrm>
          <a:prstGeom prst="ellipse">
            <a:avLst/>
          </a:prstGeom>
          <a:solidFill>
            <a:srgbClr val="FF0000"/>
          </a:solidFill>
          <a:ln w="9525" algn="ctr">
            <a:solidFill>
              <a:srgbClr val="FF0000"/>
            </a:solidFill>
            <a:round/>
          </a:ln>
        </p:spPr>
        <p:txBody>
          <a:bodyPr wrap="none" anchor="ctr"/>
          <a:lstStyle/>
          <a:p>
            <a:endParaRPr lang="zh-CN" altLang="en-US">
              <a:latin typeface="Calibri" panose="020F0502020204030204" pitchFamily="34" charset="0"/>
            </a:endParaRPr>
          </a:p>
        </p:txBody>
      </p:sp>
      <p:sp>
        <p:nvSpPr>
          <p:cNvPr id="23" name="椭圆 22"/>
          <p:cNvSpPr>
            <a:spLocks noChangeArrowheads="1"/>
          </p:cNvSpPr>
          <p:nvPr/>
        </p:nvSpPr>
        <p:spPr bwMode="auto">
          <a:xfrm>
            <a:off x="7934325" y="2447925"/>
            <a:ext cx="53975" cy="53975"/>
          </a:xfrm>
          <a:prstGeom prst="ellipse">
            <a:avLst/>
          </a:prstGeom>
          <a:solidFill>
            <a:srgbClr val="FF0000"/>
          </a:solidFill>
          <a:ln w="9525" algn="ctr">
            <a:solidFill>
              <a:srgbClr val="FF0000"/>
            </a:solidFill>
            <a:round/>
          </a:ln>
        </p:spPr>
        <p:txBody>
          <a:bodyPr wrap="none" anchor="ctr"/>
          <a:lstStyle/>
          <a:p>
            <a:endParaRPr lang="zh-CN" altLang="en-US">
              <a:latin typeface="Calibri" panose="020F0502020204030204" pitchFamily="34" charset="0"/>
            </a:endParaRPr>
          </a:p>
        </p:txBody>
      </p:sp>
      <p:sp>
        <p:nvSpPr>
          <p:cNvPr id="24" name="椭圆 23"/>
          <p:cNvSpPr>
            <a:spLocks noChangeArrowheads="1"/>
          </p:cNvSpPr>
          <p:nvPr/>
        </p:nvSpPr>
        <p:spPr bwMode="auto">
          <a:xfrm>
            <a:off x="7615238" y="2776538"/>
            <a:ext cx="53975" cy="53975"/>
          </a:xfrm>
          <a:prstGeom prst="ellipse">
            <a:avLst/>
          </a:prstGeom>
          <a:solidFill>
            <a:srgbClr val="FF0000"/>
          </a:solidFill>
          <a:ln w="9525" algn="ctr">
            <a:solidFill>
              <a:srgbClr val="FF0000"/>
            </a:solidFill>
            <a:round/>
          </a:ln>
        </p:spPr>
        <p:txBody>
          <a:bodyPr wrap="none" anchor="ctr"/>
          <a:lstStyle/>
          <a:p>
            <a:endParaRPr lang="zh-CN" altLang="en-US">
              <a:latin typeface="Calibri" panose="020F0502020204030204" pitchFamily="34" charset="0"/>
            </a:endParaRPr>
          </a:p>
        </p:txBody>
      </p:sp>
      <p:sp>
        <p:nvSpPr>
          <p:cNvPr id="25" name="椭圆 24"/>
          <p:cNvSpPr>
            <a:spLocks noChangeArrowheads="1"/>
          </p:cNvSpPr>
          <p:nvPr/>
        </p:nvSpPr>
        <p:spPr bwMode="auto">
          <a:xfrm>
            <a:off x="7608888" y="4090988"/>
            <a:ext cx="53975" cy="53975"/>
          </a:xfrm>
          <a:prstGeom prst="ellipse">
            <a:avLst/>
          </a:prstGeom>
          <a:solidFill>
            <a:srgbClr val="FF0000"/>
          </a:solidFill>
          <a:ln w="9525" algn="ctr">
            <a:solidFill>
              <a:srgbClr val="FF0000"/>
            </a:solidFill>
            <a:round/>
          </a:ln>
        </p:spPr>
        <p:txBody>
          <a:bodyPr wrap="none" anchor="ctr"/>
          <a:lstStyle/>
          <a:p>
            <a:endParaRPr lang="zh-CN" altLang="en-US">
              <a:latin typeface="Calibri" panose="020F0502020204030204" pitchFamily="34" charset="0"/>
            </a:endParaRPr>
          </a:p>
        </p:txBody>
      </p:sp>
      <p:sp>
        <p:nvSpPr>
          <p:cNvPr id="26" name="椭圆 25"/>
          <p:cNvSpPr>
            <a:spLocks noChangeArrowheads="1"/>
          </p:cNvSpPr>
          <p:nvPr/>
        </p:nvSpPr>
        <p:spPr bwMode="auto">
          <a:xfrm>
            <a:off x="7283450" y="4410075"/>
            <a:ext cx="53975" cy="53975"/>
          </a:xfrm>
          <a:prstGeom prst="ellipse">
            <a:avLst/>
          </a:prstGeom>
          <a:solidFill>
            <a:srgbClr val="FF0000"/>
          </a:solidFill>
          <a:ln w="9525" algn="ctr">
            <a:solidFill>
              <a:srgbClr val="FF0000"/>
            </a:solidFill>
            <a:round/>
          </a:ln>
        </p:spPr>
        <p:txBody>
          <a:bodyPr wrap="none" anchor="ctr"/>
          <a:lstStyle/>
          <a:p>
            <a:endParaRPr lang="zh-CN" altLang="en-US">
              <a:latin typeface="Calibri" panose="020F0502020204030204" pitchFamily="34" charset="0"/>
            </a:endParaRPr>
          </a:p>
        </p:txBody>
      </p:sp>
      <p:sp>
        <p:nvSpPr>
          <p:cNvPr id="27" name="椭圆 26"/>
          <p:cNvSpPr>
            <a:spLocks noChangeArrowheads="1"/>
          </p:cNvSpPr>
          <p:nvPr/>
        </p:nvSpPr>
        <p:spPr bwMode="auto">
          <a:xfrm>
            <a:off x="6962775" y="3757613"/>
            <a:ext cx="53975" cy="53975"/>
          </a:xfrm>
          <a:prstGeom prst="ellipse">
            <a:avLst/>
          </a:prstGeom>
          <a:solidFill>
            <a:srgbClr val="FF0000"/>
          </a:solidFill>
          <a:ln w="9525" algn="ctr">
            <a:solidFill>
              <a:srgbClr val="FF0000"/>
            </a:solidFill>
            <a:round/>
          </a:ln>
        </p:spPr>
        <p:txBody>
          <a:bodyPr wrap="none" anchor="ctr"/>
          <a:lstStyle/>
          <a:p>
            <a:endParaRPr lang="zh-CN" altLang="en-US">
              <a:latin typeface="Calibri" panose="020F0502020204030204" pitchFamily="34" charset="0"/>
            </a:endParaRPr>
          </a:p>
        </p:txBody>
      </p:sp>
      <p:sp>
        <p:nvSpPr>
          <p:cNvPr id="28" name="椭圆 27"/>
          <p:cNvSpPr>
            <a:spLocks noChangeArrowheads="1"/>
          </p:cNvSpPr>
          <p:nvPr/>
        </p:nvSpPr>
        <p:spPr bwMode="auto">
          <a:xfrm>
            <a:off x="6972300" y="3098800"/>
            <a:ext cx="53975" cy="53975"/>
          </a:xfrm>
          <a:prstGeom prst="ellipse">
            <a:avLst/>
          </a:prstGeom>
          <a:solidFill>
            <a:srgbClr val="FF0000"/>
          </a:solidFill>
          <a:ln w="9525" algn="ctr">
            <a:solidFill>
              <a:srgbClr val="FF0000"/>
            </a:solidFill>
            <a:round/>
          </a:ln>
        </p:spPr>
        <p:txBody>
          <a:bodyPr wrap="none" anchor="ctr"/>
          <a:lstStyle/>
          <a:p>
            <a:endParaRPr lang="zh-CN" altLang="en-US">
              <a:latin typeface="Calibri" panose="020F0502020204030204" pitchFamily="34" charset="0"/>
            </a:endParaRPr>
          </a:p>
        </p:txBody>
      </p:sp>
      <p:sp>
        <p:nvSpPr>
          <p:cNvPr id="29" name="椭圆 28"/>
          <p:cNvSpPr>
            <a:spLocks noChangeArrowheads="1"/>
          </p:cNvSpPr>
          <p:nvPr/>
        </p:nvSpPr>
        <p:spPr bwMode="auto">
          <a:xfrm>
            <a:off x="7296150" y="3105150"/>
            <a:ext cx="53975" cy="53975"/>
          </a:xfrm>
          <a:prstGeom prst="ellipse">
            <a:avLst/>
          </a:prstGeom>
          <a:solidFill>
            <a:srgbClr val="FF0000"/>
          </a:solidFill>
          <a:ln w="9525" algn="ctr">
            <a:solidFill>
              <a:srgbClr val="FF0000"/>
            </a:solidFill>
            <a:round/>
          </a:ln>
        </p:spPr>
        <p:txBody>
          <a:bodyPr wrap="none" anchor="ctr"/>
          <a:lstStyle/>
          <a:p>
            <a:endParaRPr lang="zh-CN" altLang="en-US">
              <a:latin typeface="Calibri" panose="020F0502020204030204" pitchFamily="34" charset="0"/>
            </a:endParaRPr>
          </a:p>
        </p:txBody>
      </p:sp>
      <p:sp>
        <p:nvSpPr>
          <p:cNvPr id="30" name="椭圆 29"/>
          <p:cNvSpPr>
            <a:spLocks noChangeArrowheads="1"/>
          </p:cNvSpPr>
          <p:nvPr/>
        </p:nvSpPr>
        <p:spPr bwMode="auto">
          <a:xfrm>
            <a:off x="6981825" y="3425825"/>
            <a:ext cx="53975" cy="53975"/>
          </a:xfrm>
          <a:prstGeom prst="ellipse">
            <a:avLst/>
          </a:prstGeom>
          <a:solidFill>
            <a:srgbClr val="FF0000"/>
          </a:solidFill>
          <a:ln w="9525" algn="ctr">
            <a:solidFill>
              <a:srgbClr val="FF0000"/>
            </a:solidFill>
            <a:round/>
          </a:ln>
        </p:spPr>
        <p:txBody>
          <a:bodyPr wrap="none" anchor="ctr"/>
          <a:lstStyle/>
          <a:p>
            <a:endParaRPr lang="zh-CN" altLang="en-US">
              <a:latin typeface="Calibri" panose="020F0502020204030204" pitchFamily="34" charset="0"/>
            </a:endParaRPr>
          </a:p>
        </p:txBody>
      </p:sp>
      <p:sp>
        <p:nvSpPr>
          <p:cNvPr id="31" name="椭圆 30"/>
          <p:cNvSpPr>
            <a:spLocks noChangeArrowheads="1"/>
          </p:cNvSpPr>
          <p:nvPr/>
        </p:nvSpPr>
        <p:spPr bwMode="auto">
          <a:xfrm>
            <a:off x="7305675" y="3432175"/>
            <a:ext cx="53975" cy="53975"/>
          </a:xfrm>
          <a:prstGeom prst="ellipse">
            <a:avLst/>
          </a:prstGeom>
          <a:solidFill>
            <a:srgbClr val="FF0000"/>
          </a:solidFill>
          <a:ln w="9525" algn="ctr">
            <a:solidFill>
              <a:srgbClr val="FF0000"/>
            </a:solidFill>
            <a:round/>
          </a:ln>
        </p:spPr>
        <p:txBody>
          <a:bodyPr wrap="none" anchor="ctr"/>
          <a:lstStyle/>
          <a:p>
            <a:endParaRPr lang="zh-CN" altLang="en-US">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Effect transition="in" filter="fade">
                                      <p:cBhvr>
                                        <p:cTn id="45" dur="500"/>
                                        <p:tgtEl>
                                          <p:spTgt spid="27"/>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animEffect transition="in" filter="fade">
                                      <p:cBhvr>
                                        <p:cTn id="69" dur="500"/>
                                        <p:tgtEl>
                                          <p:spTgt spid="3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7175"/>
                                        </p:tgtEl>
                                        <p:attrNameLst>
                                          <p:attrName>style.visibility</p:attrName>
                                        </p:attrNameLst>
                                      </p:cBhvr>
                                      <p:to>
                                        <p:strVal val="visible"/>
                                      </p:to>
                                    </p:set>
                                    <p:animEffect transition="in" filter="wipe(left)">
                                      <p:cBhvr>
                                        <p:cTn id="74" dur="500"/>
                                        <p:tgtEl>
                                          <p:spTgt spid="7175"/>
                                        </p:tgtEl>
                                      </p:cBhvr>
                                    </p:animEffect>
                                  </p:childTnLst>
                                </p:cTn>
                              </p:par>
                            </p:childTnLst>
                          </p:cTn>
                        </p:par>
                        <p:par>
                          <p:cTn id="75" fill="hold">
                            <p:stCondLst>
                              <p:cond delay="500"/>
                            </p:stCondLst>
                            <p:childTnLst>
                              <p:par>
                                <p:cTn id="76" presetID="22" presetClass="entr" presetSubtype="4" fill="hold" grpId="0" nodeType="afterEffect">
                                  <p:stCondLst>
                                    <p:cond delay="0"/>
                                  </p:stCondLst>
                                  <p:childTnLst>
                                    <p:set>
                                      <p:cBhvr>
                                        <p:cTn id="77" dur="1" fill="hold">
                                          <p:stCondLst>
                                            <p:cond delay="0"/>
                                          </p:stCondLst>
                                        </p:cTn>
                                        <p:tgtEl>
                                          <p:spTgt spid="7176"/>
                                        </p:tgtEl>
                                        <p:attrNameLst>
                                          <p:attrName>style.visibility</p:attrName>
                                        </p:attrNameLst>
                                      </p:cBhvr>
                                      <p:to>
                                        <p:strVal val="visible"/>
                                      </p:to>
                                    </p:set>
                                    <p:animEffect transition="in" filter="wipe(down)">
                                      <p:cBhvr>
                                        <p:cTn id="78" dur="500"/>
                                        <p:tgtEl>
                                          <p:spTgt spid="7176"/>
                                        </p:tgtEl>
                                      </p:cBhvr>
                                    </p:animEffect>
                                  </p:childTnLst>
                                </p:cTn>
                              </p:par>
                            </p:childTnLst>
                          </p:cTn>
                        </p:par>
                        <p:par>
                          <p:cTn id="79" fill="hold">
                            <p:stCondLst>
                              <p:cond delay="1000"/>
                            </p:stCondLst>
                            <p:childTnLst>
                              <p:par>
                                <p:cTn id="80" presetID="22" presetClass="entr" presetSubtype="1" fill="hold" grpId="0" nodeType="afterEffect">
                                  <p:stCondLst>
                                    <p:cond delay="0"/>
                                  </p:stCondLst>
                                  <p:childTnLst>
                                    <p:set>
                                      <p:cBhvr>
                                        <p:cTn id="81" dur="1" fill="hold">
                                          <p:stCondLst>
                                            <p:cond delay="0"/>
                                          </p:stCondLst>
                                        </p:cTn>
                                        <p:tgtEl>
                                          <p:spTgt spid="7177"/>
                                        </p:tgtEl>
                                        <p:attrNameLst>
                                          <p:attrName>style.visibility</p:attrName>
                                        </p:attrNameLst>
                                      </p:cBhvr>
                                      <p:to>
                                        <p:strVal val="visible"/>
                                      </p:to>
                                    </p:set>
                                    <p:animEffect transition="in" filter="wipe(up)">
                                      <p:cBhvr>
                                        <p:cTn id="82" dur="500"/>
                                        <p:tgtEl>
                                          <p:spTgt spid="7177"/>
                                        </p:tgtEl>
                                      </p:cBhvr>
                                    </p:animEffect>
                                  </p:childTnLst>
                                </p:cTn>
                              </p:par>
                            </p:childTnLst>
                          </p:cTn>
                        </p:par>
                        <p:par>
                          <p:cTn id="83" fill="hold">
                            <p:stCondLst>
                              <p:cond delay="1500"/>
                            </p:stCondLst>
                            <p:childTnLst>
                              <p:par>
                                <p:cTn id="84" presetID="22" presetClass="entr" presetSubtype="1" fill="hold" grpId="0" nodeType="afterEffect">
                                  <p:stCondLst>
                                    <p:cond delay="0"/>
                                  </p:stCondLst>
                                  <p:childTnLst>
                                    <p:set>
                                      <p:cBhvr>
                                        <p:cTn id="85" dur="1" fill="hold">
                                          <p:stCondLst>
                                            <p:cond delay="0"/>
                                          </p:stCondLst>
                                        </p:cTn>
                                        <p:tgtEl>
                                          <p:spTgt spid="7178"/>
                                        </p:tgtEl>
                                        <p:attrNameLst>
                                          <p:attrName>style.visibility</p:attrName>
                                        </p:attrNameLst>
                                      </p:cBhvr>
                                      <p:to>
                                        <p:strVal val="visible"/>
                                      </p:to>
                                    </p:set>
                                    <p:animEffect transition="in" filter="wipe(up)">
                                      <p:cBhvr>
                                        <p:cTn id="86" dur="500"/>
                                        <p:tgtEl>
                                          <p:spTgt spid="7178"/>
                                        </p:tgtEl>
                                      </p:cBhvr>
                                    </p:animEffect>
                                  </p:childTnLst>
                                </p:cTn>
                              </p:par>
                            </p:childTnLst>
                          </p:cTn>
                        </p:par>
                        <p:par>
                          <p:cTn id="87" fill="hold">
                            <p:stCondLst>
                              <p:cond delay="2000"/>
                            </p:stCondLst>
                            <p:childTnLst>
                              <p:par>
                                <p:cTn id="88" presetID="22" presetClass="entr" presetSubtype="1" fill="hold" grpId="0" nodeType="afterEffect">
                                  <p:stCondLst>
                                    <p:cond delay="0"/>
                                  </p:stCondLst>
                                  <p:childTnLst>
                                    <p:set>
                                      <p:cBhvr>
                                        <p:cTn id="89" dur="1" fill="hold">
                                          <p:stCondLst>
                                            <p:cond delay="0"/>
                                          </p:stCondLst>
                                        </p:cTn>
                                        <p:tgtEl>
                                          <p:spTgt spid="7179"/>
                                        </p:tgtEl>
                                        <p:attrNameLst>
                                          <p:attrName>style.visibility</p:attrName>
                                        </p:attrNameLst>
                                      </p:cBhvr>
                                      <p:to>
                                        <p:strVal val="visible"/>
                                      </p:to>
                                    </p:set>
                                    <p:animEffect transition="in" filter="wipe(up)">
                                      <p:cBhvr>
                                        <p:cTn id="90" dur="500"/>
                                        <p:tgtEl>
                                          <p:spTgt spid="7179"/>
                                        </p:tgtEl>
                                      </p:cBhvr>
                                    </p:animEffect>
                                  </p:childTnLst>
                                </p:cTn>
                              </p:par>
                            </p:childTnLst>
                          </p:cTn>
                        </p:par>
                        <p:par>
                          <p:cTn id="91" fill="hold">
                            <p:stCondLst>
                              <p:cond delay="2500"/>
                            </p:stCondLst>
                            <p:childTnLst>
                              <p:par>
                                <p:cTn id="92" presetID="22" presetClass="entr" presetSubtype="1" fill="hold" grpId="0" nodeType="afterEffect">
                                  <p:stCondLst>
                                    <p:cond delay="0"/>
                                  </p:stCondLst>
                                  <p:childTnLst>
                                    <p:set>
                                      <p:cBhvr>
                                        <p:cTn id="93" dur="1" fill="hold">
                                          <p:stCondLst>
                                            <p:cond delay="0"/>
                                          </p:stCondLst>
                                        </p:cTn>
                                        <p:tgtEl>
                                          <p:spTgt spid="7180"/>
                                        </p:tgtEl>
                                        <p:attrNameLst>
                                          <p:attrName>style.visibility</p:attrName>
                                        </p:attrNameLst>
                                      </p:cBhvr>
                                      <p:to>
                                        <p:strVal val="visible"/>
                                      </p:to>
                                    </p:set>
                                    <p:animEffect transition="in" filter="wipe(up)">
                                      <p:cBhvr>
                                        <p:cTn id="94" dur="500"/>
                                        <p:tgtEl>
                                          <p:spTgt spid="7180"/>
                                        </p:tgtEl>
                                      </p:cBhvr>
                                    </p:animEffect>
                                  </p:childTnLst>
                                </p:cTn>
                              </p:par>
                            </p:childTnLst>
                          </p:cTn>
                        </p:par>
                        <p:par>
                          <p:cTn id="95" fill="hold">
                            <p:stCondLst>
                              <p:cond delay="3000"/>
                            </p:stCondLst>
                            <p:childTnLst>
                              <p:par>
                                <p:cTn id="96" presetID="22" presetClass="entr" presetSubtype="2" fill="hold" grpId="0" nodeType="afterEffect">
                                  <p:stCondLst>
                                    <p:cond delay="0"/>
                                  </p:stCondLst>
                                  <p:childTnLst>
                                    <p:set>
                                      <p:cBhvr>
                                        <p:cTn id="97" dur="1" fill="hold">
                                          <p:stCondLst>
                                            <p:cond delay="0"/>
                                          </p:stCondLst>
                                        </p:cTn>
                                        <p:tgtEl>
                                          <p:spTgt spid="7181"/>
                                        </p:tgtEl>
                                        <p:attrNameLst>
                                          <p:attrName>style.visibility</p:attrName>
                                        </p:attrNameLst>
                                      </p:cBhvr>
                                      <p:to>
                                        <p:strVal val="visible"/>
                                      </p:to>
                                    </p:set>
                                    <p:animEffect transition="in" filter="wipe(right)">
                                      <p:cBhvr>
                                        <p:cTn id="98" dur="500"/>
                                        <p:tgtEl>
                                          <p:spTgt spid="7181"/>
                                        </p:tgtEl>
                                      </p:cBhvr>
                                    </p:animEffect>
                                  </p:childTnLst>
                                </p:cTn>
                              </p:par>
                            </p:childTnLst>
                          </p:cTn>
                        </p:par>
                        <p:par>
                          <p:cTn id="99" fill="hold">
                            <p:stCondLst>
                              <p:cond delay="3500"/>
                            </p:stCondLst>
                            <p:childTnLst>
                              <p:par>
                                <p:cTn id="100" presetID="22" presetClass="entr" presetSubtype="4" fill="hold" grpId="0" nodeType="afterEffect">
                                  <p:stCondLst>
                                    <p:cond delay="0"/>
                                  </p:stCondLst>
                                  <p:childTnLst>
                                    <p:set>
                                      <p:cBhvr>
                                        <p:cTn id="101" dur="1" fill="hold">
                                          <p:stCondLst>
                                            <p:cond delay="0"/>
                                          </p:stCondLst>
                                        </p:cTn>
                                        <p:tgtEl>
                                          <p:spTgt spid="7182"/>
                                        </p:tgtEl>
                                        <p:attrNameLst>
                                          <p:attrName>style.visibility</p:attrName>
                                        </p:attrNameLst>
                                      </p:cBhvr>
                                      <p:to>
                                        <p:strVal val="visible"/>
                                      </p:to>
                                    </p:set>
                                    <p:animEffect transition="in" filter="wipe(down)">
                                      <p:cBhvr>
                                        <p:cTn id="102" dur="500"/>
                                        <p:tgtEl>
                                          <p:spTgt spid="7182"/>
                                        </p:tgtEl>
                                      </p:cBhvr>
                                    </p:animEffect>
                                  </p:childTnLst>
                                </p:cTn>
                              </p:par>
                            </p:childTnLst>
                          </p:cTn>
                        </p:par>
                        <p:par>
                          <p:cTn id="103" fill="hold">
                            <p:stCondLst>
                              <p:cond delay="4000"/>
                            </p:stCondLst>
                            <p:childTnLst>
                              <p:par>
                                <p:cTn id="104" presetID="22" presetClass="entr" presetSubtype="2" fill="hold" grpId="0" nodeType="afterEffect">
                                  <p:stCondLst>
                                    <p:cond delay="0"/>
                                  </p:stCondLst>
                                  <p:childTnLst>
                                    <p:set>
                                      <p:cBhvr>
                                        <p:cTn id="105" dur="1" fill="hold">
                                          <p:stCondLst>
                                            <p:cond delay="0"/>
                                          </p:stCondLst>
                                        </p:cTn>
                                        <p:tgtEl>
                                          <p:spTgt spid="7183"/>
                                        </p:tgtEl>
                                        <p:attrNameLst>
                                          <p:attrName>style.visibility</p:attrName>
                                        </p:attrNameLst>
                                      </p:cBhvr>
                                      <p:to>
                                        <p:strVal val="visible"/>
                                      </p:to>
                                    </p:set>
                                    <p:animEffect transition="in" filter="wipe(right)">
                                      <p:cBhvr>
                                        <p:cTn id="106" dur="500"/>
                                        <p:tgtEl>
                                          <p:spTgt spid="7183"/>
                                        </p:tgtEl>
                                      </p:cBhvr>
                                    </p:animEffect>
                                  </p:childTnLst>
                                </p:cTn>
                              </p:par>
                            </p:childTnLst>
                          </p:cTn>
                        </p:par>
                        <p:par>
                          <p:cTn id="107" fill="hold">
                            <p:stCondLst>
                              <p:cond delay="4500"/>
                            </p:stCondLst>
                            <p:childTnLst>
                              <p:par>
                                <p:cTn id="108" presetID="22" presetClass="entr" presetSubtype="4" fill="hold" grpId="0" nodeType="afterEffect">
                                  <p:stCondLst>
                                    <p:cond delay="0"/>
                                  </p:stCondLst>
                                  <p:childTnLst>
                                    <p:set>
                                      <p:cBhvr>
                                        <p:cTn id="109" dur="1" fill="hold">
                                          <p:stCondLst>
                                            <p:cond delay="0"/>
                                          </p:stCondLst>
                                        </p:cTn>
                                        <p:tgtEl>
                                          <p:spTgt spid="7185"/>
                                        </p:tgtEl>
                                        <p:attrNameLst>
                                          <p:attrName>style.visibility</p:attrName>
                                        </p:attrNameLst>
                                      </p:cBhvr>
                                      <p:to>
                                        <p:strVal val="visible"/>
                                      </p:to>
                                    </p:set>
                                    <p:animEffect transition="in" filter="wipe(down)">
                                      <p:cBhvr>
                                        <p:cTn id="110" dur="500"/>
                                        <p:tgtEl>
                                          <p:spTgt spid="7185"/>
                                        </p:tgtEl>
                                      </p:cBhvr>
                                    </p:animEffect>
                                  </p:childTnLst>
                                </p:cTn>
                              </p:par>
                            </p:childTnLst>
                          </p:cTn>
                        </p:par>
                        <p:par>
                          <p:cTn id="111" fill="hold">
                            <p:stCondLst>
                              <p:cond delay="5000"/>
                            </p:stCondLst>
                            <p:childTnLst>
                              <p:par>
                                <p:cTn id="112" presetID="22" presetClass="entr" presetSubtype="8" fill="hold" grpId="0" nodeType="afterEffect">
                                  <p:stCondLst>
                                    <p:cond delay="0"/>
                                  </p:stCondLst>
                                  <p:childTnLst>
                                    <p:set>
                                      <p:cBhvr>
                                        <p:cTn id="113" dur="1" fill="hold">
                                          <p:stCondLst>
                                            <p:cond delay="0"/>
                                          </p:stCondLst>
                                        </p:cTn>
                                        <p:tgtEl>
                                          <p:spTgt spid="7188"/>
                                        </p:tgtEl>
                                        <p:attrNameLst>
                                          <p:attrName>style.visibility</p:attrName>
                                        </p:attrNameLst>
                                      </p:cBhvr>
                                      <p:to>
                                        <p:strVal val="visible"/>
                                      </p:to>
                                    </p:set>
                                    <p:animEffect transition="in" filter="wipe(left)">
                                      <p:cBhvr>
                                        <p:cTn id="114" dur="500"/>
                                        <p:tgtEl>
                                          <p:spTgt spid="7188"/>
                                        </p:tgtEl>
                                      </p:cBhvr>
                                    </p:animEffect>
                                  </p:childTnLst>
                                </p:cTn>
                              </p:par>
                            </p:childTnLst>
                          </p:cTn>
                        </p:par>
                        <p:par>
                          <p:cTn id="115" fill="hold">
                            <p:stCondLst>
                              <p:cond delay="5500"/>
                            </p:stCondLst>
                            <p:childTnLst>
                              <p:par>
                                <p:cTn id="116" presetID="22" presetClass="entr" presetSubtype="1" fill="hold" grpId="0" nodeType="afterEffect">
                                  <p:stCondLst>
                                    <p:cond delay="0"/>
                                  </p:stCondLst>
                                  <p:childTnLst>
                                    <p:set>
                                      <p:cBhvr>
                                        <p:cTn id="117" dur="1" fill="hold">
                                          <p:stCondLst>
                                            <p:cond delay="0"/>
                                          </p:stCondLst>
                                        </p:cTn>
                                        <p:tgtEl>
                                          <p:spTgt spid="7187"/>
                                        </p:tgtEl>
                                        <p:attrNameLst>
                                          <p:attrName>style.visibility</p:attrName>
                                        </p:attrNameLst>
                                      </p:cBhvr>
                                      <p:to>
                                        <p:strVal val="visible"/>
                                      </p:to>
                                    </p:set>
                                    <p:animEffect transition="in" filter="wipe(up)">
                                      <p:cBhvr>
                                        <p:cTn id="118" dur="500"/>
                                        <p:tgtEl>
                                          <p:spTgt spid="7187"/>
                                        </p:tgtEl>
                                      </p:cBhvr>
                                    </p:animEffect>
                                  </p:childTnLst>
                                </p:cTn>
                              </p:par>
                            </p:childTnLst>
                          </p:cTn>
                        </p:par>
                        <p:par>
                          <p:cTn id="119" fill="hold">
                            <p:stCondLst>
                              <p:cond delay="6000"/>
                            </p:stCondLst>
                            <p:childTnLst>
                              <p:par>
                                <p:cTn id="120" presetID="22" presetClass="entr" presetSubtype="2" fill="hold" grpId="0" nodeType="afterEffect">
                                  <p:stCondLst>
                                    <p:cond delay="0"/>
                                  </p:stCondLst>
                                  <p:childTnLst>
                                    <p:set>
                                      <p:cBhvr>
                                        <p:cTn id="121" dur="1" fill="hold">
                                          <p:stCondLst>
                                            <p:cond delay="0"/>
                                          </p:stCondLst>
                                        </p:cTn>
                                        <p:tgtEl>
                                          <p:spTgt spid="7186"/>
                                        </p:tgtEl>
                                        <p:attrNameLst>
                                          <p:attrName>style.visibility</p:attrName>
                                        </p:attrNameLst>
                                      </p:cBhvr>
                                      <p:to>
                                        <p:strVal val="visible"/>
                                      </p:to>
                                    </p:set>
                                    <p:animEffect transition="in" filter="wipe(right)">
                                      <p:cBhvr>
                                        <p:cTn id="122" dur="500"/>
                                        <p:tgtEl>
                                          <p:spTgt spid="7186"/>
                                        </p:tgtEl>
                                      </p:cBhvr>
                                    </p:animEffect>
                                  </p:childTnLst>
                                </p:cTn>
                              </p:par>
                            </p:childTnLst>
                          </p:cTn>
                        </p:par>
                        <p:par>
                          <p:cTn id="123" fill="hold">
                            <p:stCondLst>
                              <p:cond delay="6500"/>
                            </p:stCondLst>
                            <p:childTnLst>
                              <p:par>
                                <p:cTn id="124" presetID="22" presetClass="entr" presetSubtype="4" fill="hold" grpId="0" nodeType="afterEffect">
                                  <p:stCondLst>
                                    <p:cond delay="0"/>
                                  </p:stCondLst>
                                  <p:childTnLst>
                                    <p:set>
                                      <p:cBhvr>
                                        <p:cTn id="125" dur="1" fill="hold">
                                          <p:stCondLst>
                                            <p:cond delay="0"/>
                                          </p:stCondLst>
                                        </p:cTn>
                                        <p:tgtEl>
                                          <p:spTgt spid="7190"/>
                                        </p:tgtEl>
                                        <p:attrNameLst>
                                          <p:attrName>style.visibility</p:attrName>
                                        </p:attrNameLst>
                                      </p:cBhvr>
                                      <p:to>
                                        <p:strVal val="visible"/>
                                      </p:to>
                                    </p:set>
                                    <p:animEffect transition="in" filter="wipe(down)">
                                      <p:cBhvr>
                                        <p:cTn id="126" dur="500"/>
                                        <p:tgtEl>
                                          <p:spTgt spid="7190"/>
                                        </p:tgtEl>
                                      </p:cBhvr>
                                    </p:animEffect>
                                  </p:childTnLst>
                                </p:cTn>
                              </p:par>
                            </p:childTnLst>
                          </p:cTn>
                        </p:par>
                        <p:par>
                          <p:cTn id="127" fill="hold">
                            <p:stCondLst>
                              <p:cond delay="7000"/>
                            </p:stCondLst>
                            <p:childTnLst>
                              <p:par>
                                <p:cTn id="128" presetID="22" presetClass="entr" presetSubtype="4" fill="hold" grpId="0" nodeType="afterEffect">
                                  <p:stCondLst>
                                    <p:cond delay="0"/>
                                  </p:stCondLst>
                                  <p:childTnLst>
                                    <p:set>
                                      <p:cBhvr>
                                        <p:cTn id="129" dur="1" fill="hold">
                                          <p:stCondLst>
                                            <p:cond delay="0"/>
                                          </p:stCondLst>
                                        </p:cTn>
                                        <p:tgtEl>
                                          <p:spTgt spid="7192"/>
                                        </p:tgtEl>
                                        <p:attrNameLst>
                                          <p:attrName>style.visibility</p:attrName>
                                        </p:attrNameLst>
                                      </p:cBhvr>
                                      <p:to>
                                        <p:strVal val="visible"/>
                                      </p:to>
                                    </p:set>
                                    <p:animEffect transition="in" filter="wipe(down)">
                                      <p:cBhvr>
                                        <p:cTn id="130" dur="500"/>
                                        <p:tgtEl>
                                          <p:spTgt spid="7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animBg="1"/>
      <p:bldP spid="7176" grpId="0" animBg="1"/>
      <p:bldP spid="7177" grpId="0" animBg="1"/>
      <p:bldP spid="7178" grpId="0" animBg="1"/>
      <p:bldP spid="7179" grpId="0" animBg="1"/>
      <p:bldP spid="7180" grpId="0" animBg="1"/>
      <p:bldP spid="7181" grpId="0" animBg="1"/>
      <p:bldP spid="7182" grpId="0" animBg="1"/>
      <p:bldP spid="7183" grpId="0" animBg="1"/>
      <p:bldP spid="7185" grpId="0" animBg="1"/>
      <p:bldP spid="7186" grpId="0" animBg="1"/>
      <p:bldP spid="7187" grpId="0" animBg="1"/>
      <p:bldP spid="7188" grpId="0" animBg="1"/>
      <p:bldP spid="7190" grpId="0" animBg="1"/>
      <p:bldP spid="7192"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5714" name="Group 2"/>
          <p:cNvGraphicFramePr>
            <a:graphicFrameLocks noGrp="1"/>
          </p:cNvGraphicFramePr>
          <p:nvPr/>
        </p:nvGraphicFramePr>
        <p:xfrm>
          <a:off x="2700338" y="476250"/>
          <a:ext cx="3740150" cy="3933510"/>
        </p:xfrm>
        <a:graphic>
          <a:graphicData uri="http://schemas.openxmlformats.org/drawingml/2006/table">
            <a:tbl>
              <a:tblPr/>
              <a:tblGrid>
                <a:gridCol w="468312"/>
                <a:gridCol w="468313"/>
                <a:gridCol w="465137"/>
                <a:gridCol w="471488"/>
                <a:gridCol w="465137"/>
                <a:gridCol w="468313"/>
                <a:gridCol w="465137"/>
                <a:gridCol w="468313"/>
              </a:tblGrid>
              <a:tr h="484188">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dkUpDiag">
                      <a:fgClr>
                        <a:schemeClr val="accent1"/>
                      </a:fgClr>
                      <a:bgClr>
                        <a:schemeClr val="hlink"/>
                      </a:bgClr>
                    </a:patt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rPr>
                        <a:t>A</a:t>
                      </a:r>
                      <a:endParaRPr kumimoji="0" lang="en-US" altLang="zh-CN" sz="2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dkUpDiag">
                      <a:fgClr>
                        <a:schemeClr val="accent1"/>
                      </a:fgClr>
                      <a:bgClr>
                        <a:schemeClr val="hlink"/>
                      </a:bgClr>
                    </a:patt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dkUpDiag">
                      <a:fgClr>
                        <a:schemeClr val="accent1"/>
                      </a:fgClr>
                      <a:bgClr>
                        <a:schemeClr val="hlink"/>
                      </a:bgClr>
                    </a:patt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dkUpDiag">
                      <a:fgClr>
                        <a:schemeClr val="accent1"/>
                      </a:fgClr>
                      <a:bgClr>
                        <a:schemeClr val="hlink"/>
                      </a:bgClr>
                    </a:patt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1013">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ltUpDiag">
                      <a:fgClr>
                        <a:schemeClr val="accent1"/>
                      </a:fgClr>
                      <a:bgClr>
                        <a:schemeClr val="accent2"/>
                      </a:bgClr>
                    </a:patt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rPr>
                        <a:t>B</a:t>
                      </a:r>
                      <a:endParaRPr kumimoji="0" lang="en-US" altLang="zh-CN" sz="2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ltUpDiag">
                      <a:fgClr>
                        <a:schemeClr val="accent1"/>
                      </a:fgClr>
                      <a:bgClr>
                        <a:schemeClr val="accent2"/>
                      </a:bgClr>
                    </a:patt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ltUpDiag">
                      <a:fgClr>
                        <a:schemeClr val="accent1"/>
                      </a:fgClr>
                      <a:bgClr>
                        <a:schemeClr val="accent2"/>
                      </a:bgClr>
                    </a:patt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260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ltUpDiag">
                      <a:fgClr>
                        <a:schemeClr val="accent1"/>
                      </a:fgClr>
                      <a:bgClr>
                        <a:schemeClr val="accent2"/>
                      </a:bgClr>
                    </a:patt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r>
              <a:tr h="484188">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r>
              <a:tr h="481013">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r>
            </a:tbl>
          </a:graphicData>
        </a:graphic>
      </p:graphicFrame>
      <p:sp>
        <p:nvSpPr>
          <p:cNvPr id="14421" name="Text Box 85"/>
          <p:cNvSpPr txBox="1">
            <a:spLocks noChangeArrowheads="1"/>
          </p:cNvSpPr>
          <p:nvPr/>
        </p:nvSpPr>
        <p:spPr bwMode="auto">
          <a:xfrm>
            <a:off x="395288" y="333375"/>
            <a:ext cx="1655762"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800" b="1">
                <a:solidFill>
                  <a:schemeClr val="tx2"/>
                </a:solidFill>
                <a:latin typeface="楷体_GB2312" pitchFamily="49" charset="-122"/>
                <a:ea typeface="楷体_GB2312" pitchFamily="49" charset="-122"/>
              </a:rPr>
              <a:t>填空</a:t>
            </a:r>
            <a:r>
              <a:rPr kumimoji="1" lang="zh-CN" altLang="en-US" b="1">
                <a:solidFill>
                  <a:schemeClr val="tx2"/>
                </a:solidFill>
                <a:latin typeface="楷体_GB2312" pitchFamily="49" charset="-122"/>
                <a:ea typeface="楷体_GB2312" pitchFamily="49" charset="-122"/>
              </a:rPr>
              <a:t> </a:t>
            </a:r>
            <a:endParaRPr kumimoji="1" lang="zh-CN" altLang="en-US" b="1">
              <a:solidFill>
                <a:schemeClr val="tx2"/>
              </a:solidFill>
              <a:latin typeface="楷体_GB2312" pitchFamily="49" charset="-122"/>
              <a:ea typeface="楷体_GB2312" pitchFamily="49" charset="-122"/>
            </a:endParaRPr>
          </a:p>
        </p:txBody>
      </p:sp>
      <p:sp>
        <p:nvSpPr>
          <p:cNvPr id="14422" name="Text Box 86"/>
          <p:cNvSpPr txBox="1">
            <a:spLocks noChangeArrowheads="1"/>
          </p:cNvSpPr>
          <p:nvPr/>
        </p:nvSpPr>
        <p:spPr bwMode="auto">
          <a:xfrm>
            <a:off x="384175" y="4868863"/>
            <a:ext cx="8636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200" b="1" dirty="0">
                <a:latin typeface="楷体_GB2312" pitchFamily="49" charset="-122"/>
                <a:ea typeface="楷体_GB2312" pitchFamily="49" charset="-122"/>
              </a:rPr>
              <a:t>图形</a:t>
            </a:r>
            <a:r>
              <a:rPr kumimoji="1" lang="en-US" altLang="zh-CN" sz="3200" b="1" dirty="0">
                <a:latin typeface="楷体_GB2312" pitchFamily="49" charset="-122"/>
                <a:ea typeface="楷体_GB2312" pitchFamily="49" charset="-122"/>
              </a:rPr>
              <a:t>A</a:t>
            </a:r>
            <a:r>
              <a:rPr kumimoji="1" lang="zh-CN" altLang="en-US" sz="3200" b="1" dirty="0">
                <a:latin typeface="楷体_GB2312" pitchFamily="49" charset="-122"/>
                <a:ea typeface="楷体_GB2312" pitchFamily="49" charset="-122"/>
              </a:rPr>
              <a:t>向（   ）平移（  ）个格，得到图形</a:t>
            </a:r>
            <a:r>
              <a:rPr kumimoji="1" lang="en-US" altLang="zh-CN" sz="3200" b="1" dirty="0">
                <a:latin typeface="楷体_GB2312" pitchFamily="49" charset="-122"/>
                <a:ea typeface="楷体_GB2312" pitchFamily="49" charset="-122"/>
              </a:rPr>
              <a:t>B</a:t>
            </a:r>
            <a:r>
              <a:rPr kumimoji="1" lang="zh-CN" altLang="en-US" sz="3200" b="1" dirty="0">
                <a:latin typeface="楷体_GB2312" pitchFamily="49" charset="-122"/>
                <a:ea typeface="楷体_GB2312" pitchFamily="49" charset="-122"/>
              </a:rPr>
              <a:t>。</a:t>
            </a:r>
            <a:endParaRPr kumimoji="1" lang="zh-CN" altLang="en-US" sz="3200" b="1" dirty="0">
              <a:latin typeface="楷体_GB2312" pitchFamily="49" charset="-122"/>
              <a:ea typeface="楷体_GB2312" pitchFamily="49" charset="-122"/>
            </a:endParaRPr>
          </a:p>
        </p:txBody>
      </p:sp>
      <p:sp>
        <p:nvSpPr>
          <p:cNvPr id="115799" name="Text Box 87"/>
          <p:cNvSpPr txBox="1">
            <a:spLocks noChangeArrowheads="1"/>
          </p:cNvSpPr>
          <p:nvPr/>
        </p:nvSpPr>
        <p:spPr bwMode="auto">
          <a:xfrm>
            <a:off x="2268538" y="4797425"/>
            <a:ext cx="6937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000" b="1">
                <a:solidFill>
                  <a:srgbClr val="FF0000"/>
                </a:solidFill>
                <a:latin typeface="楷体_GB2312" pitchFamily="49" charset="-122"/>
                <a:ea typeface="楷体_GB2312" pitchFamily="49" charset="-122"/>
              </a:rPr>
              <a:t>下</a:t>
            </a:r>
            <a:endParaRPr kumimoji="1" lang="zh-CN" altLang="en-US" sz="4000" b="1">
              <a:solidFill>
                <a:srgbClr val="FF0000"/>
              </a:solidFill>
              <a:latin typeface="楷体_GB2312" pitchFamily="49" charset="-122"/>
              <a:ea typeface="楷体_GB2312" pitchFamily="49" charset="-122"/>
            </a:endParaRPr>
          </a:p>
        </p:txBody>
      </p:sp>
      <p:sp>
        <p:nvSpPr>
          <p:cNvPr id="115800" name="Text Box 88"/>
          <p:cNvSpPr txBox="1">
            <a:spLocks noChangeArrowheads="1"/>
          </p:cNvSpPr>
          <p:nvPr/>
        </p:nvSpPr>
        <p:spPr bwMode="auto">
          <a:xfrm>
            <a:off x="4500563" y="4797425"/>
            <a:ext cx="4397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4000" b="1">
                <a:solidFill>
                  <a:srgbClr val="FF0000"/>
                </a:solidFill>
                <a:latin typeface="楷体_GB2312" pitchFamily="49" charset="-122"/>
                <a:ea typeface="楷体_GB2312" pitchFamily="49" charset="-122"/>
              </a:rPr>
              <a:t>3</a:t>
            </a:r>
            <a:endParaRPr kumimoji="1" lang="en-US" altLang="zh-CN" sz="4000" b="1">
              <a:solidFill>
                <a:srgbClr val="FF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5799"/>
                                        </p:tgtEl>
                                        <p:attrNameLst>
                                          <p:attrName>style.visibility</p:attrName>
                                        </p:attrNameLst>
                                      </p:cBhvr>
                                      <p:to>
                                        <p:strVal val="visible"/>
                                      </p:to>
                                    </p:set>
                                    <p:animEffect transition="in" filter="wipe(left)">
                                      <p:cBhvr>
                                        <p:cTn id="7" dur="500"/>
                                        <p:tgtEl>
                                          <p:spTgt spid="1157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5800"/>
                                        </p:tgtEl>
                                        <p:attrNameLst>
                                          <p:attrName>style.visibility</p:attrName>
                                        </p:attrNameLst>
                                      </p:cBhvr>
                                      <p:to>
                                        <p:strVal val="visible"/>
                                      </p:to>
                                    </p:set>
                                    <p:animEffect transition="in" filter="wipe(left)">
                                      <p:cBhvr>
                                        <p:cTn id="12" dur="500"/>
                                        <p:tgtEl>
                                          <p:spTgt spid="115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99" grpId="0"/>
      <p:bldP spid="1158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395288" y="333375"/>
            <a:ext cx="1655762"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800" b="1">
                <a:solidFill>
                  <a:schemeClr val="tx2"/>
                </a:solidFill>
                <a:latin typeface="楷体_GB2312" pitchFamily="49" charset="-122"/>
                <a:ea typeface="楷体_GB2312" pitchFamily="49" charset="-122"/>
              </a:rPr>
              <a:t>填空</a:t>
            </a:r>
            <a:r>
              <a:rPr kumimoji="1" lang="zh-CN" altLang="en-US" b="1">
                <a:solidFill>
                  <a:schemeClr val="tx2"/>
                </a:solidFill>
                <a:latin typeface="楷体_GB2312" pitchFamily="49" charset="-122"/>
                <a:ea typeface="楷体_GB2312" pitchFamily="49" charset="-122"/>
              </a:rPr>
              <a:t> </a:t>
            </a:r>
            <a:endParaRPr kumimoji="1" lang="zh-CN" altLang="en-US" b="1">
              <a:solidFill>
                <a:schemeClr val="tx2"/>
              </a:solidFill>
              <a:latin typeface="楷体_GB2312" pitchFamily="49" charset="-122"/>
              <a:ea typeface="楷体_GB2312" pitchFamily="49" charset="-122"/>
            </a:endParaRPr>
          </a:p>
        </p:txBody>
      </p:sp>
      <p:graphicFrame>
        <p:nvGraphicFramePr>
          <p:cNvPr id="116739" name="Group 3"/>
          <p:cNvGraphicFramePr>
            <a:graphicFrameLocks noGrp="1"/>
          </p:cNvGraphicFramePr>
          <p:nvPr/>
        </p:nvGraphicFramePr>
        <p:xfrm>
          <a:off x="2700338" y="549275"/>
          <a:ext cx="3695700" cy="3940494"/>
        </p:xfrm>
        <a:graphic>
          <a:graphicData uri="http://schemas.openxmlformats.org/drawingml/2006/table">
            <a:tbl>
              <a:tblPr/>
              <a:tblGrid>
                <a:gridCol w="461962"/>
                <a:gridCol w="461963"/>
                <a:gridCol w="461962"/>
                <a:gridCol w="465138"/>
                <a:gridCol w="458787"/>
                <a:gridCol w="461963"/>
                <a:gridCol w="461962"/>
                <a:gridCol w="461963"/>
              </a:tblGrid>
              <a:tr h="477838">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625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dkUpDiag">
                      <a:fgClr>
                        <a:schemeClr val="accent1"/>
                      </a:fgClr>
                      <a:bgClr>
                        <a:schemeClr val="hlink"/>
                      </a:bgClr>
                    </a:patt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rPr>
                        <a:t>A</a:t>
                      </a:r>
                      <a:endParaRPr kumimoji="0" lang="en-US" altLang="zh-CN" sz="2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dkUpDiag">
                      <a:fgClr>
                        <a:schemeClr val="accent1"/>
                      </a:fgClr>
                      <a:bgClr>
                        <a:schemeClr val="hlink"/>
                      </a:bgClr>
                    </a:patt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dkUpDiag">
                      <a:fgClr>
                        <a:schemeClr val="accent1"/>
                      </a:fgClr>
                      <a:bgClr>
                        <a:schemeClr val="hlink"/>
                      </a:bgClr>
                    </a:patt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7838">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dkUpDiag">
                      <a:fgClr>
                        <a:schemeClr val="accent1"/>
                      </a:fgClr>
                      <a:bgClr>
                        <a:schemeClr val="hlink"/>
                      </a:bgClr>
                    </a:patt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ltUpDiag">
                      <a:fgClr>
                        <a:schemeClr val="accent1"/>
                      </a:fgClr>
                      <a:bgClr>
                        <a:schemeClr val="accent2"/>
                      </a:bgClr>
                    </a:pattFill>
                  </a:tcPr>
                </a:tc>
              </a:tr>
              <a:tr h="47625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990000"/>
                          </a:solidFill>
                          <a:effectLst/>
                          <a:latin typeface="Arial" panose="020B0604020202020204" pitchFamily="34" charset="0"/>
                          <a:ea typeface="宋体" panose="02010600030101010101" pitchFamily="2" charset="-122"/>
                        </a:rPr>
                        <a:t>O</a:t>
                      </a:r>
                      <a:endParaRPr kumimoji="0" lang="en-US" altLang="zh-CN" sz="2800" b="0" i="0" u="none" strike="noStrike" cap="none" normalizeH="0" baseline="0" smtClean="0">
                        <a:ln>
                          <a:noFill/>
                        </a:ln>
                        <a:solidFill>
                          <a:srgbClr val="990000"/>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ltUpDiag">
                      <a:fgClr>
                        <a:schemeClr val="accent1"/>
                      </a:fgClr>
                      <a:bgClr>
                        <a:schemeClr val="accent2"/>
                      </a:bgClr>
                    </a:patt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rPr>
                        <a:t>B</a:t>
                      </a:r>
                      <a:endParaRPr kumimoji="0" lang="en-US" altLang="zh-CN" sz="2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ltUpDiag">
                      <a:fgClr>
                        <a:schemeClr val="accent1"/>
                      </a:fgClr>
                      <a:bgClr>
                        <a:schemeClr val="accent2"/>
                      </a:bgClr>
                    </a:pattFill>
                  </a:tcPr>
                </a:tc>
              </a:tr>
              <a:tr h="477838">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pattFill prst="ltUpDiag">
                      <a:fgClr>
                        <a:schemeClr val="accent1"/>
                      </a:fgClr>
                      <a:bgClr>
                        <a:schemeClr val="accent2"/>
                      </a:bgClr>
                    </a:pattFill>
                  </a:tcPr>
                </a:tc>
              </a:tr>
              <a:tr h="47625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r>
              <a:tr h="477838">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r>
              <a:tr h="476250">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1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95959"/>
                    </a:solidFill>
                  </a:tcPr>
                </a:tc>
              </a:tr>
            </a:tbl>
          </a:graphicData>
        </a:graphic>
      </p:graphicFrame>
      <p:sp>
        <p:nvSpPr>
          <p:cNvPr id="15446" name="Oval 86"/>
          <p:cNvSpPr>
            <a:spLocks noChangeArrowheads="1"/>
          </p:cNvSpPr>
          <p:nvPr/>
        </p:nvSpPr>
        <p:spPr bwMode="auto">
          <a:xfrm>
            <a:off x="4932363" y="1989138"/>
            <a:ext cx="144462" cy="144462"/>
          </a:xfrm>
          <a:prstGeom prst="ellipse">
            <a:avLst/>
          </a:prstGeom>
          <a:solidFill>
            <a:srgbClr val="FF0000"/>
          </a:solidFill>
          <a:ln w="9525">
            <a:solidFill>
              <a:schemeClr val="tx1"/>
            </a:solidFill>
            <a:round/>
          </a:ln>
        </p:spPr>
        <p:txBody>
          <a:bodyPr wrap="none" anchor="ctr"/>
          <a:lstStyle/>
          <a:p>
            <a:endParaRPr lang="zh-CN" altLang="en-US">
              <a:latin typeface="Calibri" panose="020F0502020204030204" pitchFamily="34" charset="0"/>
            </a:endParaRPr>
          </a:p>
        </p:txBody>
      </p:sp>
      <p:sp>
        <p:nvSpPr>
          <p:cNvPr id="15447" name="Text Box 87"/>
          <p:cNvSpPr txBox="1">
            <a:spLocks noChangeArrowheads="1"/>
          </p:cNvSpPr>
          <p:nvPr/>
        </p:nvSpPr>
        <p:spPr bwMode="auto">
          <a:xfrm>
            <a:off x="325438" y="4797425"/>
            <a:ext cx="899953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200" b="1" dirty="0">
                <a:latin typeface="楷体_GB2312" pitchFamily="49" charset="-122"/>
                <a:ea typeface="楷体_GB2312" pitchFamily="49" charset="-122"/>
              </a:rPr>
              <a:t>图形</a:t>
            </a:r>
            <a:r>
              <a:rPr kumimoji="1" lang="en-US" altLang="zh-CN" sz="3200" b="1" dirty="0">
                <a:latin typeface="楷体_GB2312" pitchFamily="49" charset="-122"/>
                <a:ea typeface="楷体_GB2312" pitchFamily="49" charset="-122"/>
              </a:rPr>
              <a:t>A</a:t>
            </a:r>
            <a:r>
              <a:rPr kumimoji="1" lang="zh-CN" altLang="en-US" sz="3200" b="1" dirty="0">
                <a:latin typeface="楷体_GB2312" pitchFamily="49" charset="-122"/>
                <a:ea typeface="楷体_GB2312" pitchFamily="49" charset="-122"/>
              </a:rPr>
              <a:t>绕</a:t>
            </a:r>
            <a:r>
              <a:rPr kumimoji="1" lang="en-US" altLang="zh-CN" sz="3200" b="1" dirty="0">
                <a:latin typeface="楷体_GB2312" pitchFamily="49" charset="-122"/>
                <a:ea typeface="楷体_GB2312" pitchFamily="49" charset="-122"/>
              </a:rPr>
              <a:t>O</a:t>
            </a:r>
            <a:r>
              <a:rPr kumimoji="1" lang="zh-CN" altLang="en-US" sz="3200" b="1" dirty="0">
                <a:latin typeface="楷体_GB2312" pitchFamily="49" charset="-122"/>
                <a:ea typeface="楷体_GB2312" pitchFamily="49" charset="-122"/>
              </a:rPr>
              <a:t>点按（       ）方向旋转（    ）度，再向（    ）平移（   ）个格，</a:t>
            </a:r>
            <a:endParaRPr kumimoji="1" lang="zh-CN" altLang="en-US" sz="3200" b="1" dirty="0">
              <a:latin typeface="楷体_GB2312" pitchFamily="49" charset="-122"/>
              <a:ea typeface="楷体_GB2312" pitchFamily="49" charset="-122"/>
            </a:endParaRPr>
          </a:p>
          <a:p>
            <a:pPr eaLnBrk="1" hangingPunct="1"/>
            <a:r>
              <a:rPr kumimoji="1" lang="zh-CN" altLang="en-US" sz="3200" b="1" dirty="0">
                <a:latin typeface="楷体_GB2312" pitchFamily="49" charset="-122"/>
                <a:ea typeface="楷体_GB2312" pitchFamily="49" charset="-122"/>
              </a:rPr>
              <a:t>最后向（    ）平移（   ）个格，得到图形</a:t>
            </a:r>
            <a:r>
              <a:rPr kumimoji="1" lang="en-US" altLang="zh-CN" sz="3200" b="1" dirty="0">
                <a:latin typeface="楷体_GB2312" pitchFamily="49" charset="-122"/>
                <a:ea typeface="楷体_GB2312" pitchFamily="49" charset="-122"/>
              </a:rPr>
              <a:t>B</a:t>
            </a:r>
            <a:r>
              <a:rPr kumimoji="1" lang="zh-CN" altLang="en-US" sz="3200" b="1" dirty="0">
                <a:latin typeface="楷体_GB2312" pitchFamily="49" charset="-122"/>
                <a:ea typeface="楷体_GB2312" pitchFamily="49" charset="-122"/>
              </a:rPr>
              <a:t>。 </a:t>
            </a:r>
            <a:endParaRPr kumimoji="1" lang="zh-CN" altLang="en-US" sz="3200" b="1" dirty="0">
              <a:latin typeface="楷体_GB2312" pitchFamily="49" charset="-122"/>
              <a:ea typeface="楷体_GB2312" pitchFamily="49" charset="-122"/>
            </a:endParaRPr>
          </a:p>
        </p:txBody>
      </p:sp>
      <p:sp>
        <p:nvSpPr>
          <p:cNvPr id="116824" name="Text Box 88"/>
          <p:cNvSpPr txBox="1">
            <a:spLocks noChangeArrowheads="1"/>
          </p:cNvSpPr>
          <p:nvPr/>
        </p:nvSpPr>
        <p:spPr bwMode="auto">
          <a:xfrm>
            <a:off x="3132138" y="4724400"/>
            <a:ext cx="18002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000" b="1">
                <a:solidFill>
                  <a:srgbClr val="FF0000"/>
                </a:solidFill>
                <a:latin typeface="楷体_GB2312" pitchFamily="49" charset="-122"/>
                <a:ea typeface="楷体_GB2312" pitchFamily="49" charset="-122"/>
              </a:rPr>
              <a:t>顺时针</a:t>
            </a:r>
            <a:endParaRPr kumimoji="1" lang="zh-CN" altLang="en-US" sz="4000" b="1">
              <a:solidFill>
                <a:srgbClr val="FF0000"/>
              </a:solidFill>
              <a:latin typeface="楷体_GB2312" pitchFamily="49" charset="-122"/>
              <a:ea typeface="楷体_GB2312" pitchFamily="49" charset="-122"/>
            </a:endParaRPr>
          </a:p>
        </p:txBody>
      </p:sp>
      <p:sp>
        <p:nvSpPr>
          <p:cNvPr id="116825" name="Text Box 89"/>
          <p:cNvSpPr txBox="1">
            <a:spLocks noChangeArrowheads="1"/>
          </p:cNvSpPr>
          <p:nvPr/>
        </p:nvSpPr>
        <p:spPr bwMode="auto">
          <a:xfrm>
            <a:off x="7092950" y="4724400"/>
            <a:ext cx="6953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4000" b="1">
                <a:solidFill>
                  <a:srgbClr val="FF0000"/>
                </a:solidFill>
                <a:latin typeface="楷体_GB2312" pitchFamily="49" charset="-122"/>
                <a:ea typeface="楷体_GB2312" pitchFamily="49" charset="-122"/>
              </a:rPr>
              <a:t>90</a:t>
            </a:r>
            <a:endParaRPr kumimoji="1" lang="en-US" altLang="zh-CN" sz="4000" b="1">
              <a:solidFill>
                <a:srgbClr val="FF0000"/>
              </a:solidFill>
              <a:latin typeface="楷体_GB2312" pitchFamily="49" charset="-122"/>
              <a:ea typeface="楷体_GB2312" pitchFamily="49" charset="-122"/>
            </a:endParaRPr>
          </a:p>
        </p:txBody>
      </p:sp>
      <p:sp>
        <p:nvSpPr>
          <p:cNvPr id="116826" name="Text Box 90"/>
          <p:cNvSpPr txBox="1">
            <a:spLocks noChangeArrowheads="1"/>
          </p:cNvSpPr>
          <p:nvPr/>
        </p:nvSpPr>
        <p:spPr bwMode="auto">
          <a:xfrm>
            <a:off x="1692275" y="5229225"/>
            <a:ext cx="6953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000" b="1">
                <a:solidFill>
                  <a:srgbClr val="FF0000"/>
                </a:solidFill>
                <a:latin typeface="楷体_GB2312" pitchFamily="49" charset="-122"/>
                <a:ea typeface="楷体_GB2312" pitchFamily="49" charset="-122"/>
              </a:rPr>
              <a:t>右</a:t>
            </a:r>
            <a:endParaRPr kumimoji="1" lang="zh-CN" altLang="en-US" sz="4000" b="1">
              <a:solidFill>
                <a:srgbClr val="FF0000"/>
              </a:solidFill>
              <a:latin typeface="楷体_GB2312" pitchFamily="49" charset="-122"/>
              <a:ea typeface="楷体_GB2312" pitchFamily="49" charset="-122"/>
            </a:endParaRPr>
          </a:p>
        </p:txBody>
      </p:sp>
      <p:sp>
        <p:nvSpPr>
          <p:cNvPr id="116827" name="Text Box 91"/>
          <p:cNvSpPr txBox="1">
            <a:spLocks noChangeArrowheads="1"/>
          </p:cNvSpPr>
          <p:nvPr/>
        </p:nvSpPr>
        <p:spPr bwMode="auto">
          <a:xfrm>
            <a:off x="4211638" y="5229225"/>
            <a:ext cx="4397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4000" b="1">
                <a:solidFill>
                  <a:srgbClr val="FF0000"/>
                </a:solidFill>
                <a:latin typeface="楷体_GB2312" pitchFamily="49" charset="-122"/>
                <a:ea typeface="楷体_GB2312" pitchFamily="49" charset="-122"/>
              </a:rPr>
              <a:t>1</a:t>
            </a:r>
            <a:endParaRPr kumimoji="1" lang="en-US" altLang="zh-CN" sz="4000" b="1">
              <a:solidFill>
                <a:srgbClr val="FF0000"/>
              </a:solidFill>
              <a:latin typeface="楷体_GB2312" pitchFamily="49" charset="-122"/>
              <a:ea typeface="楷体_GB2312" pitchFamily="49" charset="-122"/>
            </a:endParaRPr>
          </a:p>
        </p:txBody>
      </p:sp>
      <p:sp>
        <p:nvSpPr>
          <p:cNvPr id="116828" name="Text Box 92"/>
          <p:cNvSpPr txBox="1">
            <a:spLocks noChangeArrowheads="1"/>
          </p:cNvSpPr>
          <p:nvPr/>
        </p:nvSpPr>
        <p:spPr bwMode="auto">
          <a:xfrm>
            <a:off x="2051050" y="5734050"/>
            <a:ext cx="6937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000" b="1">
                <a:solidFill>
                  <a:srgbClr val="FF0000"/>
                </a:solidFill>
                <a:latin typeface="楷体_GB2312" pitchFamily="49" charset="-122"/>
                <a:ea typeface="楷体_GB2312" pitchFamily="49" charset="-122"/>
              </a:rPr>
              <a:t>下</a:t>
            </a:r>
            <a:endParaRPr kumimoji="1" lang="zh-CN" altLang="en-US" sz="4000" b="1">
              <a:solidFill>
                <a:srgbClr val="FF0000"/>
              </a:solidFill>
              <a:latin typeface="楷体_GB2312" pitchFamily="49" charset="-122"/>
              <a:ea typeface="楷体_GB2312" pitchFamily="49" charset="-122"/>
            </a:endParaRPr>
          </a:p>
        </p:txBody>
      </p:sp>
      <p:sp>
        <p:nvSpPr>
          <p:cNvPr id="116829" name="Text Box 93"/>
          <p:cNvSpPr txBox="1">
            <a:spLocks noChangeArrowheads="1"/>
          </p:cNvSpPr>
          <p:nvPr/>
        </p:nvSpPr>
        <p:spPr bwMode="auto">
          <a:xfrm>
            <a:off x="4572000" y="5734050"/>
            <a:ext cx="4397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4000" b="1">
                <a:solidFill>
                  <a:srgbClr val="FF0000"/>
                </a:solidFill>
                <a:latin typeface="楷体_GB2312" pitchFamily="49" charset="-122"/>
                <a:ea typeface="楷体_GB2312" pitchFamily="49" charset="-122"/>
              </a:rPr>
              <a:t>1</a:t>
            </a:r>
            <a:endParaRPr kumimoji="1" lang="en-US" altLang="zh-CN" sz="4000" b="1">
              <a:solidFill>
                <a:srgbClr val="FF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6824"/>
                                        </p:tgtEl>
                                        <p:attrNameLst>
                                          <p:attrName>style.visibility</p:attrName>
                                        </p:attrNameLst>
                                      </p:cBhvr>
                                      <p:to>
                                        <p:strVal val="visible"/>
                                      </p:to>
                                    </p:set>
                                    <p:animEffect transition="in" filter="wipe(left)">
                                      <p:cBhvr>
                                        <p:cTn id="7" dur="500"/>
                                        <p:tgtEl>
                                          <p:spTgt spid="1168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6825"/>
                                        </p:tgtEl>
                                        <p:attrNameLst>
                                          <p:attrName>style.visibility</p:attrName>
                                        </p:attrNameLst>
                                      </p:cBhvr>
                                      <p:to>
                                        <p:strVal val="visible"/>
                                      </p:to>
                                    </p:set>
                                    <p:animEffect transition="in" filter="wipe(left)">
                                      <p:cBhvr>
                                        <p:cTn id="12" dur="500"/>
                                        <p:tgtEl>
                                          <p:spTgt spid="1168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6826"/>
                                        </p:tgtEl>
                                        <p:attrNameLst>
                                          <p:attrName>style.visibility</p:attrName>
                                        </p:attrNameLst>
                                      </p:cBhvr>
                                      <p:to>
                                        <p:strVal val="visible"/>
                                      </p:to>
                                    </p:set>
                                    <p:animEffect transition="in" filter="wipe(left)">
                                      <p:cBhvr>
                                        <p:cTn id="17" dur="500"/>
                                        <p:tgtEl>
                                          <p:spTgt spid="1168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6827"/>
                                        </p:tgtEl>
                                        <p:attrNameLst>
                                          <p:attrName>style.visibility</p:attrName>
                                        </p:attrNameLst>
                                      </p:cBhvr>
                                      <p:to>
                                        <p:strVal val="visible"/>
                                      </p:to>
                                    </p:set>
                                    <p:animEffect transition="in" filter="wipe(left)">
                                      <p:cBhvr>
                                        <p:cTn id="22" dur="500"/>
                                        <p:tgtEl>
                                          <p:spTgt spid="1168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6828"/>
                                        </p:tgtEl>
                                        <p:attrNameLst>
                                          <p:attrName>style.visibility</p:attrName>
                                        </p:attrNameLst>
                                      </p:cBhvr>
                                      <p:to>
                                        <p:strVal val="visible"/>
                                      </p:to>
                                    </p:set>
                                    <p:animEffect transition="in" filter="wipe(left)">
                                      <p:cBhvr>
                                        <p:cTn id="27" dur="500"/>
                                        <p:tgtEl>
                                          <p:spTgt spid="1168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6829"/>
                                        </p:tgtEl>
                                        <p:attrNameLst>
                                          <p:attrName>style.visibility</p:attrName>
                                        </p:attrNameLst>
                                      </p:cBhvr>
                                      <p:to>
                                        <p:strVal val="visible"/>
                                      </p:to>
                                    </p:set>
                                    <p:animEffect transition="in" filter="wipe(left)">
                                      <p:cBhvr>
                                        <p:cTn id="32" dur="500"/>
                                        <p:tgtEl>
                                          <p:spTgt spid="116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824" grpId="0"/>
      <p:bldP spid="116825" grpId="0"/>
      <p:bldP spid="116826" grpId="0"/>
      <p:bldP spid="116827" grpId="0"/>
      <p:bldP spid="116828" grpId="0"/>
      <p:bldP spid="1168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WordArt 3"/>
          <p:cNvSpPr>
            <a:spLocks noChangeArrowheads="1" noChangeShapeType="1" noTextEdit="1"/>
          </p:cNvSpPr>
          <p:nvPr/>
        </p:nvSpPr>
        <p:spPr bwMode="auto">
          <a:xfrm>
            <a:off x="323850" y="476250"/>
            <a:ext cx="1828800" cy="609600"/>
          </a:xfrm>
          <a:prstGeom prst="rect">
            <a:avLst/>
          </a:prstGeom>
        </p:spPr>
        <p:txBody>
          <a:bodyPr wrap="none" fromWordArt="1">
            <a:prstTxWarp prst="textPlain">
              <a:avLst>
                <a:gd name="adj" fmla="val 50000"/>
              </a:avLst>
            </a:prstTxWarp>
          </a:bodyPr>
          <a:lstStyle/>
          <a:p>
            <a:r>
              <a:rPr lang="zh-CN" altLang="en-US" sz="4800" kern="10" dirty="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rPr>
              <a:t>练一练</a:t>
            </a:r>
            <a:endParaRPr lang="zh-CN" altLang="en-US" sz="4800" kern="10" dirty="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endParaRPr>
          </a:p>
        </p:txBody>
      </p:sp>
      <p:pic>
        <p:nvPicPr>
          <p:cNvPr id="16387" name="Picture 4"/>
          <p:cNvPicPr>
            <a:picLocks noChangeAspect="1" noChangeArrowheads="1"/>
          </p:cNvPicPr>
          <p:nvPr/>
        </p:nvPicPr>
        <p:blipFill>
          <a:blip r:embed="rId1"/>
          <a:srcRect/>
          <a:stretch>
            <a:fillRect/>
          </a:stretch>
        </p:blipFill>
        <p:spPr bwMode="auto">
          <a:xfrm>
            <a:off x="285750" y="1714500"/>
            <a:ext cx="8448675"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1"/>
          <a:srcRect/>
          <a:stretch>
            <a:fillRect/>
          </a:stretch>
        </p:blipFill>
        <p:spPr bwMode="auto">
          <a:xfrm>
            <a:off x="785813" y="571500"/>
            <a:ext cx="74295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9" name="Oval 26"/>
          <p:cNvSpPr>
            <a:spLocks noChangeArrowheads="1"/>
          </p:cNvSpPr>
          <p:nvPr/>
        </p:nvSpPr>
        <p:spPr bwMode="auto">
          <a:xfrm flipH="1">
            <a:off x="714375" y="714375"/>
            <a:ext cx="928688" cy="500063"/>
          </a:xfrm>
          <a:prstGeom prst="ellipse">
            <a:avLst/>
          </a:prstGeom>
          <a:noFill/>
          <a:ln w="28575">
            <a:solidFill>
              <a:srgbClr val="FF00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b="1">
              <a:latin typeface="华文楷体" pitchFamily="2" charset="-122"/>
              <a:ea typeface="华文楷体" pitchFamily="2" charset="-122"/>
            </a:endParaRPr>
          </a:p>
        </p:txBody>
      </p:sp>
      <p:grpSp>
        <p:nvGrpSpPr>
          <p:cNvPr id="2" name="组合 48"/>
          <p:cNvGrpSpPr/>
          <p:nvPr/>
        </p:nvGrpSpPr>
        <p:grpSpPr bwMode="auto">
          <a:xfrm>
            <a:off x="6215063" y="2560638"/>
            <a:ext cx="1081087" cy="846137"/>
            <a:chOff x="6205647" y="2554719"/>
            <a:chExt cx="1080997" cy="846398"/>
          </a:xfrm>
        </p:grpSpPr>
        <p:cxnSp>
          <p:nvCxnSpPr>
            <p:cNvPr id="17418" name="直接连接符 40"/>
            <p:cNvCxnSpPr>
              <a:cxnSpLocks noChangeShapeType="1"/>
            </p:cNvCxnSpPr>
            <p:nvPr/>
          </p:nvCxnSpPr>
          <p:spPr bwMode="auto">
            <a:xfrm rot="5400000">
              <a:off x="5796468" y="2980923"/>
              <a:ext cx="838800" cy="1588"/>
            </a:xfrm>
            <a:prstGeom prst="line">
              <a:avLst/>
            </a:prstGeom>
            <a:noFill/>
            <a:ln w="28575" algn="ctr">
              <a:solidFill>
                <a:srgbClr val="FF0000"/>
              </a:solidFill>
              <a:round/>
            </a:ln>
            <a:extLst>
              <a:ext uri="{909E8E84-426E-40DD-AFC4-6F175D3DCCD1}">
                <a14:hiddenFill xmlns:a14="http://schemas.microsoft.com/office/drawing/2010/main">
                  <a:noFill/>
                </a14:hiddenFill>
              </a:ext>
            </a:extLst>
          </p:spPr>
        </p:cxnSp>
        <p:cxnSp>
          <p:nvCxnSpPr>
            <p:cNvPr id="17419" name="直接连接符 41"/>
            <p:cNvCxnSpPr>
              <a:cxnSpLocks noChangeShapeType="1"/>
            </p:cNvCxnSpPr>
            <p:nvPr/>
          </p:nvCxnSpPr>
          <p:spPr bwMode="auto">
            <a:xfrm flipV="1">
              <a:off x="6205647" y="2562317"/>
              <a:ext cx="703268" cy="0"/>
            </a:xfrm>
            <a:prstGeom prst="line">
              <a:avLst/>
            </a:prstGeom>
            <a:noFill/>
            <a:ln w="28575" algn="ctr">
              <a:solidFill>
                <a:srgbClr val="FF0000"/>
              </a:solidFill>
              <a:round/>
            </a:ln>
            <a:extLst>
              <a:ext uri="{909E8E84-426E-40DD-AFC4-6F175D3DCCD1}">
                <a14:hiddenFill xmlns:a14="http://schemas.microsoft.com/office/drawing/2010/main">
                  <a:noFill/>
                </a14:hiddenFill>
              </a:ext>
            </a:extLst>
          </p:spPr>
        </p:cxnSp>
        <p:cxnSp>
          <p:nvCxnSpPr>
            <p:cNvPr id="17420" name="直接连接符 43"/>
            <p:cNvCxnSpPr>
              <a:cxnSpLocks noChangeShapeType="1"/>
            </p:cNvCxnSpPr>
            <p:nvPr/>
          </p:nvCxnSpPr>
          <p:spPr bwMode="auto">
            <a:xfrm>
              <a:off x="6215074" y="3381865"/>
              <a:ext cx="1071570" cy="1588"/>
            </a:xfrm>
            <a:prstGeom prst="line">
              <a:avLst/>
            </a:prstGeom>
            <a:noFill/>
            <a:ln w="28575" algn="ctr">
              <a:solidFill>
                <a:srgbClr val="FF0000"/>
              </a:solidFill>
              <a:round/>
            </a:ln>
            <a:extLst>
              <a:ext uri="{909E8E84-426E-40DD-AFC4-6F175D3DCCD1}">
                <a14:hiddenFill xmlns:a14="http://schemas.microsoft.com/office/drawing/2010/main">
                  <a:noFill/>
                </a14:hiddenFill>
              </a:ext>
            </a:extLst>
          </p:spPr>
        </p:cxnSp>
        <p:cxnSp>
          <p:nvCxnSpPr>
            <p:cNvPr id="17421" name="直接连接符 45"/>
            <p:cNvCxnSpPr>
              <a:cxnSpLocks noChangeShapeType="1"/>
            </p:cNvCxnSpPr>
            <p:nvPr/>
          </p:nvCxnSpPr>
          <p:spPr bwMode="auto">
            <a:xfrm rot="16200000" flipV="1">
              <a:off x="6666197" y="2799123"/>
              <a:ext cx="846000" cy="357191"/>
            </a:xfrm>
            <a:prstGeom prst="line">
              <a:avLst/>
            </a:prstGeom>
            <a:noFill/>
            <a:ln w="28575" algn="ctr">
              <a:solidFill>
                <a:srgbClr val="FF0000"/>
              </a:solidFill>
              <a:round/>
            </a:ln>
            <a:extLst>
              <a:ext uri="{909E8E84-426E-40DD-AFC4-6F175D3DCCD1}">
                <a14:hiddenFill xmlns:a14="http://schemas.microsoft.com/office/drawing/2010/main">
                  <a:noFill/>
                </a14:hiddenFill>
              </a:ext>
            </a:extLst>
          </p:spPr>
        </p:cxnSp>
      </p:grpSp>
      <p:grpSp>
        <p:nvGrpSpPr>
          <p:cNvPr id="3" name="组合 49"/>
          <p:cNvGrpSpPr/>
          <p:nvPr/>
        </p:nvGrpSpPr>
        <p:grpSpPr bwMode="auto">
          <a:xfrm>
            <a:off x="3417888" y="3786188"/>
            <a:ext cx="1081087" cy="846137"/>
            <a:chOff x="6205647" y="2554719"/>
            <a:chExt cx="1080997" cy="846398"/>
          </a:xfrm>
        </p:grpSpPr>
        <p:cxnSp>
          <p:nvCxnSpPr>
            <p:cNvPr id="17414" name="直接连接符 50"/>
            <p:cNvCxnSpPr>
              <a:cxnSpLocks noChangeShapeType="1"/>
            </p:cNvCxnSpPr>
            <p:nvPr/>
          </p:nvCxnSpPr>
          <p:spPr bwMode="auto">
            <a:xfrm rot="5400000">
              <a:off x="5796468" y="2980923"/>
              <a:ext cx="838800" cy="1588"/>
            </a:xfrm>
            <a:prstGeom prst="line">
              <a:avLst/>
            </a:prstGeom>
            <a:noFill/>
            <a:ln w="28575" algn="ctr">
              <a:solidFill>
                <a:srgbClr val="FF0000"/>
              </a:solidFill>
              <a:round/>
            </a:ln>
            <a:extLst>
              <a:ext uri="{909E8E84-426E-40DD-AFC4-6F175D3DCCD1}">
                <a14:hiddenFill xmlns:a14="http://schemas.microsoft.com/office/drawing/2010/main">
                  <a:noFill/>
                </a14:hiddenFill>
              </a:ext>
            </a:extLst>
          </p:spPr>
        </p:cxnSp>
        <p:cxnSp>
          <p:nvCxnSpPr>
            <p:cNvPr id="17415" name="直接连接符 51"/>
            <p:cNvCxnSpPr>
              <a:cxnSpLocks noChangeShapeType="1"/>
            </p:cNvCxnSpPr>
            <p:nvPr/>
          </p:nvCxnSpPr>
          <p:spPr bwMode="auto">
            <a:xfrm flipV="1">
              <a:off x="6205647" y="2562317"/>
              <a:ext cx="703268" cy="0"/>
            </a:xfrm>
            <a:prstGeom prst="line">
              <a:avLst/>
            </a:prstGeom>
            <a:noFill/>
            <a:ln w="28575" algn="ctr">
              <a:solidFill>
                <a:srgbClr val="FF0000"/>
              </a:solidFill>
              <a:round/>
            </a:ln>
            <a:extLst>
              <a:ext uri="{909E8E84-426E-40DD-AFC4-6F175D3DCCD1}">
                <a14:hiddenFill xmlns:a14="http://schemas.microsoft.com/office/drawing/2010/main">
                  <a:noFill/>
                </a14:hiddenFill>
              </a:ext>
            </a:extLst>
          </p:spPr>
        </p:cxnSp>
        <p:cxnSp>
          <p:nvCxnSpPr>
            <p:cNvPr id="17416" name="直接连接符 52"/>
            <p:cNvCxnSpPr>
              <a:cxnSpLocks noChangeShapeType="1"/>
            </p:cNvCxnSpPr>
            <p:nvPr/>
          </p:nvCxnSpPr>
          <p:spPr bwMode="auto">
            <a:xfrm>
              <a:off x="6215074" y="3381865"/>
              <a:ext cx="1071570" cy="1588"/>
            </a:xfrm>
            <a:prstGeom prst="line">
              <a:avLst/>
            </a:prstGeom>
            <a:noFill/>
            <a:ln w="28575" algn="ctr">
              <a:solidFill>
                <a:srgbClr val="FF0000"/>
              </a:solidFill>
              <a:round/>
            </a:ln>
            <a:extLst>
              <a:ext uri="{909E8E84-426E-40DD-AFC4-6F175D3DCCD1}">
                <a14:hiddenFill xmlns:a14="http://schemas.microsoft.com/office/drawing/2010/main">
                  <a:noFill/>
                </a14:hiddenFill>
              </a:ext>
            </a:extLst>
          </p:spPr>
        </p:cxnSp>
        <p:cxnSp>
          <p:nvCxnSpPr>
            <p:cNvPr id="17417" name="直接连接符 53"/>
            <p:cNvCxnSpPr>
              <a:cxnSpLocks noChangeShapeType="1"/>
            </p:cNvCxnSpPr>
            <p:nvPr/>
          </p:nvCxnSpPr>
          <p:spPr bwMode="auto">
            <a:xfrm rot="16200000" flipV="1">
              <a:off x="6666197" y="2799123"/>
              <a:ext cx="846000" cy="357191"/>
            </a:xfrm>
            <a:prstGeom prst="line">
              <a:avLst/>
            </a:prstGeom>
            <a:noFill/>
            <a:ln w="28575" algn="ctr">
              <a:solidFill>
                <a:srgbClr val="FF0000"/>
              </a:solidFill>
              <a:round/>
            </a:ln>
            <a:extLst>
              <a:ext uri="{909E8E84-426E-40DD-AFC4-6F175D3DCCD1}">
                <a14:hiddenFill xmlns:a14="http://schemas.microsoft.com/office/drawing/2010/main">
                  <a:noFill/>
                </a14:hiddenFill>
              </a:ext>
            </a:extLst>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429"/>
                                        </p:tgtEl>
                                        <p:attrNameLst>
                                          <p:attrName>style.visibility</p:attrName>
                                        </p:attrNameLst>
                                      </p:cBhvr>
                                      <p:to>
                                        <p:strVal val="visible"/>
                                      </p:to>
                                    </p:set>
                                    <p:animEffect transition="in" filter="fade">
                                      <p:cBhvr>
                                        <p:cTn id="7" dur="500"/>
                                        <p:tgtEl>
                                          <p:spTgt spid="1742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ChangeArrowheads="1"/>
          </p:cNvSpPr>
          <p:nvPr/>
        </p:nvSpPr>
        <p:spPr bwMode="auto">
          <a:xfrm>
            <a:off x="100013" y="571500"/>
            <a:ext cx="8472487"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zh-CN" altLang="en-US" sz="2800" b="1" dirty="0">
                <a:latin typeface="华文楷体" pitchFamily="2" charset="-122"/>
                <a:ea typeface="华文楷体" pitchFamily="2" charset="-122"/>
              </a:rPr>
              <a:t>三角形</a:t>
            </a:r>
            <a:r>
              <a:rPr lang="en-US" altLang="zh-CN" sz="2800" b="1" i="1" dirty="0">
                <a:latin typeface="华文楷体" pitchFamily="2" charset="-122"/>
                <a:ea typeface="华文楷体" pitchFamily="2" charset="-122"/>
              </a:rPr>
              <a:t>AOB </a:t>
            </a:r>
            <a:r>
              <a:rPr lang="zh-CN" altLang="en-US" sz="2800" b="1" dirty="0">
                <a:latin typeface="华文楷体" pitchFamily="2" charset="-122"/>
                <a:ea typeface="华文楷体" pitchFamily="2" charset="-122"/>
              </a:rPr>
              <a:t>经过怎样的变换得到三角形</a:t>
            </a:r>
            <a:r>
              <a:rPr lang="en-US" altLang="zh-CN" sz="2800" b="1" dirty="0">
                <a:latin typeface="华文楷体" pitchFamily="2" charset="-122"/>
                <a:ea typeface="华文楷体" pitchFamily="2" charset="-122"/>
              </a:rPr>
              <a:t>0A’B’</a:t>
            </a:r>
            <a:r>
              <a:rPr lang="zh-CN" altLang="en-US" sz="2800" b="1" dirty="0">
                <a:latin typeface="华文楷体" pitchFamily="2" charset="-122"/>
                <a:ea typeface="华文楷体" pitchFamily="2" charset="-122"/>
              </a:rPr>
              <a:t>的？</a:t>
            </a:r>
            <a:endParaRPr lang="zh-CN" altLang="en-US" sz="2800" b="1" dirty="0">
              <a:latin typeface="华文楷体" pitchFamily="2" charset="-122"/>
              <a:ea typeface="华文楷体" pitchFamily="2" charset="-122"/>
            </a:endParaRPr>
          </a:p>
        </p:txBody>
      </p:sp>
      <p:grpSp>
        <p:nvGrpSpPr>
          <p:cNvPr id="18435" name="Group 4"/>
          <p:cNvGrpSpPr/>
          <p:nvPr/>
        </p:nvGrpSpPr>
        <p:grpSpPr bwMode="auto">
          <a:xfrm>
            <a:off x="2089150" y="1571625"/>
            <a:ext cx="4756150" cy="4321175"/>
            <a:chOff x="2561" y="1207"/>
            <a:chExt cx="2996" cy="2722"/>
          </a:xfrm>
        </p:grpSpPr>
        <p:grpSp>
          <p:nvGrpSpPr>
            <p:cNvPr id="18463" name="Group 5"/>
            <p:cNvGrpSpPr/>
            <p:nvPr/>
          </p:nvGrpSpPr>
          <p:grpSpPr bwMode="auto">
            <a:xfrm>
              <a:off x="2562" y="1207"/>
              <a:ext cx="2995" cy="546"/>
              <a:chOff x="2562" y="1207"/>
              <a:chExt cx="2995" cy="546"/>
            </a:xfrm>
          </p:grpSpPr>
          <p:grpSp>
            <p:nvGrpSpPr>
              <p:cNvPr id="18564" name="Group 6"/>
              <p:cNvGrpSpPr/>
              <p:nvPr/>
            </p:nvGrpSpPr>
            <p:grpSpPr bwMode="auto">
              <a:xfrm>
                <a:off x="2562" y="1207"/>
                <a:ext cx="2995" cy="273"/>
                <a:chOff x="2562" y="1207"/>
                <a:chExt cx="2995" cy="273"/>
              </a:xfrm>
            </p:grpSpPr>
            <p:sp>
              <p:nvSpPr>
                <p:cNvPr id="18577" name="Rectangle 7"/>
                <p:cNvSpPr>
                  <a:spLocks noChangeArrowheads="1"/>
                </p:cNvSpPr>
                <p:nvPr/>
              </p:nvSpPr>
              <p:spPr bwMode="auto">
                <a:xfrm>
                  <a:off x="256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78" name="Rectangle 8"/>
                <p:cNvSpPr>
                  <a:spLocks noChangeArrowheads="1"/>
                </p:cNvSpPr>
                <p:nvPr/>
              </p:nvSpPr>
              <p:spPr bwMode="auto">
                <a:xfrm>
                  <a:off x="283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79" name="Rectangle 9"/>
                <p:cNvSpPr>
                  <a:spLocks noChangeArrowheads="1"/>
                </p:cNvSpPr>
                <p:nvPr/>
              </p:nvSpPr>
              <p:spPr bwMode="auto">
                <a:xfrm>
                  <a:off x="3106"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80" name="Rectangle 10"/>
                <p:cNvSpPr>
                  <a:spLocks noChangeArrowheads="1"/>
                </p:cNvSpPr>
                <p:nvPr/>
              </p:nvSpPr>
              <p:spPr bwMode="auto">
                <a:xfrm>
                  <a:off x="3378"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81" name="Rectangle 11"/>
                <p:cNvSpPr>
                  <a:spLocks noChangeArrowheads="1"/>
                </p:cNvSpPr>
                <p:nvPr/>
              </p:nvSpPr>
              <p:spPr bwMode="auto">
                <a:xfrm>
                  <a:off x="3651"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82" name="Rectangle 12"/>
                <p:cNvSpPr>
                  <a:spLocks noChangeArrowheads="1"/>
                </p:cNvSpPr>
                <p:nvPr/>
              </p:nvSpPr>
              <p:spPr bwMode="auto">
                <a:xfrm>
                  <a:off x="3923"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83" name="Rectangle 13"/>
                <p:cNvSpPr>
                  <a:spLocks noChangeArrowheads="1"/>
                </p:cNvSpPr>
                <p:nvPr/>
              </p:nvSpPr>
              <p:spPr bwMode="auto">
                <a:xfrm>
                  <a:off x="4195"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84" name="Rectangle 14"/>
                <p:cNvSpPr>
                  <a:spLocks noChangeArrowheads="1"/>
                </p:cNvSpPr>
                <p:nvPr/>
              </p:nvSpPr>
              <p:spPr bwMode="auto">
                <a:xfrm>
                  <a:off x="4467"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85" name="Rectangle 15"/>
                <p:cNvSpPr>
                  <a:spLocks noChangeArrowheads="1"/>
                </p:cNvSpPr>
                <p:nvPr/>
              </p:nvSpPr>
              <p:spPr bwMode="auto">
                <a:xfrm>
                  <a:off x="4740"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86" name="Rectangle 16"/>
                <p:cNvSpPr>
                  <a:spLocks noChangeArrowheads="1"/>
                </p:cNvSpPr>
                <p:nvPr/>
              </p:nvSpPr>
              <p:spPr bwMode="auto">
                <a:xfrm>
                  <a:off x="501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87" name="Rectangle 17"/>
                <p:cNvSpPr>
                  <a:spLocks noChangeArrowheads="1"/>
                </p:cNvSpPr>
                <p:nvPr/>
              </p:nvSpPr>
              <p:spPr bwMode="auto">
                <a:xfrm>
                  <a:off x="528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nvGrpSpPr>
              <p:cNvPr id="18565" name="Group 18"/>
              <p:cNvGrpSpPr/>
              <p:nvPr/>
            </p:nvGrpSpPr>
            <p:grpSpPr bwMode="auto">
              <a:xfrm>
                <a:off x="2562" y="1480"/>
                <a:ext cx="2995" cy="273"/>
                <a:chOff x="2562" y="1207"/>
                <a:chExt cx="2995" cy="273"/>
              </a:xfrm>
            </p:grpSpPr>
            <p:sp>
              <p:nvSpPr>
                <p:cNvPr id="18566" name="Rectangle 19"/>
                <p:cNvSpPr>
                  <a:spLocks noChangeArrowheads="1"/>
                </p:cNvSpPr>
                <p:nvPr/>
              </p:nvSpPr>
              <p:spPr bwMode="auto">
                <a:xfrm>
                  <a:off x="256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67" name="Rectangle 20"/>
                <p:cNvSpPr>
                  <a:spLocks noChangeArrowheads="1"/>
                </p:cNvSpPr>
                <p:nvPr/>
              </p:nvSpPr>
              <p:spPr bwMode="auto">
                <a:xfrm>
                  <a:off x="283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68" name="Rectangle 21"/>
                <p:cNvSpPr>
                  <a:spLocks noChangeArrowheads="1"/>
                </p:cNvSpPr>
                <p:nvPr/>
              </p:nvSpPr>
              <p:spPr bwMode="auto">
                <a:xfrm>
                  <a:off x="3106"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69" name="Rectangle 22"/>
                <p:cNvSpPr>
                  <a:spLocks noChangeArrowheads="1"/>
                </p:cNvSpPr>
                <p:nvPr/>
              </p:nvSpPr>
              <p:spPr bwMode="auto">
                <a:xfrm>
                  <a:off x="3378"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70" name="Rectangle 23"/>
                <p:cNvSpPr>
                  <a:spLocks noChangeArrowheads="1"/>
                </p:cNvSpPr>
                <p:nvPr/>
              </p:nvSpPr>
              <p:spPr bwMode="auto">
                <a:xfrm>
                  <a:off x="3651"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71" name="Rectangle 24"/>
                <p:cNvSpPr>
                  <a:spLocks noChangeArrowheads="1"/>
                </p:cNvSpPr>
                <p:nvPr/>
              </p:nvSpPr>
              <p:spPr bwMode="auto">
                <a:xfrm>
                  <a:off x="3923"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72" name="Rectangle 25"/>
                <p:cNvSpPr>
                  <a:spLocks noChangeArrowheads="1"/>
                </p:cNvSpPr>
                <p:nvPr/>
              </p:nvSpPr>
              <p:spPr bwMode="auto">
                <a:xfrm>
                  <a:off x="4195"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73" name="Rectangle 26"/>
                <p:cNvSpPr>
                  <a:spLocks noChangeArrowheads="1"/>
                </p:cNvSpPr>
                <p:nvPr/>
              </p:nvSpPr>
              <p:spPr bwMode="auto">
                <a:xfrm>
                  <a:off x="4467"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74" name="Rectangle 27"/>
                <p:cNvSpPr>
                  <a:spLocks noChangeArrowheads="1"/>
                </p:cNvSpPr>
                <p:nvPr/>
              </p:nvSpPr>
              <p:spPr bwMode="auto">
                <a:xfrm>
                  <a:off x="4740"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75" name="Rectangle 28"/>
                <p:cNvSpPr>
                  <a:spLocks noChangeArrowheads="1"/>
                </p:cNvSpPr>
                <p:nvPr/>
              </p:nvSpPr>
              <p:spPr bwMode="auto">
                <a:xfrm>
                  <a:off x="501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76" name="Rectangle 29"/>
                <p:cNvSpPr>
                  <a:spLocks noChangeArrowheads="1"/>
                </p:cNvSpPr>
                <p:nvPr/>
              </p:nvSpPr>
              <p:spPr bwMode="auto">
                <a:xfrm>
                  <a:off x="528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grpSp>
          <p:nvGrpSpPr>
            <p:cNvPr id="18464" name="Group 30"/>
            <p:cNvGrpSpPr/>
            <p:nvPr/>
          </p:nvGrpSpPr>
          <p:grpSpPr bwMode="auto">
            <a:xfrm>
              <a:off x="2562" y="1752"/>
              <a:ext cx="2995" cy="546"/>
              <a:chOff x="2562" y="1207"/>
              <a:chExt cx="2995" cy="546"/>
            </a:xfrm>
          </p:grpSpPr>
          <p:grpSp>
            <p:nvGrpSpPr>
              <p:cNvPr id="18540" name="Group 31"/>
              <p:cNvGrpSpPr/>
              <p:nvPr/>
            </p:nvGrpSpPr>
            <p:grpSpPr bwMode="auto">
              <a:xfrm>
                <a:off x="2562" y="1207"/>
                <a:ext cx="2995" cy="273"/>
                <a:chOff x="2562" y="1207"/>
                <a:chExt cx="2995" cy="273"/>
              </a:xfrm>
            </p:grpSpPr>
            <p:sp>
              <p:nvSpPr>
                <p:cNvPr id="18553" name="Rectangle 32"/>
                <p:cNvSpPr>
                  <a:spLocks noChangeArrowheads="1"/>
                </p:cNvSpPr>
                <p:nvPr/>
              </p:nvSpPr>
              <p:spPr bwMode="auto">
                <a:xfrm>
                  <a:off x="256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54" name="Rectangle 33"/>
                <p:cNvSpPr>
                  <a:spLocks noChangeArrowheads="1"/>
                </p:cNvSpPr>
                <p:nvPr/>
              </p:nvSpPr>
              <p:spPr bwMode="auto">
                <a:xfrm>
                  <a:off x="283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55" name="Rectangle 34"/>
                <p:cNvSpPr>
                  <a:spLocks noChangeArrowheads="1"/>
                </p:cNvSpPr>
                <p:nvPr/>
              </p:nvSpPr>
              <p:spPr bwMode="auto">
                <a:xfrm>
                  <a:off x="3106"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56" name="Rectangle 35"/>
                <p:cNvSpPr>
                  <a:spLocks noChangeArrowheads="1"/>
                </p:cNvSpPr>
                <p:nvPr/>
              </p:nvSpPr>
              <p:spPr bwMode="auto">
                <a:xfrm>
                  <a:off x="3378"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57" name="Rectangle 36"/>
                <p:cNvSpPr>
                  <a:spLocks noChangeArrowheads="1"/>
                </p:cNvSpPr>
                <p:nvPr/>
              </p:nvSpPr>
              <p:spPr bwMode="auto">
                <a:xfrm>
                  <a:off x="3651"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58" name="Rectangle 37"/>
                <p:cNvSpPr>
                  <a:spLocks noChangeArrowheads="1"/>
                </p:cNvSpPr>
                <p:nvPr/>
              </p:nvSpPr>
              <p:spPr bwMode="auto">
                <a:xfrm>
                  <a:off x="3923"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59" name="Rectangle 38"/>
                <p:cNvSpPr>
                  <a:spLocks noChangeArrowheads="1"/>
                </p:cNvSpPr>
                <p:nvPr/>
              </p:nvSpPr>
              <p:spPr bwMode="auto">
                <a:xfrm>
                  <a:off x="4195"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60" name="Rectangle 39"/>
                <p:cNvSpPr>
                  <a:spLocks noChangeArrowheads="1"/>
                </p:cNvSpPr>
                <p:nvPr/>
              </p:nvSpPr>
              <p:spPr bwMode="auto">
                <a:xfrm>
                  <a:off x="4467"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61" name="Rectangle 40"/>
                <p:cNvSpPr>
                  <a:spLocks noChangeArrowheads="1"/>
                </p:cNvSpPr>
                <p:nvPr/>
              </p:nvSpPr>
              <p:spPr bwMode="auto">
                <a:xfrm>
                  <a:off x="4740"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62" name="Rectangle 41"/>
                <p:cNvSpPr>
                  <a:spLocks noChangeArrowheads="1"/>
                </p:cNvSpPr>
                <p:nvPr/>
              </p:nvSpPr>
              <p:spPr bwMode="auto">
                <a:xfrm>
                  <a:off x="501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63" name="Rectangle 42"/>
                <p:cNvSpPr>
                  <a:spLocks noChangeArrowheads="1"/>
                </p:cNvSpPr>
                <p:nvPr/>
              </p:nvSpPr>
              <p:spPr bwMode="auto">
                <a:xfrm>
                  <a:off x="528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nvGrpSpPr>
              <p:cNvPr id="18541" name="Group 43"/>
              <p:cNvGrpSpPr/>
              <p:nvPr/>
            </p:nvGrpSpPr>
            <p:grpSpPr bwMode="auto">
              <a:xfrm>
                <a:off x="2562" y="1480"/>
                <a:ext cx="2995" cy="273"/>
                <a:chOff x="2562" y="1207"/>
                <a:chExt cx="2995" cy="273"/>
              </a:xfrm>
            </p:grpSpPr>
            <p:sp>
              <p:nvSpPr>
                <p:cNvPr id="18542" name="Rectangle 44"/>
                <p:cNvSpPr>
                  <a:spLocks noChangeArrowheads="1"/>
                </p:cNvSpPr>
                <p:nvPr/>
              </p:nvSpPr>
              <p:spPr bwMode="auto">
                <a:xfrm>
                  <a:off x="256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43" name="Rectangle 45"/>
                <p:cNvSpPr>
                  <a:spLocks noChangeArrowheads="1"/>
                </p:cNvSpPr>
                <p:nvPr/>
              </p:nvSpPr>
              <p:spPr bwMode="auto">
                <a:xfrm>
                  <a:off x="283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44" name="Rectangle 46"/>
                <p:cNvSpPr>
                  <a:spLocks noChangeArrowheads="1"/>
                </p:cNvSpPr>
                <p:nvPr/>
              </p:nvSpPr>
              <p:spPr bwMode="auto">
                <a:xfrm>
                  <a:off x="3106"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45" name="Rectangle 47"/>
                <p:cNvSpPr>
                  <a:spLocks noChangeArrowheads="1"/>
                </p:cNvSpPr>
                <p:nvPr/>
              </p:nvSpPr>
              <p:spPr bwMode="auto">
                <a:xfrm>
                  <a:off x="3378"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46" name="Rectangle 48"/>
                <p:cNvSpPr>
                  <a:spLocks noChangeArrowheads="1"/>
                </p:cNvSpPr>
                <p:nvPr/>
              </p:nvSpPr>
              <p:spPr bwMode="auto">
                <a:xfrm>
                  <a:off x="3651"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47" name="Rectangle 49"/>
                <p:cNvSpPr>
                  <a:spLocks noChangeArrowheads="1"/>
                </p:cNvSpPr>
                <p:nvPr/>
              </p:nvSpPr>
              <p:spPr bwMode="auto">
                <a:xfrm>
                  <a:off x="3923"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48" name="Rectangle 50"/>
                <p:cNvSpPr>
                  <a:spLocks noChangeArrowheads="1"/>
                </p:cNvSpPr>
                <p:nvPr/>
              </p:nvSpPr>
              <p:spPr bwMode="auto">
                <a:xfrm>
                  <a:off x="4195"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49" name="Rectangle 51"/>
                <p:cNvSpPr>
                  <a:spLocks noChangeArrowheads="1"/>
                </p:cNvSpPr>
                <p:nvPr/>
              </p:nvSpPr>
              <p:spPr bwMode="auto">
                <a:xfrm>
                  <a:off x="4467"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50" name="Rectangle 52"/>
                <p:cNvSpPr>
                  <a:spLocks noChangeArrowheads="1"/>
                </p:cNvSpPr>
                <p:nvPr/>
              </p:nvSpPr>
              <p:spPr bwMode="auto">
                <a:xfrm>
                  <a:off x="4740"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51" name="Rectangle 53"/>
                <p:cNvSpPr>
                  <a:spLocks noChangeArrowheads="1"/>
                </p:cNvSpPr>
                <p:nvPr/>
              </p:nvSpPr>
              <p:spPr bwMode="auto">
                <a:xfrm>
                  <a:off x="501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52" name="Rectangle 54"/>
                <p:cNvSpPr>
                  <a:spLocks noChangeArrowheads="1"/>
                </p:cNvSpPr>
                <p:nvPr/>
              </p:nvSpPr>
              <p:spPr bwMode="auto">
                <a:xfrm>
                  <a:off x="528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grpSp>
          <p:nvGrpSpPr>
            <p:cNvPr id="18465" name="Group 55"/>
            <p:cNvGrpSpPr/>
            <p:nvPr/>
          </p:nvGrpSpPr>
          <p:grpSpPr bwMode="auto">
            <a:xfrm>
              <a:off x="2562" y="2294"/>
              <a:ext cx="2995" cy="546"/>
              <a:chOff x="2562" y="1207"/>
              <a:chExt cx="2995" cy="546"/>
            </a:xfrm>
          </p:grpSpPr>
          <p:grpSp>
            <p:nvGrpSpPr>
              <p:cNvPr id="18516" name="Group 56"/>
              <p:cNvGrpSpPr/>
              <p:nvPr/>
            </p:nvGrpSpPr>
            <p:grpSpPr bwMode="auto">
              <a:xfrm>
                <a:off x="2562" y="1207"/>
                <a:ext cx="2995" cy="273"/>
                <a:chOff x="2562" y="1207"/>
                <a:chExt cx="2995" cy="273"/>
              </a:xfrm>
            </p:grpSpPr>
            <p:sp>
              <p:nvSpPr>
                <p:cNvPr id="18529" name="Rectangle 57"/>
                <p:cNvSpPr>
                  <a:spLocks noChangeArrowheads="1"/>
                </p:cNvSpPr>
                <p:nvPr/>
              </p:nvSpPr>
              <p:spPr bwMode="auto">
                <a:xfrm>
                  <a:off x="256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30" name="Rectangle 58"/>
                <p:cNvSpPr>
                  <a:spLocks noChangeArrowheads="1"/>
                </p:cNvSpPr>
                <p:nvPr/>
              </p:nvSpPr>
              <p:spPr bwMode="auto">
                <a:xfrm>
                  <a:off x="283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31" name="Rectangle 59"/>
                <p:cNvSpPr>
                  <a:spLocks noChangeArrowheads="1"/>
                </p:cNvSpPr>
                <p:nvPr/>
              </p:nvSpPr>
              <p:spPr bwMode="auto">
                <a:xfrm>
                  <a:off x="3106"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32" name="Rectangle 60"/>
                <p:cNvSpPr>
                  <a:spLocks noChangeArrowheads="1"/>
                </p:cNvSpPr>
                <p:nvPr/>
              </p:nvSpPr>
              <p:spPr bwMode="auto">
                <a:xfrm>
                  <a:off x="3378"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33" name="Rectangle 61"/>
                <p:cNvSpPr>
                  <a:spLocks noChangeArrowheads="1"/>
                </p:cNvSpPr>
                <p:nvPr/>
              </p:nvSpPr>
              <p:spPr bwMode="auto">
                <a:xfrm>
                  <a:off x="3651"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34" name="Rectangle 62"/>
                <p:cNvSpPr>
                  <a:spLocks noChangeArrowheads="1"/>
                </p:cNvSpPr>
                <p:nvPr/>
              </p:nvSpPr>
              <p:spPr bwMode="auto">
                <a:xfrm>
                  <a:off x="3923"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35" name="Rectangle 63"/>
                <p:cNvSpPr>
                  <a:spLocks noChangeArrowheads="1"/>
                </p:cNvSpPr>
                <p:nvPr/>
              </p:nvSpPr>
              <p:spPr bwMode="auto">
                <a:xfrm>
                  <a:off x="4195"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36" name="Rectangle 64"/>
                <p:cNvSpPr>
                  <a:spLocks noChangeArrowheads="1"/>
                </p:cNvSpPr>
                <p:nvPr/>
              </p:nvSpPr>
              <p:spPr bwMode="auto">
                <a:xfrm>
                  <a:off x="4467"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37" name="Rectangle 65"/>
                <p:cNvSpPr>
                  <a:spLocks noChangeArrowheads="1"/>
                </p:cNvSpPr>
                <p:nvPr/>
              </p:nvSpPr>
              <p:spPr bwMode="auto">
                <a:xfrm>
                  <a:off x="4740"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38" name="Rectangle 66"/>
                <p:cNvSpPr>
                  <a:spLocks noChangeArrowheads="1"/>
                </p:cNvSpPr>
                <p:nvPr/>
              </p:nvSpPr>
              <p:spPr bwMode="auto">
                <a:xfrm>
                  <a:off x="501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39" name="Rectangle 67"/>
                <p:cNvSpPr>
                  <a:spLocks noChangeArrowheads="1"/>
                </p:cNvSpPr>
                <p:nvPr/>
              </p:nvSpPr>
              <p:spPr bwMode="auto">
                <a:xfrm>
                  <a:off x="528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nvGrpSpPr>
              <p:cNvPr id="18517" name="Group 68"/>
              <p:cNvGrpSpPr/>
              <p:nvPr/>
            </p:nvGrpSpPr>
            <p:grpSpPr bwMode="auto">
              <a:xfrm>
                <a:off x="2562" y="1480"/>
                <a:ext cx="2995" cy="273"/>
                <a:chOff x="2562" y="1207"/>
                <a:chExt cx="2995" cy="273"/>
              </a:xfrm>
            </p:grpSpPr>
            <p:sp>
              <p:nvSpPr>
                <p:cNvPr id="18518" name="Rectangle 69"/>
                <p:cNvSpPr>
                  <a:spLocks noChangeArrowheads="1"/>
                </p:cNvSpPr>
                <p:nvPr/>
              </p:nvSpPr>
              <p:spPr bwMode="auto">
                <a:xfrm>
                  <a:off x="256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19" name="Rectangle 70"/>
                <p:cNvSpPr>
                  <a:spLocks noChangeArrowheads="1"/>
                </p:cNvSpPr>
                <p:nvPr/>
              </p:nvSpPr>
              <p:spPr bwMode="auto">
                <a:xfrm>
                  <a:off x="283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20" name="Rectangle 71"/>
                <p:cNvSpPr>
                  <a:spLocks noChangeArrowheads="1"/>
                </p:cNvSpPr>
                <p:nvPr/>
              </p:nvSpPr>
              <p:spPr bwMode="auto">
                <a:xfrm>
                  <a:off x="3106"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21" name="Rectangle 72"/>
                <p:cNvSpPr>
                  <a:spLocks noChangeArrowheads="1"/>
                </p:cNvSpPr>
                <p:nvPr/>
              </p:nvSpPr>
              <p:spPr bwMode="auto">
                <a:xfrm>
                  <a:off x="3378"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22" name="Rectangle 73"/>
                <p:cNvSpPr>
                  <a:spLocks noChangeArrowheads="1"/>
                </p:cNvSpPr>
                <p:nvPr/>
              </p:nvSpPr>
              <p:spPr bwMode="auto">
                <a:xfrm>
                  <a:off x="3651"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23" name="Rectangle 74"/>
                <p:cNvSpPr>
                  <a:spLocks noChangeArrowheads="1"/>
                </p:cNvSpPr>
                <p:nvPr/>
              </p:nvSpPr>
              <p:spPr bwMode="auto">
                <a:xfrm>
                  <a:off x="3923"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24" name="Rectangle 75"/>
                <p:cNvSpPr>
                  <a:spLocks noChangeArrowheads="1"/>
                </p:cNvSpPr>
                <p:nvPr/>
              </p:nvSpPr>
              <p:spPr bwMode="auto">
                <a:xfrm>
                  <a:off x="4195"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25" name="Rectangle 76"/>
                <p:cNvSpPr>
                  <a:spLocks noChangeArrowheads="1"/>
                </p:cNvSpPr>
                <p:nvPr/>
              </p:nvSpPr>
              <p:spPr bwMode="auto">
                <a:xfrm>
                  <a:off x="4467"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26" name="Rectangle 77"/>
                <p:cNvSpPr>
                  <a:spLocks noChangeArrowheads="1"/>
                </p:cNvSpPr>
                <p:nvPr/>
              </p:nvSpPr>
              <p:spPr bwMode="auto">
                <a:xfrm>
                  <a:off x="4740"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27" name="Rectangle 78"/>
                <p:cNvSpPr>
                  <a:spLocks noChangeArrowheads="1"/>
                </p:cNvSpPr>
                <p:nvPr/>
              </p:nvSpPr>
              <p:spPr bwMode="auto">
                <a:xfrm>
                  <a:off x="501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28" name="Rectangle 79"/>
                <p:cNvSpPr>
                  <a:spLocks noChangeArrowheads="1"/>
                </p:cNvSpPr>
                <p:nvPr/>
              </p:nvSpPr>
              <p:spPr bwMode="auto">
                <a:xfrm>
                  <a:off x="528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grpSp>
          <p:nvGrpSpPr>
            <p:cNvPr id="18466" name="Group 80"/>
            <p:cNvGrpSpPr/>
            <p:nvPr/>
          </p:nvGrpSpPr>
          <p:grpSpPr bwMode="auto">
            <a:xfrm>
              <a:off x="2562" y="2839"/>
              <a:ext cx="2995" cy="546"/>
              <a:chOff x="2562" y="1207"/>
              <a:chExt cx="2995" cy="546"/>
            </a:xfrm>
          </p:grpSpPr>
          <p:grpSp>
            <p:nvGrpSpPr>
              <p:cNvPr id="18492" name="Group 81"/>
              <p:cNvGrpSpPr/>
              <p:nvPr/>
            </p:nvGrpSpPr>
            <p:grpSpPr bwMode="auto">
              <a:xfrm>
                <a:off x="2562" y="1207"/>
                <a:ext cx="2995" cy="273"/>
                <a:chOff x="2562" y="1207"/>
                <a:chExt cx="2995" cy="273"/>
              </a:xfrm>
            </p:grpSpPr>
            <p:sp>
              <p:nvSpPr>
                <p:cNvPr id="18505" name="Rectangle 82"/>
                <p:cNvSpPr>
                  <a:spLocks noChangeArrowheads="1"/>
                </p:cNvSpPr>
                <p:nvPr/>
              </p:nvSpPr>
              <p:spPr bwMode="auto">
                <a:xfrm>
                  <a:off x="256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06" name="Rectangle 83"/>
                <p:cNvSpPr>
                  <a:spLocks noChangeArrowheads="1"/>
                </p:cNvSpPr>
                <p:nvPr/>
              </p:nvSpPr>
              <p:spPr bwMode="auto">
                <a:xfrm>
                  <a:off x="283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07" name="Rectangle 84"/>
                <p:cNvSpPr>
                  <a:spLocks noChangeArrowheads="1"/>
                </p:cNvSpPr>
                <p:nvPr/>
              </p:nvSpPr>
              <p:spPr bwMode="auto">
                <a:xfrm>
                  <a:off x="3106"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08" name="Rectangle 85"/>
                <p:cNvSpPr>
                  <a:spLocks noChangeArrowheads="1"/>
                </p:cNvSpPr>
                <p:nvPr/>
              </p:nvSpPr>
              <p:spPr bwMode="auto">
                <a:xfrm>
                  <a:off x="3378"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09" name="Rectangle 86"/>
                <p:cNvSpPr>
                  <a:spLocks noChangeArrowheads="1"/>
                </p:cNvSpPr>
                <p:nvPr/>
              </p:nvSpPr>
              <p:spPr bwMode="auto">
                <a:xfrm>
                  <a:off x="3651"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10" name="Rectangle 87"/>
                <p:cNvSpPr>
                  <a:spLocks noChangeArrowheads="1"/>
                </p:cNvSpPr>
                <p:nvPr/>
              </p:nvSpPr>
              <p:spPr bwMode="auto">
                <a:xfrm>
                  <a:off x="3923"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11" name="Rectangle 88"/>
                <p:cNvSpPr>
                  <a:spLocks noChangeArrowheads="1"/>
                </p:cNvSpPr>
                <p:nvPr/>
              </p:nvSpPr>
              <p:spPr bwMode="auto">
                <a:xfrm>
                  <a:off x="4195"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12" name="Rectangle 89"/>
                <p:cNvSpPr>
                  <a:spLocks noChangeArrowheads="1"/>
                </p:cNvSpPr>
                <p:nvPr/>
              </p:nvSpPr>
              <p:spPr bwMode="auto">
                <a:xfrm>
                  <a:off x="4467"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13" name="Rectangle 90"/>
                <p:cNvSpPr>
                  <a:spLocks noChangeArrowheads="1"/>
                </p:cNvSpPr>
                <p:nvPr/>
              </p:nvSpPr>
              <p:spPr bwMode="auto">
                <a:xfrm>
                  <a:off x="4740"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14" name="Rectangle 91"/>
                <p:cNvSpPr>
                  <a:spLocks noChangeArrowheads="1"/>
                </p:cNvSpPr>
                <p:nvPr/>
              </p:nvSpPr>
              <p:spPr bwMode="auto">
                <a:xfrm>
                  <a:off x="501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15" name="Rectangle 92"/>
                <p:cNvSpPr>
                  <a:spLocks noChangeArrowheads="1"/>
                </p:cNvSpPr>
                <p:nvPr/>
              </p:nvSpPr>
              <p:spPr bwMode="auto">
                <a:xfrm>
                  <a:off x="528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nvGrpSpPr>
              <p:cNvPr id="18493" name="Group 93"/>
              <p:cNvGrpSpPr/>
              <p:nvPr/>
            </p:nvGrpSpPr>
            <p:grpSpPr bwMode="auto">
              <a:xfrm>
                <a:off x="2562" y="1480"/>
                <a:ext cx="2995" cy="273"/>
                <a:chOff x="2562" y="1207"/>
                <a:chExt cx="2995" cy="273"/>
              </a:xfrm>
            </p:grpSpPr>
            <p:sp>
              <p:nvSpPr>
                <p:cNvPr id="18494" name="Rectangle 94"/>
                <p:cNvSpPr>
                  <a:spLocks noChangeArrowheads="1"/>
                </p:cNvSpPr>
                <p:nvPr/>
              </p:nvSpPr>
              <p:spPr bwMode="auto">
                <a:xfrm>
                  <a:off x="256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95" name="Rectangle 95"/>
                <p:cNvSpPr>
                  <a:spLocks noChangeArrowheads="1"/>
                </p:cNvSpPr>
                <p:nvPr/>
              </p:nvSpPr>
              <p:spPr bwMode="auto">
                <a:xfrm>
                  <a:off x="283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96" name="Rectangle 96"/>
                <p:cNvSpPr>
                  <a:spLocks noChangeArrowheads="1"/>
                </p:cNvSpPr>
                <p:nvPr/>
              </p:nvSpPr>
              <p:spPr bwMode="auto">
                <a:xfrm>
                  <a:off x="3106"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97" name="Rectangle 97"/>
                <p:cNvSpPr>
                  <a:spLocks noChangeArrowheads="1"/>
                </p:cNvSpPr>
                <p:nvPr/>
              </p:nvSpPr>
              <p:spPr bwMode="auto">
                <a:xfrm>
                  <a:off x="3378"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98" name="Rectangle 98"/>
                <p:cNvSpPr>
                  <a:spLocks noChangeArrowheads="1"/>
                </p:cNvSpPr>
                <p:nvPr/>
              </p:nvSpPr>
              <p:spPr bwMode="auto">
                <a:xfrm>
                  <a:off x="3651"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99" name="Rectangle 99"/>
                <p:cNvSpPr>
                  <a:spLocks noChangeArrowheads="1"/>
                </p:cNvSpPr>
                <p:nvPr/>
              </p:nvSpPr>
              <p:spPr bwMode="auto">
                <a:xfrm>
                  <a:off x="3923"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00" name="Rectangle 100"/>
                <p:cNvSpPr>
                  <a:spLocks noChangeArrowheads="1"/>
                </p:cNvSpPr>
                <p:nvPr/>
              </p:nvSpPr>
              <p:spPr bwMode="auto">
                <a:xfrm>
                  <a:off x="4195"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01" name="Rectangle 101"/>
                <p:cNvSpPr>
                  <a:spLocks noChangeArrowheads="1"/>
                </p:cNvSpPr>
                <p:nvPr/>
              </p:nvSpPr>
              <p:spPr bwMode="auto">
                <a:xfrm>
                  <a:off x="4467"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02" name="Rectangle 102"/>
                <p:cNvSpPr>
                  <a:spLocks noChangeArrowheads="1"/>
                </p:cNvSpPr>
                <p:nvPr/>
              </p:nvSpPr>
              <p:spPr bwMode="auto">
                <a:xfrm>
                  <a:off x="4740"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03" name="Rectangle 103"/>
                <p:cNvSpPr>
                  <a:spLocks noChangeArrowheads="1"/>
                </p:cNvSpPr>
                <p:nvPr/>
              </p:nvSpPr>
              <p:spPr bwMode="auto">
                <a:xfrm>
                  <a:off x="501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504" name="Rectangle 104"/>
                <p:cNvSpPr>
                  <a:spLocks noChangeArrowheads="1"/>
                </p:cNvSpPr>
                <p:nvPr/>
              </p:nvSpPr>
              <p:spPr bwMode="auto">
                <a:xfrm>
                  <a:off x="528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grpSp>
          <p:nvGrpSpPr>
            <p:cNvPr id="18467" name="Group 105"/>
            <p:cNvGrpSpPr/>
            <p:nvPr/>
          </p:nvGrpSpPr>
          <p:grpSpPr bwMode="auto">
            <a:xfrm>
              <a:off x="2561" y="3383"/>
              <a:ext cx="2995" cy="546"/>
              <a:chOff x="2562" y="1207"/>
              <a:chExt cx="2995" cy="546"/>
            </a:xfrm>
          </p:grpSpPr>
          <p:grpSp>
            <p:nvGrpSpPr>
              <p:cNvPr id="18468" name="Group 106"/>
              <p:cNvGrpSpPr/>
              <p:nvPr/>
            </p:nvGrpSpPr>
            <p:grpSpPr bwMode="auto">
              <a:xfrm>
                <a:off x="2562" y="1207"/>
                <a:ext cx="2995" cy="273"/>
                <a:chOff x="2562" y="1207"/>
                <a:chExt cx="2995" cy="273"/>
              </a:xfrm>
            </p:grpSpPr>
            <p:sp>
              <p:nvSpPr>
                <p:cNvPr id="18481" name="Rectangle 107"/>
                <p:cNvSpPr>
                  <a:spLocks noChangeArrowheads="1"/>
                </p:cNvSpPr>
                <p:nvPr/>
              </p:nvSpPr>
              <p:spPr bwMode="auto">
                <a:xfrm>
                  <a:off x="256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82" name="Rectangle 108"/>
                <p:cNvSpPr>
                  <a:spLocks noChangeArrowheads="1"/>
                </p:cNvSpPr>
                <p:nvPr/>
              </p:nvSpPr>
              <p:spPr bwMode="auto">
                <a:xfrm>
                  <a:off x="283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83" name="Rectangle 109"/>
                <p:cNvSpPr>
                  <a:spLocks noChangeArrowheads="1"/>
                </p:cNvSpPr>
                <p:nvPr/>
              </p:nvSpPr>
              <p:spPr bwMode="auto">
                <a:xfrm>
                  <a:off x="3106"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84" name="Rectangle 110"/>
                <p:cNvSpPr>
                  <a:spLocks noChangeArrowheads="1"/>
                </p:cNvSpPr>
                <p:nvPr/>
              </p:nvSpPr>
              <p:spPr bwMode="auto">
                <a:xfrm>
                  <a:off x="3378"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85" name="Rectangle 111"/>
                <p:cNvSpPr>
                  <a:spLocks noChangeArrowheads="1"/>
                </p:cNvSpPr>
                <p:nvPr/>
              </p:nvSpPr>
              <p:spPr bwMode="auto">
                <a:xfrm>
                  <a:off x="3651"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86" name="Rectangle 112"/>
                <p:cNvSpPr>
                  <a:spLocks noChangeArrowheads="1"/>
                </p:cNvSpPr>
                <p:nvPr/>
              </p:nvSpPr>
              <p:spPr bwMode="auto">
                <a:xfrm>
                  <a:off x="3923"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87" name="Rectangle 113"/>
                <p:cNvSpPr>
                  <a:spLocks noChangeArrowheads="1"/>
                </p:cNvSpPr>
                <p:nvPr/>
              </p:nvSpPr>
              <p:spPr bwMode="auto">
                <a:xfrm>
                  <a:off x="4195"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88" name="Rectangle 114"/>
                <p:cNvSpPr>
                  <a:spLocks noChangeArrowheads="1"/>
                </p:cNvSpPr>
                <p:nvPr/>
              </p:nvSpPr>
              <p:spPr bwMode="auto">
                <a:xfrm>
                  <a:off x="4467"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89" name="Rectangle 115"/>
                <p:cNvSpPr>
                  <a:spLocks noChangeArrowheads="1"/>
                </p:cNvSpPr>
                <p:nvPr/>
              </p:nvSpPr>
              <p:spPr bwMode="auto">
                <a:xfrm>
                  <a:off x="4740"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90" name="Rectangle 116"/>
                <p:cNvSpPr>
                  <a:spLocks noChangeArrowheads="1"/>
                </p:cNvSpPr>
                <p:nvPr/>
              </p:nvSpPr>
              <p:spPr bwMode="auto">
                <a:xfrm>
                  <a:off x="501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91" name="Rectangle 117"/>
                <p:cNvSpPr>
                  <a:spLocks noChangeArrowheads="1"/>
                </p:cNvSpPr>
                <p:nvPr/>
              </p:nvSpPr>
              <p:spPr bwMode="auto">
                <a:xfrm>
                  <a:off x="528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nvGrpSpPr>
              <p:cNvPr id="18469" name="Group 118"/>
              <p:cNvGrpSpPr/>
              <p:nvPr/>
            </p:nvGrpSpPr>
            <p:grpSpPr bwMode="auto">
              <a:xfrm>
                <a:off x="2562" y="1480"/>
                <a:ext cx="2995" cy="273"/>
                <a:chOff x="2562" y="1207"/>
                <a:chExt cx="2995" cy="273"/>
              </a:xfrm>
            </p:grpSpPr>
            <p:sp>
              <p:nvSpPr>
                <p:cNvPr id="18470" name="Rectangle 119"/>
                <p:cNvSpPr>
                  <a:spLocks noChangeArrowheads="1"/>
                </p:cNvSpPr>
                <p:nvPr/>
              </p:nvSpPr>
              <p:spPr bwMode="auto">
                <a:xfrm>
                  <a:off x="256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71" name="Rectangle 120"/>
                <p:cNvSpPr>
                  <a:spLocks noChangeArrowheads="1"/>
                </p:cNvSpPr>
                <p:nvPr/>
              </p:nvSpPr>
              <p:spPr bwMode="auto">
                <a:xfrm>
                  <a:off x="283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72" name="Rectangle 121"/>
                <p:cNvSpPr>
                  <a:spLocks noChangeArrowheads="1"/>
                </p:cNvSpPr>
                <p:nvPr/>
              </p:nvSpPr>
              <p:spPr bwMode="auto">
                <a:xfrm>
                  <a:off x="3106"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73" name="Rectangle 122"/>
                <p:cNvSpPr>
                  <a:spLocks noChangeArrowheads="1"/>
                </p:cNvSpPr>
                <p:nvPr/>
              </p:nvSpPr>
              <p:spPr bwMode="auto">
                <a:xfrm>
                  <a:off x="3378"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74" name="Rectangle 123"/>
                <p:cNvSpPr>
                  <a:spLocks noChangeArrowheads="1"/>
                </p:cNvSpPr>
                <p:nvPr/>
              </p:nvSpPr>
              <p:spPr bwMode="auto">
                <a:xfrm>
                  <a:off x="3651"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75" name="Rectangle 124"/>
                <p:cNvSpPr>
                  <a:spLocks noChangeArrowheads="1"/>
                </p:cNvSpPr>
                <p:nvPr/>
              </p:nvSpPr>
              <p:spPr bwMode="auto">
                <a:xfrm>
                  <a:off x="3923"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76" name="Rectangle 125"/>
                <p:cNvSpPr>
                  <a:spLocks noChangeArrowheads="1"/>
                </p:cNvSpPr>
                <p:nvPr/>
              </p:nvSpPr>
              <p:spPr bwMode="auto">
                <a:xfrm>
                  <a:off x="4195"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77" name="Rectangle 126"/>
                <p:cNvSpPr>
                  <a:spLocks noChangeArrowheads="1"/>
                </p:cNvSpPr>
                <p:nvPr/>
              </p:nvSpPr>
              <p:spPr bwMode="auto">
                <a:xfrm>
                  <a:off x="4467"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78" name="Rectangle 127"/>
                <p:cNvSpPr>
                  <a:spLocks noChangeArrowheads="1"/>
                </p:cNvSpPr>
                <p:nvPr/>
              </p:nvSpPr>
              <p:spPr bwMode="auto">
                <a:xfrm>
                  <a:off x="4740"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79" name="Rectangle 128"/>
                <p:cNvSpPr>
                  <a:spLocks noChangeArrowheads="1"/>
                </p:cNvSpPr>
                <p:nvPr/>
              </p:nvSpPr>
              <p:spPr bwMode="auto">
                <a:xfrm>
                  <a:off x="5012"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80" name="Rectangle 129"/>
                <p:cNvSpPr>
                  <a:spLocks noChangeArrowheads="1"/>
                </p:cNvSpPr>
                <p:nvPr/>
              </p:nvSpPr>
              <p:spPr bwMode="auto">
                <a:xfrm>
                  <a:off x="5284" y="1207"/>
                  <a:ext cx="273" cy="273"/>
                </a:xfrm>
                <a:prstGeom prst="rect">
                  <a:avLst/>
                </a:prstGeom>
                <a:solidFill>
                  <a:srgbClr val="F8F8F8"/>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grpSp>
      <p:grpSp>
        <p:nvGrpSpPr>
          <p:cNvPr id="18436" name="Group 130"/>
          <p:cNvGrpSpPr/>
          <p:nvPr/>
        </p:nvGrpSpPr>
        <p:grpSpPr bwMode="auto">
          <a:xfrm>
            <a:off x="1801813" y="1416050"/>
            <a:ext cx="2378075" cy="4870450"/>
            <a:chOff x="113" y="391"/>
            <a:chExt cx="1498" cy="4082"/>
          </a:xfrm>
        </p:grpSpPr>
        <p:grpSp>
          <p:nvGrpSpPr>
            <p:cNvPr id="18456" name="Group 132"/>
            <p:cNvGrpSpPr/>
            <p:nvPr/>
          </p:nvGrpSpPr>
          <p:grpSpPr bwMode="auto">
            <a:xfrm>
              <a:off x="612" y="391"/>
              <a:ext cx="999" cy="2645"/>
              <a:chOff x="1564" y="0"/>
              <a:chExt cx="999" cy="2645"/>
            </a:xfrm>
          </p:grpSpPr>
          <p:sp>
            <p:nvSpPr>
              <p:cNvPr id="18458" name="Rectangle 133"/>
              <p:cNvSpPr>
                <a:spLocks noChangeArrowheads="1"/>
              </p:cNvSpPr>
              <p:nvPr/>
            </p:nvSpPr>
            <p:spPr bwMode="auto">
              <a:xfrm>
                <a:off x="1564" y="0"/>
                <a:ext cx="998" cy="2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nvGrpSpPr>
              <p:cNvPr id="18459" name="Group 134"/>
              <p:cNvGrpSpPr/>
              <p:nvPr/>
            </p:nvGrpSpPr>
            <p:grpSpPr bwMode="auto">
              <a:xfrm>
                <a:off x="1565" y="0"/>
                <a:ext cx="998" cy="2645"/>
                <a:chOff x="2789" y="1117"/>
                <a:chExt cx="998" cy="2645"/>
              </a:xfrm>
            </p:grpSpPr>
            <p:sp>
              <p:nvSpPr>
                <p:cNvPr id="18460" name="Rectangle 135"/>
                <p:cNvSpPr>
                  <a:spLocks noChangeArrowheads="1"/>
                </p:cNvSpPr>
                <p:nvPr/>
              </p:nvSpPr>
              <p:spPr bwMode="auto">
                <a:xfrm>
                  <a:off x="3531" y="2341"/>
                  <a:ext cx="256"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spcBef>
                      <a:spcPct val="30000"/>
                    </a:spcBef>
                  </a:pPr>
                  <a:r>
                    <a:rPr lang="en-US" altLang="zh-CN" sz="3600" b="1" i="1">
                      <a:latin typeface="华文楷体" pitchFamily="2" charset="-122"/>
                      <a:ea typeface="华文楷体" pitchFamily="2" charset="-122"/>
                    </a:rPr>
                    <a:t>B</a:t>
                  </a:r>
                  <a:endParaRPr lang="en-US" altLang="zh-CN" sz="3600" b="1" i="1">
                    <a:latin typeface="华文楷体" pitchFamily="2" charset="-122"/>
                    <a:ea typeface="华文楷体" pitchFamily="2" charset="-122"/>
                  </a:endParaRPr>
                </a:p>
              </p:txBody>
            </p:sp>
            <p:sp>
              <p:nvSpPr>
                <p:cNvPr id="18461" name="Rectangle 136"/>
                <p:cNvSpPr>
                  <a:spLocks noChangeArrowheads="1"/>
                </p:cNvSpPr>
                <p:nvPr/>
              </p:nvSpPr>
              <p:spPr bwMode="auto">
                <a:xfrm>
                  <a:off x="2789" y="1117"/>
                  <a:ext cx="256"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spcBef>
                      <a:spcPct val="30000"/>
                    </a:spcBef>
                  </a:pPr>
                  <a:r>
                    <a:rPr lang="en-US" altLang="zh-CN" sz="3600" b="1" i="1">
                      <a:latin typeface="华文楷体" pitchFamily="2" charset="-122"/>
                      <a:ea typeface="华文楷体" pitchFamily="2" charset="-122"/>
                    </a:rPr>
                    <a:t>A</a:t>
                  </a:r>
                  <a:endParaRPr lang="en-US" altLang="zh-CN" sz="3600" b="1" i="1">
                    <a:latin typeface="华文楷体" pitchFamily="2" charset="-122"/>
                    <a:ea typeface="华文楷体" pitchFamily="2" charset="-122"/>
                  </a:endParaRPr>
                </a:p>
              </p:txBody>
            </p:sp>
            <p:sp>
              <p:nvSpPr>
                <p:cNvPr id="18462" name="Freeform 137"/>
                <p:cNvSpPr/>
                <p:nvPr/>
              </p:nvSpPr>
              <p:spPr bwMode="auto">
                <a:xfrm>
                  <a:off x="3016" y="1480"/>
                  <a:ext cx="544" cy="2282"/>
                </a:xfrm>
                <a:custGeom>
                  <a:avLst/>
                  <a:gdLst>
                    <a:gd name="T0" fmla="*/ 0 w 544"/>
                    <a:gd name="T1" fmla="*/ 0 h 1633"/>
                    <a:gd name="T2" fmla="*/ 0 w 544"/>
                    <a:gd name="T3" fmla="*/ 8702 h 1633"/>
                    <a:gd name="T4" fmla="*/ 544 w 544"/>
                    <a:gd name="T5" fmla="*/ 5797 h 1633"/>
                    <a:gd name="T6" fmla="*/ 0 w 544"/>
                    <a:gd name="T7" fmla="*/ 0 h 1633"/>
                    <a:gd name="T8" fmla="*/ 0 60000 65536"/>
                    <a:gd name="T9" fmla="*/ 0 60000 65536"/>
                    <a:gd name="T10" fmla="*/ 0 60000 65536"/>
                    <a:gd name="T11" fmla="*/ 0 60000 65536"/>
                    <a:gd name="T12" fmla="*/ 0 w 544"/>
                    <a:gd name="T13" fmla="*/ 0 h 1633"/>
                    <a:gd name="T14" fmla="*/ 544 w 544"/>
                    <a:gd name="T15" fmla="*/ 1633 h 1633"/>
                  </a:gdLst>
                  <a:ahLst/>
                  <a:cxnLst>
                    <a:cxn ang="T8">
                      <a:pos x="T0" y="T1"/>
                    </a:cxn>
                    <a:cxn ang="T9">
                      <a:pos x="T2" y="T3"/>
                    </a:cxn>
                    <a:cxn ang="T10">
                      <a:pos x="T4" y="T5"/>
                    </a:cxn>
                    <a:cxn ang="T11">
                      <a:pos x="T6" y="T7"/>
                    </a:cxn>
                  </a:cxnLst>
                  <a:rect l="T12" t="T13" r="T14" b="T15"/>
                  <a:pathLst>
                    <a:path w="544" h="1633">
                      <a:moveTo>
                        <a:pt x="0" y="0"/>
                      </a:moveTo>
                      <a:lnTo>
                        <a:pt x="0" y="1633"/>
                      </a:lnTo>
                      <a:lnTo>
                        <a:pt x="544" y="1088"/>
                      </a:lnTo>
                      <a:lnTo>
                        <a:pt x="0" y="0"/>
                      </a:lnTo>
                      <a:close/>
                    </a:path>
                  </a:pathLst>
                </a:custGeom>
                <a:noFill/>
                <a:ln w="38100">
                  <a:solidFill>
                    <a:srgbClr val="0000FF"/>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sp>
          <p:nvSpPr>
            <p:cNvPr id="18457" name="Rectangle 139"/>
            <p:cNvSpPr>
              <a:spLocks noChangeArrowheads="1"/>
            </p:cNvSpPr>
            <p:nvPr/>
          </p:nvSpPr>
          <p:spPr bwMode="auto">
            <a:xfrm>
              <a:off x="113" y="2387"/>
              <a:ext cx="1497" cy="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sp>
        <p:nvSpPr>
          <p:cNvPr id="799885" name="Oval 141"/>
          <p:cNvSpPr>
            <a:spLocks noChangeArrowheads="1"/>
          </p:cNvSpPr>
          <p:nvPr/>
        </p:nvSpPr>
        <p:spPr bwMode="auto">
          <a:xfrm>
            <a:off x="2882900" y="4511675"/>
            <a:ext cx="142875" cy="142875"/>
          </a:xfrm>
          <a:prstGeom prst="ellipse">
            <a:avLst/>
          </a:pr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8438" name="Rectangle 142"/>
          <p:cNvSpPr>
            <a:spLocks noChangeArrowheads="1"/>
          </p:cNvSpPr>
          <p:nvPr/>
        </p:nvSpPr>
        <p:spPr bwMode="auto">
          <a:xfrm>
            <a:off x="2476500" y="4440238"/>
            <a:ext cx="4064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spcBef>
                <a:spcPct val="30000"/>
              </a:spcBef>
            </a:pPr>
            <a:r>
              <a:rPr lang="en-US" altLang="zh-CN" sz="3600" b="1" i="1">
                <a:latin typeface="华文楷体" pitchFamily="2" charset="-122"/>
                <a:ea typeface="华文楷体" pitchFamily="2" charset="-122"/>
              </a:rPr>
              <a:t>O</a:t>
            </a:r>
            <a:endParaRPr lang="en-US" altLang="zh-CN" sz="3600" b="1" i="1">
              <a:latin typeface="华文楷体" pitchFamily="2" charset="-122"/>
              <a:ea typeface="华文楷体" pitchFamily="2" charset="-122"/>
            </a:endParaRPr>
          </a:p>
        </p:txBody>
      </p:sp>
      <p:sp>
        <p:nvSpPr>
          <p:cNvPr id="18439" name="Rectangle 143"/>
          <p:cNvSpPr>
            <a:spLocks noChangeArrowheads="1"/>
          </p:cNvSpPr>
          <p:nvPr/>
        </p:nvSpPr>
        <p:spPr bwMode="auto">
          <a:xfrm>
            <a:off x="5043488" y="4440238"/>
            <a:ext cx="93503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spcBef>
                <a:spcPct val="30000"/>
              </a:spcBef>
            </a:pPr>
            <a:r>
              <a:rPr lang="en-US" altLang="zh-CN" sz="3600" b="1" i="1">
                <a:latin typeface="华文楷体" pitchFamily="2" charset="-122"/>
                <a:ea typeface="华文楷体" pitchFamily="2" charset="-122"/>
              </a:rPr>
              <a:t>A`</a:t>
            </a:r>
            <a:endParaRPr lang="en-US" altLang="zh-CN" sz="3600" b="1" i="1">
              <a:latin typeface="华文楷体" pitchFamily="2" charset="-122"/>
              <a:ea typeface="华文楷体" pitchFamily="2" charset="-122"/>
            </a:endParaRPr>
          </a:p>
        </p:txBody>
      </p:sp>
      <p:grpSp>
        <p:nvGrpSpPr>
          <p:cNvPr id="21" name="Group 144"/>
          <p:cNvGrpSpPr/>
          <p:nvPr/>
        </p:nvGrpSpPr>
        <p:grpSpPr bwMode="auto">
          <a:xfrm>
            <a:off x="1798638" y="1214438"/>
            <a:ext cx="2378075" cy="6623050"/>
            <a:chOff x="113" y="391"/>
            <a:chExt cx="1498" cy="4082"/>
          </a:xfrm>
        </p:grpSpPr>
        <p:grpSp>
          <p:nvGrpSpPr>
            <p:cNvPr id="18449" name="Group 146"/>
            <p:cNvGrpSpPr/>
            <p:nvPr/>
          </p:nvGrpSpPr>
          <p:grpSpPr bwMode="auto">
            <a:xfrm>
              <a:off x="612" y="391"/>
              <a:ext cx="999" cy="2069"/>
              <a:chOff x="1564" y="0"/>
              <a:chExt cx="999" cy="2069"/>
            </a:xfrm>
          </p:grpSpPr>
          <p:sp>
            <p:nvSpPr>
              <p:cNvPr id="18451" name="Rectangle 147"/>
              <p:cNvSpPr>
                <a:spLocks noChangeArrowheads="1"/>
              </p:cNvSpPr>
              <p:nvPr/>
            </p:nvSpPr>
            <p:spPr bwMode="auto">
              <a:xfrm>
                <a:off x="1564" y="0"/>
                <a:ext cx="998" cy="2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nvGrpSpPr>
              <p:cNvPr id="18452" name="Group 148"/>
              <p:cNvGrpSpPr/>
              <p:nvPr/>
            </p:nvGrpSpPr>
            <p:grpSpPr bwMode="auto">
              <a:xfrm>
                <a:off x="1565" y="0"/>
                <a:ext cx="998" cy="2069"/>
                <a:chOff x="2789" y="1117"/>
                <a:chExt cx="998" cy="2069"/>
              </a:xfrm>
            </p:grpSpPr>
            <p:sp>
              <p:nvSpPr>
                <p:cNvPr id="18453" name="Rectangle 149"/>
                <p:cNvSpPr>
                  <a:spLocks noChangeArrowheads="1"/>
                </p:cNvSpPr>
                <p:nvPr/>
              </p:nvSpPr>
              <p:spPr bwMode="auto">
                <a:xfrm>
                  <a:off x="3531" y="2341"/>
                  <a:ext cx="256"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spcBef>
                      <a:spcPct val="30000"/>
                    </a:spcBef>
                  </a:pPr>
                  <a:endParaRPr lang="zh-CN" altLang="zh-CN" sz="3600" b="1" i="1">
                    <a:latin typeface="华文楷体" pitchFamily="2" charset="-122"/>
                    <a:ea typeface="华文楷体" pitchFamily="2" charset="-122"/>
                  </a:endParaRPr>
                </a:p>
              </p:txBody>
            </p:sp>
            <p:sp>
              <p:nvSpPr>
                <p:cNvPr id="18454" name="Rectangle 150"/>
                <p:cNvSpPr>
                  <a:spLocks noChangeArrowheads="1"/>
                </p:cNvSpPr>
                <p:nvPr/>
              </p:nvSpPr>
              <p:spPr bwMode="auto">
                <a:xfrm>
                  <a:off x="2789" y="1117"/>
                  <a:ext cx="256"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spcBef>
                      <a:spcPct val="30000"/>
                    </a:spcBef>
                  </a:pPr>
                  <a:endParaRPr lang="zh-CN" altLang="zh-CN" sz="3600" b="1" i="1">
                    <a:latin typeface="华文楷体" pitchFamily="2" charset="-122"/>
                    <a:ea typeface="华文楷体" pitchFamily="2" charset="-122"/>
                  </a:endParaRPr>
                </a:p>
              </p:txBody>
            </p:sp>
            <p:sp>
              <p:nvSpPr>
                <p:cNvPr id="18455" name="Freeform 151"/>
                <p:cNvSpPr/>
                <p:nvPr/>
              </p:nvSpPr>
              <p:spPr bwMode="auto">
                <a:xfrm>
                  <a:off x="3016" y="1515"/>
                  <a:ext cx="525" cy="1671"/>
                </a:xfrm>
                <a:custGeom>
                  <a:avLst/>
                  <a:gdLst>
                    <a:gd name="T0" fmla="*/ 0 w 544"/>
                    <a:gd name="T1" fmla="*/ 0 h 1633"/>
                    <a:gd name="T2" fmla="*/ 0 w 544"/>
                    <a:gd name="T3" fmla="*/ 1833 h 1633"/>
                    <a:gd name="T4" fmla="*/ 459 w 544"/>
                    <a:gd name="T5" fmla="*/ 1221 h 1633"/>
                    <a:gd name="T6" fmla="*/ 0 w 544"/>
                    <a:gd name="T7" fmla="*/ 0 h 1633"/>
                    <a:gd name="T8" fmla="*/ 0 60000 65536"/>
                    <a:gd name="T9" fmla="*/ 0 60000 65536"/>
                    <a:gd name="T10" fmla="*/ 0 60000 65536"/>
                    <a:gd name="T11" fmla="*/ 0 60000 65536"/>
                    <a:gd name="T12" fmla="*/ 0 w 544"/>
                    <a:gd name="T13" fmla="*/ 0 h 1633"/>
                    <a:gd name="T14" fmla="*/ 544 w 544"/>
                    <a:gd name="T15" fmla="*/ 1633 h 1633"/>
                  </a:gdLst>
                  <a:ahLst/>
                  <a:cxnLst>
                    <a:cxn ang="T8">
                      <a:pos x="T0" y="T1"/>
                    </a:cxn>
                    <a:cxn ang="T9">
                      <a:pos x="T2" y="T3"/>
                    </a:cxn>
                    <a:cxn ang="T10">
                      <a:pos x="T4" y="T5"/>
                    </a:cxn>
                    <a:cxn ang="T11">
                      <a:pos x="T6" y="T7"/>
                    </a:cxn>
                  </a:cxnLst>
                  <a:rect l="T12" t="T13" r="T14" b="T15"/>
                  <a:pathLst>
                    <a:path w="544" h="1633">
                      <a:moveTo>
                        <a:pt x="0" y="0"/>
                      </a:moveTo>
                      <a:lnTo>
                        <a:pt x="0" y="1633"/>
                      </a:lnTo>
                      <a:lnTo>
                        <a:pt x="544" y="1088"/>
                      </a:lnTo>
                      <a:lnTo>
                        <a:pt x="0" y="0"/>
                      </a:lnTo>
                      <a:close/>
                    </a:path>
                  </a:pathLst>
                </a:custGeom>
                <a:noFill/>
                <a:ln w="38100">
                  <a:solidFill>
                    <a:srgbClr val="FF3399"/>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sp>
          <p:nvSpPr>
            <p:cNvPr id="18450" name="Rectangle 153"/>
            <p:cNvSpPr>
              <a:spLocks noChangeArrowheads="1"/>
            </p:cNvSpPr>
            <p:nvPr/>
          </p:nvSpPr>
          <p:spPr bwMode="auto">
            <a:xfrm>
              <a:off x="113" y="2387"/>
              <a:ext cx="1497" cy="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sp>
        <p:nvSpPr>
          <p:cNvPr id="18441" name="Rectangle 154"/>
          <p:cNvSpPr>
            <a:spLocks noChangeArrowheads="1"/>
          </p:cNvSpPr>
          <p:nvPr/>
        </p:nvSpPr>
        <p:spPr bwMode="auto">
          <a:xfrm>
            <a:off x="3530600" y="5303838"/>
            <a:ext cx="93503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spcBef>
                <a:spcPct val="30000"/>
              </a:spcBef>
            </a:pPr>
            <a:r>
              <a:rPr lang="en-US" altLang="zh-CN" sz="3600" b="1" i="1">
                <a:latin typeface="华文楷体" pitchFamily="2" charset="-122"/>
                <a:ea typeface="华文楷体" pitchFamily="2" charset="-122"/>
              </a:rPr>
              <a:t>B`</a:t>
            </a:r>
            <a:endParaRPr lang="en-US" altLang="zh-CN" sz="3600" b="1" i="1">
              <a:latin typeface="华文楷体" pitchFamily="2" charset="-122"/>
              <a:ea typeface="华文楷体" pitchFamily="2" charset="-122"/>
            </a:endParaRPr>
          </a:p>
        </p:txBody>
      </p:sp>
      <p:grpSp>
        <p:nvGrpSpPr>
          <p:cNvPr id="18442" name="Group 161"/>
          <p:cNvGrpSpPr/>
          <p:nvPr/>
        </p:nvGrpSpPr>
        <p:grpSpPr bwMode="auto">
          <a:xfrm rot="5400000">
            <a:off x="3570288" y="3573463"/>
            <a:ext cx="1911350" cy="3213100"/>
            <a:chOff x="1563" y="0"/>
            <a:chExt cx="1204" cy="2024"/>
          </a:xfrm>
        </p:grpSpPr>
        <p:sp>
          <p:nvSpPr>
            <p:cNvPr id="18444" name="Rectangle 162"/>
            <p:cNvSpPr>
              <a:spLocks noChangeArrowheads="1"/>
            </p:cNvSpPr>
            <p:nvPr/>
          </p:nvSpPr>
          <p:spPr bwMode="auto">
            <a:xfrm>
              <a:off x="1564" y="0"/>
              <a:ext cx="998" cy="2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nvGrpSpPr>
            <p:cNvPr id="18445" name="Group 163"/>
            <p:cNvGrpSpPr/>
            <p:nvPr/>
          </p:nvGrpSpPr>
          <p:grpSpPr bwMode="auto">
            <a:xfrm>
              <a:off x="1563" y="0"/>
              <a:ext cx="1204" cy="1996"/>
              <a:chOff x="2787" y="1117"/>
              <a:chExt cx="1204" cy="1996"/>
            </a:xfrm>
          </p:grpSpPr>
          <p:sp>
            <p:nvSpPr>
              <p:cNvPr id="18446" name="Rectangle 164"/>
              <p:cNvSpPr>
                <a:spLocks noChangeArrowheads="1"/>
              </p:cNvSpPr>
              <p:nvPr/>
            </p:nvSpPr>
            <p:spPr bwMode="auto">
              <a:xfrm>
                <a:off x="3528" y="2341"/>
                <a:ext cx="463"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lIns="90000" tIns="46800" rIns="90000" bIns="46800">
                <a:spAutoFit/>
              </a:bodyPr>
              <a:lstStyle/>
              <a:p>
                <a:pPr>
                  <a:spcBef>
                    <a:spcPct val="30000"/>
                  </a:spcBef>
                </a:pPr>
                <a:endParaRPr lang="zh-CN" altLang="zh-CN" sz="3600" b="1" i="1">
                  <a:latin typeface="华文楷体" pitchFamily="2" charset="-122"/>
                  <a:ea typeface="华文楷体" pitchFamily="2" charset="-122"/>
                </a:endParaRPr>
              </a:p>
            </p:txBody>
          </p:sp>
          <p:sp>
            <p:nvSpPr>
              <p:cNvPr id="18447" name="Rectangle 165"/>
              <p:cNvSpPr>
                <a:spLocks noChangeArrowheads="1"/>
              </p:cNvSpPr>
              <p:nvPr/>
            </p:nvSpPr>
            <p:spPr bwMode="auto">
              <a:xfrm>
                <a:off x="2787" y="1117"/>
                <a:ext cx="463"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lIns="90000" tIns="46800" rIns="90000" bIns="46800">
                <a:spAutoFit/>
              </a:bodyPr>
              <a:lstStyle/>
              <a:p>
                <a:pPr>
                  <a:spcBef>
                    <a:spcPct val="30000"/>
                  </a:spcBef>
                </a:pPr>
                <a:endParaRPr lang="zh-CN" altLang="zh-CN" sz="3600" b="1" i="1">
                  <a:latin typeface="华文楷体" pitchFamily="2" charset="-122"/>
                  <a:ea typeface="华文楷体" pitchFamily="2" charset="-122"/>
                </a:endParaRPr>
              </a:p>
            </p:txBody>
          </p:sp>
          <p:sp>
            <p:nvSpPr>
              <p:cNvPr id="18448" name="Freeform 166"/>
              <p:cNvSpPr/>
              <p:nvPr/>
            </p:nvSpPr>
            <p:spPr bwMode="auto">
              <a:xfrm>
                <a:off x="3016" y="1480"/>
                <a:ext cx="544" cy="1633"/>
              </a:xfrm>
              <a:custGeom>
                <a:avLst/>
                <a:gdLst>
                  <a:gd name="T0" fmla="*/ 0 w 544"/>
                  <a:gd name="T1" fmla="*/ 0 h 1633"/>
                  <a:gd name="T2" fmla="*/ 0 w 544"/>
                  <a:gd name="T3" fmla="*/ 1633 h 1633"/>
                  <a:gd name="T4" fmla="*/ 544 w 544"/>
                  <a:gd name="T5" fmla="*/ 1088 h 1633"/>
                  <a:gd name="T6" fmla="*/ 0 w 544"/>
                  <a:gd name="T7" fmla="*/ 0 h 1633"/>
                  <a:gd name="T8" fmla="*/ 0 60000 65536"/>
                  <a:gd name="T9" fmla="*/ 0 60000 65536"/>
                  <a:gd name="T10" fmla="*/ 0 60000 65536"/>
                  <a:gd name="T11" fmla="*/ 0 60000 65536"/>
                  <a:gd name="T12" fmla="*/ 0 w 544"/>
                  <a:gd name="T13" fmla="*/ 0 h 1633"/>
                  <a:gd name="T14" fmla="*/ 544 w 544"/>
                  <a:gd name="T15" fmla="*/ 1633 h 1633"/>
                </a:gdLst>
                <a:ahLst/>
                <a:cxnLst>
                  <a:cxn ang="T8">
                    <a:pos x="T0" y="T1"/>
                  </a:cxn>
                  <a:cxn ang="T9">
                    <a:pos x="T2" y="T3"/>
                  </a:cxn>
                  <a:cxn ang="T10">
                    <a:pos x="T4" y="T5"/>
                  </a:cxn>
                  <a:cxn ang="T11">
                    <a:pos x="T6" y="T7"/>
                  </a:cxn>
                </a:cxnLst>
                <a:rect l="T12" t="T13" r="T14" b="T15"/>
                <a:pathLst>
                  <a:path w="544" h="1633">
                    <a:moveTo>
                      <a:pt x="0" y="0"/>
                    </a:moveTo>
                    <a:lnTo>
                      <a:pt x="0" y="1633"/>
                    </a:lnTo>
                    <a:lnTo>
                      <a:pt x="544" y="1088"/>
                    </a:lnTo>
                    <a:lnTo>
                      <a:pt x="0" y="0"/>
                    </a:lnTo>
                    <a:close/>
                  </a:path>
                </a:pathLst>
              </a:custGeom>
              <a:noFill/>
              <a:ln w="38100">
                <a:solidFill>
                  <a:srgbClr val="FF3399"/>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sp>
        <p:nvSpPr>
          <p:cNvPr id="102564" name="Text Box 164"/>
          <p:cNvSpPr txBox="1">
            <a:spLocks noChangeArrowheads="1"/>
          </p:cNvSpPr>
          <p:nvPr/>
        </p:nvSpPr>
        <p:spPr bwMode="auto">
          <a:xfrm>
            <a:off x="5143500" y="2071688"/>
            <a:ext cx="3071813"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800" b="1" dirty="0">
                <a:latin typeface="华文楷体" pitchFamily="2" charset="-122"/>
                <a:ea typeface="华文楷体" pitchFamily="2" charset="-122"/>
              </a:rPr>
              <a:t>三角形</a:t>
            </a:r>
            <a:r>
              <a:rPr lang="en-US" altLang="zh-CN" sz="2800" b="1" dirty="0">
                <a:latin typeface="华文楷体" pitchFamily="2" charset="-122"/>
                <a:ea typeface="华文楷体" pitchFamily="2" charset="-122"/>
              </a:rPr>
              <a:t>AOB</a:t>
            </a:r>
            <a:r>
              <a:rPr lang="zh-CN" altLang="en-US" sz="2800" b="1" dirty="0">
                <a:latin typeface="华文楷体" pitchFamily="2" charset="-122"/>
                <a:ea typeface="华文楷体" pitchFamily="2" charset="-122"/>
              </a:rPr>
              <a:t>绕</a:t>
            </a:r>
            <a:r>
              <a:rPr lang="en-US" altLang="zh-CN" sz="2800" b="1" dirty="0">
                <a:latin typeface="华文楷体" pitchFamily="2" charset="-122"/>
                <a:ea typeface="华文楷体" pitchFamily="2" charset="-122"/>
              </a:rPr>
              <a:t>O</a:t>
            </a:r>
            <a:r>
              <a:rPr lang="zh-CN" altLang="en-US" sz="2800" b="1" dirty="0">
                <a:latin typeface="华文楷体" pitchFamily="2" charset="-122"/>
                <a:ea typeface="华文楷体" pitchFamily="2" charset="-122"/>
              </a:rPr>
              <a:t>点顺时针旋转</a:t>
            </a:r>
            <a:r>
              <a:rPr lang="en-US" altLang="zh-CN" sz="2800" b="1" dirty="0">
                <a:latin typeface="华文楷体" pitchFamily="2" charset="-122"/>
                <a:ea typeface="华文楷体" pitchFamily="2" charset="-122"/>
              </a:rPr>
              <a:t>90</a:t>
            </a:r>
            <a:r>
              <a:rPr lang="zh-CN" altLang="en-US" sz="2800" b="1" dirty="0">
                <a:latin typeface="华文楷体" pitchFamily="2" charset="-122"/>
                <a:ea typeface="华文楷体" pitchFamily="2" charset="-122"/>
              </a:rPr>
              <a:t>度得到三角形</a:t>
            </a:r>
            <a:r>
              <a:rPr lang="en-US" altLang="zh-CN" sz="2800" b="1" dirty="0">
                <a:latin typeface="华文楷体" pitchFamily="2" charset="-122"/>
                <a:ea typeface="华文楷体" pitchFamily="2" charset="-122"/>
              </a:rPr>
              <a:t>0A</a:t>
            </a:r>
            <a:r>
              <a:rPr lang="en-US" altLang="zh-CN" sz="4800" b="1" baseline="40000" dirty="0">
                <a:latin typeface="华文楷体" pitchFamily="2" charset="-122"/>
                <a:ea typeface="华文楷体" pitchFamily="2" charset="-122"/>
              </a:rPr>
              <a:t>,</a:t>
            </a:r>
            <a:r>
              <a:rPr lang="en-US" altLang="zh-CN" sz="2800" b="1" dirty="0">
                <a:latin typeface="华文楷体" pitchFamily="2" charset="-122"/>
                <a:ea typeface="华文楷体" pitchFamily="2" charset="-122"/>
              </a:rPr>
              <a:t>B</a:t>
            </a:r>
            <a:r>
              <a:rPr lang="en-US" altLang="zh-CN" sz="4800" b="1" baseline="40000" dirty="0">
                <a:latin typeface="华文楷体" pitchFamily="2" charset="-122"/>
                <a:ea typeface="华文楷体" pitchFamily="2" charset="-122"/>
              </a:rPr>
              <a:t>,</a:t>
            </a:r>
            <a:endParaRPr lang="zh-CN" altLang="en-US" sz="2800" b="1" baseline="40000" dirty="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99885"/>
                                        </p:tgtEl>
                                        <p:attrNameLst>
                                          <p:attrName>style.visibility</p:attrName>
                                        </p:attrNameLst>
                                      </p:cBhvr>
                                      <p:to>
                                        <p:strVal val="visible"/>
                                      </p:to>
                                    </p:set>
                                    <p:animEffect transition="in" filter="dissolve">
                                      <p:cBhvr>
                                        <p:cTn id="7" dur="500"/>
                                        <p:tgtEl>
                                          <p:spTgt spid="79988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childTnLst>
                                    <p:animRot by="5400000">
                                      <p:cBhvr>
                                        <p:cTn id="11" dur="500" fill="hold"/>
                                        <p:tgtEl>
                                          <p:spTgt spid="21"/>
                                        </p:tgtEl>
                                        <p:attrNameLst>
                                          <p:attrName>r</p:attrName>
                                        </p:attrNameLst>
                                      </p:cBhvr>
                                    </p:animRot>
                                  </p:childTnLst>
                                  <p:subTnLst>
                                    <p:set>
                                      <p:cBhvr override="childStyle">
                                        <p:cTn dur="1" fill="hold" display="0" masterRel="sameClick" afterEffect="1">
                                          <p:stCondLst>
                                            <p:cond evt="end" delay="0">
                                              <p:tn val="10"/>
                                            </p:cond>
                                          </p:stCondLst>
                                        </p:cTn>
                                        <p:tgtEl>
                                          <p:spTgt spid="21"/>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102564">
                                            <p:txEl>
                                              <p:pRg st="0" end="0"/>
                                            </p:txEl>
                                          </p:spTgt>
                                        </p:tgtEl>
                                        <p:attrNameLst>
                                          <p:attrName>style.visibility</p:attrName>
                                        </p:attrNameLst>
                                      </p:cBhvr>
                                      <p:to>
                                        <p:strVal val="visible"/>
                                      </p:to>
                                    </p:set>
                                    <p:animEffect transition="in" filter="diamond(in)">
                                      <p:cBhvr>
                                        <p:cTn id="16" dur="500"/>
                                        <p:tgtEl>
                                          <p:spTgt spid="1025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988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7"/>
          <p:cNvSpPr>
            <a:spLocks noChangeArrowheads="1"/>
          </p:cNvSpPr>
          <p:nvPr/>
        </p:nvSpPr>
        <p:spPr bwMode="auto">
          <a:xfrm>
            <a:off x="179388" y="620713"/>
            <a:ext cx="8785225" cy="59039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nvGrpSpPr>
          <p:cNvPr id="19459" name="Group 21"/>
          <p:cNvGrpSpPr/>
          <p:nvPr/>
        </p:nvGrpSpPr>
        <p:grpSpPr bwMode="auto">
          <a:xfrm>
            <a:off x="827088" y="2060575"/>
            <a:ext cx="7345362" cy="2089150"/>
            <a:chOff x="521" y="1298"/>
            <a:chExt cx="4582" cy="1316"/>
          </a:xfrm>
        </p:grpSpPr>
        <p:sp>
          <p:nvSpPr>
            <p:cNvPr id="19485" name="Rectangle 4"/>
            <p:cNvSpPr>
              <a:spLocks noChangeArrowheads="1"/>
            </p:cNvSpPr>
            <p:nvPr/>
          </p:nvSpPr>
          <p:spPr bwMode="auto">
            <a:xfrm>
              <a:off x="522" y="1298"/>
              <a:ext cx="4581" cy="1316"/>
            </a:xfrm>
            <a:prstGeom prst="rect">
              <a:avLst/>
            </a:prstGeom>
            <a:solidFill>
              <a:srgbClr val="CCFFCC"/>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19486" name="Line 5"/>
            <p:cNvSpPr>
              <a:spLocks noChangeShapeType="1"/>
            </p:cNvSpPr>
            <p:nvPr/>
          </p:nvSpPr>
          <p:spPr bwMode="auto">
            <a:xfrm>
              <a:off x="521" y="1616"/>
              <a:ext cx="4582"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87" name="Line 6"/>
            <p:cNvSpPr>
              <a:spLocks noChangeShapeType="1"/>
            </p:cNvSpPr>
            <p:nvPr/>
          </p:nvSpPr>
          <p:spPr bwMode="auto">
            <a:xfrm>
              <a:off x="521" y="1979"/>
              <a:ext cx="4582"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88" name="Line 7"/>
            <p:cNvSpPr>
              <a:spLocks noChangeShapeType="1"/>
            </p:cNvSpPr>
            <p:nvPr/>
          </p:nvSpPr>
          <p:spPr bwMode="auto">
            <a:xfrm>
              <a:off x="521" y="2296"/>
              <a:ext cx="4582"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89" name="Line 8"/>
            <p:cNvSpPr>
              <a:spLocks noChangeShapeType="1"/>
            </p:cNvSpPr>
            <p:nvPr/>
          </p:nvSpPr>
          <p:spPr bwMode="auto">
            <a:xfrm rot="5400000">
              <a:off x="181"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90" name="Line 9"/>
            <p:cNvSpPr>
              <a:spLocks noChangeShapeType="1"/>
            </p:cNvSpPr>
            <p:nvPr/>
          </p:nvSpPr>
          <p:spPr bwMode="auto">
            <a:xfrm rot="5400000">
              <a:off x="498"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91" name="Line 10"/>
            <p:cNvSpPr>
              <a:spLocks noChangeShapeType="1"/>
            </p:cNvSpPr>
            <p:nvPr/>
          </p:nvSpPr>
          <p:spPr bwMode="auto">
            <a:xfrm rot="5400000">
              <a:off x="816"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92" name="Line 11"/>
            <p:cNvSpPr>
              <a:spLocks noChangeShapeType="1"/>
            </p:cNvSpPr>
            <p:nvPr/>
          </p:nvSpPr>
          <p:spPr bwMode="auto">
            <a:xfrm rot="5400000">
              <a:off x="1179"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93" name="Line 12"/>
            <p:cNvSpPr>
              <a:spLocks noChangeShapeType="1"/>
            </p:cNvSpPr>
            <p:nvPr/>
          </p:nvSpPr>
          <p:spPr bwMode="auto">
            <a:xfrm rot="5400000">
              <a:off x="1496"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94" name="Line 13"/>
            <p:cNvSpPr>
              <a:spLocks noChangeShapeType="1"/>
            </p:cNvSpPr>
            <p:nvPr/>
          </p:nvSpPr>
          <p:spPr bwMode="auto">
            <a:xfrm rot="5400000">
              <a:off x="1813"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95" name="Line 14"/>
            <p:cNvSpPr>
              <a:spLocks noChangeShapeType="1"/>
            </p:cNvSpPr>
            <p:nvPr/>
          </p:nvSpPr>
          <p:spPr bwMode="auto">
            <a:xfrm rot="5400000">
              <a:off x="2131"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96" name="Line 15"/>
            <p:cNvSpPr>
              <a:spLocks noChangeShapeType="1"/>
            </p:cNvSpPr>
            <p:nvPr/>
          </p:nvSpPr>
          <p:spPr bwMode="auto">
            <a:xfrm rot="5400000">
              <a:off x="2494"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97" name="Line 16"/>
            <p:cNvSpPr>
              <a:spLocks noChangeShapeType="1"/>
            </p:cNvSpPr>
            <p:nvPr/>
          </p:nvSpPr>
          <p:spPr bwMode="auto">
            <a:xfrm rot="5400000">
              <a:off x="2812"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98" name="Line 17"/>
            <p:cNvSpPr>
              <a:spLocks noChangeShapeType="1"/>
            </p:cNvSpPr>
            <p:nvPr/>
          </p:nvSpPr>
          <p:spPr bwMode="auto">
            <a:xfrm rot="5400000">
              <a:off x="3129"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99" name="Line 18"/>
            <p:cNvSpPr>
              <a:spLocks noChangeShapeType="1"/>
            </p:cNvSpPr>
            <p:nvPr/>
          </p:nvSpPr>
          <p:spPr bwMode="auto">
            <a:xfrm rot="5400000">
              <a:off x="3447"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500" name="Line 19"/>
            <p:cNvSpPr>
              <a:spLocks noChangeShapeType="1"/>
            </p:cNvSpPr>
            <p:nvPr/>
          </p:nvSpPr>
          <p:spPr bwMode="auto">
            <a:xfrm rot="5400000">
              <a:off x="3810"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501" name="Line 20"/>
            <p:cNvSpPr>
              <a:spLocks noChangeShapeType="1"/>
            </p:cNvSpPr>
            <p:nvPr/>
          </p:nvSpPr>
          <p:spPr bwMode="auto">
            <a:xfrm rot="5400000">
              <a:off x="4127"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grpSp>
      <p:grpSp>
        <p:nvGrpSpPr>
          <p:cNvPr id="19460" name="Group 37"/>
          <p:cNvGrpSpPr/>
          <p:nvPr/>
        </p:nvGrpSpPr>
        <p:grpSpPr bwMode="auto">
          <a:xfrm>
            <a:off x="785813" y="2535238"/>
            <a:ext cx="2490787" cy="2268537"/>
            <a:chOff x="495" y="1597"/>
            <a:chExt cx="1569" cy="1429"/>
          </a:xfrm>
        </p:grpSpPr>
        <p:pic>
          <p:nvPicPr>
            <p:cNvPr id="19480" name="Picture 26"/>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495" y="1597"/>
              <a:ext cx="1569" cy="1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81" name="Group 31"/>
            <p:cNvGrpSpPr/>
            <p:nvPr/>
          </p:nvGrpSpPr>
          <p:grpSpPr bwMode="auto">
            <a:xfrm>
              <a:off x="521" y="1616"/>
              <a:ext cx="999" cy="1044"/>
              <a:chOff x="521" y="1616"/>
              <a:chExt cx="999" cy="1044"/>
            </a:xfrm>
          </p:grpSpPr>
          <p:sp>
            <p:nvSpPr>
              <p:cNvPr id="19482" name="Line 28"/>
              <p:cNvSpPr>
                <a:spLocks noChangeShapeType="1"/>
              </p:cNvSpPr>
              <p:nvPr/>
            </p:nvSpPr>
            <p:spPr bwMode="auto">
              <a:xfrm>
                <a:off x="1474" y="1616"/>
                <a:ext cx="0" cy="99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83" name="Line 29"/>
              <p:cNvSpPr>
                <a:spLocks noChangeShapeType="1"/>
              </p:cNvSpPr>
              <p:nvPr/>
            </p:nvSpPr>
            <p:spPr bwMode="auto">
              <a:xfrm flipH="1">
                <a:off x="521" y="2614"/>
                <a:ext cx="953"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84" name="Oval 30"/>
              <p:cNvSpPr>
                <a:spLocks noChangeArrowheads="1"/>
              </p:cNvSpPr>
              <p:nvPr/>
            </p:nvSpPr>
            <p:spPr bwMode="auto">
              <a:xfrm>
                <a:off x="1429" y="2569"/>
                <a:ext cx="91" cy="91"/>
              </a:xfrm>
              <a:prstGeom prst="ellipse">
                <a:avLst/>
              </a:prstGeom>
              <a:solidFill>
                <a:srgbClr val="D60093"/>
              </a:solidFill>
              <a:ln>
                <a:noFill/>
              </a:ln>
              <a:extLst>
                <a:ext uri="{91240B29-F687-4F45-9708-019B960494DF}">
                  <a14:hiddenLine xmlns:a14="http://schemas.microsoft.com/office/drawing/2010/main" w="9525">
                    <a:solidFill>
                      <a:srgbClr val="000000"/>
                    </a:solidFill>
                    <a:rou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grpSp>
        <p:nvGrpSpPr>
          <p:cNvPr id="19461" name="Group 40"/>
          <p:cNvGrpSpPr/>
          <p:nvPr/>
        </p:nvGrpSpPr>
        <p:grpSpPr bwMode="auto">
          <a:xfrm>
            <a:off x="5000625" y="2565400"/>
            <a:ext cx="2667000" cy="2087563"/>
            <a:chOff x="3107" y="1616"/>
            <a:chExt cx="1680" cy="1315"/>
          </a:xfrm>
        </p:grpSpPr>
        <p:pic>
          <p:nvPicPr>
            <p:cNvPr id="19475" name="Picture 4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107" y="1617"/>
              <a:ext cx="1680" cy="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76" name="Group 42"/>
            <p:cNvGrpSpPr/>
            <p:nvPr/>
          </p:nvGrpSpPr>
          <p:grpSpPr bwMode="auto">
            <a:xfrm>
              <a:off x="3151" y="1616"/>
              <a:ext cx="999" cy="1044"/>
              <a:chOff x="521" y="1616"/>
              <a:chExt cx="999" cy="1044"/>
            </a:xfrm>
          </p:grpSpPr>
          <p:sp>
            <p:nvSpPr>
              <p:cNvPr id="19477" name="Line 43"/>
              <p:cNvSpPr>
                <a:spLocks noChangeShapeType="1"/>
              </p:cNvSpPr>
              <p:nvPr/>
            </p:nvSpPr>
            <p:spPr bwMode="auto">
              <a:xfrm>
                <a:off x="1474" y="1616"/>
                <a:ext cx="0" cy="99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78" name="Line 44"/>
              <p:cNvSpPr>
                <a:spLocks noChangeShapeType="1"/>
              </p:cNvSpPr>
              <p:nvPr/>
            </p:nvSpPr>
            <p:spPr bwMode="auto">
              <a:xfrm flipH="1">
                <a:off x="521" y="2614"/>
                <a:ext cx="953"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79" name="Oval 45"/>
              <p:cNvSpPr>
                <a:spLocks noChangeArrowheads="1"/>
              </p:cNvSpPr>
              <p:nvPr/>
            </p:nvSpPr>
            <p:spPr bwMode="auto">
              <a:xfrm>
                <a:off x="1429" y="2569"/>
                <a:ext cx="91" cy="91"/>
              </a:xfrm>
              <a:prstGeom prst="ellipse">
                <a:avLst/>
              </a:prstGeom>
              <a:solidFill>
                <a:srgbClr val="D60093"/>
              </a:solidFill>
              <a:ln>
                <a:noFill/>
              </a:ln>
              <a:extLst>
                <a:ext uri="{91240B29-F687-4F45-9708-019B960494DF}">
                  <a14:hiddenLine xmlns:a14="http://schemas.microsoft.com/office/drawing/2010/main" w="9525">
                    <a:solidFill>
                      <a:srgbClr val="000000"/>
                    </a:solidFill>
                    <a:rou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grpSp>
        <p:nvGrpSpPr>
          <p:cNvPr id="19462" name="Group 46"/>
          <p:cNvGrpSpPr/>
          <p:nvPr/>
        </p:nvGrpSpPr>
        <p:grpSpPr bwMode="auto">
          <a:xfrm rot="5400000">
            <a:off x="5073650" y="2565401"/>
            <a:ext cx="3100387" cy="3097212"/>
            <a:chOff x="3150" y="1616"/>
            <a:chExt cx="1953" cy="1951"/>
          </a:xfrm>
        </p:grpSpPr>
        <p:grpSp>
          <p:nvGrpSpPr>
            <p:cNvPr id="19468" name="Group 38"/>
            <p:cNvGrpSpPr/>
            <p:nvPr/>
          </p:nvGrpSpPr>
          <p:grpSpPr bwMode="auto">
            <a:xfrm>
              <a:off x="3150" y="1616"/>
              <a:ext cx="1680" cy="1315"/>
              <a:chOff x="3107" y="1616"/>
              <a:chExt cx="1680" cy="1315"/>
            </a:xfrm>
          </p:grpSpPr>
          <p:pic>
            <p:nvPicPr>
              <p:cNvPr id="19470" name="Picture 3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107" y="1617"/>
                <a:ext cx="1680" cy="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71" name="Group 33"/>
              <p:cNvGrpSpPr/>
              <p:nvPr/>
            </p:nvGrpSpPr>
            <p:grpSpPr bwMode="auto">
              <a:xfrm>
                <a:off x="3151" y="1616"/>
                <a:ext cx="999" cy="1044"/>
                <a:chOff x="521" y="1616"/>
                <a:chExt cx="999" cy="1044"/>
              </a:xfrm>
            </p:grpSpPr>
            <p:sp>
              <p:nvSpPr>
                <p:cNvPr id="19472" name="Line 34"/>
                <p:cNvSpPr>
                  <a:spLocks noChangeShapeType="1"/>
                </p:cNvSpPr>
                <p:nvPr/>
              </p:nvSpPr>
              <p:spPr bwMode="auto">
                <a:xfrm>
                  <a:off x="1474" y="1616"/>
                  <a:ext cx="0" cy="99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73" name="Line 35"/>
                <p:cNvSpPr>
                  <a:spLocks noChangeShapeType="1"/>
                </p:cNvSpPr>
                <p:nvPr/>
              </p:nvSpPr>
              <p:spPr bwMode="auto">
                <a:xfrm flipH="1">
                  <a:off x="521" y="2614"/>
                  <a:ext cx="953"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19474" name="Oval 36"/>
                <p:cNvSpPr>
                  <a:spLocks noChangeArrowheads="1"/>
                </p:cNvSpPr>
                <p:nvPr/>
              </p:nvSpPr>
              <p:spPr bwMode="auto">
                <a:xfrm>
                  <a:off x="1429" y="2569"/>
                  <a:ext cx="91" cy="91"/>
                </a:xfrm>
                <a:prstGeom prst="ellipse">
                  <a:avLst/>
                </a:prstGeom>
                <a:solidFill>
                  <a:srgbClr val="D60093"/>
                </a:solidFill>
                <a:ln>
                  <a:noFill/>
                </a:ln>
                <a:extLst>
                  <a:ext uri="{91240B29-F687-4F45-9708-019B960494DF}">
                    <a14:hiddenLine xmlns:a14="http://schemas.microsoft.com/office/drawing/2010/main" w="9525">
                      <a:solidFill>
                        <a:srgbClr val="000000"/>
                      </a:solidFill>
                      <a:rou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sp>
          <p:nvSpPr>
            <p:cNvPr id="19469" name="Oval 39"/>
            <p:cNvSpPr>
              <a:spLocks noChangeArrowheads="1"/>
            </p:cNvSpPr>
            <p:nvPr/>
          </p:nvSpPr>
          <p:spPr bwMode="auto">
            <a:xfrm>
              <a:off x="3152" y="1616"/>
              <a:ext cx="1951" cy="1951"/>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sp>
        <p:nvSpPr>
          <p:cNvPr id="19463" name="Rectangle 48"/>
          <p:cNvSpPr>
            <a:spLocks noChangeArrowheads="1"/>
          </p:cNvSpPr>
          <p:nvPr/>
        </p:nvSpPr>
        <p:spPr bwMode="auto">
          <a:xfrm>
            <a:off x="179388" y="904875"/>
            <a:ext cx="77216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zh-CN" altLang="en-US" sz="2800" b="1" dirty="0">
                <a:latin typeface="华文楷体" pitchFamily="2" charset="-122"/>
                <a:ea typeface="华文楷体" pitchFamily="2" charset="-122"/>
              </a:rPr>
              <a:t>观察方格纸中图形的变换，并与同学进行交流。</a:t>
            </a:r>
            <a:endParaRPr lang="zh-CN" altLang="en-US" sz="2800" b="1" dirty="0">
              <a:latin typeface="华文楷体" pitchFamily="2" charset="-122"/>
              <a:ea typeface="华文楷体" pitchFamily="2" charset="-122"/>
            </a:endParaRPr>
          </a:p>
        </p:txBody>
      </p:sp>
      <p:sp>
        <p:nvSpPr>
          <p:cNvPr id="19464" name="Rectangle 49"/>
          <p:cNvSpPr>
            <a:spLocks noChangeArrowheads="1"/>
          </p:cNvSpPr>
          <p:nvPr/>
        </p:nvSpPr>
        <p:spPr bwMode="auto">
          <a:xfrm>
            <a:off x="508000" y="4683125"/>
            <a:ext cx="7635875"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2800" b="1" dirty="0">
                <a:latin typeface="华文楷体" pitchFamily="2" charset="-122"/>
                <a:ea typeface="华文楷体" pitchFamily="2" charset="-122"/>
              </a:rPr>
              <a:t>（</a:t>
            </a:r>
            <a:r>
              <a:rPr lang="en-US" altLang="zh-CN" sz="2800" b="1" dirty="0">
                <a:latin typeface="华文楷体" pitchFamily="2" charset="-122"/>
                <a:ea typeface="华文楷体" pitchFamily="2" charset="-122"/>
              </a:rPr>
              <a:t>1</a:t>
            </a:r>
            <a:r>
              <a:rPr lang="zh-CN" altLang="en-US" sz="2800" b="1" dirty="0">
                <a:latin typeface="华文楷体" pitchFamily="2" charset="-122"/>
                <a:ea typeface="华文楷体" pitchFamily="2" charset="-122"/>
              </a:rPr>
              <a:t>）图形</a:t>
            </a:r>
            <a:r>
              <a:rPr lang="en-US" altLang="zh-CN" sz="2800" b="1" dirty="0">
                <a:latin typeface="华文楷体" pitchFamily="2" charset="-122"/>
                <a:ea typeface="华文楷体" pitchFamily="2" charset="-122"/>
              </a:rPr>
              <a:t>A</a:t>
            </a:r>
            <a:r>
              <a:rPr lang="zh-CN" altLang="en-US" sz="2800" b="1" dirty="0">
                <a:latin typeface="华文楷体" pitchFamily="2" charset="-122"/>
                <a:ea typeface="华文楷体" pitchFamily="2" charset="-122"/>
              </a:rPr>
              <a:t>如何变换得到图形</a:t>
            </a:r>
            <a:r>
              <a:rPr lang="en-US" altLang="zh-CN" sz="2800" b="1" dirty="0">
                <a:latin typeface="华文楷体" pitchFamily="2" charset="-122"/>
                <a:ea typeface="华文楷体" pitchFamily="2" charset="-122"/>
              </a:rPr>
              <a:t>B</a:t>
            </a:r>
            <a:r>
              <a:rPr lang="zh-CN" altLang="en-US" sz="2800" b="1" dirty="0">
                <a:latin typeface="华文楷体" pitchFamily="2" charset="-122"/>
                <a:ea typeface="华文楷体" pitchFamily="2" charset="-122"/>
              </a:rPr>
              <a:t>？</a:t>
            </a:r>
            <a:endParaRPr lang="zh-CN" altLang="en-US" sz="2800" b="1" dirty="0">
              <a:latin typeface="华文楷体" pitchFamily="2" charset="-122"/>
              <a:ea typeface="华文楷体" pitchFamily="2" charset="-122"/>
            </a:endParaRPr>
          </a:p>
          <a:p>
            <a:r>
              <a:rPr lang="zh-CN" altLang="en-US" sz="2800" b="1" dirty="0">
                <a:latin typeface="华文楷体" pitchFamily="2" charset="-122"/>
                <a:ea typeface="华文楷体" pitchFamily="2" charset="-122"/>
              </a:rPr>
              <a:t>（</a:t>
            </a:r>
            <a:r>
              <a:rPr lang="en-US" altLang="zh-CN" sz="2800" b="1" dirty="0">
                <a:latin typeface="华文楷体" pitchFamily="2" charset="-122"/>
                <a:ea typeface="华文楷体" pitchFamily="2" charset="-122"/>
              </a:rPr>
              <a:t>2</a:t>
            </a:r>
            <a:r>
              <a:rPr lang="zh-CN" altLang="en-US" sz="2800" b="1" dirty="0">
                <a:latin typeface="华文楷体" pitchFamily="2" charset="-122"/>
                <a:ea typeface="华文楷体" pitchFamily="2" charset="-122"/>
              </a:rPr>
              <a:t>）图形</a:t>
            </a:r>
            <a:r>
              <a:rPr lang="en-US" altLang="zh-CN" sz="2800" b="1" dirty="0">
                <a:latin typeface="华文楷体" pitchFamily="2" charset="-122"/>
                <a:ea typeface="华文楷体" pitchFamily="2" charset="-122"/>
              </a:rPr>
              <a:t>B</a:t>
            </a:r>
            <a:r>
              <a:rPr lang="zh-CN" altLang="en-US" sz="2800" b="1" dirty="0">
                <a:latin typeface="华文楷体" pitchFamily="2" charset="-122"/>
                <a:ea typeface="华文楷体" pitchFamily="2" charset="-122"/>
              </a:rPr>
              <a:t>如何变换得到图形</a:t>
            </a:r>
            <a:r>
              <a:rPr lang="en-US" altLang="zh-CN" sz="2800" b="1" dirty="0">
                <a:latin typeface="华文楷体" pitchFamily="2" charset="-122"/>
                <a:ea typeface="华文楷体" pitchFamily="2" charset="-122"/>
              </a:rPr>
              <a:t>C</a:t>
            </a:r>
            <a:r>
              <a:rPr lang="zh-CN" altLang="en-US" sz="2800" b="1" dirty="0">
                <a:latin typeface="华文楷体" pitchFamily="2" charset="-122"/>
                <a:ea typeface="华文楷体" pitchFamily="2" charset="-122"/>
              </a:rPr>
              <a:t>？</a:t>
            </a:r>
            <a:endParaRPr lang="zh-CN" altLang="en-US" sz="2800" b="1" dirty="0">
              <a:latin typeface="华文楷体" pitchFamily="2" charset="-122"/>
              <a:ea typeface="华文楷体" pitchFamily="2" charset="-122"/>
            </a:endParaRPr>
          </a:p>
          <a:p>
            <a:r>
              <a:rPr lang="zh-CN" altLang="en-US" sz="2800" b="1" dirty="0">
                <a:latin typeface="华文楷体" pitchFamily="2" charset="-122"/>
                <a:ea typeface="华文楷体" pitchFamily="2" charset="-122"/>
              </a:rPr>
              <a:t>（</a:t>
            </a:r>
            <a:r>
              <a:rPr lang="en-US" altLang="zh-CN" sz="2800" b="1" dirty="0">
                <a:latin typeface="华文楷体" pitchFamily="2" charset="-122"/>
                <a:ea typeface="华文楷体" pitchFamily="2" charset="-122"/>
              </a:rPr>
              <a:t>3</a:t>
            </a:r>
            <a:r>
              <a:rPr lang="zh-CN" altLang="en-US" sz="2800" b="1" dirty="0">
                <a:latin typeface="华文楷体" pitchFamily="2" charset="-122"/>
                <a:ea typeface="华文楷体" pitchFamily="2" charset="-122"/>
              </a:rPr>
              <a:t>）你还有什么办法将图形</a:t>
            </a:r>
            <a:r>
              <a:rPr lang="en-US" altLang="zh-CN" sz="2800" b="1" dirty="0">
                <a:latin typeface="华文楷体" pitchFamily="2" charset="-122"/>
                <a:ea typeface="华文楷体" pitchFamily="2" charset="-122"/>
              </a:rPr>
              <a:t>A</a:t>
            </a:r>
            <a:r>
              <a:rPr lang="zh-CN" altLang="en-US" sz="2800" b="1" dirty="0">
                <a:latin typeface="华文楷体" pitchFamily="2" charset="-122"/>
                <a:ea typeface="华文楷体" pitchFamily="2" charset="-122"/>
              </a:rPr>
              <a:t>变换到图形</a:t>
            </a:r>
            <a:r>
              <a:rPr lang="en-US" altLang="zh-CN" sz="2800" b="1" dirty="0">
                <a:latin typeface="华文楷体" pitchFamily="2" charset="-122"/>
                <a:ea typeface="华文楷体" pitchFamily="2" charset="-122"/>
              </a:rPr>
              <a:t>C</a:t>
            </a:r>
            <a:r>
              <a:rPr lang="zh-CN" altLang="en-US" sz="2800" b="1" dirty="0">
                <a:latin typeface="华文楷体" pitchFamily="2" charset="-122"/>
                <a:ea typeface="华文楷体" pitchFamily="2" charset="-122"/>
              </a:rPr>
              <a:t>？</a:t>
            </a:r>
            <a:endParaRPr lang="zh-CN" altLang="en-US" sz="2800" b="1" dirty="0">
              <a:latin typeface="华文楷体" pitchFamily="2" charset="-122"/>
              <a:ea typeface="华文楷体" pitchFamily="2" charset="-122"/>
            </a:endParaRPr>
          </a:p>
        </p:txBody>
      </p:sp>
      <p:sp>
        <p:nvSpPr>
          <p:cNvPr id="19465" name="Rectangle 50"/>
          <p:cNvSpPr>
            <a:spLocks noChangeArrowheads="1"/>
          </p:cNvSpPr>
          <p:nvPr/>
        </p:nvSpPr>
        <p:spPr bwMode="auto">
          <a:xfrm>
            <a:off x="1476375" y="3141663"/>
            <a:ext cx="493713"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en-US" altLang="zh-CN" sz="3600" b="1">
                <a:latin typeface="华文楷体" pitchFamily="2" charset="-122"/>
                <a:ea typeface="华文楷体" pitchFamily="2" charset="-122"/>
              </a:rPr>
              <a:t>A</a:t>
            </a:r>
            <a:endParaRPr lang="en-US" altLang="zh-CN" sz="3600" b="1">
              <a:latin typeface="华文楷体" pitchFamily="2" charset="-122"/>
              <a:ea typeface="华文楷体" pitchFamily="2" charset="-122"/>
            </a:endParaRPr>
          </a:p>
        </p:txBody>
      </p:sp>
      <p:sp>
        <p:nvSpPr>
          <p:cNvPr id="19466" name="Rectangle 51"/>
          <p:cNvSpPr>
            <a:spLocks noChangeArrowheads="1"/>
          </p:cNvSpPr>
          <p:nvPr/>
        </p:nvSpPr>
        <p:spPr bwMode="auto">
          <a:xfrm>
            <a:off x="5651500" y="3141663"/>
            <a:ext cx="46513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en-US" altLang="zh-CN" sz="3600" b="1">
                <a:latin typeface="华文楷体" pitchFamily="2" charset="-122"/>
                <a:ea typeface="华文楷体" pitchFamily="2" charset="-122"/>
              </a:rPr>
              <a:t>B</a:t>
            </a:r>
            <a:endParaRPr lang="en-US" altLang="zh-CN" sz="3600" b="1">
              <a:latin typeface="华文楷体" pitchFamily="2" charset="-122"/>
              <a:ea typeface="华文楷体" pitchFamily="2" charset="-122"/>
            </a:endParaRPr>
          </a:p>
        </p:txBody>
      </p:sp>
      <p:sp>
        <p:nvSpPr>
          <p:cNvPr id="19467" name="Rectangle 52"/>
          <p:cNvSpPr>
            <a:spLocks noChangeArrowheads="1"/>
          </p:cNvSpPr>
          <p:nvPr/>
        </p:nvSpPr>
        <p:spPr bwMode="auto">
          <a:xfrm>
            <a:off x="6881813" y="3141663"/>
            <a:ext cx="474662"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en-US" altLang="zh-CN" sz="3600" b="1">
                <a:latin typeface="华文楷体" pitchFamily="2" charset="-122"/>
                <a:ea typeface="华文楷体" pitchFamily="2" charset="-122"/>
              </a:rPr>
              <a:t>C</a:t>
            </a:r>
            <a:endParaRPr lang="en-US" altLang="zh-CN" sz="3600" b="1">
              <a:latin typeface="华文楷体" pitchFamily="2" charset="-122"/>
              <a:ea typeface="华文楷体" pitchFamily="2" charset="-122"/>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179388" y="620713"/>
            <a:ext cx="8785225" cy="59039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nvGrpSpPr>
          <p:cNvPr id="20483" name="Group 3"/>
          <p:cNvGrpSpPr/>
          <p:nvPr/>
        </p:nvGrpSpPr>
        <p:grpSpPr bwMode="auto">
          <a:xfrm>
            <a:off x="827088" y="2060575"/>
            <a:ext cx="7345362" cy="2089150"/>
            <a:chOff x="521" y="1298"/>
            <a:chExt cx="4582" cy="1316"/>
          </a:xfrm>
        </p:grpSpPr>
        <p:sp>
          <p:nvSpPr>
            <p:cNvPr id="20501" name="Rectangle 4"/>
            <p:cNvSpPr>
              <a:spLocks noChangeArrowheads="1"/>
            </p:cNvSpPr>
            <p:nvPr/>
          </p:nvSpPr>
          <p:spPr bwMode="auto">
            <a:xfrm>
              <a:off x="522" y="1298"/>
              <a:ext cx="4581" cy="1316"/>
            </a:xfrm>
            <a:prstGeom prst="rect">
              <a:avLst/>
            </a:prstGeom>
            <a:solidFill>
              <a:srgbClr val="CCFFCC"/>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20502" name="Line 5"/>
            <p:cNvSpPr>
              <a:spLocks noChangeShapeType="1"/>
            </p:cNvSpPr>
            <p:nvPr/>
          </p:nvSpPr>
          <p:spPr bwMode="auto">
            <a:xfrm>
              <a:off x="521" y="1616"/>
              <a:ext cx="4582"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03" name="Line 6"/>
            <p:cNvSpPr>
              <a:spLocks noChangeShapeType="1"/>
            </p:cNvSpPr>
            <p:nvPr/>
          </p:nvSpPr>
          <p:spPr bwMode="auto">
            <a:xfrm>
              <a:off x="521" y="1979"/>
              <a:ext cx="4582"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04" name="Line 7"/>
            <p:cNvSpPr>
              <a:spLocks noChangeShapeType="1"/>
            </p:cNvSpPr>
            <p:nvPr/>
          </p:nvSpPr>
          <p:spPr bwMode="auto">
            <a:xfrm>
              <a:off x="521" y="2296"/>
              <a:ext cx="4582"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05" name="Line 8"/>
            <p:cNvSpPr>
              <a:spLocks noChangeShapeType="1"/>
            </p:cNvSpPr>
            <p:nvPr/>
          </p:nvSpPr>
          <p:spPr bwMode="auto">
            <a:xfrm rot="5400000">
              <a:off x="181"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06" name="Line 9"/>
            <p:cNvSpPr>
              <a:spLocks noChangeShapeType="1"/>
            </p:cNvSpPr>
            <p:nvPr/>
          </p:nvSpPr>
          <p:spPr bwMode="auto">
            <a:xfrm rot="5400000">
              <a:off x="498"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07" name="Line 10"/>
            <p:cNvSpPr>
              <a:spLocks noChangeShapeType="1"/>
            </p:cNvSpPr>
            <p:nvPr/>
          </p:nvSpPr>
          <p:spPr bwMode="auto">
            <a:xfrm rot="5400000">
              <a:off x="816"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08" name="Line 11"/>
            <p:cNvSpPr>
              <a:spLocks noChangeShapeType="1"/>
            </p:cNvSpPr>
            <p:nvPr/>
          </p:nvSpPr>
          <p:spPr bwMode="auto">
            <a:xfrm rot="5400000">
              <a:off x="1179"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09" name="Line 12"/>
            <p:cNvSpPr>
              <a:spLocks noChangeShapeType="1"/>
            </p:cNvSpPr>
            <p:nvPr/>
          </p:nvSpPr>
          <p:spPr bwMode="auto">
            <a:xfrm rot="5400000">
              <a:off x="1496"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10" name="Line 13"/>
            <p:cNvSpPr>
              <a:spLocks noChangeShapeType="1"/>
            </p:cNvSpPr>
            <p:nvPr/>
          </p:nvSpPr>
          <p:spPr bwMode="auto">
            <a:xfrm rot="5400000">
              <a:off x="1813"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11" name="Line 14"/>
            <p:cNvSpPr>
              <a:spLocks noChangeShapeType="1"/>
            </p:cNvSpPr>
            <p:nvPr/>
          </p:nvSpPr>
          <p:spPr bwMode="auto">
            <a:xfrm rot="5400000">
              <a:off x="2131"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12" name="Line 15"/>
            <p:cNvSpPr>
              <a:spLocks noChangeShapeType="1"/>
            </p:cNvSpPr>
            <p:nvPr/>
          </p:nvSpPr>
          <p:spPr bwMode="auto">
            <a:xfrm rot="5400000">
              <a:off x="2494"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13" name="Line 16"/>
            <p:cNvSpPr>
              <a:spLocks noChangeShapeType="1"/>
            </p:cNvSpPr>
            <p:nvPr/>
          </p:nvSpPr>
          <p:spPr bwMode="auto">
            <a:xfrm rot="5400000">
              <a:off x="2812"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14" name="Line 17"/>
            <p:cNvSpPr>
              <a:spLocks noChangeShapeType="1"/>
            </p:cNvSpPr>
            <p:nvPr/>
          </p:nvSpPr>
          <p:spPr bwMode="auto">
            <a:xfrm rot="5400000">
              <a:off x="3129"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15" name="Line 18"/>
            <p:cNvSpPr>
              <a:spLocks noChangeShapeType="1"/>
            </p:cNvSpPr>
            <p:nvPr/>
          </p:nvSpPr>
          <p:spPr bwMode="auto">
            <a:xfrm rot="5400000">
              <a:off x="3447"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16" name="Line 19"/>
            <p:cNvSpPr>
              <a:spLocks noChangeShapeType="1"/>
            </p:cNvSpPr>
            <p:nvPr/>
          </p:nvSpPr>
          <p:spPr bwMode="auto">
            <a:xfrm rot="5400000">
              <a:off x="3810"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17" name="Line 20"/>
            <p:cNvSpPr>
              <a:spLocks noChangeShapeType="1"/>
            </p:cNvSpPr>
            <p:nvPr/>
          </p:nvSpPr>
          <p:spPr bwMode="auto">
            <a:xfrm rot="5400000">
              <a:off x="4127"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grpSp>
      <p:grpSp>
        <p:nvGrpSpPr>
          <p:cNvPr id="20484" name="Group 21"/>
          <p:cNvGrpSpPr/>
          <p:nvPr/>
        </p:nvGrpSpPr>
        <p:grpSpPr bwMode="auto">
          <a:xfrm>
            <a:off x="785813" y="2535238"/>
            <a:ext cx="2490787" cy="2268537"/>
            <a:chOff x="495" y="1597"/>
            <a:chExt cx="1569" cy="1429"/>
          </a:xfrm>
        </p:grpSpPr>
        <p:pic>
          <p:nvPicPr>
            <p:cNvPr id="20496" name="Picture 22"/>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495" y="1597"/>
              <a:ext cx="1569" cy="1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97" name="Group 23"/>
            <p:cNvGrpSpPr/>
            <p:nvPr/>
          </p:nvGrpSpPr>
          <p:grpSpPr bwMode="auto">
            <a:xfrm>
              <a:off x="521" y="1616"/>
              <a:ext cx="999" cy="1044"/>
              <a:chOff x="521" y="1616"/>
              <a:chExt cx="999" cy="1044"/>
            </a:xfrm>
          </p:grpSpPr>
          <p:sp>
            <p:nvSpPr>
              <p:cNvPr id="20498" name="Line 24"/>
              <p:cNvSpPr>
                <a:spLocks noChangeShapeType="1"/>
              </p:cNvSpPr>
              <p:nvPr/>
            </p:nvSpPr>
            <p:spPr bwMode="auto">
              <a:xfrm>
                <a:off x="1474" y="1616"/>
                <a:ext cx="0" cy="99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499" name="Line 25"/>
              <p:cNvSpPr>
                <a:spLocks noChangeShapeType="1"/>
              </p:cNvSpPr>
              <p:nvPr/>
            </p:nvSpPr>
            <p:spPr bwMode="auto">
              <a:xfrm flipH="1">
                <a:off x="521" y="2614"/>
                <a:ext cx="953"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500" name="Oval 26"/>
              <p:cNvSpPr>
                <a:spLocks noChangeArrowheads="1"/>
              </p:cNvSpPr>
              <p:nvPr/>
            </p:nvSpPr>
            <p:spPr bwMode="auto">
              <a:xfrm>
                <a:off x="1429" y="2569"/>
                <a:ext cx="91" cy="91"/>
              </a:xfrm>
              <a:prstGeom prst="ellipse">
                <a:avLst/>
              </a:prstGeom>
              <a:solidFill>
                <a:srgbClr val="D60093"/>
              </a:solidFill>
              <a:ln>
                <a:noFill/>
              </a:ln>
              <a:extLst>
                <a:ext uri="{91240B29-F687-4F45-9708-019B960494DF}">
                  <a14:hiddenLine xmlns:a14="http://schemas.microsoft.com/office/drawing/2010/main" w="9525">
                    <a:solidFill>
                      <a:srgbClr val="000000"/>
                    </a:solidFill>
                    <a:rou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grpSp>
        <p:nvGrpSpPr>
          <p:cNvPr id="5" name="Group 27"/>
          <p:cNvGrpSpPr/>
          <p:nvPr/>
        </p:nvGrpSpPr>
        <p:grpSpPr bwMode="auto">
          <a:xfrm>
            <a:off x="755650" y="2565400"/>
            <a:ext cx="2667000" cy="2087563"/>
            <a:chOff x="3107" y="1616"/>
            <a:chExt cx="1680" cy="1315"/>
          </a:xfrm>
        </p:grpSpPr>
        <p:pic>
          <p:nvPicPr>
            <p:cNvPr id="20491" name="Picture 28"/>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107" y="1617"/>
              <a:ext cx="1680" cy="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92" name="Group 29"/>
            <p:cNvGrpSpPr/>
            <p:nvPr/>
          </p:nvGrpSpPr>
          <p:grpSpPr bwMode="auto">
            <a:xfrm>
              <a:off x="3151" y="1616"/>
              <a:ext cx="999" cy="1044"/>
              <a:chOff x="521" y="1616"/>
              <a:chExt cx="999" cy="1044"/>
            </a:xfrm>
          </p:grpSpPr>
          <p:sp>
            <p:nvSpPr>
              <p:cNvPr id="20493" name="Line 30"/>
              <p:cNvSpPr>
                <a:spLocks noChangeShapeType="1"/>
              </p:cNvSpPr>
              <p:nvPr/>
            </p:nvSpPr>
            <p:spPr bwMode="auto">
              <a:xfrm>
                <a:off x="1474" y="1616"/>
                <a:ext cx="0" cy="99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494" name="Line 31"/>
              <p:cNvSpPr>
                <a:spLocks noChangeShapeType="1"/>
              </p:cNvSpPr>
              <p:nvPr/>
            </p:nvSpPr>
            <p:spPr bwMode="auto">
              <a:xfrm flipH="1">
                <a:off x="521" y="2614"/>
                <a:ext cx="953"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0495" name="Oval 32"/>
              <p:cNvSpPr>
                <a:spLocks noChangeArrowheads="1"/>
              </p:cNvSpPr>
              <p:nvPr/>
            </p:nvSpPr>
            <p:spPr bwMode="auto">
              <a:xfrm>
                <a:off x="1429" y="2569"/>
                <a:ext cx="91" cy="91"/>
              </a:xfrm>
              <a:prstGeom prst="ellipse">
                <a:avLst/>
              </a:prstGeom>
              <a:solidFill>
                <a:srgbClr val="D60093"/>
              </a:solidFill>
              <a:ln>
                <a:noFill/>
              </a:ln>
              <a:extLst>
                <a:ext uri="{91240B29-F687-4F45-9708-019B960494DF}">
                  <a14:hiddenLine xmlns:a14="http://schemas.microsoft.com/office/drawing/2010/main" w="9525">
                    <a:solidFill>
                      <a:srgbClr val="000000"/>
                    </a:solidFill>
                    <a:rou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sp>
        <p:nvSpPr>
          <p:cNvPr id="20486" name="Rectangle 41"/>
          <p:cNvSpPr>
            <a:spLocks noChangeArrowheads="1"/>
          </p:cNvSpPr>
          <p:nvPr/>
        </p:nvSpPr>
        <p:spPr bwMode="auto">
          <a:xfrm>
            <a:off x="179388" y="904875"/>
            <a:ext cx="8799512"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zh-CN" altLang="en-US" sz="3200" b="1">
                <a:latin typeface="华文楷体" pitchFamily="2" charset="-122"/>
                <a:ea typeface="华文楷体" pitchFamily="2" charset="-122"/>
              </a:rPr>
              <a:t>观察方格纸中图形的变换，并与同学进行交流。</a:t>
            </a:r>
            <a:endParaRPr lang="zh-CN" altLang="en-US" sz="3200" b="1">
              <a:latin typeface="华文楷体" pitchFamily="2" charset="-122"/>
              <a:ea typeface="华文楷体" pitchFamily="2" charset="-122"/>
            </a:endParaRPr>
          </a:p>
        </p:txBody>
      </p:sp>
      <p:sp>
        <p:nvSpPr>
          <p:cNvPr id="20487" name="Rectangle 43"/>
          <p:cNvSpPr>
            <a:spLocks noChangeArrowheads="1"/>
          </p:cNvSpPr>
          <p:nvPr/>
        </p:nvSpPr>
        <p:spPr bwMode="auto">
          <a:xfrm>
            <a:off x="1476375" y="3141663"/>
            <a:ext cx="493713"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en-US" altLang="zh-CN" sz="3600" b="1">
                <a:latin typeface="华文楷体" pitchFamily="2" charset="-122"/>
                <a:ea typeface="华文楷体" pitchFamily="2" charset="-122"/>
              </a:rPr>
              <a:t>A</a:t>
            </a:r>
            <a:endParaRPr lang="en-US" altLang="zh-CN" sz="3600" b="1">
              <a:latin typeface="华文楷体" pitchFamily="2" charset="-122"/>
              <a:ea typeface="华文楷体" pitchFamily="2" charset="-122"/>
            </a:endParaRPr>
          </a:p>
        </p:txBody>
      </p:sp>
      <p:sp>
        <p:nvSpPr>
          <p:cNvPr id="837676" name="Rectangle 44"/>
          <p:cNvSpPr>
            <a:spLocks noChangeArrowheads="1"/>
          </p:cNvSpPr>
          <p:nvPr/>
        </p:nvSpPr>
        <p:spPr bwMode="auto">
          <a:xfrm>
            <a:off x="5651500" y="3141663"/>
            <a:ext cx="46513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en-US" altLang="zh-CN" sz="3600" b="1">
                <a:latin typeface="华文楷体" pitchFamily="2" charset="-122"/>
                <a:ea typeface="华文楷体" pitchFamily="2" charset="-122"/>
              </a:rPr>
              <a:t>B</a:t>
            </a:r>
            <a:endParaRPr lang="en-US" altLang="zh-CN" sz="3600" b="1">
              <a:latin typeface="华文楷体" pitchFamily="2" charset="-122"/>
              <a:ea typeface="华文楷体" pitchFamily="2" charset="-122"/>
            </a:endParaRPr>
          </a:p>
        </p:txBody>
      </p:sp>
      <p:sp>
        <p:nvSpPr>
          <p:cNvPr id="837678" name="Line 46"/>
          <p:cNvSpPr>
            <a:spLocks noChangeShapeType="1"/>
          </p:cNvSpPr>
          <p:nvPr/>
        </p:nvSpPr>
        <p:spPr bwMode="auto">
          <a:xfrm>
            <a:off x="2339975" y="4714875"/>
            <a:ext cx="4319588" cy="0"/>
          </a:xfrm>
          <a:prstGeom prst="line">
            <a:avLst/>
          </a:prstGeom>
          <a:noFill/>
          <a:ln w="38100">
            <a:solidFill>
              <a:srgbClr val="FF0000"/>
            </a:solidFill>
            <a:round/>
            <a:tailEnd type="triangle" w="med" len="me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837679" name="Rectangle 47"/>
          <p:cNvSpPr>
            <a:spLocks noChangeArrowheads="1"/>
          </p:cNvSpPr>
          <p:nvPr/>
        </p:nvSpPr>
        <p:spPr bwMode="auto">
          <a:xfrm>
            <a:off x="2947988" y="4083050"/>
            <a:ext cx="273050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zh-CN" altLang="en-US" sz="3600" b="1" i="1">
                <a:solidFill>
                  <a:srgbClr val="FF0000"/>
                </a:solidFill>
                <a:latin typeface="华文楷体" pitchFamily="2" charset="-122"/>
                <a:ea typeface="华文楷体" pitchFamily="2" charset="-122"/>
              </a:rPr>
              <a:t>向右平移</a:t>
            </a:r>
            <a:r>
              <a:rPr lang="en-US" altLang="zh-CN" sz="3600" b="1" i="1">
                <a:solidFill>
                  <a:srgbClr val="FF0000"/>
                </a:solidFill>
                <a:latin typeface="华文楷体" pitchFamily="2" charset="-122"/>
                <a:ea typeface="华文楷体" pitchFamily="2" charset="-122"/>
              </a:rPr>
              <a:t>8</a:t>
            </a:r>
            <a:r>
              <a:rPr lang="zh-CN" altLang="en-US" sz="3600" b="1" i="1">
                <a:solidFill>
                  <a:srgbClr val="FF0000"/>
                </a:solidFill>
                <a:latin typeface="华文楷体" pitchFamily="2" charset="-122"/>
                <a:ea typeface="华文楷体" pitchFamily="2" charset="-122"/>
              </a:rPr>
              <a:t>格</a:t>
            </a:r>
            <a:endParaRPr lang="zh-CN" altLang="en-US" sz="3600" b="1" i="1">
              <a:solidFill>
                <a:srgbClr val="FF0000"/>
              </a:solidFill>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5.55556E-7 -3.93064E-6 L 0.46459 -3.93064E-6 " pathEditMode="relative" ptsTypes="AA">
                                      <p:cBhvr>
                                        <p:cTn id="8" dur="2000" fill="hold"/>
                                        <p:tgtEl>
                                          <p:spTgt spid="5"/>
                                        </p:tgtEl>
                                        <p:attrNameLst>
                                          <p:attrName>ppt_x</p:attrName>
                                          <p:attrName>ppt_y</p:attrName>
                                        </p:attrNameLst>
                                      </p:cBhvr>
                                    </p:animMotion>
                                  </p:childTnLst>
                                </p:cTn>
                              </p:par>
                            </p:childTnLst>
                          </p:cTn>
                        </p:par>
                        <p:par>
                          <p:cTn id="9" fill="hold">
                            <p:stCondLst>
                              <p:cond delay="0"/>
                            </p:stCondLst>
                            <p:childTnLst>
                              <p:par>
                                <p:cTn id="10" presetID="9" presetClass="entr" presetSubtype="0" fill="hold" grpId="0" nodeType="afterEffect">
                                  <p:stCondLst>
                                    <p:cond delay="0"/>
                                  </p:stCondLst>
                                  <p:childTnLst>
                                    <p:set>
                                      <p:cBhvr>
                                        <p:cTn id="11" dur="1" fill="hold">
                                          <p:stCondLst>
                                            <p:cond delay="0"/>
                                          </p:stCondLst>
                                        </p:cTn>
                                        <p:tgtEl>
                                          <p:spTgt spid="837676"/>
                                        </p:tgtEl>
                                        <p:attrNameLst>
                                          <p:attrName>style.visibility</p:attrName>
                                        </p:attrNameLst>
                                      </p:cBhvr>
                                      <p:to>
                                        <p:strVal val="visible"/>
                                      </p:to>
                                    </p:set>
                                    <p:animEffect transition="in" filter="dissolve">
                                      <p:cBhvr>
                                        <p:cTn id="12" dur="500"/>
                                        <p:tgtEl>
                                          <p:spTgt spid="83767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37678"/>
                                        </p:tgtEl>
                                        <p:attrNameLst>
                                          <p:attrName>style.visibility</p:attrName>
                                        </p:attrNameLst>
                                      </p:cBhvr>
                                      <p:to>
                                        <p:strVal val="visible"/>
                                      </p:to>
                                    </p:set>
                                    <p:animEffect transition="in" filter="wipe(left)">
                                      <p:cBhvr>
                                        <p:cTn id="17" dur="500"/>
                                        <p:tgtEl>
                                          <p:spTgt spid="837678"/>
                                        </p:tgtEl>
                                      </p:cBhvr>
                                    </p:animEffect>
                                  </p:childTnLst>
                                </p:cTn>
                              </p:par>
                            </p:childTnLst>
                          </p:cTn>
                        </p:par>
                        <p:par>
                          <p:cTn id="18" fill="hold">
                            <p:stCondLst>
                              <p:cond delay="500"/>
                            </p:stCondLst>
                            <p:childTnLst>
                              <p:par>
                                <p:cTn id="19" presetID="12" presetClass="entr" presetSubtype="8" fill="hold" grpId="0" nodeType="afterEffect">
                                  <p:stCondLst>
                                    <p:cond delay="0"/>
                                  </p:stCondLst>
                                  <p:childTnLst>
                                    <p:set>
                                      <p:cBhvr>
                                        <p:cTn id="20" dur="1" fill="hold">
                                          <p:stCondLst>
                                            <p:cond delay="0"/>
                                          </p:stCondLst>
                                        </p:cTn>
                                        <p:tgtEl>
                                          <p:spTgt spid="837679"/>
                                        </p:tgtEl>
                                        <p:attrNameLst>
                                          <p:attrName>style.visibility</p:attrName>
                                        </p:attrNameLst>
                                      </p:cBhvr>
                                      <p:to>
                                        <p:strVal val="visible"/>
                                      </p:to>
                                    </p:set>
                                    <p:animEffect transition="in" filter="slide(fromLeft)">
                                      <p:cBhvr>
                                        <p:cTn id="21" dur="500"/>
                                        <p:tgtEl>
                                          <p:spTgt spid="837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7676" grpId="0"/>
      <p:bldP spid="837678" grpId="0" animBg="1"/>
      <p:bldP spid="83767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1"/>
          <p:cNvSpPr txBox="1">
            <a:spLocks noChangeArrowheads="1"/>
          </p:cNvSpPr>
          <p:nvPr/>
        </p:nvSpPr>
        <p:spPr bwMode="auto">
          <a:xfrm>
            <a:off x="395288" y="1196975"/>
            <a:ext cx="77771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dirty="0">
                <a:latin typeface="华文楷体" pitchFamily="2" charset="-122"/>
                <a:ea typeface="华文楷体" pitchFamily="2" charset="-122"/>
              </a:rPr>
              <a:t>小学阶段己学过了哪些图形变换？</a:t>
            </a:r>
            <a:endParaRPr lang="zh-CN" altLang="en-US" sz="4000" b="1" dirty="0">
              <a:latin typeface="华文楷体" pitchFamily="2" charset="-122"/>
              <a:ea typeface="华文楷体" pitchFamily="2" charset="-122"/>
            </a:endParaRPr>
          </a:p>
        </p:txBody>
      </p:sp>
      <p:sp>
        <p:nvSpPr>
          <p:cNvPr id="15371" name="Text Box 11"/>
          <p:cNvSpPr txBox="1">
            <a:spLocks noChangeArrowheads="1"/>
          </p:cNvSpPr>
          <p:nvPr/>
        </p:nvSpPr>
        <p:spPr bwMode="auto">
          <a:xfrm>
            <a:off x="142875" y="2492375"/>
            <a:ext cx="8956675" cy="1754188"/>
          </a:xfrm>
          <a:prstGeom prst="rect">
            <a:avLst/>
          </a:prstGeom>
          <a:noFill/>
          <a:ln w="9525" algn="ctr">
            <a:noFill/>
            <a:miter lim="800000"/>
          </a:ln>
        </p:spPr>
        <p:txBody>
          <a:bodyPr wrap="none">
            <a:spAutoFit/>
          </a:bodyPr>
          <a:lstStyle/>
          <a:p>
            <a:pPr indent="457200" fontAlgn="auto">
              <a:lnSpc>
                <a:spcPct val="150000"/>
              </a:lnSpc>
              <a:spcBef>
                <a:spcPts val="0"/>
              </a:spcBef>
              <a:spcAft>
                <a:spcPts val="0"/>
              </a:spcAft>
              <a:defRPr/>
            </a:pPr>
            <a:r>
              <a:rPr lang="zh-CN" altLang="en-US" sz="3600" b="1" dirty="0">
                <a:solidFill>
                  <a:srgbClr val="FF0000"/>
                </a:solidFill>
                <a:latin typeface="华文楷体" pitchFamily="2" charset="-122"/>
                <a:ea typeface="华文楷体" pitchFamily="2" charset="-122"/>
              </a:rPr>
              <a:t>轴对称图形、图形的平移、图形的旋转、</a:t>
            </a:r>
            <a:endParaRPr lang="zh-CN" altLang="en-US" sz="3600" b="1" dirty="0">
              <a:solidFill>
                <a:srgbClr val="FF0000"/>
              </a:solidFill>
              <a:latin typeface="华文楷体" pitchFamily="2" charset="-122"/>
              <a:ea typeface="华文楷体" pitchFamily="2" charset="-122"/>
            </a:endParaRPr>
          </a:p>
          <a:p>
            <a:pPr fontAlgn="auto">
              <a:lnSpc>
                <a:spcPct val="150000"/>
              </a:lnSpc>
              <a:spcBef>
                <a:spcPts val="0"/>
              </a:spcBef>
              <a:spcAft>
                <a:spcPts val="0"/>
              </a:spcAft>
              <a:defRPr/>
            </a:pPr>
            <a:r>
              <a:rPr lang="zh-CN" altLang="en-US" sz="3600" b="1" dirty="0">
                <a:solidFill>
                  <a:srgbClr val="FF0000"/>
                </a:solidFill>
                <a:latin typeface="华文楷体" pitchFamily="2" charset="-122"/>
                <a:ea typeface="华文楷体" pitchFamily="2" charset="-122"/>
              </a:rPr>
              <a:t>图形的放大与缩小。</a:t>
            </a:r>
            <a:r>
              <a:rPr lang="zh-CN" altLang="en-US" b="1" dirty="0">
                <a:latin typeface="华文楷体" pitchFamily="2" charset="-122"/>
                <a:ea typeface="华文楷体" pitchFamily="2" charset="-122"/>
              </a:rPr>
              <a:t> </a:t>
            </a:r>
            <a:endParaRPr lang="zh-CN" altLang="en-US" b="1" dirty="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371">
                                            <p:txEl>
                                              <p:pRg st="0" end="0"/>
                                            </p:txEl>
                                          </p:spTgt>
                                        </p:tgtEl>
                                        <p:attrNameLst>
                                          <p:attrName>style.visibility</p:attrName>
                                        </p:attrNameLst>
                                      </p:cBhvr>
                                      <p:to>
                                        <p:strVal val="visible"/>
                                      </p:to>
                                    </p:set>
                                    <p:animEffect transition="in" filter="diamond(in)">
                                      <p:cBhvr>
                                        <p:cTn id="7" dur="500"/>
                                        <p:tgtEl>
                                          <p:spTgt spid="15371">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5371">
                                            <p:txEl>
                                              <p:pRg st="1" end="1"/>
                                            </p:txEl>
                                          </p:spTgt>
                                        </p:tgtEl>
                                        <p:attrNameLst>
                                          <p:attrName>style.visibility</p:attrName>
                                        </p:attrNameLst>
                                      </p:cBhvr>
                                      <p:to>
                                        <p:strVal val="visible"/>
                                      </p:to>
                                    </p:set>
                                    <p:animEffect transition="in" filter="diamond(in)">
                                      <p:cBhvr>
                                        <p:cTn id="10" dur="500"/>
                                        <p:tgtEl>
                                          <p:spTgt spid="153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79388" y="620713"/>
            <a:ext cx="8785225" cy="59039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nvGrpSpPr>
          <p:cNvPr id="21507" name="Group 3"/>
          <p:cNvGrpSpPr/>
          <p:nvPr/>
        </p:nvGrpSpPr>
        <p:grpSpPr bwMode="auto">
          <a:xfrm>
            <a:off x="827088" y="2060575"/>
            <a:ext cx="7345362" cy="2089150"/>
            <a:chOff x="521" y="1298"/>
            <a:chExt cx="4582" cy="1316"/>
          </a:xfrm>
        </p:grpSpPr>
        <p:sp>
          <p:nvSpPr>
            <p:cNvPr id="21538" name="Rectangle 4"/>
            <p:cNvSpPr>
              <a:spLocks noChangeArrowheads="1"/>
            </p:cNvSpPr>
            <p:nvPr/>
          </p:nvSpPr>
          <p:spPr bwMode="auto">
            <a:xfrm>
              <a:off x="522" y="1298"/>
              <a:ext cx="4581" cy="1316"/>
            </a:xfrm>
            <a:prstGeom prst="rect">
              <a:avLst/>
            </a:prstGeom>
            <a:solidFill>
              <a:srgbClr val="CCFFCC"/>
            </a:solidFill>
            <a:ln w="25400" algn="ctr">
              <a:solidFill>
                <a:srgbClr val="33CCCC"/>
              </a:solidFill>
              <a:miter lim="800000"/>
            </a:ln>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21539" name="Line 5"/>
            <p:cNvSpPr>
              <a:spLocks noChangeShapeType="1"/>
            </p:cNvSpPr>
            <p:nvPr/>
          </p:nvSpPr>
          <p:spPr bwMode="auto">
            <a:xfrm>
              <a:off x="521" y="1616"/>
              <a:ext cx="4582"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40" name="Line 6"/>
            <p:cNvSpPr>
              <a:spLocks noChangeShapeType="1"/>
            </p:cNvSpPr>
            <p:nvPr/>
          </p:nvSpPr>
          <p:spPr bwMode="auto">
            <a:xfrm>
              <a:off x="521" y="1979"/>
              <a:ext cx="4582"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41" name="Line 7"/>
            <p:cNvSpPr>
              <a:spLocks noChangeShapeType="1"/>
            </p:cNvSpPr>
            <p:nvPr/>
          </p:nvSpPr>
          <p:spPr bwMode="auto">
            <a:xfrm>
              <a:off x="521" y="2296"/>
              <a:ext cx="4582"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42" name="Line 8"/>
            <p:cNvSpPr>
              <a:spLocks noChangeShapeType="1"/>
            </p:cNvSpPr>
            <p:nvPr/>
          </p:nvSpPr>
          <p:spPr bwMode="auto">
            <a:xfrm rot="5400000">
              <a:off x="181"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43" name="Line 9"/>
            <p:cNvSpPr>
              <a:spLocks noChangeShapeType="1"/>
            </p:cNvSpPr>
            <p:nvPr/>
          </p:nvSpPr>
          <p:spPr bwMode="auto">
            <a:xfrm rot="5400000">
              <a:off x="498"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44" name="Line 10"/>
            <p:cNvSpPr>
              <a:spLocks noChangeShapeType="1"/>
            </p:cNvSpPr>
            <p:nvPr/>
          </p:nvSpPr>
          <p:spPr bwMode="auto">
            <a:xfrm rot="5400000">
              <a:off x="816"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45" name="Line 11"/>
            <p:cNvSpPr>
              <a:spLocks noChangeShapeType="1"/>
            </p:cNvSpPr>
            <p:nvPr/>
          </p:nvSpPr>
          <p:spPr bwMode="auto">
            <a:xfrm rot="5400000">
              <a:off x="1179"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46" name="Line 12"/>
            <p:cNvSpPr>
              <a:spLocks noChangeShapeType="1"/>
            </p:cNvSpPr>
            <p:nvPr/>
          </p:nvSpPr>
          <p:spPr bwMode="auto">
            <a:xfrm rot="5400000">
              <a:off x="1496"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47" name="Line 13"/>
            <p:cNvSpPr>
              <a:spLocks noChangeShapeType="1"/>
            </p:cNvSpPr>
            <p:nvPr/>
          </p:nvSpPr>
          <p:spPr bwMode="auto">
            <a:xfrm rot="5400000">
              <a:off x="1813"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48" name="Line 14"/>
            <p:cNvSpPr>
              <a:spLocks noChangeShapeType="1"/>
            </p:cNvSpPr>
            <p:nvPr/>
          </p:nvSpPr>
          <p:spPr bwMode="auto">
            <a:xfrm rot="5400000">
              <a:off x="2131"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49" name="Line 15"/>
            <p:cNvSpPr>
              <a:spLocks noChangeShapeType="1"/>
            </p:cNvSpPr>
            <p:nvPr/>
          </p:nvSpPr>
          <p:spPr bwMode="auto">
            <a:xfrm rot="5400000">
              <a:off x="2494"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50" name="Line 16"/>
            <p:cNvSpPr>
              <a:spLocks noChangeShapeType="1"/>
            </p:cNvSpPr>
            <p:nvPr/>
          </p:nvSpPr>
          <p:spPr bwMode="auto">
            <a:xfrm rot="5400000">
              <a:off x="2812"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51" name="Line 17"/>
            <p:cNvSpPr>
              <a:spLocks noChangeShapeType="1"/>
            </p:cNvSpPr>
            <p:nvPr/>
          </p:nvSpPr>
          <p:spPr bwMode="auto">
            <a:xfrm rot="5400000">
              <a:off x="3129"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52" name="Line 18"/>
            <p:cNvSpPr>
              <a:spLocks noChangeShapeType="1"/>
            </p:cNvSpPr>
            <p:nvPr/>
          </p:nvSpPr>
          <p:spPr bwMode="auto">
            <a:xfrm rot="5400000">
              <a:off x="3447"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53" name="Line 19"/>
            <p:cNvSpPr>
              <a:spLocks noChangeShapeType="1"/>
            </p:cNvSpPr>
            <p:nvPr/>
          </p:nvSpPr>
          <p:spPr bwMode="auto">
            <a:xfrm rot="5400000">
              <a:off x="3810"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54" name="Line 20"/>
            <p:cNvSpPr>
              <a:spLocks noChangeShapeType="1"/>
            </p:cNvSpPr>
            <p:nvPr/>
          </p:nvSpPr>
          <p:spPr bwMode="auto">
            <a:xfrm rot="5400000">
              <a:off x="4127" y="1956"/>
              <a:ext cx="1316" cy="0"/>
            </a:xfrm>
            <a:prstGeom prst="line">
              <a:avLst/>
            </a:prstGeom>
            <a:noFill/>
            <a:ln w="25400">
              <a:solidFill>
                <a:srgbClr val="33CCCC"/>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grpSp>
      <p:grpSp>
        <p:nvGrpSpPr>
          <p:cNvPr id="21508" name="Group 21"/>
          <p:cNvGrpSpPr/>
          <p:nvPr/>
        </p:nvGrpSpPr>
        <p:grpSpPr bwMode="auto">
          <a:xfrm>
            <a:off x="785813" y="2535238"/>
            <a:ext cx="2490787" cy="2268537"/>
            <a:chOff x="495" y="1597"/>
            <a:chExt cx="1569" cy="1429"/>
          </a:xfrm>
        </p:grpSpPr>
        <p:pic>
          <p:nvPicPr>
            <p:cNvPr id="21533" name="Picture 22"/>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495" y="1597"/>
              <a:ext cx="1569" cy="1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34" name="Group 23"/>
            <p:cNvGrpSpPr/>
            <p:nvPr/>
          </p:nvGrpSpPr>
          <p:grpSpPr bwMode="auto">
            <a:xfrm>
              <a:off x="521" y="1616"/>
              <a:ext cx="999" cy="1044"/>
              <a:chOff x="521" y="1616"/>
              <a:chExt cx="999" cy="1044"/>
            </a:xfrm>
          </p:grpSpPr>
          <p:sp>
            <p:nvSpPr>
              <p:cNvPr id="21535" name="Line 24"/>
              <p:cNvSpPr>
                <a:spLocks noChangeShapeType="1"/>
              </p:cNvSpPr>
              <p:nvPr/>
            </p:nvSpPr>
            <p:spPr bwMode="auto">
              <a:xfrm>
                <a:off x="1474" y="1616"/>
                <a:ext cx="0" cy="99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36" name="Line 25"/>
              <p:cNvSpPr>
                <a:spLocks noChangeShapeType="1"/>
              </p:cNvSpPr>
              <p:nvPr/>
            </p:nvSpPr>
            <p:spPr bwMode="auto">
              <a:xfrm flipH="1">
                <a:off x="521" y="2614"/>
                <a:ext cx="953"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37" name="Oval 26"/>
              <p:cNvSpPr>
                <a:spLocks noChangeArrowheads="1"/>
              </p:cNvSpPr>
              <p:nvPr/>
            </p:nvSpPr>
            <p:spPr bwMode="auto">
              <a:xfrm>
                <a:off x="1429" y="2569"/>
                <a:ext cx="91" cy="91"/>
              </a:xfrm>
              <a:prstGeom prst="ellipse">
                <a:avLst/>
              </a:prstGeom>
              <a:solidFill>
                <a:srgbClr val="D60093"/>
              </a:solidFill>
              <a:ln>
                <a:noFill/>
              </a:ln>
              <a:extLst>
                <a:ext uri="{91240B29-F687-4F45-9708-019B960494DF}">
                  <a14:hiddenLine xmlns:a14="http://schemas.microsoft.com/office/drawing/2010/main" w="9525">
                    <a:solidFill>
                      <a:srgbClr val="000000"/>
                    </a:solidFill>
                    <a:rou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grpSp>
        <p:nvGrpSpPr>
          <p:cNvPr id="21509" name="Group 27"/>
          <p:cNvGrpSpPr/>
          <p:nvPr/>
        </p:nvGrpSpPr>
        <p:grpSpPr bwMode="auto">
          <a:xfrm>
            <a:off x="5003800" y="2565400"/>
            <a:ext cx="2667000" cy="2087563"/>
            <a:chOff x="3107" y="1616"/>
            <a:chExt cx="1680" cy="1315"/>
          </a:xfrm>
        </p:grpSpPr>
        <p:pic>
          <p:nvPicPr>
            <p:cNvPr id="21528" name="Picture 28"/>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107" y="1617"/>
              <a:ext cx="1680" cy="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29" name="Group 29"/>
            <p:cNvGrpSpPr/>
            <p:nvPr/>
          </p:nvGrpSpPr>
          <p:grpSpPr bwMode="auto">
            <a:xfrm>
              <a:off x="3151" y="1616"/>
              <a:ext cx="999" cy="1044"/>
              <a:chOff x="521" y="1616"/>
              <a:chExt cx="999" cy="1044"/>
            </a:xfrm>
          </p:grpSpPr>
          <p:sp>
            <p:nvSpPr>
              <p:cNvPr id="21530" name="Line 30"/>
              <p:cNvSpPr>
                <a:spLocks noChangeShapeType="1"/>
              </p:cNvSpPr>
              <p:nvPr/>
            </p:nvSpPr>
            <p:spPr bwMode="auto">
              <a:xfrm>
                <a:off x="1474" y="1616"/>
                <a:ext cx="0" cy="99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31" name="Line 31"/>
              <p:cNvSpPr>
                <a:spLocks noChangeShapeType="1"/>
              </p:cNvSpPr>
              <p:nvPr/>
            </p:nvSpPr>
            <p:spPr bwMode="auto">
              <a:xfrm flipH="1">
                <a:off x="521" y="2614"/>
                <a:ext cx="953"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32" name="Oval 32"/>
              <p:cNvSpPr>
                <a:spLocks noChangeArrowheads="1"/>
              </p:cNvSpPr>
              <p:nvPr/>
            </p:nvSpPr>
            <p:spPr bwMode="auto">
              <a:xfrm>
                <a:off x="1429" y="2569"/>
                <a:ext cx="91" cy="91"/>
              </a:xfrm>
              <a:prstGeom prst="ellipse">
                <a:avLst/>
              </a:prstGeom>
              <a:solidFill>
                <a:srgbClr val="D60093"/>
              </a:solidFill>
              <a:ln>
                <a:noFill/>
              </a:ln>
              <a:extLst>
                <a:ext uri="{91240B29-F687-4F45-9708-019B960494DF}">
                  <a14:hiddenLine xmlns:a14="http://schemas.microsoft.com/office/drawing/2010/main" w="9525">
                    <a:solidFill>
                      <a:srgbClr val="000000"/>
                    </a:solidFill>
                    <a:rou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sp>
        <p:nvSpPr>
          <p:cNvPr id="21510" name="Rectangle 33"/>
          <p:cNvSpPr>
            <a:spLocks noChangeArrowheads="1"/>
          </p:cNvSpPr>
          <p:nvPr/>
        </p:nvSpPr>
        <p:spPr bwMode="auto">
          <a:xfrm>
            <a:off x="179388" y="904875"/>
            <a:ext cx="8902094" cy="586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zh-CN" altLang="en-US" sz="3200" b="1" dirty="0">
                <a:latin typeface="华文楷体" pitchFamily="2" charset="-122"/>
                <a:ea typeface="华文楷体" pitchFamily="2" charset="-122"/>
              </a:rPr>
              <a:t>观察方格纸中图形的变换，并与同学进行交流</a:t>
            </a:r>
            <a:r>
              <a:rPr lang="zh-CN" altLang="en-US" sz="3200" b="1" dirty="0" smtClean="0">
                <a:latin typeface="华文楷体" pitchFamily="2" charset="-122"/>
                <a:ea typeface="华文楷体" pitchFamily="2" charset="-122"/>
              </a:rPr>
              <a:t>。 </a:t>
            </a:r>
            <a:endParaRPr lang="zh-CN" altLang="en-US" sz="3200" b="1" dirty="0">
              <a:latin typeface="华文楷体" pitchFamily="2" charset="-122"/>
              <a:ea typeface="华文楷体" pitchFamily="2" charset="-122"/>
            </a:endParaRPr>
          </a:p>
        </p:txBody>
      </p:sp>
      <p:sp>
        <p:nvSpPr>
          <p:cNvPr id="21511" name="Rectangle 34"/>
          <p:cNvSpPr>
            <a:spLocks noChangeArrowheads="1"/>
          </p:cNvSpPr>
          <p:nvPr/>
        </p:nvSpPr>
        <p:spPr bwMode="auto">
          <a:xfrm>
            <a:off x="1476375" y="3141663"/>
            <a:ext cx="493713"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en-US" altLang="zh-CN" sz="3600" b="1">
                <a:latin typeface="华文楷体" pitchFamily="2" charset="-122"/>
                <a:ea typeface="华文楷体" pitchFamily="2" charset="-122"/>
              </a:rPr>
              <a:t>A</a:t>
            </a:r>
            <a:endParaRPr lang="en-US" altLang="zh-CN" sz="3600" b="1">
              <a:latin typeface="华文楷体" pitchFamily="2" charset="-122"/>
              <a:ea typeface="华文楷体" pitchFamily="2" charset="-122"/>
            </a:endParaRPr>
          </a:p>
        </p:txBody>
      </p:sp>
      <p:sp>
        <p:nvSpPr>
          <p:cNvPr id="21512" name="Rectangle 35"/>
          <p:cNvSpPr>
            <a:spLocks noChangeArrowheads="1"/>
          </p:cNvSpPr>
          <p:nvPr/>
        </p:nvSpPr>
        <p:spPr bwMode="auto">
          <a:xfrm>
            <a:off x="5651500" y="3141663"/>
            <a:ext cx="46513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en-US" altLang="zh-CN" sz="3600" b="1">
                <a:latin typeface="华文楷体" pitchFamily="2" charset="-122"/>
                <a:ea typeface="华文楷体" pitchFamily="2" charset="-122"/>
              </a:rPr>
              <a:t>B</a:t>
            </a:r>
            <a:endParaRPr lang="en-US" altLang="zh-CN" sz="3600" b="1">
              <a:latin typeface="华文楷体" pitchFamily="2" charset="-122"/>
              <a:ea typeface="华文楷体" pitchFamily="2" charset="-122"/>
            </a:endParaRPr>
          </a:p>
        </p:txBody>
      </p:sp>
      <p:sp>
        <p:nvSpPr>
          <p:cNvPr id="839717" name="Rectangle 37"/>
          <p:cNvSpPr>
            <a:spLocks noChangeArrowheads="1"/>
          </p:cNvSpPr>
          <p:nvPr/>
        </p:nvSpPr>
        <p:spPr bwMode="auto">
          <a:xfrm>
            <a:off x="5170488" y="4149725"/>
            <a:ext cx="310515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zh-CN" altLang="en-US" sz="3600" b="1">
                <a:solidFill>
                  <a:srgbClr val="FF0000"/>
                </a:solidFill>
                <a:latin typeface="华文楷体" pitchFamily="2" charset="-122"/>
                <a:ea typeface="华文楷体" pitchFamily="2" charset="-122"/>
              </a:rPr>
              <a:t>顺时针旋转</a:t>
            </a:r>
            <a:r>
              <a:rPr lang="en-US" altLang="zh-CN" sz="3600" b="1">
                <a:solidFill>
                  <a:srgbClr val="FF0000"/>
                </a:solidFill>
                <a:latin typeface="华文楷体" pitchFamily="2" charset="-122"/>
                <a:ea typeface="华文楷体" pitchFamily="2" charset="-122"/>
              </a:rPr>
              <a:t>90</a:t>
            </a:r>
            <a:r>
              <a:rPr lang="en-US" altLang="zh-CN" sz="3600" b="1" baseline="30000">
                <a:solidFill>
                  <a:srgbClr val="FF0000"/>
                </a:solidFill>
                <a:latin typeface="华文楷体" pitchFamily="2" charset="-122"/>
                <a:ea typeface="华文楷体" pitchFamily="2" charset="-122"/>
              </a:rPr>
              <a:t>0</a:t>
            </a:r>
            <a:endParaRPr lang="en-US" altLang="zh-CN" sz="3600" b="1" baseline="30000">
              <a:solidFill>
                <a:srgbClr val="FF0000"/>
              </a:solidFill>
              <a:latin typeface="华文楷体" pitchFamily="2" charset="-122"/>
              <a:ea typeface="华文楷体" pitchFamily="2" charset="-122"/>
            </a:endParaRPr>
          </a:p>
        </p:txBody>
      </p:sp>
      <p:grpSp>
        <p:nvGrpSpPr>
          <p:cNvPr id="7" name="Group 38"/>
          <p:cNvGrpSpPr/>
          <p:nvPr/>
        </p:nvGrpSpPr>
        <p:grpSpPr bwMode="auto">
          <a:xfrm>
            <a:off x="5072063" y="2565400"/>
            <a:ext cx="3100387" cy="3097213"/>
            <a:chOff x="3150" y="1616"/>
            <a:chExt cx="1953" cy="1951"/>
          </a:xfrm>
        </p:grpSpPr>
        <p:grpSp>
          <p:nvGrpSpPr>
            <p:cNvPr id="21521" name="Group 39"/>
            <p:cNvGrpSpPr/>
            <p:nvPr/>
          </p:nvGrpSpPr>
          <p:grpSpPr bwMode="auto">
            <a:xfrm>
              <a:off x="3150" y="1616"/>
              <a:ext cx="1680" cy="1315"/>
              <a:chOff x="3107" y="1616"/>
              <a:chExt cx="1680" cy="1315"/>
            </a:xfrm>
          </p:grpSpPr>
          <p:pic>
            <p:nvPicPr>
              <p:cNvPr id="21523" name="Picture 40"/>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107" y="1617"/>
                <a:ext cx="1680" cy="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24" name="Group 41"/>
              <p:cNvGrpSpPr/>
              <p:nvPr/>
            </p:nvGrpSpPr>
            <p:grpSpPr bwMode="auto">
              <a:xfrm>
                <a:off x="3151" y="1616"/>
                <a:ext cx="999" cy="1044"/>
                <a:chOff x="521" y="1616"/>
                <a:chExt cx="999" cy="1044"/>
              </a:xfrm>
            </p:grpSpPr>
            <p:sp>
              <p:nvSpPr>
                <p:cNvPr id="21525" name="Line 42"/>
                <p:cNvSpPr>
                  <a:spLocks noChangeShapeType="1"/>
                </p:cNvSpPr>
                <p:nvPr/>
              </p:nvSpPr>
              <p:spPr bwMode="auto">
                <a:xfrm>
                  <a:off x="1474" y="1616"/>
                  <a:ext cx="0" cy="99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26" name="Line 43"/>
                <p:cNvSpPr>
                  <a:spLocks noChangeShapeType="1"/>
                </p:cNvSpPr>
                <p:nvPr/>
              </p:nvSpPr>
              <p:spPr bwMode="auto">
                <a:xfrm flipH="1">
                  <a:off x="521" y="2614"/>
                  <a:ext cx="953"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27" name="Oval 44"/>
                <p:cNvSpPr>
                  <a:spLocks noChangeArrowheads="1"/>
                </p:cNvSpPr>
                <p:nvPr/>
              </p:nvSpPr>
              <p:spPr bwMode="auto">
                <a:xfrm>
                  <a:off x="1429" y="2569"/>
                  <a:ext cx="91" cy="91"/>
                </a:xfrm>
                <a:prstGeom prst="ellipse">
                  <a:avLst/>
                </a:prstGeom>
                <a:solidFill>
                  <a:srgbClr val="D60093"/>
                </a:solidFill>
                <a:ln>
                  <a:noFill/>
                </a:ln>
                <a:extLst>
                  <a:ext uri="{91240B29-F687-4F45-9708-019B960494DF}">
                    <a14:hiddenLine xmlns:a14="http://schemas.microsoft.com/office/drawing/2010/main" w="9525">
                      <a:solidFill>
                        <a:srgbClr val="000000"/>
                      </a:solidFill>
                      <a:rou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grpSp>
        <p:sp>
          <p:nvSpPr>
            <p:cNvPr id="21522" name="Oval 45"/>
            <p:cNvSpPr>
              <a:spLocks noChangeArrowheads="1"/>
            </p:cNvSpPr>
            <p:nvPr/>
          </p:nvSpPr>
          <p:spPr bwMode="auto">
            <a:xfrm>
              <a:off x="3152" y="1616"/>
              <a:ext cx="1951" cy="1951"/>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sp>
        <p:nvSpPr>
          <p:cNvPr id="839726" name="Rectangle 46"/>
          <p:cNvSpPr>
            <a:spLocks noChangeArrowheads="1"/>
          </p:cNvSpPr>
          <p:nvPr/>
        </p:nvSpPr>
        <p:spPr bwMode="auto">
          <a:xfrm>
            <a:off x="6953250" y="3148013"/>
            <a:ext cx="474663"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pPr>
              <a:spcBef>
                <a:spcPct val="30000"/>
              </a:spcBef>
            </a:pPr>
            <a:r>
              <a:rPr lang="en-US" altLang="zh-CN" sz="3600" b="1">
                <a:latin typeface="华文楷体" pitchFamily="2" charset="-122"/>
                <a:ea typeface="华文楷体" pitchFamily="2" charset="-122"/>
              </a:rPr>
              <a:t>C</a:t>
            </a:r>
            <a:endParaRPr lang="en-US" altLang="zh-CN" sz="3600" b="1">
              <a:latin typeface="华文楷体" pitchFamily="2" charset="-122"/>
              <a:ea typeface="华文楷体" pitchFamily="2" charset="-122"/>
            </a:endParaRPr>
          </a:p>
        </p:txBody>
      </p:sp>
      <p:grpSp>
        <p:nvGrpSpPr>
          <p:cNvPr id="10" name="Group 54"/>
          <p:cNvGrpSpPr/>
          <p:nvPr/>
        </p:nvGrpSpPr>
        <p:grpSpPr bwMode="auto">
          <a:xfrm>
            <a:off x="6084888" y="4652963"/>
            <a:ext cx="1511300" cy="1008062"/>
            <a:chOff x="3833" y="2931"/>
            <a:chExt cx="952" cy="635"/>
          </a:xfrm>
        </p:grpSpPr>
        <p:sp>
          <p:nvSpPr>
            <p:cNvPr id="21517" name="Oval 50"/>
            <p:cNvSpPr>
              <a:spLocks noChangeArrowheads="1"/>
            </p:cNvSpPr>
            <p:nvPr/>
          </p:nvSpPr>
          <p:spPr bwMode="auto">
            <a:xfrm>
              <a:off x="3969" y="2931"/>
              <a:ext cx="454" cy="454"/>
            </a:xfrm>
            <a:prstGeom prst="ellipse">
              <a:avLst/>
            </a:prstGeom>
            <a:noFill/>
            <a:ln w="38100" algn="ctr">
              <a:solidFill>
                <a:srgbClr val="FF0000"/>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sp>
          <p:nvSpPr>
            <p:cNvPr id="21518" name="Line 51"/>
            <p:cNvSpPr>
              <a:spLocks noChangeShapeType="1"/>
            </p:cNvSpPr>
            <p:nvPr/>
          </p:nvSpPr>
          <p:spPr bwMode="auto">
            <a:xfrm flipH="1" flipV="1">
              <a:off x="4286" y="3079"/>
              <a:ext cx="136" cy="79"/>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19" name="Line 52"/>
            <p:cNvSpPr>
              <a:spLocks noChangeShapeType="1"/>
            </p:cNvSpPr>
            <p:nvPr/>
          </p:nvSpPr>
          <p:spPr bwMode="auto">
            <a:xfrm flipV="1">
              <a:off x="4422" y="3022"/>
              <a:ext cx="78" cy="136"/>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wrap="none" lIns="90000" tIns="46800" rIns="90000" bIns="46800" anchor="ctr"/>
            <a:lstStyle/>
            <a:p>
              <a:endParaRPr lang="zh-CN" altLang="en-US"/>
            </a:p>
          </p:txBody>
        </p:sp>
        <p:sp>
          <p:nvSpPr>
            <p:cNvPr id="21520" name="Rectangle 53"/>
            <p:cNvSpPr>
              <a:spLocks noChangeArrowheads="1"/>
            </p:cNvSpPr>
            <p:nvPr/>
          </p:nvSpPr>
          <p:spPr bwMode="auto">
            <a:xfrm>
              <a:off x="3833" y="3158"/>
              <a:ext cx="952" cy="40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华文楷体" pitchFamily="2" charset="-122"/>
                <a:ea typeface="华文楷体"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8" presetClass="emph" presetSubtype="0" fill="hold" nodeType="withEffect">
                                  <p:stCondLst>
                                    <p:cond delay="0"/>
                                  </p:stCondLst>
                                  <p:childTnLst>
                                    <p:animRot by="5400000">
                                      <p:cBhvr>
                                        <p:cTn id="8" dur="2000" fill="hold"/>
                                        <p:tgtEl>
                                          <p:spTgt spid="7"/>
                                        </p:tgtEl>
                                        <p:attrNameLst>
                                          <p:attrName>r</p:attrName>
                                        </p:attrNameLst>
                                      </p:cBhvr>
                                    </p:animRot>
                                  </p:childTnLst>
                                </p:cTn>
                              </p:par>
                            </p:childTnLst>
                          </p:cTn>
                        </p:par>
                        <p:par>
                          <p:cTn id="9" fill="hold">
                            <p:stCondLst>
                              <p:cond delay="0"/>
                            </p:stCondLst>
                            <p:childTnLst>
                              <p:par>
                                <p:cTn id="10" presetID="9" presetClass="entr" presetSubtype="0" fill="hold" grpId="0" nodeType="afterEffect">
                                  <p:stCondLst>
                                    <p:cond delay="0"/>
                                  </p:stCondLst>
                                  <p:childTnLst>
                                    <p:set>
                                      <p:cBhvr>
                                        <p:cTn id="11" dur="1" fill="hold">
                                          <p:stCondLst>
                                            <p:cond delay="0"/>
                                          </p:stCondLst>
                                        </p:cTn>
                                        <p:tgtEl>
                                          <p:spTgt spid="839726"/>
                                        </p:tgtEl>
                                        <p:attrNameLst>
                                          <p:attrName>style.visibility</p:attrName>
                                        </p:attrNameLst>
                                      </p:cBhvr>
                                      <p:to>
                                        <p:strVal val="visible"/>
                                      </p:to>
                                    </p:set>
                                    <p:animEffect transition="in" filter="dissolve">
                                      <p:cBhvr>
                                        <p:cTn id="12" dur="500"/>
                                        <p:tgtEl>
                                          <p:spTgt spid="8397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500"/>
                            </p:stCondLst>
                            <p:childTnLst>
                              <p:par>
                                <p:cTn id="19" presetID="12" presetClass="entr" presetSubtype="8" fill="hold" grpId="0" nodeType="afterEffect">
                                  <p:stCondLst>
                                    <p:cond delay="0"/>
                                  </p:stCondLst>
                                  <p:childTnLst>
                                    <p:set>
                                      <p:cBhvr>
                                        <p:cTn id="20" dur="1" fill="hold">
                                          <p:stCondLst>
                                            <p:cond delay="0"/>
                                          </p:stCondLst>
                                        </p:cTn>
                                        <p:tgtEl>
                                          <p:spTgt spid="839717"/>
                                        </p:tgtEl>
                                        <p:attrNameLst>
                                          <p:attrName>style.visibility</p:attrName>
                                        </p:attrNameLst>
                                      </p:cBhvr>
                                      <p:to>
                                        <p:strVal val="visible"/>
                                      </p:to>
                                    </p:set>
                                    <p:animEffect transition="in" filter="slide(fromLeft)">
                                      <p:cBhvr>
                                        <p:cTn id="21" dur="500"/>
                                        <p:tgtEl>
                                          <p:spTgt spid="839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7" grpId="0"/>
      <p:bldP spid="8397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3"/>
          <p:cNvSpPr>
            <a:spLocks noGrp="1" noChangeArrowheads="1"/>
          </p:cNvSpPr>
          <p:nvPr>
            <p:ph type="body" idx="1"/>
          </p:nvPr>
        </p:nvSpPr>
        <p:spPr>
          <a:xfrm>
            <a:off x="395536" y="1052736"/>
            <a:ext cx="8507412" cy="4680520"/>
          </a:xfrm>
        </p:spPr>
        <p:txBody>
          <a:bodyPr rtlCol="0">
            <a:normAutofit/>
          </a:bodyPr>
          <a:lstStyle/>
          <a:p>
            <a:pPr marL="0" eaLnBrk="1" fontAlgn="auto" hangingPunct="1">
              <a:lnSpc>
                <a:spcPct val="150000"/>
              </a:lnSpc>
              <a:spcBef>
                <a:spcPct val="0"/>
              </a:spcBef>
              <a:spcAft>
                <a:spcPts val="0"/>
              </a:spcAft>
              <a:buFont typeface="Arial" panose="020B0604020202020204" pitchFamily="34" charset="0"/>
              <a:buChar char="•"/>
              <a:defRPr/>
            </a:pPr>
            <a:r>
              <a:rPr lang="zh-CN" altLang="en-US" sz="2800" b="1" dirty="0" smtClean="0">
                <a:latin typeface="华文楷体" pitchFamily="2" charset="-122"/>
                <a:ea typeface="华文楷体" pitchFamily="2" charset="-122"/>
              </a:rPr>
              <a:t>把一个图形整体沿某条直线方向平行移动一定的距离的过程，称作</a:t>
            </a:r>
            <a:r>
              <a:rPr lang="zh-CN" altLang="en-US" sz="2800" b="1" dirty="0" smtClean="0">
                <a:solidFill>
                  <a:srgbClr val="FF0000"/>
                </a:solidFill>
                <a:latin typeface="华文楷体" pitchFamily="2" charset="-122"/>
                <a:ea typeface="华文楷体" pitchFamily="2" charset="-122"/>
              </a:rPr>
              <a:t>平移</a:t>
            </a:r>
            <a:r>
              <a:rPr lang="zh-CN" altLang="en-US" sz="2800" b="1" dirty="0" smtClean="0">
                <a:latin typeface="华文楷体" pitchFamily="2" charset="-122"/>
                <a:ea typeface="华文楷体" pitchFamily="2" charset="-122"/>
              </a:rPr>
              <a:t>。决定平移后图形的位置，关键两点：一是</a:t>
            </a:r>
            <a:r>
              <a:rPr lang="zh-CN" altLang="en-US" sz="2800" b="1" dirty="0" smtClean="0">
                <a:solidFill>
                  <a:srgbClr val="FF0000"/>
                </a:solidFill>
                <a:latin typeface="华文楷体" pitchFamily="2" charset="-122"/>
                <a:ea typeface="华文楷体" pitchFamily="2" charset="-122"/>
              </a:rPr>
              <a:t>平移的方向</a:t>
            </a:r>
            <a:r>
              <a:rPr lang="zh-CN" altLang="en-US" sz="2800" b="1" dirty="0" smtClean="0">
                <a:latin typeface="华文楷体" pitchFamily="2" charset="-122"/>
                <a:ea typeface="华文楷体" pitchFamily="2" charset="-122"/>
              </a:rPr>
              <a:t>，二是</a:t>
            </a:r>
            <a:r>
              <a:rPr lang="zh-CN" altLang="en-US" sz="2800" b="1" dirty="0" smtClean="0">
                <a:solidFill>
                  <a:srgbClr val="FF0000"/>
                </a:solidFill>
                <a:latin typeface="华文楷体" pitchFamily="2" charset="-122"/>
                <a:ea typeface="华文楷体" pitchFamily="2" charset="-122"/>
              </a:rPr>
              <a:t>平移的距离</a:t>
            </a:r>
            <a:r>
              <a:rPr lang="zh-CN" altLang="en-US" sz="2800" b="1" dirty="0" smtClean="0">
                <a:latin typeface="华文楷体" pitchFamily="2" charset="-122"/>
                <a:ea typeface="华文楷体" pitchFamily="2" charset="-122"/>
              </a:rPr>
              <a:t>。</a:t>
            </a:r>
            <a:endParaRPr lang="en-US" altLang="zh-CN" sz="2800" b="1" dirty="0" smtClean="0">
              <a:latin typeface="华文楷体" pitchFamily="2" charset="-122"/>
              <a:ea typeface="华文楷体" pitchFamily="2" charset="-122"/>
            </a:endParaRPr>
          </a:p>
          <a:p>
            <a:pPr marL="0" eaLnBrk="1" fontAlgn="auto" hangingPunct="1">
              <a:lnSpc>
                <a:spcPct val="150000"/>
              </a:lnSpc>
              <a:spcBef>
                <a:spcPct val="0"/>
              </a:spcBef>
              <a:spcAft>
                <a:spcPts val="0"/>
              </a:spcAft>
              <a:buFont typeface="Arial" panose="020B0604020202020204" pitchFamily="34" charset="0"/>
              <a:buChar char="•"/>
              <a:defRPr/>
            </a:pPr>
            <a:r>
              <a:rPr lang="zh-CN" altLang="en-US" sz="2800" b="1" dirty="0" smtClean="0">
                <a:solidFill>
                  <a:srgbClr val="0000FF"/>
                </a:solidFill>
                <a:latin typeface="华文楷体" pitchFamily="2" charset="-122"/>
                <a:ea typeface="华文楷体" pitchFamily="2" charset="-122"/>
              </a:rPr>
              <a:t>把一个图形围绕某一固定点按顺时针或逆时针方向转动一定的角度的过程，称作</a:t>
            </a:r>
            <a:r>
              <a:rPr lang="zh-CN" altLang="en-US" sz="2800" b="1" dirty="0" smtClean="0">
                <a:solidFill>
                  <a:srgbClr val="FF0000"/>
                </a:solidFill>
                <a:latin typeface="华文楷体" pitchFamily="2" charset="-122"/>
                <a:ea typeface="华文楷体" pitchFamily="2" charset="-122"/>
              </a:rPr>
              <a:t>旋转</a:t>
            </a:r>
            <a:r>
              <a:rPr lang="zh-CN" altLang="en-US" sz="2800" b="1" dirty="0" smtClean="0">
                <a:solidFill>
                  <a:srgbClr val="0000FF"/>
                </a:solidFill>
                <a:latin typeface="华文楷体" pitchFamily="2" charset="-122"/>
                <a:ea typeface="华文楷体" pitchFamily="2" charset="-122"/>
              </a:rPr>
              <a:t>。决定图形旋转后的位置，关键是三点：一是</a:t>
            </a:r>
            <a:r>
              <a:rPr lang="zh-CN" altLang="en-US" sz="2800" b="1" dirty="0" smtClean="0">
                <a:solidFill>
                  <a:srgbClr val="FF0000"/>
                </a:solidFill>
                <a:latin typeface="华文楷体" pitchFamily="2" charset="-122"/>
                <a:ea typeface="华文楷体" pitchFamily="2" charset="-122"/>
              </a:rPr>
              <a:t>固定的点</a:t>
            </a:r>
            <a:r>
              <a:rPr lang="zh-CN" altLang="en-US" sz="2800" b="1" dirty="0" smtClean="0">
                <a:solidFill>
                  <a:srgbClr val="0000FF"/>
                </a:solidFill>
                <a:latin typeface="华文楷体" pitchFamily="2" charset="-122"/>
                <a:ea typeface="华文楷体" pitchFamily="2" charset="-122"/>
              </a:rPr>
              <a:t>，二是</a:t>
            </a:r>
            <a:r>
              <a:rPr lang="zh-CN" altLang="en-US" sz="2800" b="1" dirty="0" smtClean="0">
                <a:solidFill>
                  <a:srgbClr val="FF0000"/>
                </a:solidFill>
                <a:latin typeface="华文楷体" pitchFamily="2" charset="-122"/>
                <a:ea typeface="华文楷体" pitchFamily="2" charset="-122"/>
              </a:rPr>
              <a:t>旋转的方向</a:t>
            </a:r>
            <a:r>
              <a:rPr lang="zh-CN" altLang="en-US" sz="2800" b="1" dirty="0" smtClean="0">
                <a:solidFill>
                  <a:srgbClr val="0000FF"/>
                </a:solidFill>
                <a:latin typeface="华文楷体" pitchFamily="2" charset="-122"/>
                <a:ea typeface="华文楷体" pitchFamily="2" charset="-122"/>
              </a:rPr>
              <a:t>，三是</a:t>
            </a:r>
            <a:r>
              <a:rPr lang="zh-CN" altLang="en-US" sz="2800" b="1" dirty="0" smtClean="0">
                <a:solidFill>
                  <a:srgbClr val="FF0000"/>
                </a:solidFill>
                <a:latin typeface="华文楷体" pitchFamily="2" charset="-122"/>
                <a:ea typeface="华文楷体" pitchFamily="2" charset="-122"/>
              </a:rPr>
              <a:t>旋转的角度</a:t>
            </a:r>
            <a:r>
              <a:rPr lang="zh-CN" altLang="en-US" sz="2800" b="1" dirty="0" smtClean="0">
                <a:solidFill>
                  <a:srgbClr val="0000FF"/>
                </a:solidFill>
                <a:latin typeface="华文楷体" pitchFamily="2" charset="-122"/>
                <a:ea typeface="华文楷体" pitchFamily="2" charset="-122"/>
              </a:rPr>
              <a:t>。</a:t>
            </a:r>
            <a:endParaRPr lang="zh-CN" altLang="en-US" sz="2800" b="1" dirty="0" smtClean="0">
              <a:solidFill>
                <a:srgbClr val="0000FF"/>
              </a:solidFill>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animEffect transition="in" filter="dissolve">
                                      <p:cBhvr>
                                        <p:cTn id="7" dur="500"/>
                                        <p:tgtEl>
                                          <p:spTgt spid="931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3187">
                                            <p:txEl>
                                              <p:pRg st="1" end="1"/>
                                            </p:txEl>
                                          </p:spTgt>
                                        </p:tgtEl>
                                        <p:attrNameLst>
                                          <p:attrName>style.visibility</p:attrName>
                                        </p:attrNameLst>
                                      </p:cBhvr>
                                      <p:to>
                                        <p:strVal val="visible"/>
                                      </p:to>
                                    </p:set>
                                    <p:animEffect transition="in" filter="checkerboard(across)">
                                      <p:cBhvr>
                                        <p:cTn id="12" dur="500"/>
                                        <p:tgtEl>
                                          <p:spTgt spid="931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665516" y="681920"/>
            <a:ext cx="7858125"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50000"/>
              </a:lnSpc>
            </a:pPr>
            <a:r>
              <a:rPr lang="zh-CN" altLang="en-US" sz="3200" b="1" dirty="0">
                <a:latin typeface="华文楷体" pitchFamily="2" charset="-122"/>
                <a:ea typeface="华文楷体" pitchFamily="2" charset="-122"/>
              </a:rPr>
              <a:t>一个图形沿着一条直线对折（即图形翻折），对折后如果折痕两边的部分完全重合（即图形沿一条直线</a:t>
            </a:r>
            <a:r>
              <a:rPr lang="en-US" altLang="zh-CN" sz="3200" b="1" dirty="0">
                <a:latin typeface="华文楷体" pitchFamily="2" charset="-122"/>
                <a:ea typeface="华文楷体" pitchFamily="2" charset="-122"/>
              </a:rPr>
              <a:t>180</a:t>
            </a:r>
            <a:r>
              <a:rPr lang="zh-CN" altLang="en-US" sz="3200" b="1" dirty="0">
                <a:latin typeface="华文楷体" pitchFamily="2" charset="-122"/>
                <a:ea typeface="华文楷体" pitchFamily="2" charset="-122"/>
              </a:rPr>
              <a:t>度前后位置所成的图形），这个图形就称作</a:t>
            </a:r>
            <a:r>
              <a:rPr lang="zh-CN" altLang="en-US" sz="3200" b="1" dirty="0">
                <a:solidFill>
                  <a:srgbClr val="FF0000"/>
                </a:solidFill>
                <a:latin typeface="华文楷体" pitchFamily="2" charset="-122"/>
                <a:ea typeface="华文楷体" pitchFamily="2" charset="-122"/>
              </a:rPr>
              <a:t>轴对称图形</a:t>
            </a:r>
            <a:r>
              <a:rPr lang="zh-CN" altLang="en-US" sz="3200" b="1" dirty="0">
                <a:latin typeface="华文楷体" pitchFamily="2" charset="-122"/>
                <a:ea typeface="华文楷体" pitchFamily="2" charset="-122"/>
              </a:rPr>
              <a:t>，折痕所在的直线叫做</a:t>
            </a:r>
            <a:r>
              <a:rPr lang="zh-CN" altLang="en-US" sz="3200" b="1" dirty="0">
                <a:solidFill>
                  <a:srgbClr val="FF0000"/>
                </a:solidFill>
                <a:latin typeface="华文楷体" pitchFamily="2" charset="-122"/>
                <a:ea typeface="华文楷体" pitchFamily="2" charset="-122"/>
              </a:rPr>
              <a:t>对称轴</a:t>
            </a:r>
            <a:r>
              <a:rPr lang="zh-CN" altLang="en-US" sz="3200" b="1" dirty="0">
                <a:latin typeface="华文楷体" pitchFamily="2" charset="-122"/>
                <a:ea typeface="华文楷体" pitchFamily="2" charset="-122"/>
              </a:rPr>
              <a:t>。</a:t>
            </a:r>
            <a:endParaRPr lang="zh-CN" altLang="en-US" sz="3200" b="1" dirty="0">
              <a:latin typeface="华文楷体" pitchFamily="2" charset="-122"/>
              <a:ea typeface="华文楷体" pitchFamily="2" charset="-122"/>
            </a:endParaRPr>
          </a:p>
        </p:txBody>
      </p:sp>
      <p:sp>
        <p:nvSpPr>
          <p:cNvPr id="5" name="矩形 4"/>
          <p:cNvSpPr>
            <a:spLocks noChangeArrowheads="1"/>
          </p:cNvSpPr>
          <p:nvPr/>
        </p:nvSpPr>
        <p:spPr bwMode="auto">
          <a:xfrm>
            <a:off x="642938" y="4716463"/>
            <a:ext cx="8143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a:lnSpc>
                <a:spcPct val="150000"/>
              </a:lnSpc>
            </a:pPr>
            <a:r>
              <a:rPr lang="zh-CN" altLang="en-US" sz="2800" b="1" dirty="0">
                <a:latin typeface="华文楷体" pitchFamily="2" charset="-122"/>
                <a:ea typeface="华文楷体" pitchFamily="2" charset="-122"/>
              </a:rPr>
              <a:t>把图形按比例放大或缩小时，要注意各部分均要用相同的比放大或缩小。</a:t>
            </a:r>
            <a:endParaRPr lang="zh-CN" altLang="en-US" sz="2800" b="1" dirty="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4"/>
          <p:cNvSpPr txBox="1">
            <a:spLocks noChangeArrowheads="1"/>
          </p:cNvSpPr>
          <p:nvPr/>
        </p:nvSpPr>
        <p:spPr bwMode="auto">
          <a:xfrm>
            <a:off x="1000125" y="4000500"/>
            <a:ext cx="7215188"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dirty="0">
                <a:latin typeface="华文楷体" pitchFamily="2" charset="-122"/>
                <a:ea typeface="华文楷体" pitchFamily="2" charset="-122"/>
              </a:rPr>
              <a:t>这两个图形是什么图形？</a:t>
            </a:r>
            <a:endParaRPr lang="en-US" altLang="zh-CN" sz="3600" b="1" dirty="0">
              <a:latin typeface="华文楷体" pitchFamily="2" charset="-122"/>
              <a:ea typeface="华文楷体" pitchFamily="2" charset="-122"/>
            </a:endParaRPr>
          </a:p>
          <a:p>
            <a:pPr eaLnBrk="1" hangingPunct="1">
              <a:spcBef>
                <a:spcPct val="50000"/>
              </a:spcBef>
            </a:pPr>
            <a:r>
              <a:rPr lang="zh-CN" altLang="en-US" sz="3600" b="1" dirty="0">
                <a:latin typeface="华文楷体" pitchFamily="2" charset="-122"/>
                <a:ea typeface="华文楷体" pitchFamily="2" charset="-122"/>
              </a:rPr>
              <a:t>第二个图形的制作采用了哪些技巧？</a:t>
            </a:r>
            <a:endParaRPr lang="en-US" altLang="zh-CN" sz="3600" b="1" dirty="0">
              <a:latin typeface="华文楷体" pitchFamily="2" charset="-122"/>
              <a:ea typeface="华文楷体" pitchFamily="2" charset="-122"/>
            </a:endParaRPr>
          </a:p>
        </p:txBody>
      </p:sp>
      <p:pic>
        <p:nvPicPr>
          <p:cNvPr id="6147" name="Picture 5"/>
          <p:cNvPicPr>
            <a:picLocks noChangeAspect="1" noChangeArrowheads="1"/>
          </p:cNvPicPr>
          <p:nvPr/>
        </p:nvPicPr>
        <p:blipFill>
          <a:blip r:embed="rId1"/>
          <a:srcRect/>
          <a:stretch>
            <a:fillRect/>
          </a:stretch>
        </p:blipFill>
        <p:spPr bwMode="auto">
          <a:xfrm>
            <a:off x="1143000" y="1071563"/>
            <a:ext cx="3000375" cy="273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6"/>
          <p:cNvPicPr>
            <a:picLocks noChangeAspect="1" noChangeArrowheads="1"/>
          </p:cNvPicPr>
          <p:nvPr/>
        </p:nvPicPr>
        <p:blipFill>
          <a:blip r:embed="rId2"/>
          <a:srcRect/>
          <a:stretch>
            <a:fillRect/>
          </a:stretch>
        </p:blipFill>
        <p:spPr bwMode="auto">
          <a:xfrm>
            <a:off x="4929188" y="1214438"/>
            <a:ext cx="2790825"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Text Box 5"/>
          <p:cNvSpPr txBox="1">
            <a:spLocks noChangeArrowheads="1"/>
          </p:cNvSpPr>
          <p:nvPr/>
        </p:nvSpPr>
        <p:spPr bwMode="auto">
          <a:xfrm>
            <a:off x="1543050" y="4643438"/>
            <a:ext cx="20161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5400" b="1">
                <a:latin typeface="华文楷体" pitchFamily="2" charset="-122"/>
                <a:ea typeface="华文楷体" pitchFamily="2" charset="-122"/>
              </a:rPr>
              <a:t>旋转</a:t>
            </a:r>
            <a:endParaRPr lang="zh-CN" altLang="en-US" sz="5400" b="1">
              <a:latin typeface="华文楷体" pitchFamily="2" charset="-122"/>
              <a:ea typeface="华文楷体" pitchFamily="2" charset="-122"/>
            </a:endParaRPr>
          </a:p>
        </p:txBody>
      </p:sp>
      <p:sp>
        <p:nvSpPr>
          <p:cNvPr id="6150" name="Text Box 6"/>
          <p:cNvSpPr txBox="1">
            <a:spLocks noChangeArrowheads="1"/>
          </p:cNvSpPr>
          <p:nvPr/>
        </p:nvSpPr>
        <p:spPr bwMode="auto">
          <a:xfrm>
            <a:off x="5143500" y="4643438"/>
            <a:ext cx="230346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5400" b="1">
                <a:latin typeface="华文楷体" pitchFamily="2" charset="-122"/>
                <a:ea typeface="华文楷体" pitchFamily="2" charset="-122"/>
              </a:rPr>
              <a:t>缩放</a:t>
            </a:r>
            <a:endParaRPr lang="zh-CN" altLang="en-US" sz="5400" b="1">
              <a:latin typeface="华文楷体" pitchFamily="2" charset="-122"/>
              <a:ea typeface="华文楷体" pitchFamily="2" charset="-122"/>
            </a:endParaRPr>
          </a:p>
        </p:txBody>
      </p:sp>
      <p:pic>
        <p:nvPicPr>
          <p:cNvPr id="7172" name="Picture 6"/>
          <p:cNvPicPr>
            <a:picLocks noChangeAspect="1" noChangeArrowheads="1"/>
          </p:cNvPicPr>
          <p:nvPr/>
        </p:nvPicPr>
        <p:blipFill>
          <a:blip r:embed="rId1"/>
          <a:srcRect/>
          <a:stretch>
            <a:fillRect/>
          </a:stretch>
        </p:blipFill>
        <p:spPr bwMode="auto">
          <a:xfrm>
            <a:off x="2428875" y="928688"/>
            <a:ext cx="3671888" cy="371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6149">
                                            <p:txEl>
                                              <p:pRg st="0" end="0"/>
                                            </p:txEl>
                                          </p:spTgt>
                                        </p:tgtEl>
                                        <p:attrNameLst>
                                          <p:attrName>style.visibility</p:attrName>
                                        </p:attrNameLst>
                                      </p:cBhvr>
                                      <p:to>
                                        <p:strVal val="visible"/>
                                      </p:to>
                                    </p:set>
                                    <p:anim calcmode="lin" valueType="num">
                                      <p:cBhvr>
                                        <p:cTn id="7" dur="500" fill="hold"/>
                                        <p:tgtEl>
                                          <p:spTgt spid="614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149">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6149">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614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32" fill="hold" nodeType="clickEffect">
                                  <p:stCondLst>
                                    <p:cond delay="0"/>
                                  </p:stCondLst>
                                  <p:childTnLst>
                                    <p:set>
                                      <p:cBhvr>
                                        <p:cTn id="14" dur="1" fill="hold">
                                          <p:stCondLst>
                                            <p:cond delay="0"/>
                                          </p:stCondLst>
                                        </p:cTn>
                                        <p:tgtEl>
                                          <p:spTgt spid="6150">
                                            <p:txEl>
                                              <p:pRg st="0" end="0"/>
                                            </p:txEl>
                                          </p:spTgt>
                                        </p:tgtEl>
                                        <p:attrNameLst>
                                          <p:attrName>style.visibility</p:attrName>
                                        </p:attrNameLst>
                                      </p:cBhvr>
                                      <p:to>
                                        <p:strVal val="visible"/>
                                      </p:to>
                                    </p:set>
                                    <p:anim calcmode="lin" valueType="num">
                                      <p:cBhvr>
                                        <p:cTn id="15" dur="500" fill="hold"/>
                                        <p:tgtEl>
                                          <p:spTgt spid="6150">
                                            <p:txEl>
                                              <p:pRg st="0" end="0"/>
                                            </p:txEl>
                                          </p:spTgt>
                                        </p:tgtEl>
                                        <p:attrNameLst>
                                          <p:attrName>ppt_w</p:attrName>
                                        </p:attrNameLst>
                                      </p:cBhvr>
                                      <p:tavLst>
                                        <p:tav tm="0">
                                          <p:val>
                                            <p:strVal val="4*#ppt_w"/>
                                          </p:val>
                                        </p:tav>
                                        <p:tav tm="100000">
                                          <p:val>
                                            <p:strVal val="#ppt_w"/>
                                          </p:val>
                                        </p:tav>
                                      </p:tavLst>
                                    </p:anim>
                                    <p:anim calcmode="lin" valueType="num">
                                      <p:cBhvr>
                                        <p:cTn id="16" dur="500" fill="hold"/>
                                        <p:tgtEl>
                                          <p:spTgt spid="6150">
                                            <p:txEl>
                                              <p:pRg st="0" end="0"/>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noTextEdit="1"/>
          </p:cNvSpPr>
          <p:nvPr/>
        </p:nvSpPr>
        <p:spPr bwMode="auto">
          <a:xfrm>
            <a:off x="500034" y="642918"/>
            <a:ext cx="5257800" cy="457200"/>
          </a:xfrm>
          <a:prstGeom prst="rect">
            <a:avLst/>
          </a:prstGeom>
        </p:spPr>
        <p:txBody>
          <a:bodyPr wrap="none" fromWordArt="1">
            <a:prstTxWarp prst="textPlain">
              <a:avLst>
                <a:gd name="adj" fmla="val 50000"/>
              </a:avLst>
            </a:prstTxWarp>
          </a:bodyPr>
          <a:lstStyle/>
          <a:p>
            <a:pPr fontAlgn="auto">
              <a:spcBef>
                <a:spcPts val="0"/>
              </a:spcBef>
              <a:spcAft>
                <a:spcPts val="0"/>
              </a:spcAft>
              <a:defRPr/>
            </a:pPr>
            <a:r>
              <a:rPr lang="zh-CN" altLang="en-US" sz="3600" b="1" kern="10" dirty="0">
                <a:latin typeface="华文楷体" pitchFamily="2" charset="-122"/>
                <a:ea typeface="华文楷体" pitchFamily="2" charset="-122"/>
              </a:rPr>
              <a:t>这个图形采用了什么技巧</a:t>
            </a:r>
            <a:r>
              <a:rPr lang="en-US" altLang="zh-CN" sz="3600" b="1" kern="10" dirty="0">
                <a:latin typeface="华文楷体" pitchFamily="2" charset="-122"/>
                <a:ea typeface="华文楷体" pitchFamily="2" charset="-122"/>
              </a:rPr>
              <a:t>?</a:t>
            </a:r>
            <a:endParaRPr lang="zh-CN" altLang="en-US" sz="3600" b="1" kern="10" dirty="0">
              <a:latin typeface="华文楷体" pitchFamily="2" charset="-122"/>
              <a:ea typeface="华文楷体" pitchFamily="2" charset="-122"/>
            </a:endParaRPr>
          </a:p>
        </p:txBody>
      </p:sp>
      <p:sp>
        <p:nvSpPr>
          <p:cNvPr id="4100" name="WordArt 4" descr="白色大理石"/>
          <p:cNvSpPr>
            <a:spLocks noChangeArrowheads="1" noChangeShapeType="1" noTextEdit="1"/>
          </p:cNvSpPr>
          <p:nvPr/>
        </p:nvSpPr>
        <p:spPr bwMode="auto">
          <a:xfrm>
            <a:off x="928688" y="4005263"/>
            <a:ext cx="1676400" cy="8382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r>
              <a:rPr lang="zh-CN" altLang="en-US" sz="6600" b="1" kern="10">
                <a:ln w="9525">
                  <a:round/>
                </a:ln>
                <a:solidFill>
                  <a:srgbClr val="FF3300"/>
                </a:solidFill>
                <a:latin typeface="华文楷体"/>
                <a:ea typeface="华文楷体"/>
              </a:rPr>
              <a:t>平移</a:t>
            </a:r>
            <a:endParaRPr lang="zh-CN" altLang="en-US" sz="6600" b="1" kern="10">
              <a:ln w="9525">
                <a:round/>
              </a:ln>
              <a:solidFill>
                <a:srgbClr val="FF3300"/>
              </a:solidFill>
              <a:latin typeface="华文楷体"/>
              <a:ea typeface="华文楷体"/>
            </a:endParaRPr>
          </a:p>
        </p:txBody>
      </p:sp>
      <p:sp>
        <p:nvSpPr>
          <p:cNvPr id="4101" name="WordArt 5" descr="白色大理石"/>
          <p:cNvSpPr>
            <a:spLocks noChangeArrowheads="1" noChangeShapeType="1" noTextEdit="1"/>
          </p:cNvSpPr>
          <p:nvPr/>
        </p:nvSpPr>
        <p:spPr bwMode="auto">
          <a:xfrm>
            <a:off x="928688" y="4030663"/>
            <a:ext cx="1676400" cy="8382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r>
              <a:rPr lang="zh-CN" altLang="en-US" sz="6600" b="1" kern="10">
                <a:ln w="9525">
                  <a:round/>
                </a:ln>
                <a:solidFill>
                  <a:srgbClr val="FF3300"/>
                </a:solidFill>
                <a:latin typeface="华文楷体"/>
                <a:ea typeface="华文楷体"/>
              </a:rPr>
              <a:t>平移</a:t>
            </a:r>
            <a:endParaRPr lang="zh-CN" altLang="en-US" sz="6600" b="1" kern="10">
              <a:ln w="9525">
                <a:round/>
              </a:ln>
              <a:solidFill>
                <a:srgbClr val="FF3300"/>
              </a:solidFill>
              <a:latin typeface="华文楷体"/>
              <a:ea typeface="华文楷体"/>
            </a:endParaRPr>
          </a:p>
        </p:txBody>
      </p:sp>
      <p:sp>
        <p:nvSpPr>
          <p:cNvPr id="4102" name="WordArt 6" descr="白色大理石"/>
          <p:cNvSpPr>
            <a:spLocks noChangeArrowheads="1" noChangeShapeType="1" noTextEdit="1"/>
          </p:cNvSpPr>
          <p:nvPr/>
        </p:nvSpPr>
        <p:spPr bwMode="auto">
          <a:xfrm>
            <a:off x="3592513" y="4030663"/>
            <a:ext cx="1676400" cy="8382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r>
              <a:rPr lang="zh-CN" altLang="en-US" sz="6600" b="1" kern="10">
                <a:ln w="9525">
                  <a:round/>
                </a:ln>
                <a:solidFill>
                  <a:srgbClr val="FF3300"/>
                </a:solidFill>
                <a:latin typeface="华文楷体"/>
                <a:ea typeface="华文楷体"/>
              </a:rPr>
              <a:t>平移</a:t>
            </a:r>
            <a:endParaRPr lang="zh-CN" altLang="en-US" sz="6600" b="1" kern="10">
              <a:ln w="9525">
                <a:round/>
              </a:ln>
              <a:solidFill>
                <a:srgbClr val="FF3300"/>
              </a:solidFill>
              <a:latin typeface="华文楷体"/>
              <a:ea typeface="华文楷体"/>
            </a:endParaRPr>
          </a:p>
        </p:txBody>
      </p:sp>
      <p:pic>
        <p:nvPicPr>
          <p:cNvPr id="8198" name="Picture 7"/>
          <p:cNvPicPr>
            <a:picLocks noChangeAspect="1" noChangeArrowheads="1"/>
          </p:cNvPicPr>
          <p:nvPr/>
        </p:nvPicPr>
        <p:blipFill>
          <a:blip r:embed="rId1"/>
          <a:srcRect/>
          <a:stretch>
            <a:fillRect/>
          </a:stretch>
        </p:blipFill>
        <p:spPr bwMode="auto">
          <a:xfrm>
            <a:off x="428625" y="1571625"/>
            <a:ext cx="8229600" cy="1357313"/>
          </a:xfrm>
          <a:prstGeom prst="rect">
            <a:avLst/>
          </a:prstGeom>
          <a:noFill/>
          <a:ln w="28575" algn="ctr">
            <a:solidFill>
              <a:srgbClr val="0099FF"/>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wipe(down)">
                                      <p:cBhvr>
                                        <p:cTn id="7" dur="500"/>
                                        <p:tgtEl>
                                          <p:spTgt spid="410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101"/>
                                        </p:tgtEl>
                                        <p:attrNameLst>
                                          <p:attrName>style.visibility</p:attrName>
                                        </p:attrNameLst>
                                      </p:cBhvr>
                                      <p:to>
                                        <p:strVal val="visible"/>
                                      </p:to>
                                    </p:set>
                                    <p:animEffect transition="in" filter="wipe(down)">
                                      <p:cBhvr>
                                        <p:cTn id="10" dur="500"/>
                                        <p:tgtEl>
                                          <p:spTgt spid="4101"/>
                                        </p:tgtEl>
                                      </p:cBhvr>
                                    </p:animEffec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1" nodeType="clickEffect">
                                  <p:stCondLst>
                                    <p:cond delay="0"/>
                                  </p:stCondLst>
                                  <p:childTnLst>
                                    <p:animMotion origin="layout" path="M -0.00017 0.00185 L 0.29132 0.0037 " pathEditMode="relative" rAng="0" ptsTypes="AA">
                                      <p:cBhvr>
                                        <p:cTn id="14" dur="500" fill="hold"/>
                                        <p:tgtEl>
                                          <p:spTgt spid="4100"/>
                                        </p:tgtEl>
                                        <p:attrNameLst>
                                          <p:attrName>ppt_x</p:attrName>
                                          <p:attrName>ppt_y</p:attrName>
                                        </p:attrNameLst>
                                      </p:cBhvr>
                                      <p:rCtr x="14566" y="93"/>
                                    </p:animMotion>
                                  </p:childTnLst>
                                </p:cTn>
                              </p:par>
                            </p:childTnLst>
                          </p:cTn>
                        </p:par>
                      </p:childTnLst>
                    </p:cTn>
                  </p:par>
                  <p:par>
                    <p:cTn id="15" fill="hold">
                      <p:stCondLst>
                        <p:cond delay="indefinite"/>
                      </p:stCondLst>
                      <p:childTnLst>
                        <p:par>
                          <p:cTn id="16" fill="hold">
                            <p:stCondLst>
                              <p:cond delay="0"/>
                            </p:stCondLst>
                            <p:childTnLst>
                              <p:par>
                                <p:cTn id="17" presetID="3" presetClass="entr" presetSubtype="5" fill="hold" grpId="0" nodeType="clickEffect">
                                  <p:stCondLst>
                                    <p:cond delay="0"/>
                                  </p:stCondLst>
                                  <p:childTnLst>
                                    <p:set>
                                      <p:cBhvr>
                                        <p:cTn id="18" dur="1" fill="hold">
                                          <p:stCondLst>
                                            <p:cond delay="499"/>
                                          </p:stCondLst>
                                        </p:cTn>
                                        <p:tgtEl>
                                          <p:spTgt spid="410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1" nodeType="clickEffect">
                                  <p:stCondLst>
                                    <p:cond delay="0"/>
                                  </p:stCondLst>
                                  <p:childTnLst>
                                    <p:animMotion origin="layout" path="M -2.77778E-6 2.89017E-7 L 0.27552 2.89017E-7 " pathEditMode="relative" ptsTypes="AA">
                                      <p:cBhvr>
                                        <p:cTn id="22" dur="500" fill="hold"/>
                                        <p:tgtEl>
                                          <p:spTgt spid="410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animBg="1"/>
      <p:bldP spid="4100" grpId="1" animBg="1"/>
      <p:bldP spid="4101" grpId="0" animBg="1"/>
      <p:bldP spid="4102" grpId="0" animBg="1"/>
      <p:bldP spid="410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Text Box 3"/>
          <p:cNvSpPr txBox="1">
            <a:spLocks noChangeArrowheads="1"/>
          </p:cNvSpPr>
          <p:nvPr/>
        </p:nvSpPr>
        <p:spPr bwMode="auto">
          <a:xfrm>
            <a:off x="573088" y="3500438"/>
            <a:ext cx="6480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dirty="0">
                <a:latin typeface="华文楷体" pitchFamily="2" charset="-122"/>
                <a:ea typeface="华文楷体" pitchFamily="2" charset="-122"/>
              </a:rPr>
              <a:t>A→B </a:t>
            </a:r>
            <a:r>
              <a:rPr lang="zh-CN" altLang="en-US" sz="2800" b="1" dirty="0">
                <a:latin typeface="华文楷体" pitchFamily="2" charset="-122"/>
                <a:ea typeface="华文楷体" pitchFamily="2" charset="-122"/>
              </a:rPr>
              <a:t>向右平移了</a:t>
            </a:r>
            <a:r>
              <a:rPr lang="en-US" altLang="zh-CN" sz="2800" b="1" dirty="0">
                <a:latin typeface="华文楷体" pitchFamily="2" charset="-122"/>
                <a:ea typeface="华文楷体" pitchFamily="2" charset="-122"/>
              </a:rPr>
              <a:t>5</a:t>
            </a:r>
            <a:r>
              <a:rPr lang="zh-CN" altLang="en-US" sz="2800" b="1" dirty="0">
                <a:latin typeface="华文楷体" pitchFamily="2" charset="-122"/>
                <a:ea typeface="华文楷体" pitchFamily="2" charset="-122"/>
              </a:rPr>
              <a:t>格</a:t>
            </a:r>
            <a:endParaRPr lang="zh-CN" altLang="en-US" sz="2800" b="1" dirty="0">
              <a:latin typeface="华文楷体" pitchFamily="2" charset="-122"/>
              <a:ea typeface="华文楷体" pitchFamily="2" charset="-122"/>
            </a:endParaRPr>
          </a:p>
        </p:txBody>
      </p:sp>
      <p:sp>
        <p:nvSpPr>
          <p:cNvPr id="94212" name="Text Box 4"/>
          <p:cNvSpPr txBox="1">
            <a:spLocks noChangeArrowheads="1"/>
          </p:cNvSpPr>
          <p:nvPr/>
        </p:nvSpPr>
        <p:spPr bwMode="auto">
          <a:xfrm>
            <a:off x="573088" y="4148138"/>
            <a:ext cx="79279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a:latin typeface="华文楷体" pitchFamily="2" charset="-122"/>
                <a:ea typeface="华文楷体" pitchFamily="2" charset="-122"/>
              </a:rPr>
              <a:t>B→C </a:t>
            </a:r>
            <a:r>
              <a:rPr lang="zh-CN" altLang="en-US" sz="2800" b="1">
                <a:latin typeface="华文楷体" pitchFamily="2" charset="-122"/>
                <a:ea typeface="华文楷体" pitchFamily="2" charset="-122"/>
              </a:rPr>
              <a:t>先向右平移了</a:t>
            </a:r>
            <a:r>
              <a:rPr lang="en-US" altLang="zh-CN" sz="2800" b="1">
                <a:latin typeface="华文楷体" pitchFamily="2" charset="-122"/>
                <a:ea typeface="华文楷体" pitchFamily="2" charset="-122"/>
              </a:rPr>
              <a:t>5</a:t>
            </a:r>
            <a:r>
              <a:rPr lang="zh-CN" altLang="en-US" sz="2800" b="1">
                <a:latin typeface="华文楷体" pitchFamily="2" charset="-122"/>
                <a:ea typeface="华文楷体" pitchFamily="2" charset="-122"/>
              </a:rPr>
              <a:t>格再绕中心逆时针旋转</a:t>
            </a:r>
            <a:r>
              <a:rPr lang="en-US" altLang="zh-CN" sz="2800" b="1">
                <a:latin typeface="华文楷体" pitchFamily="2" charset="-122"/>
                <a:ea typeface="华文楷体" pitchFamily="2" charset="-122"/>
              </a:rPr>
              <a:t>90</a:t>
            </a:r>
            <a:r>
              <a:rPr lang="zh-CN" altLang="en-US" sz="2800" b="1">
                <a:latin typeface="华文楷体" pitchFamily="2" charset="-122"/>
                <a:ea typeface="华文楷体" pitchFamily="2" charset="-122"/>
              </a:rPr>
              <a:t>度。</a:t>
            </a:r>
            <a:endParaRPr lang="zh-CN" altLang="en-US" sz="2800" b="1">
              <a:latin typeface="华文楷体" pitchFamily="2" charset="-122"/>
              <a:ea typeface="华文楷体" pitchFamily="2" charset="-122"/>
            </a:endParaRPr>
          </a:p>
          <a:p>
            <a:pPr eaLnBrk="1" hangingPunct="1">
              <a:spcBef>
                <a:spcPct val="50000"/>
              </a:spcBef>
            </a:pPr>
            <a:r>
              <a:rPr lang="zh-CN" altLang="en-US" sz="2800" b="1">
                <a:latin typeface="华文楷体" pitchFamily="2" charset="-122"/>
                <a:ea typeface="华文楷体" pitchFamily="2" charset="-122"/>
              </a:rPr>
              <a:t>     </a:t>
            </a:r>
            <a:r>
              <a:rPr lang="zh-CN" altLang="en-US" sz="2800" b="1">
                <a:solidFill>
                  <a:srgbClr val="FF0000"/>
                </a:solidFill>
                <a:latin typeface="华文楷体" pitchFamily="2" charset="-122"/>
                <a:ea typeface="华文楷体" pitchFamily="2" charset="-122"/>
              </a:rPr>
              <a:t>或者先逆时针旋转</a:t>
            </a:r>
            <a:r>
              <a:rPr lang="en-US" altLang="zh-CN" sz="2800" b="1">
                <a:solidFill>
                  <a:srgbClr val="FF0000"/>
                </a:solidFill>
                <a:latin typeface="华文楷体" pitchFamily="2" charset="-122"/>
                <a:ea typeface="华文楷体" pitchFamily="2" charset="-122"/>
              </a:rPr>
              <a:t>90</a:t>
            </a:r>
            <a:r>
              <a:rPr lang="zh-CN" altLang="en-US" sz="2800" b="1">
                <a:solidFill>
                  <a:srgbClr val="FF0000"/>
                </a:solidFill>
                <a:latin typeface="华文楷体" pitchFamily="2" charset="-122"/>
                <a:ea typeface="华文楷体" pitchFamily="2" charset="-122"/>
              </a:rPr>
              <a:t>度</a:t>
            </a:r>
            <a:r>
              <a:rPr lang="en-US" altLang="zh-CN" sz="2800" b="1">
                <a:solidFill>
                  <a:srgbClr val="FF0000"/>
                </a:solidFill>
                <a:latin typeface="华文楷体" pitchFamily="2" charset="-122"/>
                <a:ea typeface="华文楷体" pitchFamily="2" charset="-122"/>
              </a:rPr>
              <a:t>,</a:t>
            </a:r>
            <a:r>
              <a:rPr lang="zh-CN" altLang="en-US" sz="2800" b="1">
                <a:solidFill>
                  <a:srgbClr val="FF0000"/>
                </a:solidFill>
                <a:latin typeface="华文楷体" pitchFamily="2" charset="-122"/>
                <a:ea typeface="华文楷体" pitchFamily="2" charset="-122"/>
              </a:rPr>
              <a:t>再向右平移了</a:t>
            </a:r>
            <a:r>
              <a:rPr lang="en-US" altLang="zh-CN" sz="2800" b="1">
                <a:solidFill>
                  <a:srgbClr val="FF0000"/>
                </a:solidFill>
                <a:latin typeface="华文楷体" pitchFamily="2" charset="-122"/>
                <a:ea typeface="华文楷体" pitchFamily="2" charset="-122"/>
              </a:rPr>
              <a:t>5</a:t>
            </a:r>
            <a:r>
              <a:rPr lang="zh-CN" altLang="en-US" sz="2800" b="1">
                <a:solidFill>
                  <a:srgbClr val="FF0000"/>
                </a:solidFill>
                <a:latin typeface="华文楷体" pitchFamily="2" charset="-122"/>
                <a:ea typeface="华文楷体" pitchFamily="2" charset="-122"/>
              </a:rPr>
              <a:t>格。</a:t>
            </a:r>
            <a:endParaRPr lang="zh-CN" altLang="en-US" sz="2800" b="1">
              <a:solidFill>
                <a:srgbClr val="FF0000"/>
              </a:solidFill>
              <a:latin typeface="华文楷体" pitchFamily="2" charset="-122"/>
              <a:ea typeface="华文楷体" pitchFamily="2" charset="-122"/>
            </a:endParaRPr>
          </a:p>
        </p:txBody>
      </p:sp>
      <p:sp>
        <p:nvSpPr>
          <p:cNvPr id="94213" name="Text Box 5"/>
          <p:cNvSpPr txBox="1">
            <a:spLocks noChangeArrowheads="1"/>
          </p:cNvSpPr>
          <p:nvPr/>
        </p:nvSpPr>
        <p:spPr bwMode="auto">
          <a:xfrm>
            <a:off x="500063" y="5300663"/>
            <a:ext cx="774541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华文楷体" pitchFamily="2" charset="-122"/>
                <a:ea typeface="华文楷体" pitchFamily="2" charset="-122"/>
              </a:rPr>
              <a:t>C→D </a:t>
            </a:r>
            <a:r>
              <a:rPr lang="zh-CN" altLang="en-US" sz="2800" b="1">
                <a:latin typeface="华文楷体" pitchFamily="2" charset="-122"/>
                <a:ea typeface="华文楷体" pitchFamily="2" charset="-122"/>
              </a:rPr>
              <a:t>先向右平移了</a:t>
            </a:r>
            <a:r>
              <a:rPr lang="en-US" altLang="zh-CN" sz="2800" b="1">
                <a:latin typeface="华文楷体" pitchFamily="2" charset="-122"/>
                <a:ea typeface="华文楷体" pitchFamily="2" charset="-122"/>
              </a:rPr>
              <a:t>5</a:t>
            </a:r>
            <a:r>
              <a:rPr lang="zh-CN" altLang="en-US" sz="2800" b="1">
                <a:latin typeface="华文楷体" pitchFamily="2" charset="-122"/>
                <a:ea typeface="华文楷体" pitchFamily="2" charset="-122"/>
              </a:rPr>
              <a:t>格再绕中心逆时针旋转</a:t>
            </a:r>
            <a:r>
              <a:rPr lang="en-US" altLang="zh-CN" sz="2800" b="1">
                <a:latin typeface="华文楷体" pitchFamily="2" charset="-122"/>
                <a:ea typeface="华文楷体" pitchFamily="2" charset="-122"/>
              </a:rPr>
              <a:t>90</a:t>
            </a:r>
            <a:r>
              <a:rPr lang="zh-CN" altLang="en-US" sz="2800" b="1">
                <a:latin typeface="华文楷体" pitchFamily="2" charset="-122"/>
                <a:ea typeface="华文楷体" pitchFamily="2" charset="-122"/>
              </a:rPr>
              <a:t>度。</a:t>
            </a:r>
            <a:endParaRPr lang="zh-CN" altLang="en-US" sz="2800" b="1">
              <a:latin typeface="华文楷体" pitchFamily="2" charset="-122"/>
              <a:ea typeface="华文楷体" pitchFamily="2" charset="-122"/>
            </a:endParaRPr>
          </a:p>
          <a:p>
            <a:pPr eaLnBrk="1" hangingPunct="1"/>
            <a:r>
              <a:rPr lang="zh-CN" altLang="en-US" sz="2800" b="1">
                <a:latin typeface="华文楷体" pitchFamily="2" charset="-122"/>
                <a:ea typeface="华文楷体" pitchFamily="2" charset="-122"/>
              </a:rPr>
              <a:t>     </a:t>
            </a:r>
            <a:r>
              <a:rPr lang="zh-CN" altLang="en-US" sz="2800" b="1">
                <a:solidFill>
                  <a:srgbClr val="FF0000"/>
                </a:solidFill>
                <a:latin typeface="华文楷体" pitchFamily="2" charset="-122"/>
                <a:ea typeface="华文楷体" pitchFamily="2" charset="-122"/>
              </a:rPr>
              <a:t>或者先逆时针旋转</a:t>
            </a:r>
            <a:r>
              <a:rPr lang="en-US" altLang="zh-CN" sz="2800" b="1">
                <a:solidFill>
                  <a:srgbClr val="FF0000"/>
                </a:solidFill>
                <a:latin typeface="华文楷体" pitchFamily="2" charset="-122"/>
                <a:ea typeface="华文楷体" pitchFamily="2" charset="-122"/>
              </a:rPr>
              <a:t>90</a:t>
            </a:r>
            <a:r>
              <a:rPr lang="zh-CN" altLang="en-US" sz="2800" b="1">
                <a:solidFill>
                  <a:srgbClr val="FF0000"/>
                </a:solidFill>
                <a:latin typeface="华文楷体" pitchFamily="2" charset="-122"/>
                <a:ea typeface="华文楷体" pitchFamily="2" charset="-122"/>
              </a:rPr>
              <a:t>度，再向右平移了</a:t>
            </a:r>
            <a:r>
              <a:rPr lang="en-US" altLang="zh-CN" sz="2800" b="1">
                <a:solidFill>
                  <a:srgbClr val="FF0000"/>
                </a:solidFill>
                <a:latin typeface="华文楷体" pitchFamily="2" charset="-122"/>
                <a:ea typeface="华文楷体" pitchFamily="2" charset="-122"/>
              </a:rPr>
              <a:t>5</a:t>
            </a:r>
            <a:r>
              <a:rPr lang="zh-CN" altLang="en-US" sz="2800" b="1">
                <a:solidFill>
                  <a:srgbClr val="FF0000"/>
                </a:solidFill>
                <a:latin typeface="华文楷体" pitchFamily="2" charset="-122"/>
                <a:ea typeface="华文楷体" pitchFamily="2" charset="-122"/>
              </a:rPr>
              <a:t>格。</a:t>
            </a:r>
            <a:endParaRPr lang="zh-CN" altLang="en-US" sz="2800" b="1">
              <a:solidFill>
                <a:srgbClr val="FF0000"/>
              </a:solidFill>
              <a:latin typeface="华文楷体" pitchFamily="2" charset="-122"/>
              <a:ea typeface="华文楷体" pitchFamily="2" charset="-122"/>
            </a:endParaRPr>
          </a:p>
        </p:txBody>
      </p:sp>
      <p:pic>
        <p:nvPicPr>
          <p:cNvPr id="9221" name="Picture 6"/>
          <p:cNvPicPr>
            <a:picLocks noChangeAspect="1" noChangeArrowheads="1"/>
          </p:cNvPicPr>
          <p:nvPr/>
        </p:nvPicPr>
        <p:blipFill>
          <a:blip r:embed="rId1"/>
          <a:srcRect/>
          <a:stretch>
            <a:fillRect/>
          </a:stretch>
        </p:blipFill>
        <p:spPr bwMode="auto">
          <a:xfrm>
            <a:off x="500063" y="500063"/>
            <a:ext cx="824865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4211"/>
                                        </p:tgtEl>
                                        <p:attrNameLst>
                                          <p:attrName>style.visibility</p:attrName>
                                        </p:attrNameLst>
                                      </p:cBhvr>
                                      <p:to>
                                        <p:strVal val="visible"/>
                                      </p:to>
                                    </p:set>
                                    <p:animEffect transition="in" filter="checkerboard(across)">
                                      <p:cBhvr>
                                        <p:cTn id="7" dur="500"/>
                                        <p:tgtEl>
                                          <p:spTgt spid="942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4212"/>
                                        </p:tgtEl>
                                        <p:attrNameLst>
                                          <p:attrName>style.visibility</p:attrName>
                                        </p:attrNameLst>
                                      </p:cBhvr>
                                      <p:to>
                                        <p:strVal val="visible"/>
                                      </p:to>
                                    </p:set>
                                    <p:animEffect transition="in" filter="checkerboard(across)">
                                      <p:cBhvr>
                                        <p:cTn id="12" dur="500"/>
                                        <p:tgtEl>
                                          <p:spTgt spid="9421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4213"/>
                                        </p:tgtEl>
                                        <p:attrNameLst>
                                          <p:attrName>style.visibility</p:attrName>
                                        </p:attrNameLst>
                                      </p:cBhvr>
                                      <p:to>
                                        <p:strVal val="visible"/>
                                      </p:to>
                                    </p:set>
                                    <p:animEffect transition="in" filter="checkerboard(across)">
                                      <p:cBhvr>
                                        <p:cTn id="17" dur="500"/>
                                        <p:tgtEl>
                                          <p:spTgt spid="94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p:bldP spid="94212" grpId="0"/>
      <p:bldP spid="942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Oval 2"/>
          <p:cNvSpPr>
            <a:spLocks noChangeArrowheads="1"/>
          </p:cNvSpPr>
          <p:nvPr/>
        </p:nvSpPr>
        <p:spPr bwMode="auto">
          <a:xfrm>
            <a:off x="3708400" y="3789363"/>
            <a:ext cx="1439863" cy="1439862"/>
          </a:xfrm>
          <a:prstGeom prst="ellipse">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endParaRPr>
          </a:p>
        </p:txBody>
      </p:sp>
      <p:sp>
        <p:nvSpPr>
          <p:cNvPr id="10243" name="Rectangle 3"/>
          <p:cNvSpPr>
            <a:spLocks noChangeArrowheads="1"/>
          </p:cNvSpPr>
          <p:nvPr/>
        </p:nvSpPr>
        <p:spPr bwMode="auto">
          <a:xfrm>
            <a:off x="539750" y="1916113"/>
            <a:ext cx="1368425" cy="719137"/>
          </a:xfrm>
          <a:prstGeom prst="rect">
            <a:avLst/>
          </a:prstGeom>
          <a:noFill/>
          <a:ln w="1905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endParaRPr>
          </a:p>
        </p:txBody>
      </p:sp>
      <p:sp>
        <p:nvSpPr>
          <p:cNvPr id="10244" name="Rectangle 4"/>
          <p:cNvSpPr>
            <a:spLocks noChangeArrowheads="1"/>
          </p:cNvSpPr>
          <p:nvPr/>
        </p:nvSpPr>
        <p:spPr bwMode="auto">
          <a:xfrm>
            <a:off x="3419475" y="1773238"/>
            <a:ext cx="936625" cy="936625"/>
          </a:xfrm>
          <a:prstGeom prst="rect">
            <a:avLst/>
          </a:prstGeom>
          <a:noFill/>
          <a:ln w="1905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endParaRPr>
          </a:p>
        </p:txBody>
      </p:sp>
      <p:sp>
        <p:nvSpPr>
          <p:cNvPr id="112645" name="AutoShape 5"/>
          <p:cNvSpPr>
            <a:spLocks noChangeArrowheads="1"/>
          </p:cNvSpPr>
          <p:nvPr/>
        </p:nvSpPr>
        <p:spPr bwMode="auto">
          <a:xfrm>
            <a:off x="4643438" y="1916113"/>
            <a:ext cx="1584325" cy="719137"/>
          </a:xfrm>
          <a:prstGeom prst="parallelogram">
            <a:avLst>
              <a:gd name="adj" fmla="val 55077"/>
            </a:avLst>
          </a:prstGeom>
          <a:noFill/>
          <a:ln w="1905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endParaRPr>
          </a:p>
        </p:txBody>
      </p:sp>
      <p:sp>
        <p:nvSpPr>
          <p:cNvPr id="10246" name="AutoShape 6"/>
          <p:cNvSpPr>
            <a:spLocks noChangeArrowheads="1"/>
          </p:cNvSpPr>
          <p:nvPr/>
        </p:nvSpPr>
        <p:spPr bwMode="auto">
          <a:xfrm>
            <a:off x="6300788" y="1268413"/>
            <a:ext cx="1152525" cy="1728787"/>
          </a:xfrm>
          <a:prstGeom prst="triangle">
            <a:avLst>
              <a:gd name="adj" fmla="val 50000"/>
            </a:avLst>
          </a:prstGeom>
          <a:noFill/>
          <a:ln w="1905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endParaRPr>
          </a:p>
        </p:txBody>
      </p:sp>
      <p:sp>
        <p:nvSpPr>
          <p:cNvPr id="112647" name="AutoShape 7"/>
          <p:cNvSpPr>
            <a:spLocks noChangeArrowheads="1"/>
          </p:cNvSpPr>
          <p:nvPr/>
        </p:nvSpPr>
        <p:spPr bwMode="auto">
          <a:xfrm>
            <a:off x="2339975" y="1341438"/>
            <a:ext cx="865188" cy="1439862"/>
          </a:xfrm>
          <a:prstGeom prst="rtTriangle">
            <a:avLst/>
          </a:prstGeom>
          <a:noFill/>
          <a:ln w="1905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endParaRPr>
          </a:p>
        </p:txBody>
      </p:sp>
      <p:sp>
        <p:nvSpPr>
          <p:cNvPr id="10248" name="AutoShape 8"/>
          <p:cNvSpPr>
            <a:spLocks noChangeArrowheads="1"/>
          </p:cNvSpPr>
          <p:nvPr/>
        </p:nvSpPr>
        <p:spPr bwMode="auto">
          <a:xfrm>
            <a:off x="468313" y="4005263"/>
            <a:ext cx="1295400" cy="1120775"/>
          </a:xfrm>
          <a:prstGeom prst="triangle">
            <a:avLst>
              <a:gd name="adj" fmla="val 50000"/>
            </a:avLst>
          </a:prstGeom>
          <a:noFill/>
          <a:ln w="1905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endParaRPr>
          </a:p>
        </p:txBody>
      </p:sp>
      <p:sp>
        <p:nvSpPr>
          <p:cNvPr id="10249" name="AutoShape 9"/>
          <p:cNvSpPr>
            <a:spLocks noChangeArrowheads="1"/>
          </p:cNvSpPr>
          <p:nvPr/>
        </p:nvSpPr>
        <p:spPr bwMode="auto">
          <a:xfrm rot="10800000">
            <a:off x="5435600" y="4005263"/>
            <a:ext cx="1295400" cy="10795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738 w 21600"/>
              <a:gd name="T13" fmla="*/ 4738 h 21600"/>
              <a:gd name="T14" fmla="*/ 16862 w 21600"/>
              <a:gd name="T15" fmla="*/ 16862 h 21600"/>
            </a:gdLst>
            <a:ahLst/>
            <a:cxnLst>
              <a:cxn ang="T8">
                <a:pos x="T0" y="T1"/>
              </a:cxn>
              <a:cxn ang="T9">
                <a:pos x="T2" y="T3"/>
              </a:cxn>
              <a:cxn ang="T10">
                <a:pos x="T4" y="T5"/>
              </a:cxn>
              <a:cxn ang="T11">
                <a:pos x="T6" y="T7"/>
              </a:cxn>
            </a:cxnLst>
            <a:rect l="T12" t="T13" r="T14" b="T15"/>
            <a:pathLst>
              <a:path w="21600" h="21600">
                <a:moveTo>
                  <a:pt x="0" y="0"/>
                </a:moveTo>
                <a:lnTo>
                  <a:pt x="5876" y="21600"/>
                </a:lnTo>
                <a:lnTo>
                  <a:pt x="15724" y="21600"/>
                </a:lnTo>
                <a:lnTo>
                  <a:pt x="21600" y="0"/>
                </a:lnTo>
                <a:close/>
              </a:path>
            </a:pathLst>
          </a:custGeom>
          <a:noFill/>
          <a:ln w="1905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endParaRPr>
          </a:p>
        </p:txBody>
      </p:sp>
      <p:grpSp>
        <p:nvGrpSpPr>
          <p:cNvPr id="2" name="Group 10"/>
          <p:cNvGrpSpPr/>
          <p:nvPr/>
        </p:nvGrpSpPr>
        <p:grpSpPr bwMode="auto">
          <a:xfrm>
            <a:off x="2051050" y="4076700"/>
            <a:ext cx="1368425" cy="1008063"/>
            <a:chOff x="3515" y="2568"/>
            <a:chExt cx="862" cy="635"/>
          </a:xfrm>
        </p:grpSpPr>
        <p:sp>
          <p:nvSpPr>
            <p:cNvPr id="10291" name="Line 11"/>
            <p:cNvSpPr>
              <a:spLocks noChangeShapeType="1"/>
            </p:cNvSpPr>
            <p:nvPr/>
          </p:nvSpPr>
          <p:spPr bwMode="auto">
            <a:xfrm>
              <a:off x="3515" y="2568"/>
              <a:ext cx="408"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92" name="Line 12"/>
            <p:cNvSpPr>
              <a:spLocks noChangeShapeType="1"/>
            </p:cNvSpPr>
            <p:nvPr/>
          </p:nvSpPr>
          <p:spPr bwMode="auto">
            <a:xfrm>
              <a:off x="3515" y="2568"/>
              <a:ext cx="0" cy="635"/>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93" name="Line 13"/>
            <p:cNvSpPr>
              <a:spLocks noChangeShapeType="1"/>
            </p:cNvSpPr>
            <p:nvPr/>
          </p:nvSpPr>
          <p:spPr bwMode="auto">
            <a:xfrm>
              <a:off x="3515" y="3203"/>
              <a:ext cx="862"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94" name="Line 14"/>
            <p:cNvSpPr>
              <a:spLocks noChangeShapeType="1"/>
            </p:cNvSpPr>
            <p:nvPr/>
          </p:nvSpPr>
          <p:spPr bwMode="auto">
            <a:xfrm>
              <a:off x="3923" y="2568"/>
              <a:ext cx="454" cy="635"/>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12655" name="AutoShape 15"/>
          <p:cNvSpPr>
            <a:spLocks noChangeArrowheads="1"/>
          </p:cNvSpPr>
          <p:nvPr/>
        </p:nvSpPr>
        <p:spPr bwMode="auto">
          <a:xfrm>
            <a:off x="7524750" y="1700213"/>
            <a:ext cx="1331913" cy="865187"/>
          </a:xfrm>
          <a:prstGeom prst="triangle">
            <a:avLst>
              <a:gd name="adj" fmla="val 76560"/>
            </a:avLst>
          </a:prstGeom>
          <a:noFill/>
          <a:ln w="1905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endParaRPr>
          </a:p>
        </p:txBody>
      </p:sp>
      <p:grpSp>
        <p:nvGrpSpPr>
          <p:cNvPr id="3" name="Group 16"/>
          <p:cNvGrpSpPr/>
          <p:nvPr/>
        </p:nvGrpSpPr>
        <p:grpSpPr bwMode="auto">
          <a:xfrm>
            <a:off x="7164388" y="4221163"/>
            <a:ext cx="1511300" cy="863600"/>
            <a:chOff x="4332" y="2614"/>
            <a:chExt cx="952" cy="544"/>
          </a:xfrm>
        </p:grpSpPr>
        <p:sp>
          <p:nvSpPr>
            <p:cNvPr id="10287" name="Line 17"/>
            <p:cNvSpPr>
              <a:spLocks noChangeShapeType="1"/>
            </p:cNvSpPr>
            <p:nvPr/>
          </p:nvSpPr>
          <p:spPr bwMode="auto">
            <a:xfrm>
              <a:off x="4694" y="2614"/>
              <a:ext cx="499"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88" name="Line 18"/>
            <p:cNvSpPr>
              <a:spLocks noChangeShapeType="1"/>
            </p:cNvSpPr>
            <p:nvPr/>
          </p:nvSpPr>
          <p:spPr bwMode="auto">
            <a:xfrm>
              <a:off x="4332" y="3158"/>
              <a:ext cx="952"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89" name="Line 19"/>
            <p:cNvSpPr>
              <a:spLocks noChangeShapeType="1"/>
            </p:cNvSpPr>
            <p:nvPr/>
          </p:nvSpPr>
          <p:spPr bwMode="auto">
            <a:xfrm flipV="1">
              <a:off x="4332" y="2614"/>
              <a:ext cx="362" cy="544"/>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90" name="Line 20"/>
            <p:cNvSpPr>
              <a:spLocks noChangeShapeType="1"/>
            </p:cNvSpPr>
            <p:nvPr/>
          </p:nvSpPr>
          <p:spPr bwMode="auto">
            <a:xfrm flipH="1" flipV="1">
              <a:off x="5193" y="2614"/>
              <a:ext cx="91" cy="544"/>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0253" name="Text Box 21"/>
          <p:cNvSpPr txBox="1">
            <a:spLocks noChangeArrowheads="1"/>
          </p:cNvSpPr>
          <p:nvPr/>
        </p:nvSpPr>
        <p:spPr bwMode="auto">
          <a:xfrm>
            <a:off x="395288" y="476250"/>
            <a:ext cx="7578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b="1">
                <a:latin typeface="楷体_GB2312" pitchFamily="49" charset="-122"/>
                <a:ea typeface="楷体_GB2312" pitchFamily="49" charset="-122"/>
              </a:rPr>
              <a:t>下面这些平面图形，哪些图形是轴对称图形？ </a:t>
            </a:r>
            <a:endParaRPr kumimoji="1" lang="zh-CN" altLang="en-US" sz="2800" b="1">
              <a:latin typeface="楷体_GB2312" pitchFamily="49" charset="-122"/>
              <a:ea typeface="楷体_GB2312" pitchFamily="49" charset="-122"/>
            </a:endParaRPr>
          </a:p>
        </p:txBody>
      </p:sp>
      <p:sp>
        <p:nvSpPr>
          <p:cNvPr id="112662" name="Rectangle 22"/>
          <p:cNvSpPr>
            <a:spLocks noChangeArrowheads="1"/>
          </p:cNvSpPr>
          <p:nvPr/>
        </p:nvSpPr>
        <p:spPr bwMode="auto">
          <a:xfrm>
            <a:off x="539750" y="1916113"/>
            <a:ext cx="1368425" cy="719137"/>
          </a:xfrm>
          <a:prstGeom prst="rect">
            <a:avLst/>
          </a:prstGeom>
          <a:solidFill>
            <a:srgbClr val="00FFFF"/>
          </a:solidFill>
          <a:ln w="19050">
            <a:solidFill>
              <a:schemeClr val="tx1"/>
            </a:solidFill>
            <a:miter lim="800000"/>
          </a:ln>
        </p:spPr>
        <p:txBody>
          <a:bodyPr wrap="none" anchor="ctr"/>
          <a:lstStyle/>
          <a:p>
            <a:endParaRPr lang="zh-CN" altLang="en-US">
              <a:latin typeface="Calibri" panose="020F0502020204030204" pitchFamily="34" charset="0"/>
            </a:endParaRPr>
          </a:p>
        </p:txBody>
      </p:sp>
      <p:sp>
        <p:nvSpPr>
          <p:cNvPr id="112663" name="Rectangle 23"/>
          <p:cNvSpPr>
            <a:spLocks noChangeArrowheads="1"/>
          </p:cNvSpPr>
          <p:nvPr/>
        </p:nvSpPr>
        <p:spPr bwMode="auto">
          <a:xfrm>
            <a:off x="3419475" y="1773238"/>
            <a:ext cx="936625" cy="936625"/>
          </a:xfrm>
          <a:prstGeom prst="rect">
            <a:avLst/>
          </a:prstGeom>
          <a:solidFill>
            <a:srgbClr val="00FFFF"/>
          </a:solidFill>
          <a:ln w="19050">
            <a:solidFill>
              <a:schemeClr val="tx1"/>
            </a:solidFill>
            <a:miter lim="800000"/>
          </a:ln>
        </p:spPr>
        <p:txBody>
          <a:bodyPr wrap="none" anchor="ctr"/>
          <a:lstStyle/>
          <a:p>
            <a:endParaRPr lang="zh-CN" altLang="en-US">
              <a:latin typeface="Calibri" panose="020F0502020204030204" pitchFamily="34" charset="0"/>
            </a:endParaRPr>
          </a:p>
        </p:txBody>
      </p:sp>
      <p:sp>
        <p:nvSpPr>
          <p:cNvPr id="112664" name="AutoShape 24"/>
          <p:cNvSpPr>
            <a:spLocks noChangeArrowheads="1"/>
          </p:cNvSpPr>
          <p:nvPr/>
        </p:nvSpPr>
        <p:spPr bwMode="auto">
          <a:xfrm>
            <a:off x="6300788" y="1268413"/>
            <a:ext cx="1152525" cy="1728787"/>
          </a:xfrm>
          <a:prstGeom prst="triangle">
            <a:avLst>
              <a:gd name="adj" fmla="val 50000"/>
            </a:avLst>
          </a:prstGeom>
          <a:solidFill>
            <a:srgbClr val="00FFFF"/>
          </a:solidFill>
          <a:ln w="19050">
            <a:solidFill>
              <a:schemeClr val="tx1"/>
            </a:solidFill>
            <a:miter lim="800000"/>
          </a:ln>
        </p:spPr>
        <p:txBody>
          <a:bodyPr wrap="none" anchor="ctr"/>
          <a:lstStyle/>
          <a:p>
            <a:endParaRPr lang="zh-CN" altLang="en-US">
              <a:latin typeface="Calibri" panose="020F0502020204030204" pitchFamily="34" charset="0"/>
            </a:endParaRPr>
          </a:p>
        </p:txBody>
      </p:sp>
      <p:sp>
        <p:nvSpPr>
          <p:cNvPr id="112665" name="AutoShape 25"/>
          <p:cNvSpPr>
            <a:spLocks noChangeArrowheads="1"/>
          </p:cNvSpPr>
          <p:nvPr/>
        </p:nvSpPr>
        <p:spPr bwMode="auto">
          <a:xfrm>
            <a:off x="468313" y="4005263"/>
            <a:ext cx="1295400" cy="1120775"/>
          </a:xfrm>
          <a:prstGeom prst="triangle">
            <a:avLst>
              <a:gd name="adj" fmla="val 50000"/>
            </a:avLst>
          </a:prstGeom>
          <a:solidFill>
            <a:srgbClr val="00FFFF"/>
          </a:solidFill>
          <a:ln w="19050">
            <a:solidFill>
              <a:schemeClr val="tx1"/>
            </a:solidFill>
            <a:miter lim="800000"/>
          </a:ln>
        </p:spPr>
        <p:txBody>
          <a:bodyPr wrap="none" anchor="ctr"/>
          <a:lstStyle/>
          <a:p>
            <a:endParaRPr lang="zh-CN" altLang="en-US">
              <a:latin typeface="Calibri" panose="020F0502020204030204" pitchFamily="34" charset="0"/>
            </a:endParaRPr>
          </a:p>
        </p:txBody>
      </p:sp>
      <p:sp>
        <p:nvSpPr>
          <p:cNvPr id="112666" name="AutoShape 26"/>
          <p:cNvSpPr>
            <a:spLocks noChangeArrowheads="1"/>
          </p:cNvSpPr>
          <p:nvPr/>
        </p:nvSpPr>
        <p:spPr bwMode="auto">
          <a:xfrm rot="10800000">
            <a:off x="5435600" y="4005263"/>
            <a:ext cx="1295400" cy="10795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738 w 21600"/>
              <a:gd name="T13" fmla="*/ 4738 h 21600"/>
              <a:gd name="T14" fmla="*/ 16862 w 21600"/>
              <a:gd name="T15" fmla="*/ 16862 h 21600"/>
            </a:gdLst>
            <a:ahLst/>
            <a:cxnLst>
              <a:cxn ang="T8">
                <a:pos x="T0" y="T1"/>
              </a:cxn>
              <a:cxn ang="T9">
                <a:pos x="T2" y="T3"/>
              </a:cxn>
              <a:cxn ang="T10">
                <a:pos x="T4" y="T5"/>
              </a:cxn>
              <a:cxn ang="T11">
                <a:pos x="T6" y="T7"/>
              </a:cxn>
            </a:cxnLst>
            <a:rect l="T12" t="T13" r="T14" b="T15"/>
            <a:pathLst>
              <a:path w="21600" h="21600">
                <a:moveTo>
                  <a:pt x="0" y="0"/>
                </a:moveTo>
                <a:lnTo>
                  <a:pt x="5876" y="21600"/>
                </a:lnTo>
                <a:lnTo>
                  <a:pt x="15724" y="21600"/>
                </a:lnTo>
                <a:lnTo>
                  <a:pt x="21600" y="0"/>
                </a:lnTo>
                <a:close/>
              </a:path>
            </a:pathLst>
          </a:custGeom>
          <a:solidFill>
            <a:srgbClr val="00FFFF"/>
          </a:solidFill>
          <a:ln w="19050">
            <a:solidFill>
              <a:schemeClr val="tx1"/>
            </a:solidFill>
            <a:miter lim="800000"/>
          </a:ln>
        </p:spPr>
        <p:txBody>
          <a:bodyPr wrap="none" anchor="ctr"/>
          <a:lstStyle/>
          <a:p>
            <a:endParaRPr lang="zh-CN" altLang="en-US">
              <a:latin typeface="Calibri" panose="020F0502020204030204" pitchFamily="34" charset="0"/>
            </a:endParaRPr>
          </a:p>
        </p:txBody>
      </p:sp>
      <p:sp>
        <p:nvSpPr>
          <p:cNvPr id="112667" name="Oval 27"/>
          <p:cNvSpPr>
            <a:spLocks noChangeArrowheads="1"/>
          </p:cNvSpPr>
          <p:nvPr/>
        </p:nvSpPr>
        <p:spPr bwMode="auto">
          <a:xfrm>
            <a:off x="3708400" y="3789363"/>
            <a:ext cx="1439863" cy="1439862"/>
          </a:xfrm>
          <a:prstGeom prst="ellipse">
            <a:avLst/>
          </a:prstGeom>
          <a:solidFill>
            <a:srgbClr val="00FFFF"/>
          </a:solidFill>
          <a:ln w="19050">
            <a:solidFill>
              <a:schemeClr val="tx1"/>
            </a:solidFill>
            <a:round/>
          </a:ln>
        </p:spPr>
        <p:txBody>
          <a:bodyPr wrap="none" anchor="ctr"/>
          <a:lstStyle/>
          <a:p>
            <a:endParaRPr lang="zh-CN" altLang="en-US">
              <a:latin typeface="Calibri" panose="020F0502020204030204" pitchFamily="34" charset="0"/>
            </a:endParaRPr>
          </a:p>
        </p:txBody>
      </p:sp>
      <p:sp>
        <p:nvSpPr>
          <p:cNvPr id="112668" name="Line 28"/>
          <p:cNvSpPr>
            <a:spLocks noChangeShapeType="1"/>
          </p:cNvSpPr>
          <p:nvPr/>
        </p:nvSpPr>
        <p:spPr bwMode="auto">
          <a:xfrm>
            <a:off x="1187450" y="1628775"/>
            <a:ext cx="0" cy="1368425"/>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69" name="Line 29"/>
          <p:cNvSpPr>
            <a:spLocks noChangeShapeType="1"/>
          </p:cNvSpPr>
          <p:nvPr/>
        </p:nvSpPr>
        <p:spPr bwMode="auto">
          <a:xfrm>
            <a:off x="250825" y="2276475"/>
            <a:ext cx="1873250" cy="0"/>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70" name="Line 30"/>
          <p:cNvSpPr>
            <a:spLocks noChangeShapeType="1"/>
          </p:cNvSpPr>
          <p:nvPr/>
        </p:nvSpPr>
        <p:spPr bwMode="auto">
          <a:xfrm>
            <a:off x="3851275" y="1628775"/>
            <a:ext cx="0" cy="1368425"/>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71" name="Line 31"/>
          <p:cNvSpPr>
            <a:spLocks noChangeShapeType="1"/>
          </p:cNvSpPr>
          <p:nvPr/>
        </p:nvSpPr>
        <p:spPr bwMode="auto">
          <a:xfrm>
            <a:off x="3203575" y="2205038"/>
            <a:ext cx="1295400" cy="0"/>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72" name="Line 32"/>
          <p:cNvSpPr>
            <a:spLocks noChangeShapeType="1"/>
          </p:cNvSpPr>
          <p:nvPr/>
        </p:nvSpPr>
        <p:spPr bwMode="auto">
          <a:xfrm>
            <a:off x="3276600" y="1628775"/>
            <a:ext cx="1223963" cy="1223963"/>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73" name="Line 33"/>
          <p:cNvSpPr>
            <a:spLocks noChangeShapeType="1"/>
          </p:cNvSpPr>
          <p:nvPr/>
        </p:nvSpPr>
        <p:spPr bwMode="auto">
          <a:xfrm flipV="1">
            <a:off x="3276600" y="1628775"/>
            <a:ext cx="1223963" cy="1223963"/>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74" name="Line 34"/>
          <p:cNvSpPr>
            <a:spLocks noChangeShapeType="1"/>
          </p:cNvSpPr>
          <p:nvPr/>
        </p:nvSpPr>
        <p:spPr bwMode="auto">
          <a:xfrm>
            <a:off x="6877050" y="1125538"/>
            <a:ext cx="0" cy="2087562"/>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75" name="Line 35"/>
          <p:cNvSpPr>
            <a:spLocks noChangeShapeType="1"/>
          </p:cNvSpPr>
          <p:nvPr/>
        </p:nvSpPr>
        <p:spPr bwMode="auto">
          <a:xfrm>
            <a:off x="1116013" y="3860800"/>
            <a:ext cx="0" cy="1512888"/>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76" name="Line 36"/>
          <p:cNvSpPr>
            <a:spLocks noChangeShapeType="1"/>
          </p:cNvSpPr>
          <p:nvPr/>
        </p:nvSpPr>
        <p:spPr bwMode="auto">
          <a:xfrm flipH="1">
            <a:off x="250825" y="4365625"/>
            <a:ext cx="1441450" cy="863600"/>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77" name="Line 37"/>
          <p:cNvSpPr>
            <a:spLocks noChangeShapeType="1"/>
          </p:cNvSpPr>
          <p:nvPr/>
        </p:nvSpPr>
        <p:spPr bwMode="auto">
          <a:xfrm flipH="1" flipV="1">
            <a:off x="539750" y="4437063"/>
            <a:ext cx="1295400" cy="720725"/>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78" name="Line 38"/>
          <p:cNvSpPr>
            <a:spLocks noChangeShapeType="1"/>
          </p:cNvSpPr>
          <p:nvPr/>
        </p:nvSpPr>
        <p:spPr bwMode="auto">
          <a:xfrm flipH="1" flipV="1">
            <a:off x="3492500" y="4005263"/>
            <a:ext cx="1800225" cy="1008062"/>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79" name="Line 39"/>
          <p:cNvSpPr>
            <a:spLocks noChangeShapeType="1"/>
          </p:cNvSpPr>
          <p:nvPr/>
        </p:nvSpPr>
        <p:spPr bwMode="auto">
          <a:xfrm flipH="1">
            <a:off x="3492500" y="4508500"/>
            <a:ext cx="1800225" cy="73025"/>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80" name="Line 40"/>
          <p:cNvSpPr>
            <a:spLocks noChangeShapeType="1"/>
          </p:cNvSpPr>
          <p:nvPr/>
        </p:nvSpPr>
        <p:spPr bwMode="auto">
          <a:xfrm flipH="1" flipV="1">
            <a:off x="4211638" y="3644900"/>
            <a:ext cx="360362" cy="1728788"/>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81" name="Line 41"/>
          <p:cNvSpPr>
            <a:spLocks noChangeShapeType="1"/>
          </p:cNvSpPr>
          <p:nvPr/>
        </p:nvSpPr>
        <p:spPr bwMode="auto">
          <a:xfrm flipH="1">
            <a:off x="3563938" y="4149725"/>
            <a:ext cx="1800225" cy="719138"/>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12682" name="Text Box 42"/>
          <p:cNvSpPr txBox="1">
            <a:spLocks noChangeArrowheads="1"/>
          </p:cNvSpPr>
          <p:nvPr/>
        </p:nvSpPr>
        <p:spPr bwMode="auto">
          <a:xfrm>
            <a:off x="3779838" y="5876925"/>
            <a:ext cx="16113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b="1">
                <a:solidFill>
                  <a:srgbClr val="FF0000"/>
                </a:solidFill>
                <a:latin typeface="楷体_GB2312" pitchFamily="49" charset="-122"/>
                <a:ea typeface="楷体_GB2312" pitchFamily="49" charset="-122"/>
              </a:rPr>
              <a:t>无数条</a:t>
            </a:r>
            <a:r>
              <a:rPr kumimoji="1" lang="zh-CN" altLang="en-US">
                <a:solidFill>
                  <a:schemeClr val="tx2"/>
                </a:solidFill>
                <a:latin typeface="楷体_GB2312" pitchFamily="49" charset="-122"/>
                <a:ea typeface="楷体_GB2312" pitchFamily="49" charset="-122"/>
              </a:rPr>
              <a:t> </a:t>
            </a:r>
            <a:endParaRPr kumimoji="1" lang="zh-CN" altLang="en-US">
              <a:solidFill>
                <a:schemeClr val="tx2"/>
              </a:solidFill>
              <a:latin typeface="楷体_GB2312" pitchFamily="49" charset="-122"/>
              <a:ea typeface="楷体_GB2312" pitchFamily="49" charset="-122"/>
            </a:endParaRPr>
          </a:p>
        </p:txBody>
      </p:sp>
      <p:sp>
        <p:nvSpPr>
          <p:cNvPr id="112683" name="Line 43"/>
          <p:cNvSpPr>
            <a:spLocks noChangeShapeType="1"/>
          </p:cNvSpPr>
          <p:nvPr/>
        </p:nvSpPr>
        <p:spPr bwMode="auto">
          <a:xfrm flipH="1" flipV="1">
            <a:off x="6084888" y="3716338"/>
            <a:ext cx="0" cy="1728787"/>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a:p>
        </p:txBody>
      </p:sp>
      <p:sp>
        <p:nvSpPr>
          <p:cNvPr id="10276" name="Text Box 44"/>
          <p:cNvSpPr txBox="1">
            <a:spLocks noChangeArrowheads="1"/>
          </p:cNvSpPr>
          <p:nvPr/>
        </p:nvSpPr>
        <p:spPr bwMode="auto">
          <a:xfrm>
            <a:off x="755650" y="2852738"/>
            <a:ext cx="6937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4000">
                <a:solidFill>
                  <a:schemeClr val="tx2"/>
                </a:solidFill>
                <a:latin typeface="楷体_GB2312" pitchFamily="49" charset="-122"/>
                <a:ea typeface="楷体_GB2312" pitchFamily="49" charset="-122"/>
              </a:rPr>
              <a:t>⑴</a:t>
            </a:r>
            <a:endParaRPr kumimoji="1" lang="zh-CN" altLang="en-US" sz="4000">
              <a:solidFill>
                <a:schemeClr val="tx2"/>
              </a:solidFill>
              <a:latin typeface="楷体_GB2312" pitchFamily="49" charset="-122"/>
              <a:ea typeface="楷体_GB2312" pitchFamily="49" charset="-122"/>
            </a:endParaRPr>
          </a:p>
        </p:txBody>
      </p:sp>
      <p:sp>
        <p:nvSpPr>
          <p:cNvPr id="112685" name="Rectangle 45"/>
          <p:cNvSpPr>
            <a:spLocks noChangeArrowheads="1"/>
          </p:cNvSpPr>
          <p:nvPr/>
        </p:nvSpPr>
        <p:spPr bwMode="auto">
          <a:xfrm>
            <a:off x="2268538" y="2852738"/>
            <a:ext cx="6937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4000">
                <a:solidFill>
                  <a:schemeClr val="tx2"/>
                </a:solidFill>
                <a:latin typeface="楷体_GB2312" pitchFamily="49" charset="-122"/>
                <a:ea typeface="楷体_GB2312" pitchFamily="49" charset="-122"/>
              </a:rPr>
              <a:t>⑵</a:t>
            </a:r>
            <a:endParaRPr kumimoji="1" lang="zh-CN" altLang="en-US" sz="4000">
              <a:solidFill>
                <a:schemeClr val="tx2"/>
              </a:solidFill>
              <a:latin typeface="楷体_GB2312" pitchFamily="49" charset="-122"/>
              <a:ea typeface="楷体_GB2312" pitchFamily="49" charset="-122"/>
            </a:endParaRPr>
          </a:p>
        </p:txBody>
      </p:sp>
      <p:sp>
        <p:nvSpPr>
          <p:cNvPr id="10278" name="Rectangle 46"/>
          <p:cNvSpPr>
            <a:spLocks noChangeArrowheads="1"/>
          </p:cNvSpPr>
          <p:nvPr/>
        </p:nvSpPr>
        <p:spPr bwMode="auto">
          <a:xfrm>
            <a:off x="3492500" y="2852738"/>
            <a:ext cx="6937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4000">
                <a:solidFill>
                  <a:schemeClr val="tx2"/>
                </a:solidFill>
                <a:latin typeface="楷体_GB2312" pitchFamily="49" charset="-122"/>
                <a:ea typeface="楷体_GB2312" pitchFamily="49" charset="-122"/>
              </a:rPr>
              <a:t>⑶</a:t>
            </a:r>
            <a:endParaRPr kumimoji="1" lang="zh-CN" altLang="en-US" sz="4000">
              <a:solidFill>
                <a:schemeClr val="tx2"/>
              </a:solidFill>
              <a:latin typeface="楷体_GB2312" pitchFamily="49" charset="-122"/>
              <a:ea typeface="楷体_GB2312" pitchFamily="49" charset="-122"/>
            </a:endParaRPr>
          </a:p>
        </p:txBody>
      </p:sp>
      <p:sp>
        <p:nvSpPr>
          <p:cNvPr id="112687" name="Rectangle 47"/>
          <p:cNvSpPr>
            <a:spLocks noChangeArrowheads="1"/>
          </p:cNvSpPr>
          <p:nvPr/>
        </p:nvSpPr>
        <p:spPr bwMode="auto">
          <a:xfrm>
            <a:off x="4859338" y="2871788"/>
            <a:ext cx="6937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4000">
                <a:solidFill>
                  <a:schemeClr val="tx2"/>
                </a:solidFill>
                <a:latin typeface="楷体_GB2312" pitchFamily="49" charset="-122"/>
                <a:ea typeface="楷体_GB2312" pitchFamily="49" charset="-122"/>
              </a:rPr>
              <a:t>⑷</a:t>
            </a:r>
            <a:endParaRPr kumimoji="1" lang="zh-CN" altLang="en-US" sz="4000">
              <a:solidFill>
                <a:schemeClr val="tx2"/>
              </a:solidFill>
              <a:latin typeface="楷体_GB2312" pitchFamily="49" charset="-122"/>
              <a:ea typeface="楷体_GB2312" pitchFamily="49" charset="-122"/>
            </a:endParaRPr>
          </a:p>
        </p:txBody>
      </p:sp>
      <p:sp>
        <p:nvSpPr>
          <p:cNvPr id="10280" name="Rectangle 48"/>
          <p:cNvSpPr>
            <a:spLocks noChangeArrowheads="1"/>
          </p:cNvSpPr>
          <p:nvPr/>
        </p:nvSpPr>
        <p:spPr bwMode="auto">
          <a:xfrm>
            <a:off x="6443663" y="3068638"/>
            <a:ext cx="6937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4000">
                <a:solidFill>
                  <a:schemeClr val="tx2"/>
                </a:solidFill>
                <a:latin typeface="楷体_GB2312" pitchFamily="49" charset="-122"/>
                <a:ea typeface="楷体_GB2312" pitchFamily="49" charset="-122"/>
              </a:rPr>
              <a:t>⑸</a:t>
            </a:r>
            <a:endParaRPr kumimoji="1" lang="zh-CN" altLang="en-US" sz="4000">
              <a:solidFill>
                <a:schemeClr val="tx2"/>
              </a:solidFill>
              <a:latin typeface="楷体_GB2312" pitchFamily="49" charset="-122"/>
              <a:ea typeface="楷体_GB2312" pitchFamily="49" charset="-122"/>
            </a:endParaRPr>
          </a:p>
        </p:txBody>
      </p:sp>
      <p:sp>
        <p:nvSpPr>
          <p:cNvPr id="112689" name="Rectangle 49"/>
          <p:cNvSpPr>
            <a:spLocks noChangeArrowheads="1"/>
          </p:cNvSpPr>
          <p:nvPr/>
        </p:nvSpPr>
        <p:spPr bwMode="auto">
          <a:xfrm>
            <a:off x="7885113" y="2852738"/>
            <a:ext cx="6937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4000">
                <a:solidFill>
                  <a:schemeClr val="tx2"/>
                </a:solidFill>
                <a:latin typeface="楷体_GB2312" pitchFamily="49" charset="-122"/>
                <a:ea typeface="楷体_GB2312" pitchFamily="49" charset="-122"/>
              </a:rPr>
              <a:t>⑹</a:t>
            </a:r>
            <a:endParaRPr kumimoji="1" lang="zh-CN" altLang="en-US" sz="4000">
              <a:solidFill>
                <a:schemeClr val="tx2"/>
              </a:solidFill>
              <a:latin typeface="楷体_GB2312" pitchFamily="49" charset="-122"/>
              <a:ea typeface="楷体_GB2312" pitchFamily="49" charset="-122"/>
            </a:endParaRPr>
          </a:p>
        </p:txBody>
      </p:sp>
      <p:sp>
        <p:nvSpPr>
          <p:cNvPr id="10282" name="Rectangle 50"/>
          <p:cNvSpPr>
            <a:spLocks noChangeArrowheads="1"/>
          </p:cNvSpPr>
          <p:nvPr/>
        </p:nvSpPr>
        <p:spPr bwMode="auto">
          <a:xfrm>
            <a:off x="755650" y="5300663"/>
            <a:ext cx="6937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4000">
                <a:solidFill>
                  <a:schemeClr val="tx2"/>
                </a:solidFill>
                <a:latin typeface="楷体_GB2312" pitchFamily="49" charset="-122"/>
                <a:ea typeface="楷体_GB2312" pitchFamily="49" charset="-122"/>
              </a:rPr>
              <a:t>⑺</a:t>
            </a:r>
            <a:endParaRPr kumimoji="1" lang="zh-CN" altLang="en-US" sz="4000">
              <a:solidFill>
                <a:schemeClr val="tx2"/>
              </a:solidFill>
              <a:latin typeface="楷体_GB2312" pitchFamily="49" charset="-122"/>
              <a:ea typeface="楷体_GB2312" pitchFamily="49" charset="-122"/>
            </a:endParaRPr>
          </a:p>
        </p:txBody>
      </p:sp>
      <p:sp>
        <p:nvSpPr>
          <p:cNvPr id="112691" name="Rectangle 51"/>
          <p:cNvSpPr>
            <a:spLocks noChangeArrowheads="1"/>
          </p:cNvSpPr>
          <p:nvPr/>
        </p:nvSpPr>
        <p:spPr bwMode="auto">
          <a:xfrm>
            <a:off x="2268538" y="5300663"/>
            <a:ext cx="6937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4000">
                <a:solidFill>
                  <a:schemeClr val="tx2"/>
                </a:solidFill>
                <a:latin typeface="楷体_GB2312" pitchFamily="49" charset="-122"/>
                <a:ea typeface="楷体_GB2312" pitchFamily="49" charset="-122"/>
              </a:rPr>
              <a:t>⑻</a:t>
            </a:r>
            <a:endParaRPr kumimoji="1" lang="zh-CN" altLang="en-US" sz="4000">
              <a:solidFill>
                <a:schemeClr val="tx2"/>
              </a:solidFill>
              <a:latin typeface="楷体_GB2312" pitchFamily="49" charset="-122"/>
              <a:ea typeface="楷体_GB2312" pitchFamily="49" charset="-122"/>
            </a:endParaRPr>
          </a:p>
        </p:txBody>
      </p:sp>
      <p:sp>
        <p:nvSpPr>
          <p:cNvPr id="10284" name="Rectangle 52"/>
          <p:cNvSpPr>
            <a:spLocks noChangeArrowheads="1"/>
          </p:cNvSpPr>
          <p:nvPr/>
        </p:nvSpPr>
        <p:spPr bwMode="auto">
          <a:xfrm>
            <a:off x="4067175" y="5300663"/>
            <a:ext cx="6937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4000">
                <a:solidFill>
                  <a:schemeClr val="tx2"/>
                </a:solidFill>
                <a:latin typeface="楷体_GB2312" pitchFamily="49" charset="-122"/>
                <a:ea typeface="楷体_GB2312" pitchFamily="49" charset="-122"/>
              </a:rPr>
              <a:t>⑼</a:t>
            </a:r>
            <a:endParaRPr kumimoji="1" lang="zh-CN" altLang="en-US" sz="4000">
              <a:solidFill>
                <a:schemeClr val="tx2"/>
              </a:solidFill>
              <a:latin typeface="楷体_GB2312" pitchFamily="49" charset="-122"/>
              <a:ea typeface="楷体_GB2312" pitchFamily="49" charset="-122"/>
            </a:endParaRPr>
          </a:p>
        </p:txBody>
      </p:sp>
      <p:sp>
        <p:nvSpPr>
          <p:cNvPr id="10285" name="Rectangle 53"/>
          <p:cNvSpPr>
            <a:spLocks noChangeArrowheads="1"/>
          </p:cNvSpPr>
          <p:nvPr/>
        </p:nvSpPr>
        <p:spPr bwMode="auto">
          <a:xfrm>
            <a:off x="5724525" y="5300663"/>
            <a:ext cx="6937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4000">
                <a:solidFill>
                  <a:schemeClr val="tx2"/>
                </a:solidFill>
                <a:latin typeface="楷体_GB2312" pitchFamily="49" charset="-122"/>
                <a:ea typeface="楷体_GB2312" pitchFamily="49" charset="-122"/>
              </a:rPr>
              <a:t>⑽</a:t>
            </a:r>
            <a:endParaRPr kumimoji="1" lang="zh-CN" altLang="en-US" sz="4000">
              <a:solidFill>
                <a:schemeClr val="tx2"/>
              </a:solidFill>
              <a:latin typeface="楷体_GB2312" pitchFamily="49" charset="-122"/>
              <a:ea typeface="楷体_GB2312" pitchFamily="49" charset="-122"/>
            </a:endParaRPr>
          </a:p>
        </p:txBody>
      </p:sp>
      <p:sp>
        <p:nvSpPr>
          <p:cNvPr id="112694" name="Rectangle 54"/>
          <p:cNvSpPr>
            <a:spLocks noChangeArrowheads="1"/>
          </p:cNvSpPr>
          <p:nvPr/>
        </p:nvSpPr>
        <p:spPr bwMode="auto">
          <a:xfrm>
            <a:off x="7596188" y="5300663"/>
            <a:ext cx="6937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sz="4000">
                <a:solidFill>
                  <a:schemeClr val="tx2"/>
                </a:solidFill>
                <a:latin typeface="楷体_GB2312" pitchFamily="49" charset="-122"/>
                <a:ea typeface="楷体_GB2312" pitchFamily="49" charset="-122"/>
              </a:rPr>
              <a:t>⑾</a:t>
            </a:r>
            <a:endParaRPr kumimoji="1" lang="zh-CN" altLang="en-US" sz="4000">
              <a:solidFill>
                <a:schemeClr val="tx2"/>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2662"/>
                                        </p:tgtEl>
                                        <p:attrNameLst>
                                          <p:attrName>style.visibility</p:attrName>
                                        </p:attrNameLst>
                                      </p:cBhvr>
                                      <p:to>
                                        <p:strVal val="visible"/>
                                      </p:to>
                                    </p:set>
                                    <p:animEffect transition="in" filter="dissolve">
                                      <p:cBhvr>
                                        <p:cTn id="7" dur="500"/>
                                        <p:tgtEl>
                                          <p:spTgt spid="112662"/>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xit" presetSubtype="0" fill="hold" grpId="0" nodeType="clickEffect">
                                  <p:stCondLst>
                                    <p:cond delay="0"/>
                                  </p:stCondLst>
                                  <p:childTnLst>
                                    <p:animEffect transition="out" filter="fade">
                                      <p:cBhvr>
                                        <p:cTn id="11" dur="2000"/>
                                        <p:tgtEl>
                                          <p:spTgt spid="112647"/>
                                        </p:tgtEl>
                                      </p:cBhvr>
                                    </p:animEffect>
                                    <p:anim calcmode="lin" valueType="num">
                                      <p:cBhvr>
                                        <p:cTn id="12" dur="2000"/>
                                        <p:tgtEl>
                                          <p:spTgt spid="112647"/>
                                        </p:tgtEl>
                                        <p:attrNameLst>
                                          <p:attrName>style.rotation</p:attrName>
                                        </p:attrNameLst>
                                      </p:cBhvr>
                                      <p:tavLst>
                                        <p:tav tm="0">
                                          <p:val>
                                            <p:fltVal val="0"/>
                                          </p:val>
                                        </p:tav>
                                        <p:tav tm="100000">
                                          <p:val>
                                            <p:fltVal val="720"/>
                                          </p:val>
                                        </p:tav>
                                      </p:tavLst>
                                    </p:anim>
                                    <p:anim calcmode="lin" valueType="num">
                                      <p:cBhvr>
                                        <p:cTn id="13" dur="2000"/>
                                        <p:tgtEl>
                                          <p:spTgt spid="112647"/>
                                        </p:tgtEl>
                                        <p:attrNameLst>
                                          <p:attrName>ppt_h</p:attrName>
                                        </p:attrNameLst>
                                      </p:cBhvr>
                                      <p:tavLst>
                                        <p:tav tm="0">
                                          <p:val>
                                            <p:strVal val="ppt_h"/>
                                          </p:val>
                                        </p:tav>
                                        <p:tav tm="100000">
                                          <p:val>
                                            <p:fltVal val="0"/>
                                          </p:val>
                                        </p:tav>
                                      </p:tavLst>
                                    </p:anim>
                                    <p:anim calcmode="lin" valueType="num">
                                      <p:cBhvr>
                                        <p:cTn id="14" dur="2000"/>
                                        <p:tgtEl>
                                          <p:spTgt spid="112647"/>
                                        </p:tgtEl>
                                        <p:attrNameLst>
                                          <p:attrName>ppt_w</p:attrName>
                                        </p:attrNameLst>
                                      </p:cBhvr>
                                      <p:tavLst>
                                        <p:tav tm="0">
                                          <p:val>
                                            <p:strVal val="ppt_w"/>
                                          </p:val>
                                        </p:tav>
                                        <p:tav tm="100000">
                                          <p:val>
                                            <p:fltVal val="0"/>
                                          </p:val>
                                        </p:tav>
                                      </p:tavLst>
                                    </p:anim>
                                    <p:set>
                                      <p:cBhvr>
                                        <p:cTn id="15" dur="1" fill="hold">
                                          <p:stCondLst>
                                            <p:cond delay="1999"/>
                                          </p:stCondLst>
                                        </p:cTn>
                                        <p:tgtEl>
                                          <p:spTgt spid="112647"/>
                                        </p:tgtEl>
                                        <p:attrNameLst>
                                          <p:attrName>style.visibility</p:attrName>
                                        </p:attrNameLst>
                                      </p:cBhvr>
                                      <p:to>
                                        <p:strVal val="hidden"/>
                                      </p:to>
                                    </p:set>
                                  </p:childTnLst>
                                </p:cTn>
                              </p:par>
                              <p:par>
                                <p:cTn id="16" presetID="1" presetClass="exit" presetSubtype="0" fill="hold" grpId="0" nodeType="withEffect">
                                  <p:stCondLst>
                                    <p:cond delay="0"/>
                                  </p:stCondLst>
                                  <p:childTnLst>
                                    <p:set>
                                      <p:cBhvr>
                                        <p:cTn id="17" dur="1" fill="hold">
                                          <p:stCondLst>
                                            <p:cond delay="0"/>
                                          </p:stCondLst>
                                        </p:cTn>
                                        <p:tgtEl>
                                          <p:spTgt spid="11268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2663"/>
                                        </p:tgtEl>
                                        <p:attrNameLst>
                                          <p:attrName>style.visibility</p:attrName>
                                        </p:attrNameLst>
                                      </p:cBhvr>
                                      <p:to>
                                        <p:strVal val="visible"/>
                                      </p:to>
                                    </p:set>
                                    <p:animEffect transition="in" filter="dissolve">
                                      <p:cBhvr>
                                        <p:cTn id="22" dur="500"/>
                                        <p:tgtEl>
                                          <p:spTgt spid="112663"/>
                                        </p:tgtEl>
                                      </p:cBhvr>
                                    </p:animEffect>
                                  </p:childTnLst>
                                </p:cTn>
                              </p:par>
                            </p:childTnLst>
                          </p:cTn>
                        </p:par>
                      </p:childTnLst>
                    </p:cTn>
                  </p:par>
                  <p:par>
                    <p:cTn id="23" fill="hold">
                      <p:stCondLst>
                        <p:cond delay="indefinite"/>
                      </p:stCondLst>
                      <p:childTnLst>
                        <p:par>
                          <p:cTn id="24" fill="hold">
                            <p:stCondLst>
                              <p:cond delay="0"/>
                            </p:stCondLst>
                            <p:childTnLst>
                              <p:par>
                                <p:cTn id="25" presetID="35" presetClass="exit" presetSubtype="0" fill="hold" grpId="0" nodeType="clickEffect">
                                  <p:stCondLst>
                                    <p:cond delay="0"/>
                                  </p:stCondLst>
                                  <p:childTnLst>
                                    <p:animEffect transition="out" filter="fade">
                                      <p:cBhvr>
                                        <p:cTn id="26" dur="2000"/>
                                        <p:tgtEl>
                                          <p:spTgt spid="112645"/>
                                        </p:tgtEl>
                                      </p:cBhvr>
                                    </p:animEffect>
                                    <p:anim calcmode="lin" valueType="num">
                                      <p:cBhvr>
                                        <p:cTn id="27" dur="2000"/>
                                        <p:tgtEl>
                                          <p:spTgt spid="112645"/>
                                        </p:tgtEl>
                                        <p:attrNameLst>
                                          <p:attrName>style.rotation</p:attrName>
                                        </p:attrNameLst>
                                      </p:cBhvr>
                                      <p:tavLst>
                                        <p:tav tm="0">
                                          <p:val>
                                            <p:fltVal val="0"/>
                                          </p:val>
                                        </p:tav>
                                        <p:tav tm="100000">
                                          <p:val>
                                            <p:fltVal val="720"/>
                                          </p:val>
                                        </p:tav>
                                      </p:tavLst>
                                    </p:anim>
                                    <p:anim calcmode="lin" valueType="num">
                                      <p:cBhvr>
                                        <p:cTn id="28" dur="2000"/>
                                        <p:tgtEl>
                                          <p:spTgt spid="112645"/>
                                        </p:tgtEl>
                                        <p:attrNameLst>
                                          <p:attrName>ppt_h</p:attrName>
                                        </p:attrNameLst>
                                      </p:cBhvr>
                                      <p:tavLst>
                                        <p:tav tm="0">
                                          <p:val>
                                            <p:strVal val="ppt_h"/>
                                          </p:val>
                                        </p:tav>
                                        <p:tav tm="100000">
                                          <p:val>
                                            <p:fltVal val="0"/>
                                          </p:val>
                                        </p:tav>
                                      </p:tavLst>
                                    </p:anim>
                                    <p:anim calcmode="lin" valueType="num">
                                      <p:cBhvr>
                                        <p:cTn id="29" dur="2000"/>
                                        <p:tgtEl>
                                          <p:spTgt spid="112645"/>
                                        </p:tgtEl>
                                        <p:attrNameLst>
                                          <p:attrName>ppt_w</p:attrName>
                                        </p:attrNameLst>
                                      </p:cBhvr>
                                      <p:tavLst>
                                        <p:tav tm="0">
                                          <p:val>
                                            <p:strVal val="ppt_w"/>
                                          </p:val>
                                        </p:tav>
                                        <p:tav tm="100000">
                                          <p:val>
                                            <p:fltVal val="0"/>
                                          </p:val>
                                        </p:tav>
                                      </p:tavLst>
                                    </p:anim>
                                    <p:set>
                                      <p:cBhvr>
                                        <p:cTn id="30" dur="1" fill="hold">
                                          <p:stCondLst>
                                            <p:cond delay="1999"/>
                                          </p:stCondLst>
                                        </p:cTn>
                                        <p:tgtEl>
                                          <p:spTgt spid="112645"/>
                                        </p:tgtEl>
                                        <p:attrNameLst>
                                          <p:attrName>style.visibility</p:attrName>
                                        </p:attrNameLst>
                                      </p:cBhvr>
                                      <p:to>
                                        <p:strVal val="hidden"/>
                                      </p:to>
                                    </p:set>
                                  </p:childTnLst>
                                </p:cTn>
                              </p:par>
                              <p:par>
                                <p:cTn id="31" presetID="1" presetClass="exit" presetSubtype="0" fill="hold" grpId="0" nodeType="withEffect">
                                  <p:stCondLst>
                                    <p:cond delay="0"/>
                                  </p:stCondLst>
                                  <p:childTnLst>
                                    <p:set>
                                      <p:cBhvr>
                                        <p:cTn id="32" dur="1" fill="hold">
                                          <p:stCondLst>
                                            <p:cond delay="0"/>
                                          </p:stCondLst>
                                        </p:cTn>
                                        <p:tgtEl>
                                          <p:spTgt spid="11268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12664"/>
                                        </p:tgtEl>
                                        <p:attrNameLst>
                                          <p:attrName>style.visibility</p:attrName>
                                        </p:attrNameLst>
                                      </p:cBhvr>
                                      <p:to>
                                        <p:strVal val="visible"/>
                                      </p:to>
                                    </p:set>
                                    <p:animEffect transition="in" filter="dissolve">
                                      <p:cBhvr>
                                        <p:cTn id="37" dur="500"/>
                                        <p:tgtEl>
                                          <p:spTgt spid="112664"/>
                                        </p:tgtEl>
                                      </p:cBhvr>
                                    </p:animEffect>
                                  </p:childTnLst>
                                </p:cTn>
                              </p:par>
                            </p:childTnLst>
                          </p:cTn>
                        </p:par>
                      </p:childTnLst>
                    </p:cTn>
                  </p:par>
                  <p:par>
                    <p:cTn id="38" fill="hold">
                      <p:stCondLst>
                        <p:cond delay="indefinite"/>
                      </p:stCondLst>
                      <p:childTnLst>
                        <p:par>
                          <p:cTn id="39" fill="hold">
                            <p:stCondLst>
                              <p:cond delay="0"/>
                            </p:stCondLst>
                            <p:childTnLst>
                              <p:par>
                                <p:cTn id="40" presetID="35" presetClass="exit" presetSubtype="0" fill="hold" grpId="0" nodeType="clickEffect">
                                  <p:stCondLst>
                                    <p:cond delay="0"/>
                                  </p:stCondLst>
                                  <p:childTnLst>
                                    <p:animEffect transition="out" filter="fade">
                                      <p:cBhvr>
                                        <p:cTn id="41" dur="2000"/>
                                        <p:tgtEl>
                                          <p:spTgt spid="112655"/>
                                        </p:tgtEl>
                                      </p:cBhvr>
                                    </p:animEffect>
                                    <p:anim calcmode="lin" valueType="num">
                                      <p:cBhvr>
                                        <p:cTn id="42" dur="2000"/>
                                        <p:tgtEl>
                                          <p:spTgt spid="112655"/>
                                        </p:tgtEl>
                                        <p:attrNameLst>
                                          <p:attrName>style.rotation</p:attrName>
                                        </p:attrNameLst>
                                      </p:cBhvr>
                                      <p:tavLst>
                                        <p:tav tm="0">
                                          <p:val>
                                            <p:fltVal val="0"/>
                                          </p:val>
                                        </p:tav>
                                        <p:tav tm="100000">
                                          <p:val>
                                            <p:fltVal val="720"/>
                                          </p:val>
                                        </p:tav>
                                      </p:tavLst>
                                    </p:anim>
                                    <p:anim calcmode="lin" valueType="num">
                                      <p:cBhvr>
                                        <p:cTn id="43" dur="2000"/>
                                        <p:tgtEl>
                                          <p:spTgt spid="112655"/>
                                        </p:tgtEl>
                                        <p:attrNameLst>
                                          <p:attrName>ppt_h</p:attrName>
                                        </p:attrNameLst>
                                      </p:cBhvr>
                                      <p:tavLst>
                                        <p:tav tm="0">
                                          <p:val>
                                            <p:strVal val="ppt_h"/>
                                          </p:val>
                                        </p:tav>
                                        <p:tav tm="100000">
                                          <p:val>
                                            <p:fltVal val="0"/>
                                          </p:val>
                                        </p:tav>
                                      </p:tavLst>
                                    </p:anim>
                                    <p:anim calcmode="lin" valueType="num">
                                      <p:cBhvr>
                                        <p:cTn id="44" dur="2000"/>
                                        <p:tgtEl>
                                          <p:spTgt spid="112655"/>
                                        </p:tgtEl>
                                        <p:attrNameLst>
                                          <p:attrName>ppt_w</p:attrName>
                                        </p:attrNameLst>
                                      </p:cBhvr>
                                      <p:tavLst>
                                        <p:tav tm="0">
                                          <p:val>
                                            <p:strVal val="ppt_w"/>
                                          </p:val>
                                        </p:tav>
                                        <p:tav tm="100000">
                                          <p:val>
                                            <p:fltVal val="0"/>
                                          </p:val>
                                        </p:tav>
                                      </p:tavLst>
                                    </p:anim>
                                    <p:set>
                                      <p:cBhvr>
                                        <p:cTn id="45" dur="1" fill="hold">
                                          <p:stCondLst>
                                            <p:cond delay="1999"/>
                                          </p:stCondLst>
                                        </p:cTn>
                                        <p:tgtEl>
                                          <p:spTgt spid="112655"/>
                                        </p:tgtEl>
                                        <p:attrNameLst>
                                          <p:attrName>style.visibility</p:attrName>
                                        </p:attrNameLst>
                                      </p:cBhvr>
                                      <p:to>
                                        <p:strVal val="hidden"/>
                                      </p:to>
                                    </p:set>
                                  </p:childTnLst>
                                </p:cTn>
                              </p:par>
                              <p:par>
                                <p:cTn id="46" presetID="1" presetClass="exit" presetSubtype="0" fill="hold" grpId="0" nodeType="withEffect">
                                  <p:stCondLst>
                                    <p:cond delay="0"/>
                                  </p:stCondLst>
                                  <p:childTnLst>
                                    <p:set>
                                      <p:cBhvr>
                                        <p:cTn id="47" dur="1" fill="hold">
                                          <p:stCondLst>
                                            <p:cond delay="0"/>
                                          </p:stCondLst>
                                        </p:cTn>
                                        <p:tgtEl>
                                          <p:spTgt spid="11268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12665"/>
                                        </p:tgtEl>
                                        <p:attrNameLst>
                                          <p:attrName>style.visibility</p:attrName>
                                        </p:attrNameLst>
                                      </p:cBhvr>
                                      <p:to>
                                        <p:strVal val="visible"/>
                                      </p:to>
                                    </p:set>
                                    <p:animEffect transition="in" filter="dissolve">
                                      <p:cBhvr>
                                        <p:cTn id="52" dur="500"/>
                                        <p:tgtEl>
                                          <p:spTgt spid="112665"/>
                                        </p:tgtEl>
                                      </p:cBhvr>
                                    </p:animEffect>
                                  </p:childTnLst>
                                </p:cTn>
                              </p:par>
                            </p:childTnLst>
                          </p:cTn>
                        </p:par>
                      </p:childTnLst>
                    </p:cTn>
                  </p:par>
                  <p:par>
                    <p:cTn id="53" fill="hold">
                      <p:stCondLst>
                        <p:cond delay="indefinite"/>
                      </p:stCondLst>
                      <p:childTnLst>
                        <p:par>
                          <p:cTn id="54" fill="hold">
                            <p:stCondLst>
                              <p:cond delay="0"/>
                            </p:stCondLst>
                            <p:childTnLst>
                              <p:par>
                                <p:cTn id="55" presetID="35" presetClass="exit" presetSubtype="0" fill="hold" nodeType="clickEffect">
                                  <p:stCondLst>
                                    <p:cond delay="0"/>
                                  </p:stCondLst>
                                  <p:childTnLst>
                                    <p:animEffect transition="out" filter="fade">
                                      <p:cBhvr>
                                        <p:cTn id="56" dur="2000"/>
                                        <p:tgtEl>
                                          <p:spTgt spid="2"/>
                                        </p:tgtEl>
                                      </p:cBhvr>
                                    </p:animEffect>
                                    <p:anim calcmode="lin" valueType="num">
                                      <p:cBhvr>
                                        <p:cTn id="57" dur="2000"/>
                                        <p:tgtEl>
                                          <p:spTgt spid="2"/>
                                        </p:tgtEl>
                                        <p:attrNameLst>
                                          <p:attrName>style.rotation</p:attrName>
                                        </p:attrNameLst>
                                      </p:cBhvr>
                                      <p:tavLst>
                                        <p:tav tm="0">
                                          <p:val>
                                            <p:fltVal val="0"/>
                                          </p:val>
                                        </p:tav>
                                        <p:tav tm="100000">
                                          <p:val>
                                            <p:fltVal val="720"/>
                                          </p:val>
                                        </p:tav>
                                      </p:tavLst>
                                    </p:anim>
                                    <p:anim calcmode="lin" valueType="num">
                                      <p:cBhvr>
                                        <p:cTn id="58" dur="2000"/>
                                        <p:tgtEl>
                                          <p:spTgt spid="2"/>
                                        </p:tgtEl>
                                        <p:attrNameLst>
                                          <p:attrName>ppt_h</p:attrName>
                                        </p:attrNameLst>
                                      </p:cBhvr>
                                      <p:tavLst>
                                        <p:tav tm="0">
                                          <p:val>
                                            <p:strVal val="ppt_h"/>
                                          </p:val>
                                        </p:tav>
                                        <p:tav tm="100000">
                                          <p:val>
                                            <p:fltVal val="0"/>
                                          </p:val>
                                        </p:tav>
                                      </p:tavLst>
                                    </p:anim>
                                    <p:anim calcmode="lin" valueType="num">
                                      <p:cBhvr>
                                        <p:cTn id="59" dur="2000"/>
                                        <p:tgtEl>
                                          <p:spTgt spid="2"/>
                                        </p:tgtEl>
                                        <p:attrNameLst>
                                          <p:attrName>ppt_w</p:attrName>
                                        </p:attrNameLst>
                                      </p:cBhvr>
                                      <p:tavLst>
                                        <p:tav tm="0">
                                          <p:val>
                                            <p:strVal val="ppt_w"/>
                                          </p:val>
                                        </p:tav>
                                        <p:tav tm="100000">
                                          <p:val>
                                            <p:fltVal val="0"/>
                                          </p:val>
                                        </p:tav>
                                      </p:tavLst>
                                    </p:anim>
                                    <p:set>
                                      <p:cBhvr>
                                        <p:cTn id="60" dur="1" fill="hold">
                                          <p:stCondLst>
                                            <p:cond delay="1999"/>
                                          </p:stCondLst>
                                        </p:cTn>
                                        <p:tgtEl>
                                          <p:spTgt spid="2"/>
                                        </p:tgtEl>
                                        <p:attrNameLst>
                                          <p:attrName>style.visibility</p:attrName>
                                        </p:attrNameLst>
                                      </p:cBhvr>
                                      <p:to>
                                        <p:strVal val="hidden"/>
                                      </p:to>
                                    </p:set>
                                  </p:childTnLst>
                                </p:cTn>
                              </p:par>
                              <p:par>
                                <p:cTn id="61" presetID="1" presetClass="exit" presetSubtype="0" fill="hold" grpId="0" nodeType="withEffect">
                                  <p:stCondLst>
                                    <p:cond delay="0"/>
                                  </p:stCondLst>
                                  <p:childTnLst>
                                    <p:set>
                                      <p:cBhvr>
                                        <p:cTn id="62" dur="1" fill="hold">
                                          <p:stCondLst>
                                            <p:cond delay="0"/>
                                          </p:stCondLst>
                                        </p:cTn>
                                        <p:tgtEl>
                                          <p:spTgt spid="112691"/>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12667"/>
                                        </p:tgtEl>
                                        <p:attrNameLst>
                                          <p:attrName>style.visibility</p:attrName>
                                        </p:attrNameLst>
                                      </p:cBhvr>
                                      <p:to>
                                        <p:strVal val="visible"/>
                                      </p:to>
                                    </p:set>
                                    <p:animEffect transition="in" filter="dissolve">
                                      <p:cBhvr>
                                        <p:cTn id="67" dur="500"/>
                                        <p:tgtEl>
                                          <p:spTgt spid="112667"/>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112666"/>
                                        </p:tgtEl>
                                        <p:attrNameLst>
                                          <p:attrName>style.visibility</p:attrName>
                                        </p:attrNameLst>
                                      </p:cBhvr>
                                      <p:to>
                                        <p:strVal val="visible"/>
                                      </p:to>
                                    </p:set>
                                    <p:animEffect transition="in" filter="dissolve">
                                      <p:cBhvr>
                                        <p:cTn id="72" dur="500"/>
                                        <p:tgtEl>
                                          <p:spTgt spid="112666"/>
                                        </p:tgtEl>
                                      </p:cBhvr>
                                    </p:animEffect>
                                  </p:childTnLst>
                                </p:cTn>
                              </p:par>
                            </p:childTnLst>
                          </p:cTn>
                        </p:par>
                      </p:childTnLst>
                    </p:cTn>
                  </p:par>
                  <p:par>
                    <p:cTn id="73" fill="hold">
                      <p:stCondLst>
                        <p:cond delay="indefinite"/>
                      </p:stCondLst>
                      <p:childTnLst>
                        <p:par>
                          <p:cTn id="74" fill="hold">
                            <p:stCondLst>
                              <p:cond delay="0"/>
                            </p:stCondLst>
                            <p:childTnLst>
                              <p:par>
                                <p:cTn id="75" presetID="35" presetClass="exit" presetSubtype="0" fill="hold" nodeType="clickEffect">
                                  <p:stCondLst>
                                    <p:cond delay="0"/>
                                  </p:stCondLst>
                                  <p:childTnLst>
                                    <p:animEffect transition="out" filter="fade">
                                      <p:cBhvr>
                                        <p:cTn id="76" dur="2000"/>
                                        <p:tgtEl>
                                          <p:spTgt spid="3"/>
                                        </p:tgtEl>
                                      </p:cBhvr>
                                    </p:animEffect>
                                    <p:anim calcmode="lin" valueType="num">
                                      <p:cBhvr>
                                        <p:cTn id="77" dur="2000"/>
                                        <p:tgtEl>
                                          <p:spTgt spid="3"/>
                                        </p:tgtEl>
                                        <p:attrNameLst>
                                          <p:attrName>style.rotation</p:attrName>
                                        </p:attrNameLst>
                                      </p:cBhvr>
                                      <p:tavLst>
                                        <p:tav tm="0">
                                          <p:val>
                                            <p:fltVal val="0"/>
                                          </p:val>
                                        </p:tav>
                                        <p:tav tm="100000">
                                          <p:val>
                                            <p:fltVal val="720"/>
                                          </p:val>
                                        </p:tav>
                                      </p:tavLst>
                                    </p:anim>
                                    <p:anim calcmode="lin" valueType="num">
                                      <p:cBhvr>
                                        <p:cTn id="78" dur="2000"/>
                                        <p:tgtEl>
                                          <p:spTgt spid="3"/>
                                        </p:tgtEl>
                                        <p:attrNameLst>
                                          <p:attrName>ppt_h</p:attrName>
                                        </p:attrNameLst>
                                      </p:cBhvr>
                                      <p:tavLst>
                                        <p:tav tm="0">
                                          <p:val>
                                            <p:strVal val="ppt_h"/>
                                          </p:val>
                                        </p:tav>
                                        <p:tav tm="100000">
                                          <p:val>
                                            <p:fltVal val="0"/>
                                          </p:val>
                                        </p:tav>
                                      </p:tavLst>
                                    </p:anim>
                                    <p:anim calcmode="lin" valueType="num">
                                      <p:cBhvr>
                                        <p:cTn id="79" dur="2000"/>
                                        <p:tgtEl>
                                          <p:spTgt spid="3"/>
                                        </p:tgtEl>
                                        <p:attrNameLst>
                                          <p:attrName>ppt_w</p:attrName>
                                        </p:attrNameLst>
                                      </p:cBhvr>
                                      <p:tavLst>
                                        <p:tav tm="0">
                                          <p:val>
                                            <p:strVal val="ppt_w"/>
                                          </p:val>
                                        </p:tav>
                                        <p:tav tm="100000">
                                          <p:val>
                                            <p:fltVal val="0"/>
                                          </p:val>
                                        </p:tav>
                                      </p:tavLst>
                                    </p:anim>
                                    <p:set>
                                      <p:cBhvr>
                                        <p:cTn id="80" dur="1" fill="hold">
                                          <p:stCondLst>
                                            <p:cond delay="1999"/>
                                          </p:stCondLst>
                                        </p:cTn>
                                        <p:tgtEl>
                                          <p:spTgt spid="3"/>
                                        </p:tgtEl>
                                        <p:attrNameLst>
                                          <p:attrName>style.visibility</p:attrName>
                                        </p:attrNameLst>
                                      </p:cBhvr>
                                      <p:to>
                                        <p:strVal val="hidden"/>
                                      </p:to>
                                    </p:set>
                                  </p:childTnLst>
                                </p:cTn>
                              </p:par>
                              <p:par>
                                <p:cTn id="81" presetID="1" presetClass="exit" presetSubtype="0" fill="hold" grpId="0" nodeType="withEffect">
                                  <p:stCondLst>
                                    <p:cond delay="0"/>
                                  </p:stCondLst>
                                  <p:childTnLst>
                                    <p:set>
                                      <p:cBhvr>
                                        <p:cTn id="82" dur="1" fill="hold">
                                          <p:stCondLst>
                                            <p:cond delay="0"/>
                                          </p:stCondLst>
                                        </p:cTn>
                                        <p:tgtEl>
                                          <p:spTgt spid="112694"/>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112668"/>
                                        </p:tgtEl>
                                        <p:attrNameLst>
                                          <p:attrName>style.visibility</p:attrName>
                                        </p:attrNameLst>
                                      </p:cBhvr>
                                      <p:to>
                                        <p:strVal val="visible"/>
                                      </p:to>
                                    </p:set>
                                    <p:animEffect transition="in" filter="wipe(up)">
                                      <p:cBhvr>
                                        <p:cTn id="87" dur="500"/>
                                        <p:tgtEl>
                                          <p:spTgt spid="112668"/>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112669"/>
                                        </p:tgtEl>
                                        <p:attrNameLst>
                                          <p:attrName>style.visibility</p:attrName>
                                        </p:attrNameLst>
                                      </p:cBhvr>
                                      <p:to>
                                        <p:strVal val="visible"/>
                                      </p:to>
                                    </p:set>
                                    <p:animEffect transition="in" filter="wipe(left)">
                                      <p:cBhvr>
                                        <p:cTn id="92" dur="500"/>
                                        <p:tgtEl>
                                          <p:spTgt spid="11266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112670"/>
                                        </p:tgtEl>
                                        <p:attrNameLst>
                                          <p:attrName>style.visibility</p:attrName>
                                        </p:attrNameLst>
                                      </p:cBhvr>
                                      <p:to>
                                        <p:strVal val="visible"/>
                                      </p:to>
                                    </p:set>
                                    <p:animEffect transition="in" filter="wipe(up)">
                                      <p:cBhvr>
                                        <p:cTn id="97" dur="500"/>
                                        <p:tgtEl>
                                          <p:spTgt spid="112670"/>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112671"/>
                                        </p:tgtEl>
                                        <p:attrNameLst>
                                          <p:attrName>style.visibility</p:attrName>
                                        </p:attrNameLst>
                                      </p:cBhvr>
                                      <p:to>
                                        <p:strVal val="visible"/>
                                      </p:to>
                                    </p:set>
                                    <p:animEffect transition="in" filter="wipe(left)">
                                      <p:cBhvr>
                                        <p:cTn id="102" dur="500"/>
                                        <p:tgtEl>
                                          <p:spTgt spid="112671"/>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112672"/>
                                        </p:tgtEl>
                                        <p:attrNameLst>
                                          <p:attrName>style.visibility</p:attrName>
                                        </p:attrNameLst>
                                      </p:cBhvr>
                                      <p:to>
                                        <p:strVal val="visible"/>
                                      </p:to>
                                    </p:set>
                                    <p:animEffect transition="in" filter="wipe(up)">
                                      <p:cBhvr>
                                        <p:cTn id="107" dur="500"/>
                                        <p:tgtEl>
                                          <p:spTgt spid="112672"/>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grpId="0" nodeType="clickEffect">
                                  <p:stCondLst>
                                    <p:cond delay="0"/>
                                  </p:stCondLst>
                                  <p:childTnLst>
                                    <p:set>
                                      <p:cBhvr>
                                        <p:cTn id="111" dur="1" fill="hold">
                                          <p:stCondLst>
                                            <p:cond delay="0"/>
                                          </p:stCondLst>
                                        </p:cTn>
                                        <p:tgtEl>
                                          <p:spTgt spid="112673"/>
                                        </p:tgtEl>
                                        <p:attrNameLst>
                                          <p:attrName>style.visibility</p:attrName>
                                        </p:attrNameLst>
                                      </p:cBhvr>
                                      <p:to>
                                        <p:strVal val="visible"/>
                                      </p:to>
                                    </p:set>
                                    <p:animEffect transition="in" filter="wipe(up)">
                                      <p:cBhvr>
                                        <p:cTn id="112" dur="500"/>
                                        <p:tgtEl>
                                          <p:spTgt spid="112673"/>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1" fill="hold" grpId="0" nodeType="clickEffect">
                                  <p:stCondLst>
                                    <p:cond delay="0"/>
                                  </p:stCondLst>
                                  <p:childTnLst>
                                    <p:set>
                                      <p:cBhvr>
                                        <p:cTn id="116" dur="1" fill="hold">
                                          <p:stCondLst>
                                            <p:cond delay="0"/>
                                          </p:stCondLst>
                                        </p:cTn>
                                        <p:tgtEl>
                                          <p:spTgt spid="112674"/>
                                        </p:tgtEl>
                                        <p:attrNameLst>
                                          <p:attrName>style.visibility</p:attrName>
                                        </p:attrNameLst>
                                      </p:cBhvr>
                                      <p:to>
                                        <p:strVal val="visible"/>
                                      </p:to>
                                    </p:set>
                                    <p:animEffect transition="in" filter="wipe(up)">
                                      <p:cBhvr>
                                        <p:cTn id="117" dur="500"/>
                                        <p:tgtEl>
                                          <p:spTgt spid="112674"/>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1" fill="hold" grpId="0" nodeType="clickEffect">
                                  <p:stCondLst>
                                    <p:cond delay="0"/>
                                  </p:stCondLst>
                                  <p:childTnLst>
                                    <p:set>
                                      <p:cBhvr>
                                        <p:cTn id="121" dur="1" fill="hold">
                                          <p:stCondLst>
                                            <p:cond delay="0"/>
                                          </p:stCondLst>
                                        </p:cTn>
                                        <p:tgtEl>
                                          <p:spTgt spid="112675"/>
                                        </p:tgtEl>
                                        <p:attrNameLst>
                                          <p:attrName>style.visibility</p:attrName>
                                        </p:attrNameLst>
                                      </p:cBhvr>
                                      <p:to>
                                        <p:strVal val="visible"/>
                                      </p:to>
                                    </p:set>
                                    <p:animEffect transition="in" filter="wipe(up)">
                                      <p:cBhvr>
                                        <p:cTn id="122" dur="500"/>
                                        <p:tgtEl>
                                          <p:spTgt spid="112675"/>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grpId="0" nodeType="clickEffect">
                                  <p:stCondLst>
                                    <p:cond delay="0"/>
                                  </p:stCondLst>
                                  <p:childTnLst>
                                    <p:set>
                                      <p:cBhvr>
                                        <p:cTn id="126" dur="1" fill="hold">
                                          <p:stCondLst>
                                            <p:cond delay="0"/>
                                          </p:stCondLst>
                                        </p:cTn>
                                        <p:tgtEl>
                                          <p:spTgt spid="112676"/>
                                        </p:tgtEl>
                                        <p:attrNameLst>
                                          <p:attrName>style.visibility</p:attrName>
                                        </p:attrNameLst>
                                      </p:cBhvr>
                                      <p:to>
                                        <p:strVal val="visible"/>
                                      </p:to>
                                    </p:set>
                                    <p:animEffect transition="in" filter="wipe(down)">
                                      <p:cBhvr>
                                        <p:cTn id="127" dur="500"/>
                                        <p:tgtEl>
                                          <p:spTgt spid="112676"/>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1" fill="hold" grpId="0" nodeType="clickEffect">
                                  <p:stCondLst>
                                    <p:cond delay="0"/>
                                  </p:stCondLst>
                                  <p:childTnLst>
                                    <p:set>
                                      <p:cBhvr>
                                        <p:cTn id="131" dur="1" fill="hold">
                                          <p:stCondLst>
                                            <p:cond delay="0"/>
                                          </p:stCondLst>
                                        </p:cTn>
                                        <p:tgtEl>
                                          <p:spTgt spid="112677"/>
                                        </p:tgtEl>
                                        <p:attrNameLst>
                                          <p:attrName>style.visibility</p:attrName>
                                        </p:attrNameLst>
                                      </p:cBhvr>
                                      <p:to>
                                        <p:strVal val="visible"/>
                                      </p:to>
                                    </p:set>
                                    <p:animEffect transition="in" filter="wipe(up)">
                                      <p:cBhvr>
                                        <p:cTn id="132" dur="500"/>
                                        <p:tgtEl>
                                          <p:spTgt spid="112677"/>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112678"/>
                                        </p:tgtEl>
                                        <p:attrNameLst>
                                          <p:attrName>style.visibility</p:attrName>
                                        </p:attrNameLst>
                                      </p:cBhvr>
                                      <p:to>
                                        <p:strVal val="visible"/>
                                      </p:to>
                                    </p:set>
                                    <p:animEffect transition="in" filter="wipe(left)">
                                      <p:cBhvr>
                                        <p:cTn id="137" dur="500"/>
                                        <p:tgtEl>
                                          <p:spTgt spid="112678"/>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grpId="0" nodeType="clickEffect">
                                  <p:stCondLst>
                                    <p:cond delay="0"/>
                                  </p:stCondLst>
                                  <p:childTnLst>
                                    <p:set>
                                      <p:cBhvr>
                                        <p:cTn id="141" dur="1" fill="hold">
                                          <p:stCondLst>
                                            <p:cond delay="0"/>
                                          </p:stCondLst>
                                        </p:cTn>
                                        <p:tgtEl>
                                          <p:spTgt spid="112679"/>
                                        </p:tgtEl>
                                        <p:attrNameLst>
                                          <p:attrName>style.visibility</p:attrName>
                                        </p:attrNameLst>
                                      </p:cBhvr>
                                      <p:to>
                                        <p:strVal val="visible"/>
                                      </p:to>
                                    </p:set>
                                    <p:animEffect transition="in" filter="wipe(left)">
                                      <p:cBhvr>
                                        <p:cTn id="142" dur="500"/>
                                        <p:tgtEl>
                                          <p:spTgt spid="112679"/>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112680"/>
                                        </p:tgtEl>
                                        <p:attrNameLst>
                                          <p:attrName>style.visibility</p:attrName>
                                        </p:attrNameLst>
                                      </p:cBhvr>
                                      <p:to>
                                        <p:strVal val="visible"/>
                                      </p:to>
                                    </p:set>
                                    <p:animEffect transition="in" filter="wipe(left)">
                                      <p:cBhvr>
                                        <p:cTn id="147" dur="500"/>
                                        <p:tgtEl>
                                          <p:spTgt spid="112680"/>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112681"/>
                                        </p:tgtEl>
                                        <p:attrNameLst>
                                          <p:attrName>style.visibility</p:attrName>
                                        </p:attrNameLst>
                                      </p:cBhvr>
                                      <p:to>
                                        <p:strVal val="visible"/>
                                      </p:to>
                                    </p:set>
                                    <p:animEffect transition="in" filter="wipe(left)">
                                      <p:cBhvr>
                                        <p:cTn id="152" dur="500"/>
                                        <p:tgtEl>
                                          <p:spTgt spid="112681"/>
                                        </p:tgtEl>
                                      </p:cBhvr>
                                    </p:animEffect>
                                  </p:childTnLst>
                                </p:cTn>
                              </p:par>
                            </p:childTnLst>
                          </p:cTn>
                        </p:par>
                      </p:childTnLst>
                    </p:cTn>
                  </p:par>
                  <p:par>
                    <p:cTn id="153" fill="hold">
                      <p:stCondLst>
                        <p:cond delay="indefinite"/>
                      </p:stCondLst>
                      <p:childTnLst>
                        <p:par>
                          <p:cTn id="154" fill="hold">
                            <p:stCondLst>
                              <p:cond delay="0"/>
                            </p:stCondLst>
                            <p:childTnLst>
                              <p:par>
                                <p:cTn id="155" presetID="5" presetClass="entr" presetSubtype="10" fill="hold" grpId="0" nodeType="clickEffect">
                                  <p:stCondLst>
                                    <p:cond delay="0"/>
                                  </p:stCondLst>
                                  <p:childTnLst>
                                    <p:set>
                                      <p:cBhvr>
                                        <p:cTn id="156" dur="1" fill="hold">
                                          <p:stCondLst>
                                            <p:cond delay="0"/>
                                          </p:stCondLst>
                                        </p:cTn>
                                        <p:tgtEl>
                                          <p:spTgt spid="112682"/>
                                        </p:tgtEl>
                                        <p:attrNameLst>
                                          <p:attrName>style.visibility</p:attrName>
                                        </p:attrNameLst>
                                      </p:cBhvr>
                                      <p:to>
                                        <p:strVal val="visible"/>
                                      </p:to>
                                    </p:set>
                                    <p:animEffect transition="in" filter="checkerboard(across)">
                                      <p:cBhvr>
                                        <p:cTn id="157" dur="500"/>
                                        <p:tgtEl>
                                          <p:spTgt spid="112682"/>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1" fill="hold" grpId="0" nodeType="clickEffect">
                                  <p:stCondLst>
                                    <p:cond delay="0"/>
                                  </p:stCondLst>
                                  <p:childTnLst>
                                    <p:set>
                                      <p:cBhvr>
                                        <p:cTn id="161" dur="1" fill="hold">
                                          <p:stCondLst>
                                            <p:cond delay="0"/>
                                          </p:stCondLst>
                                        </p:cTn>
                                        <p:tgtEl>
                                          <p:spTgt spid="112683"/>
                                        </p:tgtEl>
                                        <p:attrNameLst>
                                          <p:attrName>style.visibility</p:attrName>
                                        </p:attrNameLst>
                                      </p:cBhvr>
                                      <p:to>
                                        <p:strVal val="visible"/>
                                      </p:to>
                                    </p:set>
                                    <p:animEffect transition="in" filter="wipe(up)">
                                      <p:cBhvr>
                                        <p:cTn id="162" dur="500"/>
                                        <p:tgtEl>
                                          <p:spTgt spid="112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5" grpId="0" animBg="1"/>
      <p:bldP spid="112647" grpId="0" animBg="1"/>
      <p:bldP spid="112655" grpId="0" animBg="1"/>
      <p:bldP spid="112662" grpId="0" animBg="1"/>
      <p:bldP spid="112663" grpId="0" animBg="1"/>
      <p:bldP spid="112664" grpId="0" animBg="1"/>
      <p:bldP spid="112665" grpId="0" animBg="1"/>
      <p:bldP spid="112666" grpId="0" animBg="1"/>
      <p:bldP spid="112667" grpId="0" animBg="1"/>
      <p:bldP spid="112668" grpId="0" animBg="1"/>
      <p:bldP spid="112669" grpId="0" animBg="1"/>
      <p:bldP spid="112670" grpId="0" animBg="1"/>
      <p:bldP spid="112671" grpId="0" animBg="1"/>
      <p:bldP spid="112672" grpId="0" animBg="1"/>
      <p:bldP spid="112673" grpId="0" animBg="1"/>
      <p:bldP spid="112674" grpId="0" animBg="1"/>
      <p:bldP spid="112675" grpId="0" animBg="1"/>
      <p:bldP spid="112676" grpId="0" animBg="1"/>
      <p:bldP spid="112677" grpId="0" animBg="1"/>
      <p:bldP spid="112678" grpId="0" animBg="1"/>
      <p:bldP spid="112679" grpId="0" animBg="1"/>
      <p:bldP spid="112680" grpId="0" animBg="1"/>
      <p:bldP spid="112681" grpId="0" animBg="1"/>
      <p:bldP spid="112682" grpId="0"/>
      <p:bldP spid="112683" grpId="0" animBg="1"/>
      <p:bldP spid="112685" grpId="0"/>
      <p:bldP spid="112687" grpId="0"/>
      <p:bldP spid="112689" grpId="0"/>
      <p:bldP spid="112691" grpId="0"/>
      <p:bldP spid="112694" grpId="0"/>
    </p:bldLst>
  </p:timing>
</p:sld>
</file>

<file path=ppt/tags/tag1.xml><?xml version="1.0" encoding="utf-8"?>
<p:tagLst xmlns:p="http://schemas.openxmlformats.org/presentationml/2006/main">
  <p:tag name="KSO_WPP_MARK_KEY" val="31bd2afa-2c44-4fc5-971f-8dd837b4c588"/>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868</Words>
  <Application>WPS 演示</Application>
  <PresentationFormat>全屏显示(4:3)</PresentationFormat>
  <Paragraphs>152</Paragraphs>
  <Slides>20</Slides>
  <Notes>21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Arial</vt:lpstr>
      <vt:lpstr>宋体</vt:lpstr>
      <vt:lpstr>Wingdings</vt:lpstr>
      <vt:lpstr>Calibri</vt:lpstr>
      <vt:lpstr>Calibri</vt:lpstr>
      <vt:lpstr>汉仪大宋简</vt:lpstr>
      <vt:lpstr>微软雅黑</vt:lpstr>
      <vt:lpstr>华文楷体</vt:lpstr>
      <vt:lpstr>华文楷体</vt:lpstr>
      <vt:lpstr>楷体_GB2312</vt:lpstr>
      <vt:lpstr>新宋体</vt:lpstr>
      <vt:lpstr>Arial Unicode MS</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
  <cp:keywords>第一PPT模板网-WWW.1PPT.COM</cp:keywords>
  <dc:subject>第一PPT模板网-WWW.1PPT.COM</dc:subject>
  <cp:lastModifiedBy>小树</cp:lastModifiedBy>
  <cp:revision>1</cp:revision>
  <dcterms:created xsi:type="dcterms:W3CDTF">2023-02-14T05:35:09Z</dcterms:created>
  <dcterms:modified xsi:type="dcterms:W3CDTF">2023-02-14T05:35:09Z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B11EADCF4F67450C833FE491C3817E4D</vt:lpwstr>
  </property>
  <property fmtid="{D5CDD505-2E9C-101B-9397-08002B2CF9AE}" pid="3" name="KSOProductBuildVer">
    <vt:lpwstr>2052-11.1.0.13703</vt:lpwstr>
  </property>
</Properties>
</file>