
<file path=[Content_Types].xml><?xml version="1.0" encoding="utf-8"?>
<Types xmlns="http://schemas.openxmlformats.org/package/2006/content-types">
  <Default Extension="png" ContentType="image/png"/>
  <Default Extension="emf" ContentType="image/x-emf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18" r:id="rId5"/>
    <p:sldId id="406" r:id="rId6"/>
    <p:sldId id="409" r:id="rId7"/>
    <p:sldId id="426" r:id="rId8"/>
    <p:sldId id="415" r:id="rId9"/>
    <p:sldId id="375" r:id="rId10"/>
    <p:sldId id="410" r:id="rId11"/>
    <p:sldId id="411" r:id="rId12"/>
    <p:sldId id="352" r:id="rId13"/>
    <p:sldId id="354" r:id="rId14"/>
    <p:sldId id="392" r:id="rId15"/>
    <p:sldId id="384" r:id="rId16"/>
    <p:sldId id="403" r:id="rId17"/>
    <p:sldId id="386" r:id="rId18"/>
    <p:sldId id="268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作者" initials="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DBA4E798-25CA-46F8-9E3B-1F91195279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61970DAD-3E8B-403E-9C66-C1603AA7AB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1603A87-CE89-4301-A5CE-EBA951D568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4A9ED86-39D7-467F-8756-CDAF6E2664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002632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3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4" y="1244312"/>
            <a:ext cx="6122194" cy="1357617"/>
            <a:chOff x="1181234" y="1854876"/>
            <a:chExt cx="3548062" cy="18110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54876"/>
              <a:ext cx="2496478" cy="954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2 Unit 2</a:t>
              </a:r>
              <a:endParaRPr lang="en-US" altLang="zh-CN" sz="27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4" y="2865306"/>
              <a:ext cx="3548062" cy="800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 toy car is under the bed.</a:t>
              </a:r>
              <a:endParaRPr lang="zh-CN" altLang="en-US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6301" y="1202531"/>
            <a:ext cx="3545681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32760" y="1493044"/>
            <a:ext cx="3454003" cy="172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学会收拾自己的房间，做自己生活的小能手！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1"/>
          <p:cNvSpPr>
            <a:spLocks noChangeArrowheads="1"/>
          </p:cNvSpPr>
          <p:nvPr/>
        </p:nvSpPr>
        <p:spPr bwMode="auto">
          <a:xfrm>
            <a:off x="40481" y="745332"/>
            <a:ext cx="192547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434" name="文本框 99"/>
          <p:cNvSpPr txBox="1">
            <a:spLocks noChangeArrowheads="1"/>
          </p:cNvSpPr>
          <p:nvPr/>
        </p:nvSpPr>
        <p:spPr bwMode="auto">
          <a:xfrm>
            <a:off x="142875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72916" y="1664494"/>
            <a:ext cx="5074444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2" descr="图片1 (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4" y="3036094"/>
            <a:ext cx="2258616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3" descr="图片2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4187" y="2659857"/>
            <a:ext cx="2015729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资料带 1"/>
          <p:cNvSpPr/>
          <p:nvPr/>
        </p:nvSpPr>
        <p:spPr bwMode="auto">
          <a:xfrm>
            <a:off x="2380059" y="1406129"/>
            <a:ext cx="4786313" cy="289560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 my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and,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and,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and.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 on my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ead,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ead,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ead.</a:t>
            </a:r>
            <a:endParaRPr lang="zh-CN" altLang="en-US" sz="27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1562100" y="1019175"/>
            <a:ext cx="50053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常见的方位词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under  在…下面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above  在…上面（正上方）          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behind 在…后面                    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beside 在…旁边 ，在…附近 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near   接近，临近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next to 在．．．旁边</a:t>
            </a:r>
            <a:endParaRPr lang="zh-CN" altLang="zh-CN" sz="2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1908573" y="838201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6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1507" name="图片 4" descr="海绵宝宝环湖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9703" y="3045619"/>
            <a:ext cx="1966913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99"/>
          <p:cNvSpPr txBox="1">
            <a:spLocks noChangeArrowheads="1"/>
          </p:cNvSpPr>
          <p:nvPr/>
        </p:nvSpPr>
        <p:spPr bwMode="auto">
          <a:xfrm>
            <a:off x="797719" y="1900238"/>
            <a:ext cx="6378179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700" b="1" dirty="0">
                <a:latin typeface="Comic Sans MS" panose="030F0702030302020204" pitchFamily="66" charset="0"/>
              </a:rPr>
              <a:t>单词及词组：</a:t>
            </a:r>
            <a:r>
              <a:rPr lang="en-US" altLang="zh-CN" sz="2700" b="1" dirty="0">
                <a:latin typeface="Comic Sans MS" panose="030F0702030302020204" pitchFamily="66" charset="0"/>
              </a:rPr>
              <a:t>toy, bed, look at, bear.</a:t>
            </a:r>
            <a:endParaRPr lang="en-US" altLang="zh-CN" sz="2700" b="1" dirty="0">
              <a:latin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700" b="1" dirty="0">
                <a:latin typeface="Comic Sans MS" panose="030F0702030302020204" pitchFamily="66" charset="0"/>
              </a:rPr>
              <a:t>句型：</a:t>
            </a:r>
            <a:r>
              <a:rPr lang="en-US" altLang="zh-CN" sz="2700" b="1" dirty="0">
                <a:latin typeface="Comic Sans MS" panose="030F0702030302020204" pitchFamily="66" charset="0"/>
              </a:rPr>
              <a:t>The toy car is under the bed.</a:t>
            </a:r>
            <a:endParaRPr lang="zh-CN" altLang="en-US" sz="2700" b="1" dirty="0">
              <a:latin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endParaRPr lang="zh-CN" altLang="en-US" sz="27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78669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602456" y="1862137"/>
            <a:ext cx="776763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思考本节课的学习收获；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听本单元录音，熟悉录音，练习语音语调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用今天所学的内容向家人介绍东西的位置。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25529" y="2271713"/>
            <a:ext cx="390644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Hello! Where is the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bird</a:t>
            </a:r>
            <a:r>
              <a:rPr lang="en-US" altLang="zh-CN" sz="2700" dirty="0">
                <a:latin typeface="Times New Roman" panose="02020603050405020304" pitchFamily="18" charset="0"/>
              </a:rPr>
              <a:t>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700" dirty="0">
                <a:latin typeface="Times New Roman" panose="02020603050405020304" pitchFamily="18" charset="0"/>
              </a:rPr>
              <a:t>                            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小鸟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1883" y="1362447"/>
            <a:ext cx="3773424" cy="2871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344" y="673894"/>
            <a:ext cx="1740694" cy="232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22997" y="1052513"/>
            <a:ext cx="34135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Where is the bird?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22998" y="1722835"/>
            <a:ext cx="4044553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700" dirty="0">
                <a:latin typeface="Times New Roman" panose="02020603050405020304" pitchFamily="18" charset="0"/>
              </a:rPr>
              <a:t> my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hat</a:t>
            </a:r>
            <a:r>
              <a:rPr lang="en-US" altLang="zh-CN" sz="2700" dirty="0">
                <a:latin typeface="Times New Roman" panose="02020603050405020304" pitchFamily="18" charset="0"/>
              </a:rPr>
              <a:t>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700" dirty="0">
                <a:latin typeface="Times New Roman" panose="02020603050405020304" pitchFamily="18" charset="0"/>
              </a:rPr>
              <a:t>                          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帽子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994" y="3092053"/>
            <a:ext cx="1493044" cy="199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63453" y="3718322"/>
            <a:ext cx="420409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700" dirty="0">
                <a:latin typeface="Times New Roman" panose="02020603050405020304" pitchFamily="18" charset="0"/>
              </a:rPr>
              <a:t> my hat.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85060" y="2152650"/>
            <a:ext cx="34135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Where is the bird?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85060" y="2822972"/>
            <a:ext cx="439935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dirty="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2700" dirty="0">
                <a:latin typeface="Times New Roman" panose="02020603050405020304" pitchFamily="18" charset="0"/>
              </a:rPr>
              <a:t> my hat.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7504" y="1341835"/>
            <a:ext cx="2561034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0998" y="1550194"/>
            <a:ext cx="4393406" cy="33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433388" y="800101"/>
            <a:ext cx="3612356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Comic Sans MS" panose="030F0702030302020204" pitchFamily="66" charset="0"/>
              </a:rPr>
              <a:t>Let's watch!</a:t>
            </a:r>
            <a:endParaRPr lang="zh-CN" altLang="en-US" sz="36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69969" y="2652713"/>
            <a:ext cx="1678781" cy="238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1984772" y="866775"/>
            <a:ext cx="3442097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latin typeface="Comic Sans MS" panose="030F0702030302020204" pitchFamily="66" charset="0"/>
              </a:rPr>
              <a:t>Let's thinking!</a:t>
            </a:r>
            <a:endParaRPr lang="en-US" altLang="zh-CN" sz="3000" b="1" dirty="0">
              <a:latin typeface="Comic Sans MS" panose="030F0702030302020204" pitchFamily="66" charset="0"/>
            </a:endParaRPr>
          </a:p>
        </p:txBody>
      </p:sp>
      <p:sp>
        <p:nvSpPr>
          <p:cNvPr id="13316" name="文本框 4"/>
          <p:cNvSpPr txBox="1">
            <a:spLocks noChangeArrowheads="1"/>
          </p:cNvSpPr>
          <p:nvPr/>
        </p:nvSpPr>
        <p:spPr bwMode="auto">
          <a:xfrm>
            <a:off x="1009650" y="1762125"/>
            <a:ext cx="5684044" cy="1619250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100" b="1" dirty="0">
                <a:latin typeface="Comic Sans MS" panose="030F0702030302020204" pitchFamily="66" charset="0"/>
              </a:rPr>
              <a:t>1. </a:t>
            </a:r>
            <a:r>
              <a:rPr lang="en-US" altLang="zh-CN" sz="2100" b="1" dirty="0" err="1">
                <a:latin typeface="Comic Sans MS" panose="030F0702030302020204" pitchFamily="66" charset="0"/>
              </a:rPr>
              <a:t>哪些学习过以及没学习过的单词和句型</a:t>
            </a:r>
            <a:r>
              <a:rPr lang="en-US" altLang="zh-CN" sz="2100" b="1" dirty="0">
                <a:latin typeface="Comic Sans MS" panose="030F0702030302020204" pitchFamily="66" charset="0"/>
              </a:rPr>
              <a:t>？</a:t>
            </a:r>
            <a:endParaRPr lang="en-US" altLang="zh-CN" sz="2100" b="1" dirty="0">
              <a:latin typeface="Comic Sans MS" panose="030F0702030302020204" pitchFamily="66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100" b="1" dirty="0">
                <a:latin typeface="Comic Sans MS" panose="030F0702030302020204" pitchFamily="66" charset="0"/>
              </a:rPr>
              <a:t>2. </a:t>
            </a:r>
            <a:r>
              <a:rPr lang="en-US" altLang="zh-CN" sz="2100" b="1" dirty="0" err="1">
                <a:latin typeface="Comic Sans MS" panose="030F0702030302020204" pitchFamily="66" charset="0"/>
              </a:rPr>
              <a:t>Daming的床下都有什么物品</a:t>
            </a:r>
            <a:r>
              <a:rPr lang="en-US" altLang="zh-CN" sz="2100" b="1" dirty="0">
                <a:latin typeface="Comic Sans MS" panose="030F0702030302020204" pitchFamily="66" charset="0"/>
              </a:rPr>
              <a:t>？</a:t>
            </a:r>
            <a:endParaRPr lang="en-US" altLang="zh-CN" sz="2100" b="1" dirty="0">
              <a:latin typeface="Comic Sans MS" panose="030F0702030302020204" pitchFamily="66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100" b="1" dirty="0">
                <a:latin typeface="Comic Sans MS" panose="030F0702030302020204" pitchFamily="66" charset="0"/>
              </a:rPr>
              <a:t>3. </a:t>
            </a:r>
            <a:r>
              <a:rPr lang="en-US" altLang="zh-CN" sz="2100" b="1" dirty="0" err="1">
                <a:latin typeface="Comic Sans MS" panose="030F0702030302020204" pitchFamily="66" charset="0"/>
              </a:rPr>
              <a:t>Daming</a:t>
            </a:r>
            <a:r>
              <a:rPr lang="en-US" altLang="zh-CN" sz="2100" b="1" dirty="0">
                <a:latin typeface="Comic Sans MS" panose="030F0702030302020204" pitchFamily="66" charset="0"/>
              </a:rPr>
              <a:t> </a:t>
            </a:r>
            <a:r>
              <a:rPr lang="en-US" altLang="zh-CN" sz="2100" b="1" dirty="0" err="1">
                <a:latin typeface="Comic Sans MS" panose="030F0702030302020204" pitchFamily="66" charset="0"/>
              </a:rPr>
              <a:t>的妈妈为什么批评他呢</a:t>
            </a:r>
            <a:r>
              <a:rPr lang="en-US" altLang="zh-CN" sz="2100" b="1" dirty="0">
                <a:latin typeface="Comic Sans MS" panose="030F0702030302020204" pitchFamily="66" charset="0"/>
              </a:rPr>
              <a:t>？</a:t>
            </a:r>
            <a:endParaRPr lang="en-US" altLang="zh-CN" sz="21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50194" y="1376363"/>
            <a:ext cx="2674144" cy="280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56522" y="2819400"/>
            <a:ext cx="36766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Where’s the cat?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56523" y="3695701"/>
            <a:ext cx="345876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under 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chair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56523" y="2819400"/>
            <a:ext cx="34932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Look at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your bed.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56522" y="3695700"/>
            <a:ext cx="438500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bear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is under 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bed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0810" y="1646635"/>
            <a:ext cx="3125390" cy="261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73141" y="2330053"/>
            <a:ext cx="484584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toy car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is under the bed.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73141" y="2813448"/>
            <a:ext cx="4867275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And the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kite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is under the bed, too.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7725" y="1721644"/>
            <a:ext cx="3281363" cy="260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d428fe02-5e6f-4566-a104-d5012cf576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resentationFormat>全屏显示(16:9)</PresentationFormat>
  <Paragraphs>79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515</cp:revision>
  <dcterms:created xsi:type="dcterms:W3CDTF">2013-07-01T03:05:00Z</dcterms:created>
  <dcterms:modified xsi:type="dcterms:W3CDTF">2023-02-15T02:46:05Z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20A439B1CD7347E3A8C0E757EB89D1D0</vt:lpwstr>
  </property>
</Properties>
</file>