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318" r:id="rId5"/>
    <p:sldId id="406" r:id="rId6"/>
    <p:sldId id="375" r:id="rId7"/>
    <p:sldId id="354" r:id="rId8"/>
    <p:sldId id="392" r:id="rId9"/>
    <p:sldId id="385" r:id="rId10"/>
    <p:sldId id="413" r:id="rId11"/>
    <p:sldId id="384" r:id="rId12"/>
    <p:sldId id="403" r:id="rId13"/>
    <p:sldId id="419" r:id="rId14"/>
    <p:sldId id="386" r:id="rId15"/>
    <p:sldId id="268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CC"/>
    <a:srgbClr val="CC0066"/>
    <a:srgbClr val="FF3300"/>
    <a:srgbClr val="FF9900"/>
    <a:srgbClr val="E6FBFE"/>
    <a:srgbClr val="57D2E3"/>
    <a:srgbClr val="FF505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350DAC9F-C97B-4B77-BEE4-3D6437EBC9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1E800716-BA35-4A8B-83A8-D01586C25A8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7FB81FAC-9A27-4014-8203-E2A151B8D5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C4FC1A43-04E8-43EA-A99F-9E1DF5028A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2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146573"/>
            <a:ext cx="6122194" cy="1418396"/>
            <a:chOff x="1178398" y="1724570"/>
            <a:chExt cx="3548062" cy="189173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724570"/>
              <a:ext cx="2496478" cy="8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4 Unit 2</a:t>
              </a:r>
              <a:endParaRPr lang="en-US" altLang="zh-CN" sz="2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754284"/>
              <a:ext cx="3548062" cy="8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These are your </a:t>
              </a:r>
              <a:r>
                <a:rPr lang="en-US" altLang="zh-CN" sz="3600" b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legs.</a:t>
              </a:r>
              <a:endPara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231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区分“this”和“these”的用法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hat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'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 this?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hat are these?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his is …     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hese are … 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图片 4" descr="海绵宝宝环湖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02117" y="3420666"/>
            <a:ext cx="1620440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5609" descr="1_副本_副本_副本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8932" y="3109913"/>
            <a:ext cx="2041922" cy="247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25610" descr="1_副本_副本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6398" y="1182291"/>
            <a:ext cx="1701403" cy="192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2" name="右箭头 25611"/>
          <p:cNvSpPr>
            <a:spLocks noChangeArrowheads="1"/>
          </p:cNvSpPr>
          <p:nvPr/>
        </p:nvSpPr>
        <p:spPr bwMode="auto">
          <a:xfrm rot="10800000">
            <a:off x="4366023" y="1421607"/>
            <a:ext cx="626269" cy="270272"/>
          </a:xfrm>
          <a:prstGeom prst="rightArrow">
            <a:avLst>
              <a:gd name="adj1" fmla="val 50454"/>
              <a:gd name="adj2" fmla="val 84126"/>
            </a:avLst>
          </a:prstGeom>
          <a:solidFill>
            <a:srgbClr val="EE3F24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3" name="文本框 25612"/>
          <p:cNvSpPr txBox="1">
            <a:spLocks noChangeArrowheads="1"/>
          </p:cNvSpPr>
          <p:nvPr/>
        </p:nvSpPr>
        <p:spPr bwMode="auto">
          <a:xfrm>
            <a:off x="4992292" y="1294210"/>
            <a:ext cx="158234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h</a:t>
            </a:r>
            <a:r>
              <a:rPr lang="en-US" altLang="zh-CN" sz="3000" b="1">
                <a:solidFill>
                  <a:srgbClr val="EE3F24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ea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d </a:t>
            </a:r>
            <a: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头</a:t>
            </a:r>
            <a:endParaRPr lang="zh-CN" altLang="en-US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4" name="右箭头 25613"/>
          <p:cNvSpPr>
            <a:spLocks noChangeArrowheads="1"/>
          </p:cNvSpPr>
          <p:nvPr/>
        </p:nvSpPr>
        <p:spPr bwMode="auto">
          <a:xfrm rot="9526913">
            <a:off x="4992291" y="2553891"/>
            <a:ext cx="626269" cy="270272"/>
          </a:xfrm>
          <a:prstGeom prst="rightArrow">
            <a:avLst>
              <a:gd name="adj1" fmla="val 50454"/>
              <a:gd name="adj2" fmla="val 84127"/>
            </a:avLst>
          </a:prstGeom>
          <a:solidFill>
            <a:srgbClr val="EE3F24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5" name="文本框 25614"/>
          <p:cNvSpPr txBox="1">
            <a:spLocks noChangeArrowheads="1"/>
          </p:cNvSpPr>
          <p:nvPr/>
        </p:nvSpPr>
        <p:spPr bwMode="auto">
          <a:xfrm>
            <a:off x="5582842" y="2290762"/>
            <a:ext cx="178355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arm</a:t>
            </a:r>
            <a: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胳膊</a:t>
            </a:r>
            <a:endParaRPr lang="zh-CN" altLang="en-US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6" name="右箭头 25615"/>
          <p:cNvSpPr>
            <a:spLocks noChangeArrowheads="1"/>
          </p:cNvSpPr>
          <p:nvPr/>
        </p:nvSpPr>
        <p:spPr bwMode="auto">
          <a:xfrm rot="10800000">
            <a:off x="4992291" y="3746897"/>
            <a:ext cx="626269" cy="270272"/>
          </a:xfrm>
          <a:prstGeom prst="rightArrow">
            <a:avLst>
              <a:gd name="adj1" fmla="val 50454"/>
              <a:gd name="adj2" fmla="val 84127"/>
            </a:avLst>
          </a:prstGeom>
          <a:solidFill>
            <a:srgbClr val="EE3F24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7" name="文本框 25616"/>
          <p:cNvSpPr txBox="1">
            <a:spLocks noChangeArrowheads="1"/>
          </p:cNvSpPr>
          <p:nvPr/>
        </p:nvSpPr>
        <p:spPr bwMode="auto">
          <a:xfrm>
            <a:off x="5624513" y="3543300"/>
            <a:ext cx="120134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leg </a:t>
            </a:r>
            <a: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腿</a:t>
            </a:r>
            <a:endParaRPr lang="zh-CN" altLang="en-US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8" name="文本框 25617"/>
          <p:cNvSpPr txBox="1">
            <a:spLocks noChangeArrowheads="1"/>
          </p:cNvSpPr>
          <p:nvPr/>
        </p:nvSpPr>
        <p:spPr bwMode="auto">
          <a:xfrm>
            <a:off x="1814513" y="1294210"/>
            <a:ext cx="1494235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h</a:t>
            </a:r>
            <a:r>
              <a:rPr lang="en-US" altLang="zh-CN" sz="3000" b="1">
                <a:solidFill>
                  <a:srgbClr val="EE3F24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an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手</a:t>
            </a:r>
            <a:endParaRPr lang="zh-CN" altLang="en-US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19" name="右箭头 25618"/>
          <p:cNvSpPr>
            <a:spLocks noChangeArrowheads="1"/>
          </p:cNvSpPr>
          <p:nvPr/>
        </p:nvSpPr>
        <p:spPr bwMode="auto">
          <a:xfrm rot="20827787">
            <a:off x="3177779" y="1040607"/>
            <a:ext cx="421481" cy="270272"/>
          </a:xfrm>
          <a:prstGeom prst="rightArrow">
            <a:avLst>
              <a:gd name="adj1" fmla="val 50454"/>
              <a:gd name="adj2" fmla="val 56617"/>
            </a:avLst>
          </a:prstGeom>
          <a:solidFill>
            <a:srgbClr val="EE3F24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20" name="右箭头 25619"/>
          <p:cNvSpPr>
            <a:spLocks noChangeArrowheads="1"/>
          </p:cNvSpPr>
          <p:nvPr/>
        </p:nvSpPr>
        <p:spPr bwMode="auto">
          <a:xfrm rot="1750271">
            <a:off x="2711054" y="4271963"/>
            <a:ext cx="626269" cy="270272"/>
          </a:xfrm>
          <a:prstGeom prst="rightArrow">
            <a:avLst>
              <a:gd name="adj1" fmla="val 50454"/>
              <a:gd name="adj2" fmla="val 84126"/>
            </a:avLst>
          </a:prstGeom>
          <a:solidFill>
            <a:srgbClr val="EE3F24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21" name="文本框 25620"/>
          <p:cNvSpPr txBox="1">
            <a:spLocks noChangeArrowheads="1"/>
          </p:cNvSpPr>
          <p:nvPr/>
        </p:nvSpPr>
        <p:spPr bwMode="auto">
          <a:xfrm>
            <a:off x="1814513" y="3543300"/>
            <a:ext cx="1363266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3000" b="1">
                <a:solidFill>
                  <a:srgbClr val="EE3F24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oo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t </a:t>
            </a:r>
            <a: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脚</a:t>
            </a:r>
            <a:endParaRPr lang="zh-CN" altLang="en-US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5" name="未知"/>
          <p:cNvSpPr>
            <a:spLocks noChangeArrowheads="1"/>
          </p:cNvSpPr>
          <p:nvPr/>
        </p:nvSpPr>
        <p:spPr bwMode="auto">
          <a:xfrm>
            <a:off x="3258741" y="994172"/>
            <a:ext cx="2520553" cy="3957638"/>
          </a:xfrm>
          <a:custGeom>
            <a:avLst/>
            <a:gdLst>
              <a:gd name="T0" fmla="*/ 97 w 2117"/>
              <a:gd name="T1" fmla="*/ 2848 h 3324"/>
              <a:gd name="T2" fmla="*/ 71 w 2117"/>
              <a:gd name="T3" fmla="*/ 2504 h 3324"/>
              <a:gd name="T4" fmla="*/ 303 w 2117"/>
              <a:gd name="T5" fmla="*/ 2151 h 3324"/>
              <a:gd name="T6" fmla="*/ 363 w 2117"/>
              <a:gd name="T7" fmla="*/ 1962 h 3324"/>
              <a:gd name="T8" fmla="*/ 372 w 2117"/>
              <a:gd name="T9" fmla="*/ 1404 h 3324"/>
              <a:gd name="T10" fmla="*/ 251 w 2117"/>
              <a:gd name="T11" fmla="*/ 991 h 3324"/>
              <a:gd name="T12" fmla="*/ 234 w 2117"/>
              <a:gd name="T13" fmla="*/ 862 h 3324"/>
              <a:gd name="T14" fmla="*/ 122 w 2117"/>
              <a:gd name="T15" fmla="*/ 501 h 3324"/>
              <a:gd name="T16" fmla="*/ 354 w 2117"/>
              <a:gd name="T17" fmla="*/ 37 h 3324"/>
              <a:gd name="T18" fmla="*/ 518 w 2117"/>
              <a:gd name="T19" fmla="*/ 62 h 3324"/>
              <a:gd name="T20" fmla="*/ 449 w 2117"/>
              <a:gd name="T21" fmla="*/ 295 h 3324"/>
              <a:gd name="T22" fmla="*/ 320 w 2117"/>
              <a:gd name="T23" fmla="*/ 398 h 3324"/>
              <a:gd name="T24" fmla="*/ 397 w 2117"/>
              <a:gd name="T25" fmla="*/ 733 h 3324"/>
              <a:gd name="T26" fmla="*/ 509 w 2117"/>
              <a:gd name="T27" fmla="*/ 664 h 3324"/>
              <a:gd name="T28" fmla="*/ 578 w 2117"/>
              <a:gd name="T29" fmla="*/ 423 h 3324"/>
              <a:gd name="T30" fmla="*/ 802 w 2117"/>
              <a:gd name="T31" fmla="*/ 458 h 3324"/>
              <a:gd name="T32" fmla="*/ 982 w 2117"/>
              <a:gd name="T33" fmla="*/ 570 h 3324"/>
              <a:gd name="T34" fmla="*/ 1008 w 2117"/>
              <a:gd name="T35" fmla="*/ 733 h 3324"/>
              <a:gd name="T36" fmla="*/ 905 w 2117"/>
              <a:gd name="T37" fmla="*/ 862 h 3324"/>
              <a:gd name="T38" fmla="*/ 991 w 2117"/>
              <a:gd name="T39" fmla="*/ 1017 h 3324"/>
              <a:gd name="T40" fmla="*/ 1163 w 2117"/>
              <a:gd name="T41" fmla="*/ 1180 h 3324"/>
              <a:gd name="T42" fmla="*/ 1859 w 2117"/>
              <a:gd name="T43" fmla="*/ 1816 h 3324"/>
              <a:gd name="T44" fmla="*/ 2108 w 2117"/>
              <a:gd name="T45" fmla="*/ 1945 h 3324"/>
              <a:gd name="T46" fmla="*/ 1936 w 2117"/>
              <a:gd name="T47" fmla="*/ 1980 h 3324"/>
              <a:gd name="T48" fmla="*/ 1670 w 2117"/>
              <a:gd name="T49" fmla="*/ 1876 h 3324"/>
              <a:gd name="T50" fmla="*/ 1360 w 2117"/>
              <a:gd name="T51" fmla="*/ 1704 h 3324"/>
              <a:gd name="T52" fmla="*/ 1077 w 2117"/>
              <a:gd name="T53" fmla="*/ 1730 h 3324"/>
              <a:gd name="T54" fmla="*/ 1352 w 2117"/>
              <a:gd name="T55" fmla="*/ 2315 h 3324"/>
              <a:gd name="T56" fmla="*/ 1911 w 2117"/>
              <a:gd name="T57" fmla="*/ 3003 h 3324"/>
              <a:gd name="T58" fmla="*/ 1979 w 2117"/>
              <a:gd name="T59" fmla="*/ 3295 h 3324"/>
              <a:gd name="T60" fmla="*/ 1782 w 2117"/>
              <a:gd name="T61" fmla="*/ 3157 h 3324"/>
              <a:gd name="T62" fmla="*/ 1515 w 2117"/>
              <a:gd name="T63" fmla="*/ 2985 h 3324"/>
              <a:gd name="T64" fmla="*/ 982 w 2117"/>
              <a:gd name="T65" fmla="*/ 2556 h 3324"/>
              <a:gd name="T66" fmla="*/ 750 w 2117"/>
              <a:gd name="T67" fmla="*/ 2323 h 3324"/>
              <a:gd name="T68" fmla="*/ 561 w 2117"/>
              <a:gd name="T69" fmla="*/ 2495 h 3324"/>
              <a:gd name="T70" fmla="*/ 406 w 2117"/>
              <a:gd name="T71" fmla="*/ 2599 h 3324"/>
              <a:gd name="T72" fmla="*/ 415 w 2117"/>
              <a:gd name="T73" fmla="*/ 2762 h 3324"/>
              <a:gd name="T74" fmla="*/ 397 w 2117"/>
              <a:gd name="T75" fmla="*/ 2960 h 3324"/>
              <a:gd name="T76" fmla="*/ 131 w 2117"/>
              <a:gd name="T77" fmla="*/ 3140 h 3324"/>
              <a:gd name="T78" fmla="*/ 11 w 2117"/>
              <a:gd name="T79" fmla="*/ 3063 h 3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17" h="3324">
                <a:moveTo>
                  <a:pt x="11" y="3063"/>
                </a:moveTo>
                <a:cubicBezTo>
                  <a:pt x="22" y="3013"/>
                  <a:pt x="83" y="2915"/>
                  <a:pt x="97" y="2848"/>
                </a:cubicBezTo>
                <a:cubicBezTo>
                  <a:pt x="111" y="2781"/>
                  <a:pt x="101" y="2716"/>
                  <a:pt x="97" y="2659"/>
                </a:cubicBezTo>
                <a:cubicBezTo>
                  <a:pt x="93" y="2602"/>
                  <a:pt x="67" y="2550"/>
                  <a:pt x="71" y="2504"/>
                </a:cubicBezTo>
                <a:cubicBezTo>
                  <a:pt x="75" y="2458"/>
                  <a:pt x="83" y="2443"/>
                  <a:pt x="122" y="2384"/>
                </a:cubicBezTo>
                <a:cubicBezTo>
                  <a:pt x="161" y="2325"/>
                  <a:pt x="267" y="2213"/>
                  <a:pt x="303" y="2151"/>
                </a:cubicBezTo>
                <a:cubicBezTo>
                  <a:pt x="339" y="2089"/>
                  <a:pt x="327" y="2045"/>
                  <a:pt x="337" y="2014"/>
                </a:cubicBezTo>
                <a:cubicBezTo>
                  <a:pt x="347" y="1983"/>
                  <a:pt x="357" y="2022"/>
                  <a:pt x="363" y="1962"/>
                </a:cubicBezTo>
                <a:cubicBezTo>
                  <a:pt x="369" y="1902"/>
                  <a:pt x="371" y="1746"/>
                  <a:pt x="372" y="1653"/>
                </a:cubicBezTo>
                <a:cubicBezTo>
                  <a:pt x="373" y="1560"/>
                  <a:pt x="371" y="1483"/>
                  <a:pt x="372" y="1404"/>
                </a:cubicBezTo>
                <a:cubicBezTo>
                  <a:pt x="373" y="1325"/>
                  <a:pt x="400" y="1249"/>
                  <a:pt x="380" y="1180"/>
                </a:cubicBezTo>
                <a:cubicBezTo>
                  <a:pt x="360" y="1111"/>
                  <a:pt x="283" y="1032"/>
                  <a:pt x="251" y="991"/>
                </a:cubicBezTo>
                <a:cubicBezTo>
                  <a:pt x="219" y="950"/>
                  <a:pt x="194" y="952"/>
                  <a:pt x="191" y="931"/>
                </a:cubicBezTo>
                <a:cubicBezTo>
                  <a:pt x="188" y="910"/>
                  <a:pt x="250" y="901"/>
                  <a:pt x="234" y="862"/>
                </a:cubicBezTo>
                <a:cubicBezTo>
                  <a:pt x="218" y="823"/>
                  <a:pt x="116" y="759"/>
                  <a:pt x="97" y="699"/>
                </a:cubicBezTo>
                <a:cubicBezTo>
                  <a:pt x="78" y="639"/>
                  <a:pt x="101" y="578"/>
                  <a:pt x="122" y="501"/>
                </a:cubicBezTo>
                <a:cubicBezTo>
                  <a:pt x="143" y="424"/>
                  <a:pt x="187" y="311"/>
                  <a:pt x="226" y="234"/>
                </a:cubicBezTo>
                <a:cubicBezTo>
                  <a:pt x="265" y="157"/>
                  <a:pt x="315" y="74"/>
                  <a:pt x="354" y="37"/>
                </a:cubicBezTo>
                <a:cubicBezTo>
                  <a:pt x="393" y="0"/>
                  <a:pt x="431" y="7"/>
                  <a:pt x="458" y="11"/>
                </a:cubicBezTo>
                <a:cubicBezTo>
                  <a:pt x="485" y="15"/>
                  <a:pt x="511" y="45"/>
                  <a:pt x="518" y="62"/>
                </a:cubicBezTo>
                <a:cubicBezTo>
                  <a:pt x="525" y="79"/>
                  <a:pt x="512" y="75"/>
                  <a:pt x="501" y="114"/>
                </a:cubicBezTo>
                <a:cubicBezTo>
                  <a:pt x="490" y="153"/>
                  <a:pt x="468" y="265"/>
                  <a:pt x="449" y="295"/>
                </a:cubicBezTo>
                <a:cubicBezTo>
                  <a:pt x="430" y="325"/>
                  <a:pt x="410" y="278"/>
                  <a:pt x="389" y="295"/>
                </a:cubicBezTo>
                <a:cubicBezTo>
                  <a:pt x="368" y="312"/>
                  <a:pt x="333" y="349"/>
                  <a:pt x="320" y="398"/>
                </a:cubicBezTo>
                <a:cubicBezTo>
                  <a:pt x="307" y="447"/>
                  <a:pt x="298" y="531"/>
                  <a:pt x="311" y="587"/>
                </a:cubicBezTo>
                <a:cubicBezTo>
                  <a:pt x="324" y="643"/>
                  <a:pt x="370" y="702"/>
                  <a:pt x="397" y="733"/>
                </a:cubicBezTo>
                <a:cubicBezTo>
                  <a:pt x="424" y="764"/>
                  <a:pt x="456" y="787"/>
                  <a:pt x="475" y="776"/>
                </a:cubicBezTo>
                <a:cubicBezTo>
                  <a:pt x="494" y="765"/>
                  <a:pt x="505" y="705"/>
                  <a:pt x="509" y="664"/>
                </a:cubicBezTo>
                <a:cubicBezTo>
                  <a:pt x="513" y="623"/>
                  <a:pt x="490" y="567"/>
                  <a:pt x="501" y="527"/>
                </a:cubicBezTo>
                <a:cubicBezTo>
                  <a:pt x="512" y="487"/>
                  <a:pt x="551" y="439"/>
                  <a:pt x="578" y="423"/>
                </a:cubicBezTo>
                <a:cubicBezTo>
                  <a:pt x="605" y="407"/>
                  <a:pt x="627" y="426"/>
                  <a:pt x="664" y="432"/>
                </a:cubicBezTo>
                <a:cubicBezTo>
                  <a:pt x="701" y="438"/>
                  <a:pt x="765" y="449"/>
                  <a:pt x="802" y="458"/>
                </a:cubicBezTo>
                <a:cubicBezTo>
                  <a:pt x="839" y="467"/>
                  <a:pt x="857" y="465"/>
                  <a:pt x="887" y="484"/>
                </a:cubicBezTo>
                <a:cubicBezTo>
                  <a:pt x="917" y="503"/>
                  <a:pt x="966" y="538"/>
                  <a:pt x="982" y="570"/>
                </a:cubicBezTo>
                <a:cubicBezTo>
                  <a:pt x="998" y="602"/>
                  <a:pt x="978" y="646"/>
                  <a:pt x="982" y="673"/>
                </a:cubicBezTo>
                <a:cubicBezTo>
                  <a:pt x="986" y="700"/>
                  <a:pt x="1008" y="710"/>
                  <a:pt x="1008" y="733"/>
                </a:cubicBezTo>
                <a:cubicBezTo>
                  <a:pt x="1008" y="756"/>
                  <a:pt x="999" y="789"/>
                  <a:pt x="982" y="810"/>
                </a:cubicBezTo>
                <a:cubicBezTo>
                  <a:pt x="965" y="831"/>
                  <a:pt x="909" y="841"/>
                  <a:pt x="905" y="862"/>
                </a:cubicBezTo>
                <a:cubicBezTo>
                  <a:pt x="901" y="883"/>
                  <a:pt x="942" y="913"/>
                  <a:pt x="956" y="939"/>
                </a:cubicBezTo>
                <a:cubicBezTo>
                  <a:pt x="970" y="965"/>
                  <a:pt x="967" y="988"/>
                  <a:pt x="991" y="1017"/>
                </a:cubicBezTo>
                <a:cubicBezTo>
                  <a:pt x="1015" y="1046"/>
                  <a:pt x="1073" y="1084"/>
                  <a:pt x="1102" y="1111"/>
                </a:cubicBezTo>
                <a:cubicBezTo>
                  <a:pt x="1131" y="1138"/>
                  <a:pt x="1101" y="1113"/>
                  <a:pt x="1163" y="1180"/>
                </a:cubicBezTo>
                <a:cubicBezTo>
                  <a:pt x="1225" y="1247"/>
                  <a:pt x="1356" y="1409"/>
                  <a:pt x="1472" y="1515"/>
                </a:cubicBezTo>
                <a:cubicBezTo>
                  <a:pt x="1588" y="1621"/>
                  <a:pt x="1763" y="1756"/>
                  <a:pt x="1859" y="1816"/>
                </a:cubicBezTo>
                <a:cubicBezTo>
                  <a:pt x="1955" y="1876"/>
                  <a:pt x="2007" y="1855"/>
                  <a:pt x="2048" y="1876"/>
                </a:cubicBezTo>
                <a:cubicBezTo>
                  <a:pt x="2089" y="1897"/>
                  <a:pt x="2117" y="1922"/>
                  <a:pt x="2108" y="1945"/>
                </a:cubicBezTo>
                <a:cubicBezTo>
                  <a:pt x="2099" y="1968"/>
                  <a:pt x="2025" y="2008"/>
                  <a:pt x="1996" y="2014"/>
                </a:cubicBezTo>
                <a:cubicBezTo>
                  <a:pt x="1967" y="2020"/>
                  <a:pt x="1969" y="1991"/>
                  <a:pt x="1936" y="1980"/>
                </a:cubicBezTo>
                <a:cubicBezTo>
                  <a:pt x="1903" y="1969"/>
                  <a:pt x="1843" y="1962"/>
                  <a:pt x="1799" y="1945"/>
                </a:cubicBezTo>
                <a:cubicBezTo>
                  <a:pt x="1755" y="1928"/>
                  <a:pt x="1729" y="1910"/>
                  <a:pt x="1670" y="1876"/>
                </a:cubicBezTo>
                <a:cubicBezTo>
                  <a:pt x="1611" y="1842"/>
                  <a:pt x="1497" y="1768"/>
                  <a:pt x="1446" y="1739"/>
                </a:cubicBezTo>
                <a:cubicBezTo>
                  <a:pt x="1395" y="1710"/>
                  <a:pt x="1414" y="1717"/>
                  <a:pt x="1360" y="1704"/>
                </a:cubicBezTo>
                <a:cubicBezTo>
                  <a:pt x="1306" y="1691"/>
                  <a:pt x="1167" y="1657"/>
                  <a:pt x="1120" y="1661"/>
                </a:cubicBezTo>
                <a:cubicBezTo>
                  <a:pt x="1073" y="1665"/>
                  <a:pt x="1071" y="1694"/>
                  <a:pt x="1077" y="1730"/>
                </a:cubicBezTo>
                <a:cubicBezTo>
                  <a:pt x="1083" y="1766"/>
                  <a:pt x="1108" y="1778"/>
                  <a:pt x="1154" y="1876"/>
                </a:cubicBezTo>
                <a:cubicBezTo>
                  <a:pt x="1200" y="1974"/>
                  <a:pt x="1250" y="2159"/>
                  <a:pt x="1352" y="2315"/>
                </a:cubicBezTo>
                <a:cubicBezTo>
                  <a:pt x="1454" y="2471"/>
                  <a:pt x="1671" y="2698"/>
                  <a:pt x="1764" y="2813"/>
                </a:cubicBezTo>
                <a:cubicBezTo>
                  <a:pt x="1857" y="2928"/>
                  <a:pt x="1872" y="2954"/>
                  <a:pt x="1911" y="3003"/>
                </a:cubicBezTo>
                <a:cubicBezTo>
                  <a:pt x="1950" y="3052"/>
                  <a:pt x="1985" y="3057"/>
                  <a:pt x="1996" y="3106"/>
                </a:cubicBezTo>
                <a:cubicBezTo>
                  <a:pt x="2007" y="3155"/>
                  <a:pt x="1999" y="3266"/>
                  <a:pt x="1979" y="3295"/>
                </a:cubicBezTo>
                <a:cubicBezTo>
                  <a:pt x="1959" y="3324"/>
                  <a:pt x="1909" y="3301"/>
                  <a:pt x="1876" y="3278"/>
                </a:cubicBezTo>
                <a:cubicBezTo>
                  <a:pt x="1843" y="3255"/>
                  <a:pt x="1803" y="3187"/>
                  <a:pt x="1782" y="3157"/>
                </a:cubicBezTo>
                <a:cubicBezTo>
                  <a:pt x="1761" y="3127"/>
                  <a:pt x="1791" y="3126"/>
                  <a:pt x="1747" y="3097"/>
                </a:cubicBezTo>
                <a:cubicBezTo>
                  <a:pt x="1703" y="3068"/>
                  <a:pt x="1589" y="3032"/>
                  <a:pt x="1515" y="2985"/>
                </a:cubicBezTo>
                <a:cubicBezTo>
                  <a:pt x="1441" y="2938"/>
                  <a:pt x="1389" y="2884"/>
                  <a:pt x="1300" y="2813"/>
                </a:cubicBezTo>
                <a:cubicBezTo>
                  <a:pt x="1211" y="2742"/>
                  <a:pt x="1064" y="2628"/>
                  <a:pt x="982" y="2556"/>
                </a:cubicBezTo>
                <a:cubicBezTo>
                  <a:pt x="900" y="2484"/>
                  <a:pt x="849" y="2423"/>
                  <a:pt x="810" y="2384"/>
                </a:cubicBezTo>
                <a:cubicBezTo>
                  <a:pt x="771" y="2345"/>
                  <a:pt x="767" y="2320"/>
                  <a:pt x="750" y="2323"/>
                </a:cubicBezTo>
                <a:cubicBezTo>
                  <a:pt x="733" y="2326"/>
                  <a:pt x="738" y="2372"/>
                  <a:pt x="707" y="2401"/>
                </a:cubicBezTo>
                <a:cubicBezTo>
                  <a:pt x="676" y="2430"/>
                  <a:pt x="598" y="2462"/>
                  <a:pt x="561" y="2495"/>
                </a:cubicBezTo>
                <a:cubicBezTo>
                  <a:pt x="524" y="2528"/>
                  <a:pt x="509" y="2582"/>
                  <a:pt x="483" y="2599"/>
                </a:cubicBezTo>
                <a:cubicBezTo>
                  <a:pt x="457" y="2616"/>
                  <a:pt x="413" y="2580"/>
                  <a:pt x="406" y="2599"/>
                </a:cubicBezTo>
                <a:cubicBezTo>
                  <a:pt x="399" y="2618"/>
                  <a:pt x="439" y="2683"/>
                  <a:pt x="440" y="2710"/>
                </a:cubicBezTo>
                <a:cubicBezTo>
                  <a:pt x="441" y="2737"/>
                  <a:pt x="414" y="2732"/>
                  <a:pt x="415" y="2762"/>
                </a:cubicBezTo>
                <a:cubicBezTo>
                  <a:pt x="416" y="2792"/>
                  <a:pt x="452" y="2858"/>
                  <a:pt x="449" y="2891"/>
                </a:cubicBezTo>
                <a:cubicBezTo>
                  <a:pt x="446" y="2924"/>
                  <a:pt x="428" y="2929"/>
                  <a:pt x="397" y="2960"/>
                </a:cubicBezTo>
                <a:cubicBezTo>
                  <a:pt x="366" y="2991"/>
                  <a:pt x="304" y="3050"/>
                  <a:pt x="260" y="3080"/>
                </a:cubicBezTo>
                <a:cubicBezTo>
                  <a:pt x="216" y="3110"/>
                  <a:pt x="170" y="3128"/>
                  <a:pt x="131" y="3140"/>
                </a:cubicBezTo>
                <a:cubicBezTo>
                  <a:pt x="92" y="3152"/>
                  <a:pt x="48" y="3165"/>
                  <a:pt x="28" y="3149"/>
                </a:cubicBezTo>
                <a:cubicBezTo>
                  <a:pt x="8" y="3133"/>
                  <a:pt x="0" y="3113"/>
                  <a:pt x="11" y="3063"/>
                </a:cubicBezTo>
                <a:close/>
              </a:path>
            </a:pathLst>
          </a:cu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25628" name="右箭头 25627"/>
          <p:cNvSpPr>
            <a:spLocks noChangeArrowheads="1"/>
          </p:cNvSpPr>
          <p:nvPr/>
        </p:nvSpPr>
        <p:spPr bwMode="auto">
          <a:xfrm rot="21299399">
            <a:off x="2913460" y="2394347"/>
            <a:ext cx="571500" cy="692944"/>
          </a:xfrm>
          <a:prstGeom prst="rightArrow">
            <a:avLst>
              <a:gd name="adj1" fmla="val 50454"/>
              <a:gd name="adj2" fmla="val 36306"/>
            </a:avLst>
          </a:prstGeom>
          <a:solidFill>
            <a:srgbClr val="EE3F24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7" name="文本框 25628"/>
          <p:cNvSpPr txBox="1">
            <a:spLocks noChangeArrowheads="1"/>
          </p:cNvSpPr>
          <p:nvPr/>
        </p:nvSpPr>
        <p:spPr bwMode="auto">
          <a:xfrm>
            <a:off x="2127648" y="2422922"/>
            <a:ext cx="77271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30" name="文本框 25629"/>
          <p:cNvSpPr txBox="1">
            <a:spLocks noChangeArrowheads="1"/>
          </p:cNvSpPr>
          <p:nvPr/>
        </p:nvSpPr>
        <p:spPr bwMode="auto">
          <a:xfrm>
            <a:off x="1920479" y="2246710"/>
            <a:ext cx="1126331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3000" b="1">
                <a:solidFill>
                  <a:srgbClr val="EE3F24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3000" b="1">
                <a:solidFill>
                  <a:srgbClr val="EE3F24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</a:t>
            </a:r>
            <a:r>
              <a:rPr lang="zh-CN" altLang="en-US" sz="3000" b="1">
                <a:solidFill>
                  <a:srgbClr val="EE3F24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身体</a:t>
            </a:r>
            <a:endParaRPr lang="zh-CN" altLang="en-US" sz="3000" b="1">
              <a:solidFill>
                <a:srgbClr val="EE3F24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9" name="文本框 1"/>
          <p:cNvSpPr txBox="1">
            <a:spLocks noChangeArrowheads="1"/>
          </p:cNvSpPr>
          <p:nvPr/>
        </p:nvSpPr>
        <p:spPr bwMode="auto">
          <a:xfrm>
            <a:off x="121444" y="652462"/>
            <a:ext cx="267533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Let's learn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！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  <p:bldP spid="25615" grpId="0"/>
      <p:bldP spid="25617" grpId="0"/>
      <p:bldP spid="25618" grpId="0"/>
      <p:bldP spid="25621" grpId="0"/>
      <p:bldP spid="256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文本框 99"/>
          <p:cNvSpPr txBox="1">
            <a:spLocks noChangeArrowheads="1"/>
          </p:cNvSpPr>
          <p:nvPr/>
        </p:nvSpPr>
        <p:spPr bwMode="auto">
          <a:xfrm>
            <a:off x="842962" y="1872853"/>
            <a:ext cx="70342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1.回家用英语和爸爸妈妈说一下对方的身体各个部位。</a:t>
            </a:r>
            <a:endParaRPr lang="zh-CN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2.学会唱课本的歌。</a:t>
            </a:r>
            <a:endParaRPr lang="zh-CN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218" name="Picture 6" descr="ditu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7788" y="814387"/>
            <a:ext cx="4229100" cy="310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3" descr="ear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0057" y="1989535"/>
            <a:ext cx="441722" cy="75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2643188" y="4457700"/>
            <a:ext cx="337185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S: This is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700" b="1" dirty="0">
                <a:latin typeface="Times New Roman" panose="02020603050405020304" pitchFamily="18" charset="0"/>
              </a:rPr>
              <a:t> nose/...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8197" name="Picture 7" descr="n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8594" y="1646635"/>
            <a:ext cx="7143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8" descr="eye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27094" y="2561035"/>
            <a:ext cx="771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 descr="mouth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27094" y="846535"/>
            <a:ext cx="9715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60" name="Rectangle 16"/>
          <p:cNvSpPr>
            <a:spLocks noChangeArrowheads="1"/>
          </p:cNvSpPr>
          <p:nvPr/>
        </p:nvSpPr>
        <p:spPr bwMode="auto">
          <a:xfrm>
            <a:off x="2643188" y="3833812"/>
            <a:ext cx="367665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T: Touch your______.</a:t>
            </a:r>
            <a:endParaRPr lang="en-US" altLang="zh-CN" sz="30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5" name="Picture 17" descr="eye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29038" y="1646635"/>
            <a:ext cx="754856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2" descr="ear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12744" y="1589485"/>
            <a:ext cx="567929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4624E-7 L -0.47083 0.370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5434E-6 L -0.52709 0.1174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0" y="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20469 -0.144537 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00573 0.092130 " pathEditMode="relative" rAng="0" ptsTypes="">
                                      <p:cBhvr>
                                        <p:cTn id="33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3"/>
                  </p:tgtEl>
                </p:cond>
              </p:nextCondLst>
            </p:seq>
          </p:childTnLst>
        </p:cTn>
      </p:par>
    </p:tnLst>
    <p:bldLst>
      <p:bldP spid="8196" grpId="0"/>
      <p:bldP spid="829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37335" y="1359694"/>
            <a:ext cx="447913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185" y="2087166"/>
            <a:ext cx="2044303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36207" y="772716"/>
            <a:ext cx="330398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hat are </a:t>
            </a:r>
            <a:r>
              <a:rPr lang="zh-CN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these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Oval 4"/>
          <p:cNvSpPr>
            <a:spLocks noChangeArrowheads="1"/>
          </p:cNvSpPr>
          <p:nvPr/>
        </p:nvSpPr>
        <p:spPr bwMode="auto">
          <a:xfrm>
            <a:off x="3587353" y="3481388"/>
            <a:ext cx="1404938" cy="975122"/>
          </a:xfrm>
          <a:prstGeom prst="ellipse">
            <a:avLst/>
          </a:prstGeom>
          <a:noFill/>
          <a:ln w="44450">
            <a:solidFill>
              <a:srgbClr val="FF99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2534" name="直接连接符 22533"/>
          <p:cNvSpPr>
            <a:spLocks noChangeShapeType="1"/>
          </p:cNvSpPr>
          <p:nvPr/>
        </p:nvSpPr>
        <p:spPr bwMode="auto">
          <a:xfrm flipH="1">
            <a:off x="2956323" y="4211241"/>
            <a:ext cx="721519" cy="35718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5" name="文本框 22534"/>
          <p:cNvSpPr txBox="1">
            <a:spLocks noChangeArrowheads="1"/>
          </p:cNvSpPr>
          <p:nvPr/>
        </p:nvSpPr>
        <p:spPr bwMode="auto">
          <a:xfrm>
            <a:off x="1920479" y="4214136"/>
            <a:ext cx="120253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/>
              <a:t>leg </a:t>
            </a:r>
            <a:r>
              <a:rPr lang="zh-CN" altLang="en-US" sz="2700" b="1" dirty="0"/>
              <a:t>腿</a:t>
            </a:r>
            <a:endParaRPr lang="zh-CN" altLang="en-US" sz="2700" b="1" dirty="0"/>
          </a:p>
        </p:txBody>
      </p:sp>
      <p:sp>
        <p:nvSpPr>
          <p:cNvPr id="10247" name="右箭头 4"/>
          <p:cNvSpPr>
            <a:spLocks noChangeArrowheads="1"/>
          </p:cNvSpPr>
          <p:nvPr/>
        </p:nvSpPr>
        <p:spPr bwMode="auto">
          <a:xfrm>
            <a:off x="2444354" y="2767013"/>
            <a:ext cx="1143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24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49" name="文本框 99"/>
          <p:cNvSpPr txBox="1">
            <a:spLocks noChangeArrowheads="1"/>
          </p:cNvSpPr>
          <p:nvPr/>
        </p:nvSpPr>
        <p:spPr bwMode="auto">
          <a:xfrm>
            <a:off x="621507" y="3481388"/>
            <a:ext cx="2597944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this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597254" y="1690688"/>
            <a:ext cx="1096565" cy="2640806"/>
          </a:xfrm>
          <a:prstGeom prst="ellipse">
            <a:avLst/>
          </a:prstGeom>
          <a:noFill/>
          <a:ln w="44450">
            <a:solidFill>
              <a:srgbClr val="FF99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rot="14040000">
            <a:off x="7583686" y="1893690"/>
            <a:ext cx="519113" cy="74414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693819" y="937022"/>
            <a:ext cx="102512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/>
              <a:t>leg</a:t>
            </a:r>
            <a:r>
              <a:rPr lang="en-US" altLang="zh-CN" sz="2700" b="1">
                <a:solidFill>
                  <a:srgbClr val="FF0000"/>
                </a:solidFill>
              </a:rPr>
              <a:t>s</a:t>
            </a:r>
            <a:r>
              <a:rPr lang="en-US" altLang="zh-CN" sz="2700" b="1"/>
              <a:t> </a:t>
            </a:r>
            <a:r>
              <a:rPr lang="zh-CN" altLang="en-US" sz="2700" b="1"/>
              <a:t>腿</a:t>
            </a:r>
            <a:endParaRPr lang="zh-CN" altLang="en-US" sz="27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533" grpId="0" bldLvl="0" animBg="1"/>
      <p:bldP spid="22534" grpId="0" animBg="1"/>
      <p:bldP spid="22535" grpId="0"/>
      <p:bldP spid="6" grpId="0" bldLvl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2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7016" y="1025128"/>
            <a:ext cx="3057525" cy="369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4787504" y="1545431"/>
            <a:ext cx="248483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8" name="WordArt 8"/>
          <p:cNvSpPr>
            <a:spLocks noTextEdit="1"/>
          </p:cNvSpPr>
          <p:nvPr/>
        </p:nvSpPr>
        <p:spPr>
          <a:xfrm>
            <a:off x="4243992" y="623888"/>
            <a:ext cx="3544899" cy="51554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 eaLnBrk="0" hangingPunct="0">
              <a:defRPr/>
            </a:pPr>
            <a:r>
              <a:rPr lang="zh-CN" altLang="en-US" sz="33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想一想，说一说</a:t>
            </a:r>
            <a:endParaRPr lang="zh-CN" altLang="en-US" sz="33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8" name="Text Box 9"/>
          <p:cNvSpPr txBox="1">
            <a:spLocks noChangeArrowheads="1"/>
          </p:cNvSpPr>
          <p:nvPr/>
        </p:nvSpPr>
        <p:spPr bwMode="auto">
          <a:xfrm>
            <a:off x="4193382" y="1275160"/>
            <a:ext cx="4356497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小蜘蛛有多少只腿呢？（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How many legs?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5219700" y="2356248"/>
            <a:ext cx="1944291" cy="1782365"/>
          </a:xfrm>
          <a:prstGeom prst="ellips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381626" y="3003948"/>
            <a:ext cx="153311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Eight leg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5598319" y="4300538"/>
            <a:ext cx="1296591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zh-CN" altLang="en-US" sz="3000">
                <a:latin typeface="Times New Roman" panose="02020603050405020304" pitchFamily="18" charset="0"/>
                <a:ea typeface="微软雅黑" panose="020B0503020204020204" pitchFamily="34" charset="-122"/>
              </a:rPr>
              <a:t>只</a:t>
            </a:r>
            <a:endParaRPr lang="zh-CN" altLang="en-US" sz="3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nimBg="1"/>
      <p:bldP spid="6155" grpId="0"/>
      <p:bldP spid="61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913010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0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85901" y="1718073"/>
            <a:ext cx="2545556" cy="2982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5844" y="1968104"/>
            <a:ext cx="586979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5844" y="1253729"/>
            <a:ext cx="584597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5844" y="2772966"/>
            <a:ext cx="584597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5844" y="4292204"/>
            <a:ext cx="584597" cy="40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8941" y="3487342"/>
            <a:ext cx="586978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553075" y="1221581"/>
            <a:ext cx="3113485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Mom, what are these?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553075" y="2026444"/>
            <a:ext cx="3113485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These are your eyes.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553075" y="2781300"/>
            <a:ext cx="3113485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So many eyes!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553075" y="3517106"/>
            <a:ext cx="33385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many? Let’s count.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553075" y="3998119"/>
            <a:ext cx="3338513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One, two, three, four, five, six, seven, eight. Eight eyes. 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99"/>
          <p:cNvSpPr txBox="1">
            <a:spLocks noChangeArrowheads="1"/>
          </p:cNvSpPr>
          <p:nvPr/>
        </p:nvSpPr>
        <p:spPr bwMode="auto">
          <a:xfrm>
            <a:off x="217885" y="825104"/>
            <a:ext cx="205382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3" descr="图片2 (3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47373" y="3361135"/>
            <a:ext cx="1577578" cy="180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2" cstate="email"/>
          <a:srcRect l="2" t="-2" r="1410" b="3246"/>
          <a:stretch>
            <a:fillRect/>
          </a:stretch>
        </p:blipFill>
        <p:spPr bwMode="auto">
          <a:xfrm>
            <a:off x="1375173" y="1489473"/>
            <a:ext cx="2496740" cy="181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4229" y="1489472"/>
            <a:ext cx="30099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75172" y="3799285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</a:t>
            </a:r>
            <a:r>
              <a:rPr lang="en-US" altLang="zh-CN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these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75172" y="4346972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These are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her </a:t>
            </a:r>
            <a:r>
              <a:rPr lang="en-US" altLang="zh-CN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legs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54228" y="3799285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</a:t>
            </a:r>
            <a:r>
              <a:rPr lang="en-US" altLang="zh-CN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it?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254228" y="4351735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This is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its mouth.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52500" y="3376613"/>
            <a:ext cx="3113485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is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this?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52500" y="3924300"/>
            <a:ext cx="3113485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This is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his face.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831557" y="3376613"/>
            <a:ext cx="3113485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are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these?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31557" y="3929063"/>
            <a:ext cx="3113485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These are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his ear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s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3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2500" y="1066800"/>
            <a:ext cx="312896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31557" y="1066800"/>
            <a:ext cx="315158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图片 3" descr="图片2 (3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47373" y="3361135"/>
            <a:ext cx="1577578" cy="180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58428" y="3342085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are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these?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58428" y="3889772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These are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her eye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s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37485" y="3342085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is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this?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637485" y="3894535"/>
            <a:ext cx="311348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5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This is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his nose.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36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8429" y="1032272"/>
            <a:ext cx="280630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7485" y="1032272"/>
            <a:ext cx="27908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3" descr="图片2 (3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47373" y="3361135"/>
            <a:ext cx="1577578" cy="180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41" y="1060514"/>
            <a:ext cx="6480048" cy="3736848"/>
          </a:xfrm>
          <a:prstGeom prst="rect">
            <a:avLst/>
          </a:prstGeom>
        </p:spPr>
      </p:pic>
      <p:sp>
        <p:nvSpPr>
          <p:cNvPr id="1638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3431382" y="2297906"/>
            <a:ext cx="697706" cy="346249"/>
          </a:xfrm>
          <a:prstGeom prst="rect">
            <a:avLst/>
          </a:prstGeom>
          <a:noFill/>
          <a:ln w="7302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4212431" y="1615679"/>
            <a:ext cx="525066" cy="346249"/>
          </a:xfrm>
          <a:prstGeom prst="rect">
            <a:avLst/>
          </a:prstGeom>
          <a:noFill/>
          <a:ln w="7302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89" name="文本框 4"/>
          <p:cNvSpPr txBox="1">
            <a:spLocks noChangeArrowheads="1"/>
          </p:cNvSpPr>
          <p:nvPr/>
        </p:nvSpPr>
        <p:spPr bwMode="auto">
          <a:xfrm>
            <a:off x="4901804" y="2297906"/>
            <a:ext cx="525065" cy="346249"/>
          </a:xfrm>
          <a:prstGeom prst="rect">
            <a:avLst/>
          </a:prstGeom>
          <a:noFill/>
          <a:ln w="7302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2888" y="1508523"/>
            <a:ext cx="1375172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shoulder</a:t>
            </a:r>
            <a:r>
              <a:rPr lang="en-US" altLang="zh-CN" b="1">
                <a:solidFill>
                  <a:srgbClr val="FF5050"/>
                </a:solidFill>
                <a:latin typeface="Times New Roman" panose="02020603050405020304" pitchFamily="18" charset="0"/>
              </a:rPr>
              <a:t>s </a:t>
            </a:r>
            <a:endParaRPr lang="en-US" altLang="zh-CN" b="1">
              <a:solidFill>
                <a:srgbClr val="FF505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肩膀</a:t>
            </a:r>
            <a:endParaRPr lang="zh-CN" altLang="en-US" b="1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42888" y="2214563"/>
            <a:ext cx="12573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knee</a:t>
            </a:r>
            <a:r>
              <a:rPr lang="en-US" altLang="zh-CN" b="1">
                <a:solidFill>
                  <a:srgbClr val="FF5050"/>
                </a:solidFill>
                <a:latin typeface="Times New Roman" panose="02020603050405020304" pitchFamily="18" charset="0"/>
              </a:rPr>
              <a:t>s </a:t>
            </a:r>
            <a:endParaRPr lang="en-US" altLang="zh-CN" b="1">
              <a:solidFill>
                <a:srgbClr val="FF505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膝盖</a:t>
            </a:r>
            <a:endParaRPr lang="zh-CN" altLang="en-US" b="1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2888" y="2928938"/>
            <a:ext cx="1257300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toe</a:t>
            </a:r>
            <a:r>
              <a:rPr lang="en-US" altLang="zh-CN" b="1">
                <a:solidFill>
                  <a:srgbClr val="FF5050"/>
                </a:solidFill>
                <a:latin typeface="Times New Roman" panose="02020603050405020304" pitchFamily="18" charset="0"/>
              </a:rPr>
              <a:t>s </a:t>
            </a:r>
            <a:endParaRPr lang="en-US" altLang="zh-CN" b="1">
              <a:solidFill>
                <a:srgbClr val="FF505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脚趾</a:t>
            </a:r>
            <a:endParaRPr lang="zh-CN" altLang="en-US" b="1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02270ab5-40e0-405b-850c-2f6c513bdaf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全屏显示(16:9)</PresentationFormat>
  <Paragraphs>106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519</cp:revision>
  <dcterms:created xsi:type="dcterms:W3CDTF">2013-07-01T03:05:00Z</dcterms:created>
  <dcterms:modified xsi:type="dcterms:W3CDTF">2023-02-15T02:52:54Z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E8F17608D7E94FD880A9DB5BAC4F3A65</vt:lpwstr>
  </property>
</Properties>
</file>