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377" r:id="rId5"/>
    <p:sldId id="424" r:id="rId6"/>
    <p:sldId id="352" r:id="rId7"/>
    <p:sldId id="378" r:id="rId8"/>
    <p:sldId id="426" r:id="rId9"/>
    <p:sldId id="429" r:id="rId10"/>
    <p:sldId id="354" r:id="rId11"/>
    <p:sldId id="392" r:id="rId12"/>
    <p:sldId id="434" r:id="rId13"/>
    <p:sldId id="435" r:id="rId14"/>
    <p:sldId id="436" r:id="rId15"/>
    <p:sldId id="384" r:id="rId16"/>
    <p:sldId id="371" r:id="rId17"/>
    <p:sldId id="403" r:id="rId18"/>
    <p:sldId id="386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3300"/>
    <a:srgbClr val="FF9900"/>
    <a:srgbClr val="E6FBFE"/>
    <a:srgbClr val="57D2E3"/>
    <a:srgbClr val="21B1C5"/>
    <a:srgbClr val="FF50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F3DFFBB-551D-46D1-9FA2-26A51C7708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2D572B08-B107-4EFA-8600-67CF4082F1B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4A5C9CC1-F116-4A3F-AD6A-51A3622DFC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126259EB-653D-41CD-879C-0DFEFCDD1A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0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29848"/>
            <a:ext cx="6122194" cy="1636462"/>
            <a:chOff x="1178398" y="1835648"/>
            <a:chExt cx="3548062" cy="218246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35648"/>
              <a:ext cx="2496478" cy="861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5 Unit 2</a:t>
              </a:r>
              <a:endParaRPr lang="en-US" altLang="zh-CN" sz="2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868811"/>
              <a:ext cx="3548062" cy="1149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5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It’s thin.</a:t>
              </a:r>
              <a:endParaRPr lang="en-US" altLang="zh-CN" sz="5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056" y="1352550"/>
            <a:ext cx="982266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1056" y="2811067"/>
            <a:ext cx="982266" cy="86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30028" y="1352550"/>
            <a:ext cx="412789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fat and they’re big.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30028" y="2871788"/>
            <a:ext cx="412789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cows.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5185" y="2213373"/>
            <a:ext cx="2899172" cy="237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056" y="1352550"/>
            <a:ext cx="982266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1056" y="2811067"/>
            <a:ext cx="982266" cy="86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30029" y="1352550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thin and they’re small. They’re white.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30029" y="2940844"/>
            <a:ext cx="35313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cats.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4506" y="2670572"/>
            <a:ext cx="2843213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056" y="1352550"/>
            <a:ext cx="982266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1056" y="2811067"/>
            <a:ext cx="982266" cy="86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30029" y="1352550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They’re thin and they’re small. They’re yellow.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30029" y="2871788"/>
            <a:ext cx="35313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They’re ducks.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4488" y="2682478"/>
            <a:ext cx="2830116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7369" y="688182"/>
            <a:ext cx="5529263" cy="44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06" name="文本框 99"/>
          <p:cNvSpPr txBox="1">
            <a:spLocks noChangeArrowheads="1"/>
          </p:cNvSpPr>
          <p:nvPr/>
        </p:nvSpPr>
        <p:spPr bwMode="auto">
          <a:xfrm>
            <a:off x="1152525" y="831056"/>
            <a:ext cx="70675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生活还有哪些其他的小动物，了解他们吗？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65785" y="1564482"/>
            <a:ext cx="4039790" cy="352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962775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thin, fat, little, big　         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at the father/mother/baby pig.              It’s fat/big/thin/little.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720013" cy="125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1.熟练掌握本单元所学的单词和句型。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.把今天学的这首动听的英文童谣唱歌爸爸妈妈听。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6654" y="846535"/>
            <a:ext cx="3378994" cy="345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99"/>
          <p:cNvSpPr txBox="1">
            <a:spLocks noChangeArrowheads="1"/>
          </p:cNvSpPr>
          <p:nvPr/>
        </p:nvSpPr>
        <p:spPr bwMode="auto">
          <a:xfrm>
            <a:off x="2050256" y="4476750"/>
            <a:ext cx="3810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</a:rPr>
              <a:t>I do, you guess.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文本框 2"/>
          <p:cNvSpPr txBox="1">
            <a:spLocks noChangeArrowheads="1"/>
          </p:cNvSpPr>
          <p:nvPr/>
        </p:nvSpPr>
        <p:spPr bwMode="auto">
          <a:xfrm>
            <a:off x="5654278" y="1627585"/>
            <a:ext cx="3214688" cy="213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小组成员每人模仿一种小动物，其他组同学根据动作猜是什么动物并用英语说出来。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6460" y="1133476"/>
            <a:ext cx="3632597" cy="2327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38887" y="1925241"/>
            <a:ext cx="2500313" cy="192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99"/>
          <p:cNvSpPr txBox="1">
            <a:spLocks noChangeArrowheads="1"/>
          </p:cNvSpPr>
          <p:nvPr/>
        </p:nvSpPr>
        <p:spPr bwMode="auto">
          <a:xfrm>
            <a:off x="2736056" y="4032647"/>
            <a:ext cx="3810000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这些小猪都有什么特征，该如何用英语表达呢？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4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64757" y="2461022"/>
            <a:ext cx="2478881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875" y="1256110"/>
            <a:ext cx="3621881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38887" y="1925241"/>
            <a:ext cx="2500313" cy="192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042988" y="3845719"/>
            <a:ext cx="2093119" cy="48458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fat</a:t>
            </a: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  big  pink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4756" y="3845719"/>
            <a:ext cx="1977629" cy="900113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little   small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black  white 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8887" y="3918347"/>
            <a:ext cx="1509713" cy="484584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fat</a:t>
            </a: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  black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1271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64757" y="2461022"/>
            <a:ext cx="2478881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文本框 9"/>
          <p:cNvSpPr txBox="1">
            <a:spLocks noChangeArrowheads="1"/>
          </p:cNvSpPr>
          <p:nvPr/>
        </p:nvSpPr>
        <p:spPr bwMode="auto">
          <a:xfrm>
            <a:off x="3764756" y="819150"/>
            <a:ext cx="381000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T: What is it?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S: It's ...</a:t>
            </a:r>
            <a:endParaRPr lang="en-US" altLang="zh-CN" sz="30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>
            <a:spLocks noChangeArrowheads="1"/>
          </p:cNvSpPr>
          <p:nvPr/>
        </p:nvSpPr>
        <p:spPr bwMode="auto">
          <a:xfrm>
            <a:off x="205979" y="769144"/>
            <a:ext cx="162996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Let’s say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9585" y="1343025"/>
            <a:ext cx="3913584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6660" y="3808810"/>
            <a:ext cx="542925" cy="558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7007" y="3808810"/>
            <a:ext cx="3531394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at the father pig. It’s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And that is the mother pig. It’s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thin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u=900625624,1530358681&amp;fm=23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5635" y="858442"/>
            <a:ext cx="2391965" cy="211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7" descr="u=4207761268,1823546248&amp;fm=23&amp;gp=0"/>
          <p:cNvPicPr>
            <a:picLocks noChangeAspect="1" noChangeArrowheads="1"/>
          </p:cNvPicPr>
          <p:nvPr/>
        </p:nvPicPr>
        <p:blipFill>
          <a:blip r:embed="rId2" cstate="email"/>
          <a:srcRect l="-10032"/>
          <a:stretch>
            <a:fillRect/>
          </a:stretch>
        </p:blipFill>
        <p:spPr bwMode="auto">
          <a:xfrm>
            <a:off x="1437085" y="1793082"/>
            <a:ext cx="2807494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2389585" y="3682603"/>
            <a:ext cx="1108472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thin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4" name="Text Box 9"/>
          <p:cNvSpPr txBox="1">
            <a:spLocks noChangeArrowheads="1"/>
          </p:cNvSpPr>
          <p:nvPr/>
        </p:nvSpPr>
        <p:spPr bwMode="auto">
          <a:xfrm>
            <a:off x="6086475" y="3682603"/>
            <a:ext cx="810816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fat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7" name="Line 10"/>
          <p:cNvSpPr>
            <a:spLocks noChangeShapeType="1"/>
          </p:cNvSpPr>
          <p:nvPr/>
        </p:nvSpPr>
        <p:spPr bwMode="auto">
          <a:xfrm flipH="1">
            <a:off x="2836069" y="2872979"/>
            <a:ext cx="489347" cy="8667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318" name="Line 11"/>
          <p:cNvSpPr>
            <a:spLocks noChangeShapeType="1"/>
          </p:cNvSpPr>
          <p:nvPr/>
        </p:nvSpPr>
        <p:spPr bwMode="auto">
          <a:xfrm flipH="1">
            <a:off x="6384131" y="2872979"/>
            <a:ext cx="215504" cy="8096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4629" y="2934891"/>
            <a:ext cx="504825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84007" y="1276350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Look! Six baby pig. Five are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little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. One is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big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4629" y="1531144"/>
            <a:ext cx="504825" cy="4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384007" y="2870598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Two are black and four are pink.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3" y="1086544"/>
            <a:ext cx="3864864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0076" y="1787128"/>
            <a:ext cx="3250406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2"/>
          <p:cNvSpPr txBox="1">
            <a:spLocks noChangeArrowheads="1"/>
          </p:cNvSpPr>
          <p:nvPr/>
        </p:nvSpPr>
        <p:spPr bwMode="auto">
          <a:xfrm>
            <a:off x="4546997" y="1082279"/>
            <a:ext cx="240506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Draw and say</a:t>
            </a:r>
            <a:endParaRPr lang="zh-CN" alt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7225" y="2565797"/>
            <a:ext cx="3215879" cy="13144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Example</a:t>
            </a:r>
            <a:r>
              <a:rPr lang="zh-CN" altLang="en-US" sz="2700" b="1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700" b="1" noProof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These are his ears. They’re big.</a:t>
            </a:r>
            <a:endParaRPr lang="zh-CN" altLang="en-US" sz="2700" b="1" noProof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5913" y="2637235"/>
            <a:ext cx="3313510" cy="221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6300" y="1914525"/>
            <a:ext cx="982266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6300" y="3554017"/>
            <a:ext cx="982266" cy="86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75272" y="2095500"/>
            <a:ext cx="45291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fat and they’re small.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75273" y="3614738"/>
            <a:ext cx="35313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pigs.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d09ef8f5-ee55-4456-8fcc-73d61c93cbd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</Words>
  <Application>WPS 演示</Application>
  <PresentationFormat>全屏显示(16:9)</PresentationFormat>
  <Paragraphs>79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521</cp:revision>
  <dcterms:created xsi:type="dcterms:W3CDTF">2013-07-01T03:05:00Z</dcterms:created>
  <dcterms:modified xsi:type="dcterms:W3CDTF">2023-02-15T02:54:55Z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D4EDAC912BE34E578AA6D2AA5C22337D</vt:lpwstr>
  </property>
</Properties>
</file>