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318" r:id="rId5"/>
    <p:sldId id="375" r:id="rId6"/>
    <p:sldId id="410" r:id="rId7"/>
    <p:sldId id="352" r:id="rId8"/>
    <p:sldId id="411" r:id="rId9"/>
    <p:sldId id="377" r:id="rId10"/>
    <p:sldId id="354" r:id="rId11"/>
    <p:sldId id="378" r:id="rId12"/>
    <p:sldId id="422" r:id="rId13"/>
    <p:sldId id="420" r:id="rId14"/>
    <p:sldId id="421" r:id="rId15"/>
    <p:sldId id="423" r:id="rId16"/>
    <p:sldId id="424" r:id="rId17"/>
    <p:sldId id="384" r:id="rId18"/>
    <p:sldId id="385" r:id="rId19"/>
    <p:sldId id="428" r:id="rId20"/>
    <p:sldId id="371" r:id="rId21"/>
    <p:sldId id="403" r:id="rId22"/>
    <p:sldId id="386" r:id="rId23"/>
    <p:sldId id="268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66"/>
    <a:srgbClr val="FF3300"/>
    <a:srgbClr val="FF9900"/>
    <a:srgbClr val="E6FBFE"/>
    <a:srgbClr val="57D2E3"/>
    <a:srgbClr val="21B1C5"/>
    <a:srgbClr val="FF505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>
        <p:scale>
          <a:sx n="90" d="100"/>
          <a:sy n="90" d="100"/>
        </p:scale>
        <p:origin x="-2256" y="-1002"/>
      </p:cViewPr>
      <p:guideLst>
        <p:guide orient="horz" pos="1622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BB38FEEB-A213-4C81-BC9F-DCDDEAC037A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03693699-62B3-4334-AE49-40D1F4106B2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0FC2862-C555-45AA-9FC8-7C0B2D6076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F4F74F6-7E24-4FA0-B93E-84A618C22E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94297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8.emf"/><Relationship Id="rId1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emf"/><Relationship Id="rId2" Type="http://schemas.openxmlformats.org/officeDocument/2006/relationships/image" Target="../media/image18.emf"/><Relationship Id="rId1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emf"/><Relationship Id="rId2" Type="http://schemas.openxmlformats.org/officeDocument/2006/relationships/image" Target="../media/image18.emf"/><Relationship Id="rId1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emf"/><Relationship Id="rId2" Type="http://schemas.openxmlformats.org/officeDocument/2006/relationships/image" Target="../media/image18.emf"/><Relationship Id="rId1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1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0" y="1214270"/>
            <a:ext cx="6122194" cy="1453077"/>
            <a:chOff x="1181232" y="1814882"/>
            <a:chExt cx="3548062" cy="193783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814882"/>
              <a:ext cx="2496478" cy="95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6 Unit 1</a:t>
              </a:r>
              <a:endParaRPr lang="en-US" altLang="zh-CN" sz="27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2" y="2890767"/>
              <a:ext cx="3548062" cy="861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These snakes are short.</a:t>
              </a:r>
              <a:endPara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46748" y="979885"/>
            <a:ext cx="4050506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46747" y="4248150"/>
            <a:ext cx="84177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81400" y="4375547"/>
            <a:ext cx="35313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go to the zoo!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94335" y="3309938"/>
            <a:ext cx="714375" cy="5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94335" y="4138613"/>
            <a:ext cx="714375" cy="54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11116" y="3181350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at these snakes. Are they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long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11116" y="3989785"/>
            <a:ext cx="37980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Yes, they. And these snakes are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short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384" y="688653"/>
            <a:ext cx="3779520" cy="2322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94335" y="3309938"/>
            <a:ext cx="714375" cy="5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94335" y="4138613"/>
            <a:ext cx="714375" cy="54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11116" y="3181350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at these giraffes. Are they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tall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11116" y="4188619"/>
            <a:ext cx="37980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Yes, they. I’m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short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61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94335" y="658417"/>
            <a:ext cx="3845719" cy="205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94335" y="3309938"/>
            <a:ext cx="714375" cy="5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94335" y="4138613"/>
            <a:ext cx="714375" cy="54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11116" y="3365897"/>
            <a:ext cx="35313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Look at these elephants.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11116" y="4188619"/>
            <a:ext cx="37980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 are very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big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5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00300" y="691754"/>
            <a:ext cx="3692129" cy="223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94335" y="3309938"/>
            <a:ext cx="714375" cy="5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94335" y="4138613"/>
            <a:ext cx="714375" cy="54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11116" y="3365897"/>
            <a:ext cx="35313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are they?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11116" y="4188619"/>
            <a:ext cx="37980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They’re tigers.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09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4335" y="671513"/>
            <a:ext cx="3446859" cy="2445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253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45407" y="901304"/>
            <a:ext cx="2980135" cy="382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1203723" y="1850231"/>
            <a:ext cx="1802606" cy="1753791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17294" y="3688557"/>
            <a:ext cx="2391966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are tigers. 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 are big.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4880372" y="801291"/>
            <a:ext cx="1662113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小小导游</a:t>
            </a:r>
            <a:endParaRPr lang="zh-CN" altLang="en-US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t's a tige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7294" y="1653779"/>
            <a:ext cx="2188369" cy="164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45407" y="901304"/>
            <a:ext cx="2980135" cy="382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1578769" y="2833688"/>
            <a:ext cx="1802606" cy="1754981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25541" y="3780235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are giraffes. 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 are tall.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t's tal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45794" y="1182292"/>
            <a:ext cx="3049191" cy="228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3944" y="762000"/>
            <a:ext cx="2981325" cy="382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2128838" y="967979"/>
            <a:ext cx="1802606" cy="175379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45794" y="3677841"/>
            <a:ext cx="353139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are snakes. 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 are long.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7" name="Picture 11"/>
          <p:cNvPicPr>
            <a:picLocks noChangeAspect="1" noChangeArrowheads="1"/>
          </p:cNvPicPr>
          <p:nvPr/>
        </p:nvPicPr>
        <p:blipFill>
          <a:blip r:embed="rId2" cstate="email"/>
          <a:srcRect l="-493"/>
          <a:stretch>
            <a:fillRect/>
          </a:stretch>
        </p:blipFill>
        <p:spPr bwMode="auto">
          <a:xfrm>
            <a:off x="4445794" y="1387078"/>
            <a:ext cx="2518172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5602" name="图片 25603" descr="e231aa00_dfc7_012f_d111_002618d335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01516" y="2033588"/>
            <a:ext cx="3749278" cy="281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1527573" y="1314450"/>
            <a:ext cx="589716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>
                <a:latin typeface="微软雅黑" panose="020B0503020204020204" pitchFamily="34" charset="-122"/>
                <a:ea typeface="微软雅黑" panose="020B0503020204020204" pitchFamily="34" charset="-122"/>
              </a:rPr>
              <a:t>保护动物，就是保护我们自己！</a:t>
            </a:r>
            <a:endParaRPr lang="zh-CN" altLang="en-US" sz="3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626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562725" cy="239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snake, elephant, giraffe, tiger, big, small, long, tall, short.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they are?  They are…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Let's go to the zoo.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4742" y="894755"/>
            <a:ext cx="5297090" cy="422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650" name="文本框 99"/>
          <p:cNvSpPr txBox="1">
            <a:spLocks noChangeArrowheads="1"/>
          </p:cNvSpPr>
          <p:nvPr/>
        </p:nvSpPr>
        <p:spPr bwMode="auto">
          <a:xfrm>
            <a:off x="842962" y="1872854"/>
            <a:ext cx="7034213" cy="139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1.熟练认读单词和功能句。</a:t>
            </a:r>
            <a:endParaRPr lang="zh-CN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2.向家人介绍两种动物的特征并将句子写下来。</a:t>
            </a:r>
            <a:endParaRPr lang="zh-CN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99"/>
          <p:cNvSpPr txBox="1">
            <a:spLocks noChangeArrowheads="1"/>
          </p:cNvSpPr>
          <p:nvPr/>
        </p:nvSpPr>
        <p:spPr bwMode="auto">
          <a:xfrm>
            <a:off x="1027510" y="926306"/>
            <a:ext cx="7088981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 在动物园里你都见到过什么动物？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8202" y="1742299"/>
            <a:ext cx="3442097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2169" y="720329"/>
            <a:ext cx="1881188" cy="206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8909427_110826650187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1031" y="917972"/>
            <a:ext cx="14811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4"/>
          <p:cNvSpPr>
            <a:spLocks noGrp="1" noChangeArrowheads="1"/>
          </p:cNvSpPr>
          <p:nvPr/>
        </p:nvSpPr>
        <p:spPr bwMode="auto">
          <a:xfrm>
            <a:off x="753666" y="2784873"/>
            <a:ext cx="960834" cy="829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snake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蛇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/>
        </p:nvSpPr>
        <p:spPr bwMode="auto">
          <a:xfrm>
            <a:off x="2651522" y="2755107"/>
            <a:ext cx="1222772" cy="88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indent="-171450" eaLnBrk="0" hangingPunct="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giraffe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-171450" eaLnBrk="0" hangingPunct="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长颈鹿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9" name="Picture 2" descr="4023757_135924608174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58892" y="1368029"/>
            <a:ext cx="2326481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 descr="29554c221b5d44924623e8f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5144" y="1138238"/>
            <a:ext cx="1862138" cy="161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/>
        </p:nvSpPr>
        <p:spPr bwMode="auto">
          <a:xfrm>
            <a:off x="7266385" y="2755106"/>
            <a:ext cx="1282303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indent="-171450" eaLnBrk="0" hangingPunct="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elephant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indent="-171450" eaLnBrk="0" hangingPunct="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大象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/>
        </p:nvSpPr>
        <p:spPr bwMode="auto">
          <a:xfrm>
            <a:off x="5066110" y="2695576"/>
            <a:ext cx="903684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indent="-171450" eaLnBrk="0" hangingPunct="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tiger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indent="-171450" eaLnBrk="0" hangingPunct="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老虎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39679" y="1227535"/>
            <a:ext cx="2864644" cy="332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5995988" y="3938588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63229" y="2018110"/>
            <a:ext cx="2355056" cy="87749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tall: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高的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giraffe is tall.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453188" y="3473054"/>
            <a:ext cx="2466975" cy="8763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short: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矮的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giraffe is short.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 rot="2940000">
            <a:off x="2985492" y="3006924"/>
            <a:ext cx="513160" cy="228600"/>
          </a:xfrm>
          <a:prstGeom prst="leftArrow">
            <a:avLst>
              <a:gd name="adj1" fmla="val 50000"/>
              <a:gd name="adj2" fmla="val 4990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4023757_135924608174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1669" y="757238"/>
            <a:ext cx="3883819" cy="248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2d350df12f1663bd01fed73f5a_5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3323035"/>
            <a:ext cx="2514600" cy="1820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715001" y="1028701"/>
            <a:ext cx="2632472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big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 大的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tiger is big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4800600" y="1314450"/>
            <a:ext cx="571500" cy="28575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4572000" y="4000500"/>
            <a:ext cx="400050" cy="285750"/>
          </a:xfrm>
          <a:prstGeom prst="lef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632348" y="3829050"/>
            <a:ext cx="2653903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small:  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小的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tiger is small.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u=1906637669,602900001&amp;fm=21&amp;gp=0"/>
          <p:cNvSpPr>
            <a:spLocks noChangeAspect="1" noChangeArrowheads="1"/>
          </p:cNvSpPr>
          <p:nvPr/>
        </p:nvSpPr>
        <p:spPr bwMode="auto">
          <a:xfrm>
            <a:off x="1096566" y="384572"/>
            <a:ext cx="10572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8" name="AutoShape 4" descr="u=1906637669,602900001&amp;fm=21&amp;gp=0"/>
          <p:cNvSpPr>
            <a:spLocks noChangeAspect="1" noChangeArrowheads="1"/>
          </p:cNvSpPr>
          <p:nvPr/>
        </p:nvSpPr>
        <p:spPr bwMode="auto">
          <a:xfrm>
            <a:off x="3906441" y="2437210"/>
            <a:ext cx="10572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7" name="Picture 5" descr="482256246377b4349e2ef8f844_56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7579" y="3451622"/>
            <a:ext cx="1600200" cy="151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4377929" y="1965722"/>
            <a:ext cx="571500" cy="2857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4320779" y="4080272"/>
            <a:ext cx="514350" cy="28575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120879" y="1851422"/>
            <a:ext cx="2514600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long:  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长的 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The snake is long.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063729" y="3965973"/>
            <a:ext cx="2514600" cy="87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short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：短的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The snake is short.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4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96566" y="765572"/>
            <a:ext cx="301347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1"/>
          <p:cNvSpPr>
            <a:spLocks noChangeArrowheads="1"/>
          </p:cNvSpPr>
          <p:nvPr/>
        </p:nvSpPr>
        <p:spPr bwMode="auto">
          <a:xfrm>
            <a:off x="40481" y="745332"/>
            <a:ext cx="2107296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32810" y="2008585"/>
            <a:ext cx="3305175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3425" y="1893094"/>
            <a:ext cx="1869281" cy="135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对话气泡: 圆角矩形 3"/>
          <p:cNvSpPr>
            <a:spLocks noChangeArrowheads="1"/>
          </p:cNvSpPr>
          <p:nvPr/>
        </p:nvSpPr>
        <p:spPr bwMode="auto">
          <a:xfrm>
            <a:off x="2318147" y="3431382"/>
            <a:ext cx="2876550" cy="1069181"/>
          </a:xfrm>
          <a:prstGeom prst="wedgeRoundRectCallout">
            <a:avLst>
              <a:gd name="adj1" fmla="val -61657"/>
              <a:gd name="adj2" fmla="val -68648"/>
              <a:gd name="adj3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700" dirty="0">
                <a:latin typeface="Times New Roman" panose="02020603050405020304" pitchFamily="18" charset="0"/>
              </a:rPr>
              <a:t>The dog is big. The cat is small.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矩形 4"/>
          <p:cNvSpPr>
            <a:spLocks noChangeArrowheads="1"/>
          </p:cNvSpPr>
          <p:nvPr/>
        </p:nvSpPr>
        <p:spPr bwMode="auto">
          <a:xfrm>
            <a:off x="3844529" y="1364456"/>
            <a:ext cx="165795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Let’s watch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7473" y="1052512"/>
            <a:ext cx="1869281" cy="135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对话气泡: 圆角矩形 3"/>
          <p:cNvSpPr>
            <a:spLocks noChangeArrowheads="1"/>
          </p:cNvSpPr>
          <p:nvPr/>
        </p:nvSpPr>
        <p:spPr bwMode="auto">
          <a:xfrm>
            <a:off x="2727723" y="2150269"/>
            <a:ext cx="3117056" cy="1113235"/>
          </a:xfrm>
          <a:prstGeom prst="wedgeRoundRectCallout">
            <a:avLst>
              <a:gd name="adj1" fmla="val -61657"/>
              <a:gd name="adj2" fmla="val -68648"/>
              <a:gd name="adj3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700" dirty="0">
                <a:latin typeface="Times New Roman" panose="02020603050405020304" pitchFamily="18" charset="0"/>
              </a:rPr>
              <a:t>Oh. The elephant is very big.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44779" y="2150269"/>
            <a:ext cx="2847975" cy="269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PP_MARK_KEY" val="be0bbd26-ed87-45c3-b8e9-13537ce6f1e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882</Words>
  <Application>WPS 演示</Application>
  <PresentationFormat>全屏显示(16:9)</PresentationFormat>
  <Paragraphs>98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520</cp:revision>
  <dcterms:created xsi:type="dcterms:W3CDTF">2013-07-01T03:05:00Z</dcterms:created>
  <dcterms:modified xsi:type="dcterms:W3CDTF">2023-02-15T02:55:49Z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2BE32866AAA44598A6F8A25B49BCEBEE</vt:lpwstr>
  </property>
</Properties>
</file>