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4" r:id="rId4"/>
  </p:sldMasterIdLst>
  <p:notesMasterIdLst>
    <p:notesMasterId r:id="rId23"/>
  </p:notesMasterIdLst>
  <p:handoutMasterIdLst>
    <p:handoutMasterId r:id="rId24"/>
  </p:handoutMasterIdLst>
  <p:sldIdLst>
    <p:sldId id="816" r:id="rId5"/>
    <p:sldId id="1041" r:id="rId6"/>
    <p:sldId id="1078" r:id="rId7"/>
    <p:sldId id="1079" r:id="rId8"/>
    <p:sldId id="1051" r:id="rId9"/>
    <p:sldId id="1052" r:id="rId10"/>
    <p:sldId id="1053" r:id="rId11"/>
    <p:sldId id="1054" r:id="rId12"/>
    <p:sldId id="1044" r:id="rId13"/>
    <p:sldId id="1056" r:id="rId14"/>
    <p:sldId id="1057" r:id="rId15"/>
    <p:sldId id="1058" r:id="rId16"/>
    <p:sldId id="1059" r:id="rId17"/>
    <p:sldId id="1080" r:id="rId18"/>
    <p:sldId id="1048" r:id="rId19"/>
    <p:sldId id="1081" r:id="rId20"/>
    <p:sldId id="1049" r:id="rId21"/>
    <p:sldId id="541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8497" autoAdjust="0"/>
  </p:normalViewPr>
  <p:slideViewPr>
    <p:cSldViewPr snapToGrid="0">
      <p:cViewPr>
        <p:scale>
          <a:sx n="130" d="100"/>
          <a:sy n="130" d="100"/>
        </p:scale>
        <p:origin x="-1074" y="-450"/>
      </p:cViewPr>
      <p:guideLst>
        <p:guide orient="horz" pos="1577"/>
        <p:guide pos="290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6FD3D048-71E3-48CA-9111-D5BCE607512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noProof="1">
                <a:latin typeface="Times New Roman" panose="02020603050405020304" pitchFamily="18" charset="0"/>
              </a:defRPr>
            </a:lvl1pPr>
          </a:lstStyle>
          <a:p>
            <a:fld id="{C5999485-EC52-4AF1-AE73-EC95AA83DE5D}" type="slidenum">
              <a:rPr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8BE1C-5042-4D23-B591-781CE92A7A3A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900" noProof="1" dirty="0">
                <a:solidFill>
                  <a:srgbClr val="898989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 dirty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7FE096AC-961E-4F83-A555-D704DDCFD553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1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5210" y="142875"/>
            <a:ext cx="746879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1898" y="1219200"/>
            <a:ext cx="42862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6 Unit 2</a:t>
            </a:r>
            <a:endParaRPr lang="en-US" altLang="zh-CN" sz="24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0" y="2165152"/>
            <a:ext cx="609004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They’re little and cute.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22848" y="3526631"/>
            <a:ext cx="29206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tigers are big.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43450" y="3526631"/>
            <a:ext cx="334446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tigers are little.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2848" y="971550"/>
            <a:ext cx="5330428" cy="230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74507" y="270391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22848" y="3527822"/>
            <a:ext cx="29206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cows are fat.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32748" y="3527822"/>
            <a:ext cx="29206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cows are thin.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2847" y="989410"/>
            <a:ext cx="5529263" cy="222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15012" y="2693194"/>
            <a:ext cx="442913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22848" y="3527823"/>
            <a:ext cx="2920603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elephants are big and tall 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32748" y="3527823"/>
            <a:ext cx="2920603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elephant is small and short.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2848" y="1013223"/>
            <a:ext cx="5659040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49541" y="2750344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1107" y="1465660"/>
            <a:ext cx="794147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1107" y="2251472"/>
            <a:ext cx="794147" cy="64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77666" y="1472804"/>
            <a:ext cx="2921794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Are they tall?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4816" y="2333625"/>
            <a:ext cx="2921794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Yes, they are.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1107" y="3165873"/>
            <a:ext cx="794147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34816" y="3228975"/>
            <a:ext cx="2921794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Are they fat?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9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1107" y="4224338"/>
            <a:ext cx="794147" cy="64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334816" y="4326731"/>
            <a:ext cx="2921794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No, they aren’t.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41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72026" y="1273969"/>
            <a:ext cx="794147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72026" y="2030016"/>
            <a:ext cx="794147" cy="64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054329" y="1335881"/>
            <a:ext cx="2920603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Are they giraffe?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054329" y="2131219"/>
            <a:ext cx="2920603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Yes, they are.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6610" y="2772966"/>
            <a:ext cx="2601515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6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合作探究</a:t>
            </a:r>
            <a:endParaRPr lang="en-US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6517" y="688182"/>
            <a:ext cx="5809488" cy="4346448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34917" y="1656160"/>
            <a:ext cx="308729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Lions and tigers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at the zoo.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Monkeys and elephants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are there, too.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Big and little, tall and short.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Fat and thin, long and short.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 many animals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at the zoo.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horse , strong , cute 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Are they ……?  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Yes, they are./ No they aren't.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3506" y="770335"/>
            <a:ext cx="297299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83507" y="2821782"/>
            <a:ext cx="2870597" cy="19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2754" y="1143000"/>
            <a:ext cx="282059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842962" y="1872853"/>
            <a:ext cx="70342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1.熟练认读单词和功能句。</a:t>
            </a:r>
            <a:endParaRPr lang="zh-CN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2.运用所学单词、句子和同学之间描述自己得到的动物卡片。</a:t>
            </a:r>
            <a:endParaRPr lang="zh-CN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0075" y="2346723"/>
            <a:ext cx="3524250" cy="24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6319" y="1200150"/>
            <a:ext cx="442674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55369" y="2365773"/>
            <a:ext cx="1840706" cy="153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4188" y="1165623"/>
            <a:ext cx="2088356" cy="273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72891" y="2456260"/>
            <a:ext cx="1739503" cy="152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32" y="1346598"/>
            <a:ext cx="1735931" cy="263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椭圆 5"/>
          <p:cNvSpPr>
            <a:spLocks noChangeArrowheads="1"/>
          </p:cNvSpPr>
          <p:nvPr/>
        </p:nvSpPr>
        <p:spPr bwMode="auto">
          <a:xfrm>
            <a:off x="1425178" y="4206479"/>
            <a:ext cx="747713" cy="648890"/>
          </a:xfrm>
          <a:prstGeom prst="ellipse">
            <a:avLst/>
          </a:prstGeom>
          <a:solidFill>
            <a:schemeClr val="bg2"/>
          </a:solidFill>
          <a:ln w="603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/>
              <a:t>  </a:t>
            </a:r>
            <a:r>
              <a:rPr lang="en-US" altLang="zh-CN" sz="33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1</a:t>
            </a:r>
            <a:endParaRPr lang="en-US" altLang="zh-CN" sz="330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198" name="椭圆 6"/>
          <p:cNvSpPr>
            <a:spLocks noChangeArrowheads="1"/>
          </p:cNvSpPr>
          <p:nvPr/>
        </p:nvSpPr>
        <p:spPr bwMode="auto">
          <a:xfrm>
            <a:off x="6304360" y="4206479"/>
            <a:ext cx="757238" cy="648890"/>
          </a:xfrm>
          <a:prstGeom prst="ellipse">
            <a:avLst/>
          </a:prstGeom>
          <a:solidFill>
            <a:schemeClr val="bg2"/>
          </a:solidFill>
          <a:ln w="635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/>
              <a:t> </a:t>
            </a:r>
            <a:r>
              <a:rPr lang="en-US" altLang="zh-CN" sz="33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2</a:t>
            </a:r>
            <a:endParaRPr lang="en-US" altLang="zh-CN" sz="330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199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0" name="文本框 99"/>
          <p:cNvSpPr txBox="1">
            <a:spLocks noChangeArrowheads="1"/>
          </p:cNvSpPr>
          <p:nvPr/>
        </p:nvSpPr>
        <p:spPr bwMode="auto">
          <a:xfrm>
            <a:off x="2494360" y="756048"/>
            <a:ext cx="38100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说一说两幅图中动物运动员有什么不同？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3253" y="2547937"/>
            <a:ext cx="1622822" cy="13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4188" y="1165623"/>
            <a:ext cx="2088356" cy="273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72891" y="2697957"/>
            <a:ext cx="1464469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32" y="1346598"/>
            <a:ext cx="1735931" cy="263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2172891" y="1721644"/>
            <a:ext cx="1578769" cy="573881"/>
          </a:xfrm>
          <a:prstGeom prst="wedgeRoundRectCallout">
            <a:avLst>
              <a:gd name="adj1" fmla="val -89000"/>
              <a:gd name="adj2" fmla="val 78699"/>
              <a:gd name="adj3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big fat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2749154" y="4377929"/>
            <a:ext cx="1801415" cy="573881"/>
          </a:xfrm>
          <a:prstGeom prst="wedgeRoundRectCallout">
            <a:avLst>
              <a:gd name="adj1" fmla="val -33157"/>
              <a:gd name="adj2" fmla="val -159213"/>
              <a:gd name="adj3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small thin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5073254" y="1721644"/>
            <a:ext cx="1227534" cy="573881"/>
          </a:xfrm>
          <a:prstGeom prst="wedgeRoundRectCallout">
            <a:avLst>
              <a:gd name="adj1" fmla="val -51"/>
              <a:gd name="adj2" fmla="val 116639"/>
              <a:gd name="adj3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en-US" altLang="zh-CN" sz="2700" b="1">
                <a:latin typeface="Times New Roman" panose="02020603050405020304" pitchFamily="18" charset="0"/>
              </a:rPr>
              <a:t>short 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7305675" y="4114801"/>
            <a:ext cx="894160" cy="573881"/>
          </a:xfrm>
          <a:prstGeom prst="wedgeRoundRectCallout">
            <a:avLst>
              <a:gd name="adj1" fmla="val 66657"/>
              <a:gd name="adj2" fmla="val -139296"/>
              <a:gd name="adj3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en-US" altLang="zh-CN" sz="2700" b="1">
                <a:latin typeface="Times New Roman" panose="02020603050405020304" pitchFamily="18" charset="0"/>
              </a:rPr>
              <a:t>tall 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>
            <a:spLocks noChangeArrowheads="1"/>
          </p:cNvSpPr>
          <p:nvPr/>
        </p:nvSpPr>
        <p:spPr bwMode="auto">
          <a:xfrm>
            <a:off x="2715816" y="2160985"/>
            <a:ext cx="2359819" cy="1100138"/>
          </a:xfrm>
          <a:prstGeom prst="wedgeRoundRectCallout">
            <a:avLst>
              <a:gd name="adj1" fmla="val -61657"/>
              <a:gd name="adj2" fmla="val -68648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The monkey isn’t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strong</a:t>
            </a:r>
            <a:r>
              <a:rPr lang="en-US" altLang="zh-CN" sz="2700" dirty="0">
                <a:latin typeface="Times New Roman" panose="02020603050405020304" pitchFamily="18" charset="0"/>
              </a:rPr>
              <a:t>.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3919" y="1202532"/>
            <a:ext cx="1579960" cy="1507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63779" y="2288381"/>
            <a:ext cx="3295650" cy="258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19500" y="3261123"/>
            <a:ext cx="10096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强壮的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>
            <a:spLocks noChangeArrowheads="1"/>
          </p:cNvSpPr>
          <p:nvPr/>
        </p:nvSpPr>
        <p:spPr bwMode="auto">
          <a:xfrm>
            <a:off x="2727722" y="2160985"/>
            <a:ext cx="2359819" cy="1089422"/>
          </a:xfrm>
          <a:prstGeom prst="wedgeRoundRectCallout">
            <a:avLst>
              <a:gd name="adj1" fmla="val -61657"/>
              <a:gd name="adj2" fmla="val -68648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Oh, the bear is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very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strong</a:t>
            </a:r>
            <a:r>
              <a:rPr lang="en-US" altLang="zh-CN" sz="2700" dirty="0">
                <a:latin typeface="Times New Roman" panose="02020603050405020304" pitchFamily="18" charset="0"/>
              </a:rPr>
              <a:t>!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1779" y="1098948"/>
            <a:ext cx="1581150" cy="1507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59581" y="3262999"/>
            <a:ext cx="101084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强壮的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27722" y="3250406"/>
            <a:ext cx="153185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非常；十分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54446" y="1013623"/>
            <a:ext cx="2994813" cy="365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12256" y="696516"/>
            <a:ext cx="3352800" cy="4297680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12256" y="696516"/>
            <a:ext cx="1587104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 baby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horses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Are they big?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38675" y="898923"/>
            <a:ext cx="1693069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No, they aren’t. They’re little and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cute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8693" y="1595438"/>
            <a:ext cx="1747839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horse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31757" y="1481138"/>
            <a:ext cx="2292935" cy="9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cute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可爱的；乖巧的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4148" y="719156"/>
            <a:ext cx="3230880" cy="4224528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53967" y="616744"/>
            <a:ext cx="222051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at the mother horses. Are they big?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86300" y="3944541"/>
            <a:ext cx="169306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they’re big and strong.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84673" y="1481138"/>
            <a:ext cx="102631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horse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马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681788" y="3494485"/>
            <a:ext cx="1584722" cy="97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strong</a:t>
            </a:r>
            <a:endParaRPr lang="en-US" altLang="zh-CN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强壮的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9787" y="1901429"/>
            <a:ext cx="5653088" cy="245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34753" y="4376738"/>
            <a:ext cx="31956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snakes are long.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19688" y="4376738"/>
            <a:ext cx="355044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These snakes are short.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2" name="矩形 4"/>
          <p:cNvSpPr>
            <a:spLocks noChangeArrowheads="1"/>
          </p:cNvSpPr>
          <p:nvPr/>
        </p:nvSpPr>
        <p:spPr bwMode="auto">
          <a:xfrm>
            <a:off x="3832622" y="1281112"/>
            <a:ext cx="259590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Listen and tick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98057" y="3759994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daa23812-2d9b-44ac-af66-68bf00c870c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</Words>
  <Application>WPS 演示</Application>
  <PresentationFormat>全屏显示(16:9)</PresentationFormat>
  <Paragraphs>120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华文琥珀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550</cp:revision>
  <dcterms:created xsi:type="dcterms:W3CDTF">2013-07-01T03:05:00Z</dcterms:created>
  <dcterms:modified xsi:type="dcterms:W3CDTF">2023-02-15T02:56:41Z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581196E909764A5993E2A70F5BCD3667</vt:lpwstr>
  </property>
</Properties>
</file>