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A8AC9-87A5-4F78-BA76-031802FF7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C0BA5-1F7F-44C7-8F1C-02D80FEA44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C0BA5-1F7F-44C7-8F1C-02D80FEA44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38702-E018-47C3-AE84-7574DBCA95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CE9F8-F51F-4E2E-832F-117B230C69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744F9-796E-4B97-8570-BFD3BA27996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CF83A-6A2A-46C1-9E5F-04E91DCBE4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1DAF6-265C-40E0-905B-43CCC13F6B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A1FE4-19FF-4E7A-A4F5-F262A23455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400E9-5933-47EB-A3B5-0C9DDD3B32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66BBD-B80B-42D1-8EC6-EA18280D49C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4B084-D71B-47BF-933B-BB6F800DBB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6AA8A-0BE8-4BE9-A937-4FCFD9860EC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DE8C4-0B34-406A-A216-AD16297E5E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DF65DD5-9EF6-4F57-A211-1CB48AB17C0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jpeg"/><Relationship Id="rId7" Type="http://schemas.openxmlformats.org/officeDocument/2006/relationships/slide" Target="slide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268760"/>
            <a:ext cx="8137525" cy="2663825"/>
          </a:xfrm>
        </p:spPr>
        <p:txBody>
          <a:bodyPr/>
          <a:lstStyle/>
          <a:p>
            <a:r>
              <a:rPr lang="en-US" altLang="zh-CN" dirty="0"/>
              <a:t>Module7Unit2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three brown monkeys.</a:t>
            </a:r>
            <a:endParaRPr lang="en-US" altLang="zh-CN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Summary:</a:t>
            </a:r>
            <a:endParaRPr lang="en-US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There are   …           …         … </a:t>
            </a:r>
            <a:endParaRPr lang="en-US" altLang="zh-CN" dirty="0"/>
          </a:p>
          <a:p>
            <a:pPr>
              <a:buFontTx/>
              <a:buNone/>
            </a:pPr>
            <a:r>
              <a:rPr lang="en-US" altLang="zh-CN" dirty="0"/>
              <a:t>                   </a:t>
            </a:r>
            <a:r>
              <a:rPr lang="en-US" altLang="zh-CN" dirty="0" err="1"/>
              <a:t>number+colour+animal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Homework:</a:t>
            </a:r>
            <a:endParaRPr lang="en-US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2332856"/>
          </a:xfrm>
        </p:spPr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必做：听、读</a:t>
            </a:r>
            <a:r>
              <a:rPr lang="en-US" altLang="zh-CN" dirty="0"/>
              <a:t>M7U2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en-US" altLang="zh-CN" dirty="0"/>
              <a:t>2. </a:t>
            </a:r>
            <a:r>
              <a:rPr lang="zh-CN" altLang="en-US" dirty="0"/>
              <a:t>选作：背诵</a:t>
            </a:r>
            <a:r>
              <a:rPr lang="en-US" altLang="zh-CN" dirty="0"/>
              <a:t>M7U2.</a:t>
            </a:r>
            <a:endParaRPr lang="en-US" altLang="zh-CN" dirty="0"/>
          </a:p>
          <a:p>
            <a:r>
              <a:rPr lang="en-US" altLang="zh-CN" dirty="0"/>
              <a:t>                Talk about animals in the zoo </a:t>
            </a:r>
            <a:endParaRPr lang="en-US" altLang="zh-CN" dirty="0"/>
          </a:p>
          <a:p>
            <a:r>
              <a:rPr lang="en-US" altLang="zh-CN" dirty="0"/>
              <a:t>                at the farm</a:t>
            </a:r>
            <a:r>
              <a:rPr lang="en-US" altLang="zh-CN" dirty="0" smtClean="0"/>
              <a:t>.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7667625" y="4365625"/>
            <a:ext cx="647700" cy="2638425"/>
          </a:xfrm>
          <a:prstGeom prst="upArrow">
            <a:avLst>
              <a:gd name="adj1" fmla="val 50000"/>
              <a:gd name="adj2" fmla="val 10183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19925" y="3789363"/>
            <a:ext cx="1908175" cy="1511300"/>
          </a:xfrm>
          <a:solidFill>
            <a:srgbClr val="FF66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/>
              <a:t>zoo</a:t>
            </a:r>
            <a:endParaRPr lang="en-US" altLang="zh-CN"/>
          </a:p>
        </p:txBody>
      </p:sp>
      <p:pic>
        <p:nvPicPr>
          <p:cNvPr id="3076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863725"/>
            <a:ext cx="6659563" cy="499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750" y="29972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monkey</a:t>
            </a:r>
            <a:endParaRPr lang="en-US" altLang="zh-CN" sz="2400"/>
          </a:p>
        </p:txBody>
      </p:sp>
      <p:pic>
        <p:nvPicPr>
          <p:cNvPr id="4102" name="Picture 6" descr="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4221163"/>
            <a:ext cx="1036637" cy="14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195513" y="3573463"/>
            <a:ext cx="151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snake</a:t>
            </a:r>
            <a:endParaRPr lang="en-US" altLang="zh-CN" sz="2400"/>
          </a:p>
        </p:txBody>
      </p:sp>
      <p:pic>
        <p:nvPicPr>
          <p:cNvPr id="4104" name="Picture 8" descr="11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2997200"/>
            <a:ext cx="316865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787900" y="2636838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elephant</a:t>
            </a:r>
            <a:endParaRPr lang="en-US" altLang="zh-CN" sz="2400"/>
          </a:p>
        </p:txBody>
      </p:sp>
      <p:pic>
        <p:nvPicPr>
          <p:cNvPr id="4106" name="Picture 10" descr="08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3213100"/>
            <a:ext cx="1862137" cy="186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7019925" y="2708275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horse</a:t>
            </a:r>
            <a:endParaRPr lang="en-US" altLang="zh-CN" sz="2400"/>
          </a:p>
        </p:txBody>
      </p:sp>
      <p:pic>
        <p:nvPicPr>
          <p:cNvPr id="4108" name="Picture 12" descr="3398764_161826017232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071"/>
          <a:stretch>
            <a:fillRect/>
          </a:stretch>
        </p:blipFill>
        <p:spPr bwMode="auto">
          <a:xfrm>
            <a:off x="2843213" y="2565400"/>
            <a:ext cx="1774825" cy="168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492500" y="2060575"/>
            <a:ext cx="1223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panda</a:t>
            </a:r>
            <a:endParaRPr lang="en-US" altLang="zh-CN" sz="2400"/>
          </a:p>
        </p:txBody>
      </p:sp>
      <p:pic>
        <p:nvPicPr>
          <p:cNvPr id="4110" name="Picture 14" descr="2008521171636811_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4206875"/>
            <a:ext cx="3489325" cy="265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6227763" y="4437063"/>
            <a:ext cx="151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tiger</a:t>
            </a:r>
            <a:endParaRPr lang="en-US" altLang="zh-CN" sz="2400"/>
          </a:p>
        </p:txBody>
      </p:sp>
      <p:pic>
        <p:nvPicPr>
          <p:cNvPr id="4112" name="Picture 16" descr="4745391_092543079035_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476250"/>
            <a:ext cx="1116012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6084888" y="908050"/>
            <a:ext cx="151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bird</a:t>
            </a:r>
            <a:endParaRPr lang="en-US" altLang="zh-CN" sz="2400"/>
          </a:p>
        </p:txBody>
      </p:sp>
      <p:pic>
        <p:nvPicPr>
          <p:cNvPr id="4114" name="Picture 18" descr="get?name=T1CZx6ByZP1RCvBVdK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850" y="3860800"/>
            <a:ext cx="1511300" cy="100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3" grpId="0"/>
      <p:bldP spid="4105" grpId="0"/>
      <p:bldP spid="4107" grpId="0"/>
      <p:bldP spid="4109" grpId="0"/>
      <p:bldP spid="4111" grpId="0"/>
      <p:bldP spid="41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333375"/>
            <a:ext cx="5184775" cy="993775"/>
          </a:xfrm>
        </p:spPr>
        <p:txBody>
          <a:bodyPr/>
          <a:lstStyle/>
          <a:p>
            <a:r>
              <a:rPr lang="en-US" altLang="zh-CN" dirty="0"/>
              <a:t>How  many ?</a:t>
            </a:r>
            <a:endParaRPr lang="en-US" altLang="zh-CN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6337300" cy="749300"/>
          </a:xfrm>
          <a:solidFill>
            <a:srgbClr val="FFFF99"/>
          </a:solidFill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There are three brown monkeys.</a:t>
            </a:r>
            <a:endParaRPr lang="en-US" altLang="zh-CN" dirty="0"/>
          </a:p>
        </p:txBody>
      </p:sp>
      <p:pic>
        <p:nvPicPr>
          <p:cNvPr id="5124" name="Picture 4" descr="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1268413"/>
            <a:ext cx="1223963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50825" y="2708275"/>
            <a:ext cx="7489825" cy="7493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/>
              <a:t>There are seven black and yellow tigers.</a:t>
            </a:r>
            <a:endParaRPr lang="en-US" altLang="zh-CN" sz="3200" dirty="0"/>
          </a:p>
        </p:txBody>
      </p:sp>
      <p:pic>
        <p:nvPicPr>
          <p:cNvPr id="5126" name="Picture 6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3573463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644900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3573463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500438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573463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3573463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200852117163681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3500438"/>
            <a:ext cx="1257300" cy="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323850" y="4868863"/>
            <a:ext cx="5473700" cy="7493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/>
              <a:t>There are two white horses.</a:t>
            </a:r>
            <a:endParaRPr lang="en-US" altLang="zh-CN" sz="3200" dirty="0"/>
          </a:p>
        </p:txBody>
      </p:sp>
      <p:pic>
        <p:nvPicPr>
          <p:cNvPr id="5137" name="Picture 17" descr="Redocn_20100903184702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4652963"/>
            <a:ext cx="1157288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Redocn_20100903184702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70BDF1"/>
              </a:clrFrom>
              <a:clrTo>
                <a:srgbClr val="70BD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868863"/>
            <a:ext cx="1157288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build="p"/>
      <p:bldP spid="5125" grpId="0" animBg="1" build="p"/>
      <p:bldP spid="513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392862" y="341347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many brown monkeys?</a:t>
            </a:r>
            <a:endParaRPr lang="en-US" altLang="zh-CN" dirty="0"/>
          </a:p>
        </p:txBody>
      </p:sp>
      <p:pic>
        <p:nvPicPr>
          <p:cNvPr id="6148" name="Picture 4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3644900"/>
            <a:ext cx="1336675" cy="147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3357563"/>
            <a:ext cx="1336675" cy="14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581525"/>
            <a:ext cx="1336675" cy="147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13100"/>
            <a:ext cx="1336675" cy="147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4724400"/>
            <a:ext cx="1336675" cy="147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3141663"/>
            <a:ext cx="1336675" cy="14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u=3264556749,3000043276&amp;fm=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4508500"/>
            <a:ext cx="1336675" cy="147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2195513" y="3068638"/>
            <a:ext cx="5976937" cy="3025775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68313" y="12684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tx2"/>
                </a:solidFill>
              </a:rPr>
              <a:t>There are   …   brown monkeys.</a:t>
            </a:r>
            <a:endParaRPr lang="en-US" altLang="zh-CN" sz="4400" dirty="0">
              <a:solidFill>
                <a:schemeClr val="tx2"/>
              </a:solidFill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276600" y="1577975"/>
            <a:ext cx="1135063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</a:rPr>
              <a:t>seven</a:t>
            </a:r>
            <a:endParaRPr lang="en-US" altLang="zh-CN" sz="28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200852117163681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67850" y="3860800"/>
            <a:ext cx="18002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200852117163681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83750" y="4076700"/>
            <a:ext cx="18002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200852117163681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99650" y="4292600"/>
            <a:ext cx="18002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200852117163681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15550" y="4508500"/>
            <a:ext cx="18002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73100" y="4905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tx2"/>
                </a:solidFill>
              </a:rPr>
              <a:t>How many tigers?</a:t>
            </a:r>
            <a:endParaRPr lang="en-US" altLang="zh-CN" sz="4400" dirty="0">
              <a:solidFill>
                <a:schemeClr val="tx2"/>
              </a:solidFill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0825" y="1268413"/>
            <a:ext cx="87137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</a:rPr>
              <a:t>There are      … black and yellow tigers.</a:t>
            </a:r>
            <a:endParaRPr lang="en-US" altLang="zh-CN" sz="3600" dirty="0">
              <a:solidFill>
                <a:schemeClr val="tx2"/>
              </a:solidFill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835150" y="3284538"/>
            <a:ext cx="5832475" cy="3024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700338" y="1628775"/>
            <a:ext cx="9350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</a:rPr>
              <a:t>four</a:t>
            </a:r>
            <a:endParaRPr lang="en-US" altLang="zh-CN" sz="28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0.06778 C -0.05434 -0.0266 -0.08923 -0.12075 -0.12257 -0.11936 C -0.1559 -0.11797 -0.15069 0.04303 -0.21927 0.0768 C -0.28784 0.11057 -0.44895 0.08675 -0.53385 0.08281 C -0.61875 0.07888 -0.67361 0.0657 -0.72829 0.05274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51" y="-7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8 0.06778 C -0.05053 -0.0266 -0.0816 -0.12075 -0.11129 -0.11936 C -0.1408 -0.11797 -0.13629 0.04303 -0.19723 0.0768 C -0.25816 0.11057 -0.40139 0.08675 -0.47691 0.08281 C -0.55226 0.07888 -0.60105 0.0657 -0.64966 0.05274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28" y="-7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0.06778 C -0.06424 -0.0266 -0.10868 -0.12075 -0.15139 -0.11936 C -0.19393 -0.11797 -0.18733 0.04303 -0.27483 0.0768 C -0.3625 0.11057 -0.56841 0.08675 -0.67691 0.08281 C -0.78525 0.07888 -0.85539 0.0657 -0.92518 0.05274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295" y="-7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0.06778 C -0.06111 -0.0266 -0.10261 -0.12075 -0.14219 -0.11936 C -0.18177 -0.11797 -0.17552 0.04303 -0.25712 0.0768 C -0.33872 0.11057 -0.53021 0.08675 -0.63108 0.08281 C -0.73195 0.07888 -0.79722 0.0657 -0.86216 0.05274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53" y="-7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8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Redocn_2010090318470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60013" y="5300663"/>
            <a:ext cx="11572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Redocn_2010090318470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44113" y="5084763"/>
            <a:ext cx="11572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Redocn_2010090318470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28213" y="4868863"/>
            <a:ext cx="11572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Redocn_2010090318470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12313" y="4652963"/>
            <a:ext cx="11572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Redocn_2010090318470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7B9F1"/>
              </a:clrFrom>
              <a:clrTo>
                <a:srgbClr val="67B9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28213" y="4868863"/>
            <a:ext cx="11572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1258888" y="1916113"/>
            <a:ext cx="6985000" cy="4752975"/>
          </a:xfrm>
          <a:prstGeom prst="smileyFace">
            <a:avLst>
              <a:gd name="adj" fmla="val 4653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11188" y="404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chemeClr val="tx2"/>
                </a:solidFill>
              </a:rPr>
              <a:t>How many horses?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468313" y="12684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chemeClr val="tx2"/>
                </a:solidFill>
              </a:rPr>
              <a:t>There are   …   white horses.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708400" y="1557338"/>
            <a:ext cx="7985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</a:rPr>
              <a:t>four</a:t>
            </a:r>
            <a:endParaRPr lang="en-US" altLang="zh-CN" sz="28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3 0.01041 C -0.11372 -0.12584 -0.18142 -0.26209 -0.25052 -0.25769 C -0.31962 -0.2533 -0.37066 0.02498 -0.46094 0.03632 C -0.55087 0.04765 -0.71528 -0.17303 -0.7908 -0.19015 C -0.86632 -0.20726 -0.8901 -0.13671 -0.91372 -0.06616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3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 -0.02105 C -0.01128 -0.1573 -0.07899 -0.29355 -0.14809 -0.28915 C -0.21719 -0.28476 -0.26823 -0.00648 -0.35851 0.00486 C -0.44844 0.01619 -0.61285 -0.20449 -0.68837 -0.22161 C -0.76389 -0.23872 -0.78767 -0.16817 -0.81128 -0.09762 " pathEditMode="relative" rAng="0" ptsTypes="aaaaA">
                                      <p:cBhvr>
                                        <p:cTn id="10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3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03 -0.05251 C 0.09115 -0.18876 0.02344 -0.32501 -0.04566 -0.32061 C -0.11475 -0.31622 -0.1658 -0.03794 -0.25607 -0.0266 C -0.346 -0.01527 -0.51041 -0.23595 -0.58594 -0.25307 C -0.66146 -0.27018 -0.68524 -0.19963 -0.70885 -0.12908 " pathEditMode="relative" rAng="0" ptsTypes="aaaaA">
                                      <p:cBhvr>
                                        <p:cTn id="14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3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27 -0.07356 C 0.20139 -0.20981 0.13368 -0.34606 0.06459 -0.34166 C -0.00451 -0.33727 -0.05555 -0.05899 -0.14583 -0.04765 C -0.23576 -0.03632 -0.40017 -0.257 -0.47569 -0.27412 C -0.55121 -0.29123 -0.575 -0.22068 -0.59861 -0.15013 " pathEditMode="relative" rAng="0" ptsTypes="aaaaA">
                                      <p:cBhvr>
                                        <p:cTn id="18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3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6.36132E-7 C -0.03212 -0.13625 -0.06406 -0.2725 -0.0967 -0.2681 C -0.12934 -0.26371 -0.15347 0.01457 -0.19601 0.02591 C -0.23854 0.03724 -0.31614 -0.18344 -0.35174 -0.20056 C -0.3875 -0.21767 -0.39861 -0.14712 -0.40972 -0.07657 " pathEditMode="relative" rAng="0" ptsTypes="aaaaA">
                                      <p:cBhvr>
                                        <p:cTn id="22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  <p:bldP spid="82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img00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84313"/>
            <a:ext cx="8964613" cy="390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2292" name="Picture 4" descr="img0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765175"/>
            <a:ext cx="8856662" cy="503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dd656a2-b246-4e7d-9e1d-8e1e4fdf5e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0</TotalTime>
  <Words>1384</Words>
  <Application>WPS 演示</Application>
  <PresentationFormat>全屏显示(4:3)</PresentationFormat>
  <Paragraphs>68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Module7Unit2  There are three brown monkeys.</vt:lpstr>
      <vt:lpstr>zoo</vt:lpstr>
      <vt:lpstr>PowerPoint 演示文稿</vt:lpstr>
      <vt:lpstr>How  many ?</vt:lpstr>
      <vt:lpstr>How many brown monkeys?</vt:lpstr>
      <vt:lpstr>PowerPoint 演示文稿</vt:lpstr>
      <vt:lpstr>PowerPoint 演示文稿</vt:lpstr>
      <vt:lpstr>PowerPoint 演示文稿</vt:lpstr>
      <vt:lpstr>PowerPoint 演示文稿</vt:lpstr>
      <vt:lpstr>Summary:</vt:lpstr>
      <vt:lpstr>Homework:</vt:lpstr>
    </vt:vector>
  </TitlesOfParts>
  <Company>www.edudown.net</Company>
  <LinksUpToDate>false</LinksUpToDate>
  <SharedDoc>false</SharedDoc>
  <HyperlinksChanged>false</HyperlinksChanged>
  <AppVersion>14.0000</AppVersion>
  <Manager>www.edudown.net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27</cp:revision>
  <dcterms:created xsi:type="dcterms:W3CDTF">2013-03-18T03:35:00Z</dcterms:created>
  <dcterms:modified xsi:type="dcterms:W3CDTF">2023-02-15T02:58:24Z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5C169DE3CC454C2791F2315FF2AF0697</vt:lpwstr>
  </property>
  <property fmtid="{D5CDD505-2E9C-101B-9397-08002B2CF9AE}" pid="3" name="KSOProductBuildVer">
    <vt:lpwstr>2052-11.1.0.13703</vt:lpwstr>
  </property>
</Properties>
</file>