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18"/>
  </p:handoutMasterIdLst>
  <p:sldIdLst>
    <p:sldId id="816" r:id="rId5"/>
    <p:sldId id="1043" r:id="rId7"/>
    <p:sldId id="1052" r:id="rId8"/>
    <p:sldId id="1054" r:id="rId9"/>
    <p:sldId id="1044" r:id="rId10"/>
    <p:sldId id="1059" r:id="rId11"/>
    <p:sldId id="1061" r:id="rId12"/>
    <p:sldId id="1046" r:id="rId13"/>
    <p:sldId id="1047" r:id="rId14"/>
    <p:sldId id="1048" r:id="rId15"/>
    <p:sldId id="1049" r:id="rId16"/>
    <p:sldId id="54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7" userDrawn="1">
          <p15:clr>
            <a:srgbClr val="A4A3A4"/>
          </p15:clr>
        </p15:guide>
        <p15:guide id="2" pos="2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68C"/>
    <a:srgbClr val="CC00CC"/>
    <a:srgbClr val="8B2370"/>
    <a:srgbClr val="E6FBFE"/>
    <a:srgbClr val="57D2E3"/>
    <a:srgbClr val="21B1C5"/>
    <a:srgbClr val="B2F3F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89711" autoAdjust="0"/>
  </p:normalViewPr>
  <p:slideViewPr>
    <p:cSldViewPr snapToGrid="0">
      <p:cViewPr varScale="1">
        <p:scale>
          <a:sx n="138" d="100"/>
          <a:sy n="138" d="100"/>
        </p:scale>
        <p:origin x="-864" y="-102"/>
      </p:cViewPr>
      <p:guideLst>
        <p:guide orient="horz" pos="1577"/>
        <p:guide pos="288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35C11103-C55F-4E14-A744-AA1ADC857AC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noProof="1">
                <a:latin typeface="Times New Roman" panose="02020603050405020304" pitchFamily="18" charset="0"/>
              </a:defRPr>
            </a:lvl1pPr>
          </a:lstStyle>
          <a:p>
            <a:fld id="{81DA0DCC-C373-4549-BF16-9E706B66E8A7}" type="slidenum">
              <a:rPr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5DA2B-A300-41AA-9648-3F92ADCD8A8B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 sz="900" noProof="1" dirty="0">
                <a:solidFill>
                  <a:srgbClr val="898989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 dirty="0">
                <a:solidFill>
                  <a:srgbClr val="89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 noProof="1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fld id="{0B710DCF-8B0D-4083-A4C1-569160CD35F5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5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noProof="1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53" name="图片 28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noProof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494" y="1359045"/>
            <a:ext cx="42862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8 Unit 2</a:t>
            </a:r>
            <a:endParaRPr lang="en-US" altLang="zh-CN" sz="2100" b="1" spc="22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" y="1964586"/>
            <a:ext cx="6090047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There are two footballs under my desk.</a:t>
            </a:r>
            <a:endParaRPr lang="zh-CN" altLang="en-US" sz="36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6" name="文本框 99"/>
          <p:cNvSpPr txBox="1">
            <a:spLocks noChangeArrowheads="1"/>
          </p:cNvSpPr>
          <p:nvPr/>
        </p:nvSpPr>
        <p:spPr bwMode="auto">
          <a:xfrm>
            <a:off x="1463279" y="1712119"/>
            <a:ext cx="7419975" cy="239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football, basketball, ping-pong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two footballs under my desk.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There’re two shirts on the bed.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There’s a pair of green shoes on the chair.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842962" y="1872853"/>
            <a:ext cx="7777163" cy="1251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Listen and repeat the dialogue for five times.</a:t>
            </a:r>
            <a:endParaRPr lang="zh-CN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Talk about the sports with your friends.</a:t>
            </a:r>
            <a:endParaRPr lang="zh-CN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8"/>
          <p:cNvSpPr>
            <a:spLocks noChangeArrowheads="1"/>
          </p:cNvSpPr>
          <p:nvPr/>
        </p:nvSpPr>
        <p:spPr bwMode="auto">
          <a:xfrm>
            <a:off x="2382" y="67627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1387079" y="1182291"/>
            <a:ext cx="668655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看动画，说一说动画讲述了什么故事？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各个球都在什么位置？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1645444" y="108348"/>
            <a:ext cx="138113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6" name="Text Box 8"/>
          <p:cNvSpPr txBox="1">
            <a:spLocks noChangeArrowheads="1"/>
          </p:cNvSpPr>
          <p:nvPr/>
        </p:nvSpPr>
        <p:spPr bwMode="auto">
          <a:xfrm>
            <a:off x="1600200" y="1182291"/>
            <a:ext cx="138113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 b="1">
              <a:solidFill>
                <a:srgbClr val="006600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pic>
        <p:nvPicPr>
          <p:cNvPr id="8197" name="Picture 19" descr="5ac70dfb335587b0374e3057e4a6f96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0200" y="2827735"/>
            <a:ext cx="16002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23" descr="d447c82280b96c535025dd638cb3ddc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06729" y="2813448"/>
            <a:ext cx="1428750" cy="128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25" descr="a6d1b155fcb2a8af32ff2a80cca8700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77979" y="2820591"/>
            <a:ext cx="142875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26" descr="2cf33a8d446ae469e757d2be9d669eef"/>
          <p:cNvPicPr>
            <a:picLocks noGrp="1"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9651" y="2884885"/>
            <a:ext cx="157519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0400" y="2820591"/>
            <a:ext cx="1577579" cy="126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5" descr="QQ截图2013050311004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90612" y="1560910"/>
            <a:ext cx="1976438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图片 5" descr="QQ截图2013050311064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1685" y="1560910"/>
            <a:ext cx="2002631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5" descr="QQ截图2013050311120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522" y="1560910"/>
            <a:ext cx="2113359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4"/>
          <p:cNvSpPr>
            <a:spLocks noChangeArrowheads="1"/>
          </p:cNvSpPr>
          <p:nvPr/>
        </p:nvSpPr>
        <p:spPr bwMode="auto">
          <a:xfrm>
            <a:off x="198835" y="800100"/>
            <a:ext cx="15501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learn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90613" y="3602831"/>
            <a:ext cx="211455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ping-pong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乒乓球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951685" y="3602831"/>
            <a:ext cx="211574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basketball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篮球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955631" y="3582591"/>
            <a:ext cx="211455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football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足球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5" descr="5ac70dfb335587b0374e3057e4a6f96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9625" y="862013"/>
            <a:ext cx="2838450" cy="204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6" descr="a6d1b155fcb2a8af32ff2a80cca870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8181" y="3169444"/>
            <a:ext cx="26860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7" descr="d447c82280b96c535025dd638cb3ddc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8182" y="862013"/>
            <a:ext cx="2593181" cy="204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0" descr="71c65f30c5b25fa76b2007026cdef7f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9625" y="2999185"/>
            <a:ext cx="2838450" cy="214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3051572" y="2628900"/>
            <a:ext cx="594122" cy="320279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1123951" y="3950494"/>
            <a:ext cx="708422" cy="422672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3051572" y="4718447"/>
            <a:ext cx="708422" cy="422672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4579144" y="3759994"/>
            <a:ext cx="708422" cy="422672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1832372" y="411956"/>
            <a:ext cx="2114550" cy="1657350"/>
          </a:xfrm>
          <a:prstGeom prst="cloudCallout">
            <a:avLst>
              <a:gd name="adj1" fmla="val 8444"/>
              <a:gd name="adj2" fmla="val 8713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/>
            <a:endParaRPr lang="zh-CN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7" name="Text Box 17"/>
          <p:cNvSpPr txBox="1">
            <a:spLocks noChangeArrowheads="1"/>
          </p:cNvSpPr>
          <p:nvPr/>
        </p:nvSpPr>
        <p:spPr bwMode="auto">
          <a:xfrm>
            <a:off x="2071688" y="790575"/>
            <a:ext cx="19431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 there’s a basketball under my chair.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0" name="AutoShape 5"/>
          <p:cNvSpPr>
            <a:spLocks noChangeArrowheads="1"/>
          </p:cNvSpPr>
          <p:nvPr/>
        </p:nvSpPr>
        <p:spPr bwMode="auto">
          <a:xfrm>
            <a:off x="0" y="2628900"/>
            <a:ext cx="2522935" cy="1257300"/>
          </a:xfrm>
          <a:prstGeom prst="cloudCallout">
            <a:avLst>
              <a:gd name="adj1" fmla="val -19667"/>
              <a:gd name="adj2" fmla="val 7452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two footballs under my desk. 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728788" y="2996804"/>
            <a:ext cx="2571750" cy="1600200"/>
          </a:xfrm>
          <a:prstGeom prst="cloudCallout">
            <a:avLst>
              <a:gd name="adj1" fmla="val 16259"/>
              <a:gd name="adj2" fmla="val 5647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/>
            <a:endParaRPr lang="zh-CN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2128838" y="3282553"/>
            <a:ext cx="18859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Oh, there are two footballs under my desk.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4" name="AutoShape 5"/>
          <p:cNvSpPr>
            <a:spLocks noChangeArrowheads="1"/>
          </p:cNvSpPr>
          <p:nvPr/>
        </p:nvSpPr>
        <p:spPr bwMode="auto">
          <a:xfrm>
            <a:off x="6412706" y="2068116"/>
            <a:ext cx="2468166" cy="1502569"/>
          </a:xfrm>
          <a:prstGeom prst="cloudCallout">
            <a:avLst>
              <a:gd name="adj1" fmla="val -98370"/>
              <a:gd name="adj2" fmla="val 5919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/>
            <a:r>
              <a:rPr lang="en-US" altLang="zh-CN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 there are five </a:t>
            </a:r>
            <a:r>
              <a:rPr lang="en-US" altLang="zh-CN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ping-pong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balls here.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317" grpId="0"/>
      <p:bldP spid="14340" grpId="0" animBg="1"/>
      <p:bldP spid="7" grpId="0" animBg="1"/>
      <p:bldP spid="14342" grpId="0"/>
      <p:bldP spid="153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1"/>
          <p:cNvSpPr>
            <a:spLocks noChangeArrowheads="1"/>
          </p:cNvSpPr>
          <p:nvPr/>
        </p:nvSpPr>
        <p:spPr bwMode="auto">
          <a:xfrm>
            <a:off x="40481" y="745332"/>
            <a:ext cx="1749624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66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7294" y="1950244"/>
            <a:ext cx="6729413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云形标注 2"/>
          <p:cNvSpPr>
            <a:spLocks noChangeArrowheads="1"/>
          </p:cNvSpPr>
          <p:nvPr/>
        </p:nvSpPr>
        <p:spPr bwMode="auto">
          <a:xfrm>
            <a:off x="2502694" y="1778794"/>
            <a:ext cx="2135981" cy="1325166"/>
          </a:xfrm>
          <a:prstGeom prst="cloudCallout">
            <a:avLst>
              <a:gd name="adj1" fmla="val -52468"/>
              <a:gd name="adj2" fmla="val 5577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There’re two shirts on the bed.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1532" y="885824"/>
            <a:ext cx="2625567" cy="1085850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2009" y="2087404"/>
            <a:ext cx="2625090" cy="968216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19459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31131" y="3202305"/>
            <a:ext cx="1446846" cy="1937385"/>
          </a:xfrm>
          <a:prstGeom prst="rect">
            <a:avLst/>
          </a:prstGeom>
          <a:noFill/>
          <a:ln w="9525">
            <a:noFill/>
          </a:ln>
          <a:effectLst>
            <a:softEdge rad="152400"/>
          </a:effec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717131" y="1209675"/>
            <a:ext cx="40719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There’re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two shirts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on the bed.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786187" y="2239566"/>
            <a:ext cx="40719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There’s 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red hat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on the desk.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48026" y="3640931"/>
            <a:ext cx="56423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 pair of green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shoes on the chair.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248025" y="4079081"/>
            <a:ext cx="57388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 pair of yellow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shorts on the chair.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989785" y="1373981"/>
            <a:ext cx="49387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There’s a white cat on the chair.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989785" y="2090738"/>
            <a:ext cx="4618434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There’re two black cats under the chair.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989785" y="3099197"/>
            <a:ext cx="485894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There’re two white cats, two black cats, two brown cats, two blue cats, one orange cat and one yellow cat.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0550" y="1812131"/>
            <a:ext cx="2807494" cy="246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合作探究</a:t>
            </a:r>
            <a:endParaRPr lang="en-US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流程图: 可选过程 1"/>
          <p:cNvSpPr>
            <a:spLocks noChangeArrowheads="1"/>
          </p:cNvSpPr>
          <p:nvPr/>
        </p:nvSpPr>
        <p:spPr bwMode="auto">
          <a:xfrm>
            <a:off x="1428750" y="2090738"/>
            <a:ext cx="848916" cy="673894"/>
          </a:xfrm>
          <a:prstGeom prst="flowChartAlternateProcess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472" y="688182"/>
            <a:ext cx="5401056" cy="4285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300" y="1147763"/>
            <a:ext cx="4120754" cy="3050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16053" y="1147762"/>
            <a:ext cx="3900488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5"/>
          <p:cNvSpPr txBox="1">
            <a:spLocks noChangeArrowheads="1"/>
          </p:cNvSpPr>
          <p:nvPr/>
        </p:nvSpPr>
        <p:spPr bwMode="auto">
          <a:xfrm>
            <a:off x="2909888" y="4131469"/>
            <a:ext cx="5105400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选择一种你喜欢的体育方式，积极锻炼身体！</a:t>
            </a:r>
            <a:endParaRPr lang="zh-CN" altLang="en-US" sz="3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b7ef1c0-e477-47c0-a988-f7d19ec3b66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WPS 演示</Application>
  <PresentationFormat>全屏显示(16:9)</PresentationFormat>
  <Paragraphs>70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Calibri</vt:lpstr>
      <vt:lpstr>Comic Sans MS</vt:lpstr>
      <vt:lpstr>Arial</vt:lpstr>
      <vt:lpstr>Arial Unicode MS</vt:lpstr>
      <vt:lpstr>第一PPT模板网-WWW.1PPT.COM</vt:lpstr>
      <vt:lpstr>第一PPT模板网-WWW.1PPT.COM 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548</cp:revision>
  <dcterms:created xsi:type="dcterms:W3CDTF">2013-07-01T03:05:00Z</dcterms:created>
  <dcterms:modified xsi:type="dcterms:W3CDTF">2023-02-15T02:59:55Z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A77447D3FAC148419A5B5681519A305E</vt:lpwstr>
  </property>
</Properties>
</file>