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7" r:id="rId4"/>
  </p:sldMasterIdLst>
  <p:notesMasterIdLst>
    <p:notesMasterId r:id="rId21"/>
  </p:notesMasterIdLst>
  <p:handoutMasterIdLst>
    <p:handoutMasterId r:id="rId22"/>
  </p:handoutMasterIdLst>
  <p:sldIdLst>
    <p:sldId id="816" r:id="rId5"/>
    <p:sldId id="1051" r:id="rId6"/>
    <p:sldId id="1043" r:id="rId7"/>
    <p:sldId id="1055" r:id="rId8"/>
    <p:sldId id="1056" r:id="rId9"/>
    <p:sldId id="1045" r:id="rId10"/>
    <p:sldId id="1057" r:id="rId11"/>
    <p:sldId id="1058" r:id="rId12"/>
    <p:sldId id="1059" r:id="rId13"/>
    <p:sldId id="1060" r:id="rId14"/>
    <p:sldId id="1061" r:id="rId15"/>
    <p:sldId id="1062" r:id="rId16"/>
    <p:sldId id="1048" r:id="rId17"/>
    <p:sldId id="1047" r:id="rId18"/>
    <p:sldId id="1049" r:id="rId19"/>
    <p:sldId id="541" r:id="rId20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B2F3F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4913" autoAdjust="0"/>
  </p:normalViewPr>
  <p:slideViewPr>
    <p:cSldViewPr snapToGrid="0">
      <p:cViewPr>
        <p:scale>
          <a:sx n="110" d="100"/>
          <a:sy n="110" d="100"/>
        </p:scale>
        <p:origin x="-1644" y="-672"/>
      </p:cViewPr>
      <p:guideLst>
        <p:guide orient="horz" pos="157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-2706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 typeface="Arial" panose="020B0604020202020204" pitchFamily="34" charset="0"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 typeface="Arial" panose="020B0604020202020204" pitchFamily="34" charset="0"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 typeface="Arial" panose="020B0604020202020204" pitchFamily="34" charset="0"/>
              <a:buNone/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14256D3-E27D-4C38-8D03-40CC33869E7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noProof="1" smtClean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noProof="1" smtClean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noProof="1" smtClean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9973095-F31C-4E69-B6D8-BF3047EAD614}" type="slidenum">
              <a:rPr lang="zh-CN" altLang="en-US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7F195-E280-4E79-9660-5BEF86EE08E9}" type="slidenum">
              <a:rPr lang="zh-CN" altLang="en-US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FD135-7131-4318-BE34-BD104E16F556}" type="slidenum">
              <a:rPr lang="zh-CN" altLang="en-US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89AE9-5860-40E2-A3E5-814BB4E6A3B1}" type="slidenum">
              <a:rPr lang="zh-CN" altLang="en-US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eaLnBrk="0" hangingPunct="0">
              <a:buFont typeface="Arial" panose="020B0604020202020204" pitchFamily="34" charset="0"/>
              <a:buNone/>
              <a:defRPr sz="900" noProof="1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ctr" eaLnBrk="0" hangingPunct="0">
              <a:buFont typeface="Arial" panose="020B0604020202020204" pitchFamily="34" charset="0"/>
              <a:buNone/>
              <a:defRPr sz="900" noProof="1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939CF869-4D28-41F5-B22B-11ACB611B9E7}" type="slidenum">
              <a:rPr lang="zh-CN" altLang="en-US"/>
            </a:fld>
            <a:endParaRPr lang="zh-CN" altLang="zh-CN"/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5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494" y="1245594"/>
            <a:ext cx="42862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9 Unit 1</a:t>
            </a:r>
            <a:endParaRPr lang="en-US" altLang="zh-CN" sz="21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595" y="1970574"/>
            <a:ext cx="609004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like football.</a:t>
            </a:r>
            <a:endParaRPr lang="zh-CN" altLang="en-US" sz="41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3"/>
            <a:ext cx="3037284" cy="399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0935" y="1188244"/>
            <a:ext cx="5810250" cy="3469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89923" y="2002632"/>
            <a:ext cx="227290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I like football.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2373" y="794147"/>
            <a:ext cx="5479256" cy="397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19388" y="1365647"/>
            <a:ext cx="28789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We like football.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982" y="1581661"/>
            <a:ext cx="5163312" cy="3274142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50506" y="1746647"/>
            <a:ext cx="1800225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like football.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like, lion, them, all, play with together 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/ We / They like football...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0885" y="1303735"/>
            <a:ext cx="2591990" cy="277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8182" y="1418035"/>
            <a:ext cx="3507581" cy="2307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2591991" y="4223147"/>
            <a:ext cx="457795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科学锻炼，强身健体！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用今天学到的句型表达自己喜好的运动；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熟悉单词和短语，做到会写会读会用。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0342" y="645319"/>
            <a:ext cx="702111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标题 1228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07569" y="645319"/>
            <a:ext cx="1390650" cy="582216"/>
          </a:xfrm>
          <a:prstGeom prst="rect">
            <a:avLst/>
          </a:prstGeom>
          <a:solidFill>
            <a:schemeClr val="bg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en-US" altLang="zh-CN" b="1" dirty="0" smtClean="0">
                <a:latin typeface="Comic Sans MS" panose="030F0702030302020204" pitchFamily="66" charset="0"/>
              </a:rPr>
              <a:t>Chant</a:t>
            </a:r>
            <a:endParaRPr lang="en-US" altLang="zh-CN" b="1" dirty="0" smtClean="0">
              <a:latin typeface="Comic Sans MS" panose="030F0702030302020204" pitchFamily="66" charset="0"/>
            </a:endParaRPr>
          </a:p>
        </p:txBody>
      </p:sp>
      <p:sp>
        <p:nvSpPr>
          <p:cNvPr id="7171" name="椭圆形标注 2"/>
          <p:cNvSpPr>
            <a:spLocks noChangeArrowheads="1"/>
          </p:cNvSpPr>
          <p:nvPr/>
        </p:nvSpPr>
        <p:spPr bwMode="auto">
          <a:xfrm>
            <a:off x="2576512" y="2056210"/>
            <a:ext cx="3052763" cy="2786063"/>
          </a:xfrm>
          <a:prstGeom prst="wedgeEllipseCallout">
            <a:avLst>
              <a:gd name="adj1" fmla="val -62704"/>
              <a:gd name="adj2" fmla="val 2533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4294967295"/>
          </p:nvPr>
        </p:nvSpPr>
        <p:spPr>
          <a:xfrm>
            <a:off x="3051573" y="2299097"/>
            <a:ext cx="2559844" cy="2300288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Lions are big, 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cats are small.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Monkeys are short, 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elephants are tall.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Pandas are fat.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I 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like</a:t>
            </a:r>
            <a:r>
              <a:rPr lang="en-US" altLang="zh-CN" b="1" noProof="1">
                <a:latin typeface="Times New Roman" panose="02020603050405020304" pitchFamily="18" charset="0"/>
              </a:rPr>
              <a:t> them all.</a:t>
            </a:r>
            <a:endParaRPr lang="en-US" altLang="zh-CN" b="1" noProof="1">
              <a:latin typeface="Times New Roman" panose="02020603050405020304" pitchFamily="18" charset="0"/>
            </a:endParaRPr>
          </a:p>
        </p:txBody>
      </p:sp>
      <p:sp>
        <p:nvSpPr>
          <p:cNvPr id="7173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charRg st="55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7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charRg st="7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94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charRg st="94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15" name="文本占位符 13314"/>
          <p:cNvSpPr>
            <a:spLocks noGrp="1"/>
          </p:cNvSpPr>
          <p:nvPr/>
        </p:nvSpPr>
        <p:spPr>
          <a:xfrm>
            <a:off x="1485900" y="1200151"/>
            <a:ext cx="6172200" cy="3394472"/>
          </a:xfr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altLang="zh-CN" sz="3000" b="1" noProof="1">
                <a:latin typeface="Times New Roman" panose="02020603050405020304" pitchFamily="18" charset="0"/>
              </a:rPr>
              <a:t>like    </a:t>
            </a:r>
            <a:r>
              <a:rPr lang="zh-CN" altLang="en-US" sz="3000" b="1" noProof="1">
                <a:latin typeface="Times New Roman" panose="02020603050405020304" pitchFamily="18" charset="0"/>
              </a:rPr>
              <a:t>喜欢</a:t>
            </a:r>
            <a:endParaRPr lang="zh-CN" altLang="en-US" sz="3000" b="1" noProof="1"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000" b="1" noProof="1">
                <a:latin typeface="Times New Roman" panose="02020603050405020304" pitchFamily="18" charset="0"/>
              </a:rPr>
              <a:t>I like….</a:t>
            </a:r>
            <a:endParaRPr lang="en-US" altLang="zh-CN" sz="3000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I 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like</a:t>
            </a:r>
            <a:r>
              <a:rPr lang="en-US" altLang="zh-CN" b="1" noProof="1">
                <a:latin typeface="Times New Roman" panose="02020603050405020304" pitchFamily="18" charset="0"/>
              </a:rPr>
              <a:t> football/ basketball/ ping-pong.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I 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like</a:t>
            </a:r>
            <a:r>
              <a:rPr lang="en-US" altLang="zh-CN" b="1" noProof="1">
                <a:latin typeface="Times New Roman" panose="02020603050405020304" pitchFamily="18" charset="0"/>
              </a:rPr>
              <a:t> my father/ mother/ brother/….</a:t>
            </a:r>
            <a:endParaRPr lang="en-US" altLang="zh-CN" b="1" noProof="1">
              <a:latin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altLang="zh-CN" b="1" noProof="1">
                <a:latin typeface="Times New Roman" panose="02020603050405020304" pitchFamily="18" charset="0"/>
              </a:rPr>
              <a:t>I 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like</a:t>
            </a:r>
            <a:r>
              <a:rPr lang="en-US" altLang="zh-CN" b="1" noProof="1">
                <a:latin typeface="Times New Roman" panose="02020603050405020304" pitchFamily="18" charset="0"/>
              </a:rPr>
              <a:t> cats/ dogs/ pandas.</a:t>
            </a:r>
            <a:endParaRPr lang="en-US" altLang="zh-CN" b="1" noProof="1">
              <a:latin typeface="Times New Roman" panose="02020603050405020304" pitchFamily="18" charset="0"/>
            </a:endParaRPr>
          </a:p>
        </p:txBody>
      </p:sp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88644" y="1089422"/>
            <a:ext cx="122872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charRg st="2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315">
                                            <p:txEl>
                                              <p:charRg st="62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charRg st="99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6456" y="2890837"/>
            <a:ext cx="3209925" cy="215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2994" y="713185"/>
            <a:ext cx="2812256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26628"/>
          <p:cNvSpPr/>
          <p:nvPr/>
        </p:nvSpPr>
        <p:spPr>
          <a:xfrm>
            <a:off x="866775" y="2890838"/>
            <a:ext cx="1352550" cy="4845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I（我）</a:t>
            </a:r>
            <a:endParaRPr lang="en-US" altLang="zh-CN" sz="27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5336381" y="2689622"/>
            <a:ext cx="2114550" cy="4845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We</a:t>
            </a:r>
            <a:r>
              <a:rPr lang="zh-CN" altLang="en-US" sz="27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（我们）</a:t>
            </a:r>
            <a:endParaRPr lang="zh-CN" altLang="en-US" sz="27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638" name="矩形 26637"/>
          <p:cNvSpPr/>
          <p:nvPr/>
        </p:nvSpPr>
        <p:spPr>
          <a:xfrm>
            <a:off x="5467351" y="4644629"/>
            <a:ext cx="2327672" cy="48458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7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They（他们）</a:t>
            </a:r>
            <a:endParaRPr lang="en-US" altLang="zh-CN" sz="27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222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5572" y="867967"/>
            <a:ext cx="1381125" cy="182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占位符 18434"/>
          <p:cNvSpPr>
            <a:spLocks noGrp="1"/>
          </p:cNvSpPr>
          <p:nvPr>
            <p:ph type="body" idx="4294967295"/>
          </p:nvPr>
        </p:nvSpPr>
        <p:spPr>
          <a:xfrm>
            <a:off x="2350294" y="2619375"/>
            <a:ext cx="2375297" cy="195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b="1" kern="0" noProof="1">
                <a:latin typeface="Times New Roman" panose="02020603050405020304" pitchFamily="18" charset="0"/>
                <a:sym typeface="Calibri" panose="020F0502020204030204" pitchFamily="34" charset="0"/>
              </a:rPr>
              <a:t>I like….</a:t>
            </a:r>
            <a:endParaRPr lang="en-US" altLang="zh-CN" b="1" kern="0" noProof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endParaRPr lang="en-US" altLang="zh-CN" b="1" kern="0" noProof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r>
              <a:rPr lang="en-US" altLang="zh-CN" b="1" kern="0" noProof="1">
                <a:latin typeface="Times New Roman" panose="02020603050405020304" pitchFamily="18" charset="0"/>
                <a:sym typeface="Calibri" panose="020F0502020204030204" pitchFamily="34" charset="0"/>
              </a:rPr>
              <a:t>We like….</a:t>
            </a:r>
            <a:endParaRPr lang="en-US" altLang="zh-CN" b="1" kern="0" noProof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endParaRPr lang="en-US" altLang="zh-CN" b="1" kern="0" noProof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defRPr/>
            </a:pPr>
            <a:r>
              <a:rPr lang="en-US" altLang="zh-CN" b="1" kern="0" noProof="1">
                <a:latin typeface="Times New Roman" panose="02020603050405020304" pitchFamily="18" charset="0"/>
                <a:sym typeface="Calibri" panose="020F0502020204030204" pitchFamily="34" charset="0"/>
              </a:rPr>
              <a:t>They like….</a:t>
            </a:r>
            <a:endParaRPr lang="en-US" altLang="zh-CN" b="1" kern="0" noProof="1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0242" name="文本框 18435"/>
          <p:cNvSpPr txBox="1">
            <a:spLocks noChangeArrowheads="1"/>
          </p:cNvSpPr>
          <p:nvPr/>
        </p:nvSpPr>
        <p:spPr bwMode="auto">
          <a:xfrm>
            <a:off x="2246710" y="2050257"/>
            <a:ext cx="34861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Make sentences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10243" name="图片 1" descr="图片2 (3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10213" y="2050256"/>
            <a:ext cx="2536031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5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481" y="2721769"/>
            <a:ext cx="2420541" cy="165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1150" y="2733675"/>
            <a:ext cx="2836069" cy="163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圆角矩形标注 3"/>
          <p:cNvSpPr>
            <a:spLocks noChangeArrowheads="1"/>
          </p:cNvSpPr>
          <p:nvPr/>
        </p:nvSpPr>
        <p:spPr bwMode="auto">
          <a:xfrm>
            <a:off x="871538" y="1804988"/>
            <a:ext cx="3200400" cy="916781"/>
          </a:xfrm>
          <a:prstGeom prst="wedgeRoundRectCallout">
            <a:avLst>
              <a:gd name="adj1" fmla="val -37667"/>
              <a:gd name="adj2" fmla="val 710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like basketball and I like football.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9" name="圆角矩形标注 4"/>
          <p:cNvSpPr>
            <a:spLocks noChangeArrowheads="1"/>
          </p:cNvSpPr>
          <p:nvPr/>
        </p:nvSpPr>
        <p:spPr bwMode="auto">
          <a:xfrm>
            <a:off x="4798219" y="2302669"/>
            <a:ext cx="3201591" cy="538163"/>
          </a:xfrm>
          <a:prstGeom prst="wedgeRoundRectCallout">
            <a:avLst>
              <a:gd name="adj1" fmla="val 26125"/>
              <a:gd name="adj2" fmla="val 11490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like football, too.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4931" y="1827610"/>
            <a:ext cx="3406379" cy="21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圆角矩形标注 3"/>
          <p:cNvSpPr>
            <a:spLocks noChangeArrowheads="1"/>
          </p:cNvSpPr>
          <p:nvPr/>
        </p:nvSpPr>
        <p:spPr bwMode="auto">
          <a:xfrm>
            <a:off x="4129088" y="1459706"/>
            <a:ext cx="3201591" cy="642938"/>
          </a:xfrm>
          <a:prstGeom prst="wedgeRoundRectCallout">
            <a:avLst>
              <a:gd name="adj1" fmla="val -37667"/>
              <a:gd name="adj2" fmla="val 710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And they like football.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0035" y="2457450"/>
            <a:ext cx="536852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圆角矩形标注 3"/>
          <p:cNvSpPr>
            <a:spLocks noChangeArrowheads="1"/>
          </p:cNvSpPr>
          <p:nvPr/>
        </p:nvSpPr>
        <p:spPr bwMode="auto">
          <a:xfrm>
            <a:off x="3469481" y="1456135"/>
            <a:ext cx="3201591" cy="916781"/>
          </a:xfrm>
          <a:prstGeom prst="wedgeRoundRectCallout">
            <a:avLst>
              <a:gd name="adj1" fmla="val -37667"/>
              <a:gd name="adj2" fmla="val 710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play with your football,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Panpan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5" name="圆角矩形标注 2"/>
          <p:cNvSpPr>
            <a:spLocks noChangeArrowheads="1"/>
          </p:cNvSpPr>
          <p:nvPr/>
        </p:nvSpPr>
        <p:spPr bwMode="auto">
          <a:xfrm>
            <a:off x="902494" y="1456135"/>
            <a:ext cx="2205038" cy="916781"/>
          </a:xfrm>
          <a:prstGeom prst="wedgeRoundRectCallout">
            <a:avLst>
              <a:gd name="adj1" fmla="val 35806"/>
              <a:gd name="adj2" fmla="val 623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OK. Let’s play together!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圆角矩形标注 3"/>
          <p:cNvSpPr>
            <a:spLocks noChangeArrowheads="1"/>
          </p:cNvSpPr>
          <p:nvPr/>
        </p:nvSpPr>
        <p:spPr bwMode="auto">
          <a:xfrm>
            <a:off x="3456385" y="1307306"/>
            <a:ext cx="3201590" cy="561975"/>
          </a:xfrm>
          <a:prstGeom prst="wedgeRoundRectCallout">
            <a:avLst>
              <a:gd name="adj1" fmla="val -37667"/>
              <a:gd name="adj2" fmla="val 710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Where’s my football?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70" y="2162340"/>
            <a:ext cx="7357872" cy="257860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4cb988f9-ba5d-4eec-99f1-65d8321b065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WPS 演示</Application>
  <PresentationFormat>全屏显示(16:9)</PresentationFormat>
  <Paragraphs>80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Comic Sans MS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Chant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551</cp:revision>
  <dcterms:created xsi:type="dcterms:W3CDTF">2013-07-01T03:05:00Z</dcterms:created>
  <dcterms:modified xsi:type="dcterms:W3CDTF">2023-02-15T03:00:47Z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9BB9914F6B8446BC93D8842EBDA3075A</vt:lpwstr>
  </property>
</Properties>
</file>