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20"/>
  </p:notesMasterIdLst>
  <p:handoutMasterIdLst>
    <p:handoutMasterId r:id="rId21"/>
  </p:handoutMasterIdLst>
  <p:sldIdLst>
    <p:sldId id="816" r:id="rId5"/>
    <p:sldId id="1041" r:id="rId6"/>
    <p:sldId id="1043" r:id="rId7"/>
    <p:sldId id="1057" r:id="rId8"/>
    <p:sldId id="1058" r:id="rId9"/>
    <p:sldId id="1044" r:id="rId10"/>
    <p:sldId id="1052" r:id="rId11"/>
    <p:sldId id="1045" r:id="rId12"/>
    <p:sldId id="1054" r:id="rId13"/>
    <p:sldId id="1055" r:id="rId14"/>
    <p:sldId id="1056" r:id="rId15"/>
    <p:sldId id="1046" r:id="rId16"/>
    <p:sldId id="1048" r:id="rId17"/>
    <p:sldId id="1049" r:id="rId18"/>
    <p:sldId id="541" r:id="rId19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7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A68C"/>
    <a:srgbClr val="CC00CC"/>
    <a:srgbClr val="8B2370"/>
    <a:srgbClr val="E6FBFE"/>
    <a:srgbClr val="57D2E3"/>
    <a:srgbClr val="21B1C5"/>
    <a:srgbClr val="B2F3F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5" autoAdjust="0"/>
    <p:restoredTop sz="94682" autoAdjust="0"/>
  </p:normalViewPr>
  <p:slideViewPr>
    <p:cSldViewPr snapToGrid="0">
      <p:cViewPr varScale="1">
        <p:scale>
          <a:sx n="146" d="100"/>
          <a:sy n="146" d="100"/>
        </p:scale>
        <p:origin x="-624" y="-90"/>
      </p:cViewPr>
      <p:guideLst>
        <p:guide orient="horz" pos="1577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2970" y="-90"/>
      </p:cViewPr>
      <p:guideLst>
        <p:guide orient="horz" pos="2880"/>
        <p:guide pos="2160"/>
      </p:guideLst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469D0977-326D-4D02-BDA3-5FE8AE6F5FD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noProof="1">
                <a:latin typeface="Times New Roman" panose="02020603050405020304" pitchFamily="18" charset="0"/>
              </a:defRPr>
            </a:lvl1pPr>
          </a:lstStyle>
          <a:p>
            <a:fld id="{7BCE0D2B-2859-401E-823D-32AC46F98453}" type="slidenum">
              <a:rPr altLang="en-US"/>
            </a:fld>
            <a:endParaRPr lang="zh-CN" altLang="en-US"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3C612-8BB3-42F4-921E-259D444B37A5}" type="slidenum">
              <a:rPr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>
              <a:defRPr sz="900" noProof="1" dirty="0">
                <a:solidFill>
                  <a:srgbClr val="898989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noProof="1" dirty="0">
                <a:solidFill>
                  <a:srgbClr val="898989"/>
                </a:solidFill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 eaLnBrk="0" hangingPunct="0">
              <a:defRPr sz="900" noProof="1">
                <a:solidFill>
                  <a:srgbClr val="898989"/>
                </a:solidFill>
                <a:latin typeface="Times New Roman" panose="02020603050405020304" pitchFamily="18" charset="0"/>
              </a:defRPr>
            </a:lvl1pPr>
          </a:lstStyle>
          <a:p>
            <a:fld id="{F96FF82D-D4A3-41FF-86F3-224710265276}" type="slidenum">
              <a:rPr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5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noProof="1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3" name="图片 6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470107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noProof="1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noProof="1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053" name="图片 28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4100" b="1" spc="450" noProof="1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01898" y="1146573"/>
            <a:ext cx="428625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Module 9 Unit 2</a:t>
            </a:r>
            <a:endParaRPr lang="en-US" altLang="zh-CN" sz="2400" b="1" spc="22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" y="1879997"/>
            <a:ext cx="6090047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What’s your favourite sport?</a:t>
            </a:r>
            <a:endParaRPr lang="en-US" altLang="zh-CN" sz="36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614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0047" y="1146572"/>
            <a:ext cx="3037284" cy="401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389710" y="1401366"/>
            <a:ext cx="4114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What’s your favorite sport?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8572" y="1307307"/>
            <a:ext cx="938213" cy="62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8572" y="2232423"/>
            <a:ext cx="938213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389710" y="2352675"/>
            <a:ext cx="4114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Ping-pong. What about you?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5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8572" y="3312319"/>
            <a:ext cx="938213" cy="626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389710" y="3406379"/>
            <a:ext cx="465415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My favorite sport is swimming.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37035" y="1269206"/>
            <a:ext cx="1837134" cy="1691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27472" y="3340894"/>
            <a:ext cx="2456259" cy="117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Six pupils like red. Three pupils like black.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6387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77853" y="1293019"/>
            <a:ext cx="1843088" cy="164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662363" y="3340893"/>
            <a:ext cx="2603897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Ten pupils like football. 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Five like basketball.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6389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19863" y="1395413"/>
            <a:ext cx="1859756" cy="161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519863" y="3339703"/>
            <a:ext cx="2626519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Seven pupils like lions. 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Four like dogs.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15704" y="1101328"/>
            <a:ext cx="5512594" cy="3499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3170635" y="814388"/>
            <a:ext cx="2526506" cy="74652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Summary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434" name="文本框 99"/>
          <p:cNvSpPr txBox="1">
            <a:spLocks noChangeArrowheads="1"/>
          </p:cNvSpPr>
          <p:nvPr/>
        </p:nvSpPr>
        <p:spPr bwMode="auto">
          <a:xfrm>
            <a:off x="1497806" y="1757363"/>
            <a:ext cx="6562725" cy="1812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单词：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favourite, sport, about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句型：</a:t>
            </a:r>
            <a:r>
              <a:rPr lang="zh-CN" altLang="en-US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'</a:t>
            </a:r>
            <a:r>
              <a:rPr lang="zh-CN" altLang="en-US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s your favourite...? </a:t>
            </a:r>
            <a:endParaRPr lang="zh-CN" altLang="en-US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My favourite...is...</a:t>
            </a:r>
            <a:endParaRPr lang="zh-CN" altLang="en-US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35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434578" y="790575"/>
            <a:ext cx="2833688" cy="7477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Homework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458" name="文本框 99"/>
          <p:cNvSpPr txBox="1">
            <a:spLocks noChangeArrowheads="1"/>
          </p:cNvSpPr>
          <p:nvPr/>
        </p:nvSpPr>
        <p:spPr bwMode="auto">
          <a:xfrm>
            <a:off x="842962" y="1872854"/>
            <a:ext cx="7034213" cy="139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zh-CN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1. 用今天学到的句型表达自己最喜欢的事物。</a:t>
            </a:r>
            <a:endParaRPr lang="zh-CN" altLang="zh-CN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2. 熟悉单词和短语，做到会写会读会用。</a:t>
            </a:r>
            <a:endParaRPr lang="zh-CN" altLang="zh-CN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717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58616" y="889398"/>
            <a:ext cx="4443413" cy="3364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文本框 2"/>
          <p:cNvSpPr txBox="1">
            <a:spLocks noChangeArrowheads="1"/>
          </p:cNvSpPr>
          <p:nvPr/>
        </p:nvSpPr>
        <p:spPr bwMode="auto">
          <a:xfrm>
            <a:off x="2369344" y="4394597"/>
            <a:ext cx="4221956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latin typeface="Times New Roman" panose="02020603050405020304" pitchFamily="18" charset="0"/>
              </a:rPr>
              <a:t>What's your 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</a:rPr>
              <a:t>favourite</a:t>
            </a:r>
            <a:r>
              <a:rPr lang="zh-CN" altLang="en-US" sz="2700" b="1">
                <a:latin typeface="Times New Roman" panose="02020603050405020304" pitchFamily="18" charset="0"/>
              </a:rPr>
              <a:t> sport</a:t>
            </a:r>
            <a:r>
              <a:rPr lang="en-US" altLang="zh-CN" sz="2700" b="1">
                <a:latin typeface="Times New Roman" panose="02020603050405020304" pitchFamily="18" charset="0"/>
              </a:rPr>
              <a:t>?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7172" name="文本框 1"/>
          <p:cNvSpPr txBox="1">
            <a:spLocks noChangeArrowheads="1"/>
          </p:cNvSpPr>
          <p:nvPr/>
        </p:nvSpPr>
        <p:spPr bwMode="auto">
          <a:xfrm>
            <a:off x="7233047" y="2158604"/>
            <a:ext cx="1369606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favourite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最喜欢的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8"/>
          <p:cNvSpPr>
            <a:spLocks noChangeArrowheads="1"/>
          </p:cNvSpPr>
          <p:nvPr/>
        </p:nvSpPr>
        <p:spPr bwMode="auto">
          <a:xfrm>
            <a:off x="2382" y="676276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194" name="文本框 2"/>
          <p:cNvSpPr txBox="1">
            <a:spLocks noChangeArrowheads="1"/>
          </p:cNvSpPr>
          <p:nvPr/>
        </p:nvSpPr>
        <p:spPr bwMode="auto">
          <a:xfrm>
            <a:off x="2059782" y="976313"/>
            <a:ext cx="5128022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latin typeface="Times New Roman" panose="02020603050405020304" pitchFamily="18" charset="0"/>
              </a:rPr>
              <a:t>What</a:t>
            </a:r>
            <a:r>
              <a:rPr lang="en-US" altLang="zh-CN" sz="2700" b="1">
                <a:latin typeface="Times New Roman" panose="02020603050405020304" pitchFamily="18" charset="0"/>
              </a:rPr>
              <a:t>’</a:t>
            </a:r>
            <a:r>
              <a:rPr lang="zh-CN" altLang="en-US" sz="2700" b="1">
                <a:latin typeface="Times New Roman" panose="02020603050405020304" pitchFamily="18" charset="0"/>
              </a:rPr>
              <a:t>s your 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</a:rPr>
              <a:t>favourite</a:t>
            </a:r>
            <a:r>
              <a:rPr lang="zh-CN" altLang="en-US" sz="2700" b="1">
                <a:latin typeface="Times New Roman" panose="02020603050405020304" pitchFamily="18" charset="0"/>
              </a:rPr>
              <a:t> </a:t>
            </a:r>
            <a:r>
              <a:rPr lang="en-US" altLang="zh-CN" sz="2700" b="1">
                <a:latin typeface="Times New Roman" panose="02020603050405020304" pitchFamily="18" charset="0"/>
              </a:rPr>
              <a:t>sport?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pic>
        <p:nvPicPr>
          <p:cNvPr id="8195" name="图片 5" descr="QQ截图20130503110041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2493" y="1868092"/>
            <a:ext cx="1976438" cy="2021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5" descr="QQ截图2013050311064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376" y="1868092"/>
            <a:ext cx="2002631" cy="2021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图片 5" descr="QQ截图2013050311120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3213" y="1868092"/>
            <a:ext cx="2113360" cy="2021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02494" y="3910013"/>
            <a:ext cx="2434829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ping-pong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762375" y="3910013"/>
            <a:ext cx="2276475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basketball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766322" y="3889772"/>
            <a:ext cx="211455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football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2"/>
          <p:cNvSpPr txBox="1">
            <a:spLocks noChangeArrowheads="1"/>
          </p:cNvSpPr>
          <p:nvPr/>
        </p:nvSpPr>
        <p:spPr bwMode="auto">
          <a:xfrm>
            <a:off x="2059782" y="976313"/>
            <a:ext cx="5128022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latin typeface="Times New Roman" panose="02020603050405020304" pitchFamily="18" charset="0"/>
              </a:rPr>
              <a:t>What</a:t>
            </a:r>
            <a:r>
              <a:rPr lang="en-US" altLang="zh-CN" sz="2700" b="1">
                <a:latin typeface="Times New Roman" panose="02020603050405020304" pitchFamily="18" charset="0"/>
              </a:rPr>
              <a:t>’</a:t>
            </a:r>
            <a:r>
              <a:rPr lang="zh-CN" altLang="en-US" sz="2700" b="1">
                <a:latin typeface="Times New Roman" panose="02020603050405020304" pitchFamily="18" charset="0"/>
              </a:rPr>
              <a:t>s your 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</a:rPr>
              <a:t>favourite</a:t>
            </a:r>
            <a:r>
              <a:rPr lang="zh-CN" altLang="en-US" sz="2700" b="1">
                <a:latin typeface="Times New Roman" panose="02020603050405020304" pitchFamily="18" charset="0"/>
              </a:rPr>
              <a:t> </a:t>
            </a:r>
            <a:r>
              <a:rPr lang="en-US" altLang="zh-CN" sz="2700" b="1">
                <a:latin typeface="Times New Roman" panose="02020603050405020304" pitchFamily="18" charset="0"/>
              </a:rPr>
              <a:t>animal?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9100" y="1902619"/>
            <a:ext cx="2064544" cy="2141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30104" y="2116932"/>
            <a:ext cx="3278981" cy="192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55544" y="1588294"/>
            <a:ext cx="2507456" cy="245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46498" y="4044553"/>
            <a:ext cx="2434828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panda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151585" y="4117182"/>
            <a:ext cx="1253728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tiger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792517" y="4117182"/>
            <a:ext cx="1229915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lion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2"/>
          <p:cNvSpPr txBox="1">
            <a:spLocks noChangeArrowheads="1"/>
          </p:cNvSpPr>
          <p:nvPr/>
        </p:nvSpPr>
        <p:spPr bwMode="auto">
          <a:xfrm>
            <a:off x="2007394" y="964407"/>
            <a:ext cx="5129213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latin typeface="Times New Roman" panose="02020603050405020304" pitchFamily="18" charset="0"/>
              </a:rPr>
              <a:t>What</a:t>
            </a:r>
            <a:r>
              <a:rPr lang="en-US" altLang="zh-CN" sz="2700" b="1">
                <a:latin typeface="Times New Roman" panose="02020603050405020304" pitchFamily="18" charset="0"/>
              </a:rPr>
              <a:t>’</a:t>
            </a:r>
            <a:r>
              <a:rPr lang="zh-CN" altLang="en-US" sz="2700" b="1">
                <a:latin typeface="Times New Roman" panose="02020603050405020304" pitchFamily="18" charset="0"/>
              </a:rPr>
              <a:t>s your 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</a:rPr>
              <a:t>favourite</a:t>
            </a:r>
            <a:r>
              <a:rPr lang="zh-CN" altLang="en-US" sz="2700" b="1">
                <a:latin typeface="Times New Roman" panose="02020603050405020304" pitchFamily="18" charset="0"/>
              </a:rPr>
              <a:t> </a:t>
            </a:r>
            <a:r>
              <a:rPr lang="en-US" altLang="zh-CN" sz="2700" b="1">
                <a:latin typeface="Times New Roman" panose="02020603050405020304" pitchFamily="18" charset="0"/>
              </a:rPr>
              <a:t>colour?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35956" y="1720453"/>
            <a:ext cx="5549504" cy="2756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176" y="1179910"/>
            <a:ext cx="4906537" cy="3812458"/>
          </a:xfrm>
          <a:prstGeom prst="rect">
            <a:avLst/>
          </a:prstGeom>
        </p:spPr>
      </p:pic>
      <p:sp>
        <p:nvSpPr>
          <p:cNvPr id="11265" name="矩形 11"/>
          <p:cNvSpPr>
            <a:spLocks noChangeArrowheads="1"/>
          </p:cNvSpPr>
          <p:nvPr/>
        </p:nvSpPr>
        <p:spPr bwMode="auto">
          <a:xfrm>
            <a:off x="40481" y="745332"/>
            <a:ext cx="1807913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66" name="文本框 99"/>
          <p:cNvSpPr txBox="1">
            <a:spLocks noChangeArrowheads="1"/>
          </p:cNvSpPr>
          <p:nvPr/>
        </p:nvSpPr>
        <p:spPr bwMode="auto">
          <a:xfrm>
            <a:off x="476250" y="1179910"/>
            <a:ext cx="262771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27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064669" y="1453754"/>
            <a:ext cx="4092179" cy="8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I like football and basketball. What’s your favorite sport?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568429" y="4308873"/>
            <a:ext cx="1085850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Guess!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903" y="955748"/>
            <a:ext cx="5088194" cy="3819832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308623" y="1188244"/>
            <a:ext cx="1510903" cy="808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Is it football?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288632" y="1188244"/>
            <a:ext cx="2737247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No, it’s meatball! 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Ha, ha…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99"/>
          <p:cNvSpPr txBox="1">
            <a:spLocks noChangeArrowheads="1"/>
          </p:cNvSpPr>
          <p:nvPr/>
        </p:nvSpPr>
        <p:spPr bwMode="auto">
          <a:xfrm>
            <a:off x="223837" y="790575"/>
            <a:ext cx="2053829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2. 合作探究</a:t>
            </a:r>
            <a:endParaRPr lang="en-US" altLang="zh-CN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458766" y="2227660"/>
            <a:ext cx="4114800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What’s your favorite color?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331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77628" y="2133600"/>
            <a:ext cx="938213" cy="62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77628" y="3058717"/>
            <a:ext cx="938213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458766" y="3178969"/>
            <a:ext cx="4114800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It’s red. What about you?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3318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77628" y="4138613"/>
            <a:ext cx="938213" cy="626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458766" y="4232672"/>
            <a:ext cx="4114800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Black.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389710" y="1401366"/>
            <a:ext cx="4114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What’s your favorite animal?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3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8572" y="1307307"/>
            <a:ext cx="938213" cy="62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8572" y="2232423"/>
            <a:ext cx="938213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389710" y="2352675"/>
            <a:ext cx="4114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 panda. What about you?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41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8572" y="3312319"/>
            <a:ext cx="938213" cy="626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389710" y="3406379"/>
            <a:ext cx="4114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The lion.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2" grpId="0"/>
    </p:bldLst>
  </p:timing>
</p:sld>
</file>

<file path=ppt/tags/tag1.xml><?xml version="1.0" encoding="utf-8"?>
<p:tagLst xmlns:p="http://schemas.openxmlformats.org/presentationml/2006/main">
  <p:tag name="KSO_WPP_MARK_KEY" val="a500235e-1672-4ebe-8f8e-05fd59d4185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</Words>
  <Application>WPS 演示</Application>
  <PresentationFormat>全屏显示(16:9)</PresentationFormat>
  <Paragraphs>87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Calibri</vt:lpstr>
      <vt:lpstr>Arial</vt:lpstr>
      <vt:lpstr>Arial Unicode MS</vt:lpstr>
      <vt:lpstr>第一PPT模板网-WWW.1PPT.COM</vt:lpstr>
      <vt:lpstr>第一PPT模板网-WWW.1PPT.COM 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552</cp:revision>
  <dcterms:created xsi:type="dcterms:W3CDTF">2013-07-01T03:05:00Z</dcterms:created>
  <dcterms:modified xsi:type="dcterms:W3CDTF">2023-02-15T03:01:38Z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E86AE566E78648D5B4FC89BCFD3F9602</vt:lpwstr>
  </property>
</Properties>
</file>