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10"/>
  </p:notesMasterIdLst>
  <p:handoutMasterIdLst>
    <p:handoutMasterId r:id="rId24"/>
  </p:handoutMasterIdLst>
  <p:sldIdLst>
    <p:sldId id="816" r:id="rId5"/>
    <p:sldId id="1050" r:id="rId6"/>
    <p:sldId id="1051" r:id="rId7"/>
    <p:sldId id="1052" r:id="rId8"/>
    <p:sldId id="1053" r:id="rId9"/>
    <p:sldId id="1055" r:id="rId11"/>
    <p:sldId id="1054" r:id="rId12"/>
    <p:sldId id="1056" r:id="rId13"/>
    <p:sldId id="1057" r:id="rId14"/>
    <p:sldId id="1044" r:id="rId15"/>
    <p:sldId id="1058" r:id="rId16"/>
    <p:sldId id="1059" r:id="rId17"/>
    <p:sldId id="1060" r:id="rId18"/>
    <p:sldId id="1061" r:id="rId19"/>
    <p:sldId id="1062" r:id="rId20"/>
    <p:sldId id="1048" r:id="rId21"/>
    <p:sldId id="1049" r:id="rId22"/>
    <p:sldId id="541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B2F3F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2717" autoAdjust="0"/>
  </p:normalViewPr>
  <p:slideViewPr>
    <p:cSldViewPr snapToGrid="0">
      <p:cViewPr>
        <p:scale>
          <a:sx n="130" d="100"/>
          <a:sy n="130" d="100"/>
        </p:scale>
        <p:origin x="-1074" y="-300"/>
      </p:cViewPr>
      <p:guideLst>
        <p:guide orient="horz" pos="157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4D33BFBA-DBD0-48E8-87FF-26DF8267C37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sz="1200" noProof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Tx/>
              <a:buNone/>
              <a:defRPr sz="1200" noProof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Tx/>
              <a:buNone/>
              <a:defRPr sz="1200" noProof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E61E0A1F-2C7E-4D74-AA7A-6B6441FE1BE0}" type="slidenum">
              <a:rPr lang="zh-CN" altLang="en-US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32BD2A4-0FDD-4AE1-84D8-F82CFA1799F2}" type="slidenum">
              <a:rPr altLang="zh-CN" noProof="1">
                <a:latin typeface="Times New Roman" panose="02020603050405020304" pitchFamily="18" charset="0"/>
              </a:rPr>
            </a:fld>
            <a:endParaRPr lang="zh-CN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97387-5821-4C5D-9114-379B368DAF84}" type="slidenum">
              <a:rPr lang="zh-CN" altLang="en-US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eaLnBrk="0" hangingPunct="0">
              <a:buFontTx/>
              <a:buNone/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ctr" eaLnBrk="0" hangingPunct="0">
              <a:buFontTx/>
              <a:buNone/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7D8E25FD-EC4E-4504-ABBE-7C95DCAB7961}" type="slidenum">
              <a:rPr lang="zh-CN" altLang="en-US"/>
            </a:fld>
            <a:endParaRPr lang="zh-CN" altLang="zh-CN"/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494" y="1227315"/>
            <a:ext cx="4286250" cy="55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10 Unit 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</a:t>
            </a:r>
            <a:endParaRPr lang="en-US" altLang="zh-CN" sz="24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2033616"/>
            <a:ext cx="609004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Let’s play football!</a:t>
            </a:r>
            <a:endParaRPr lang="zh-CN" altLang="en-US" sz="40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9"/>
          <p:cNvSpPr txBox="1">
            <a:spLocks noChangeArrowheads="1"/>
          </p:cNvSpPr>
          <p:nvPr/>
        </p:nvSpPr>
        <p:spPr bwMode="auto">
          <a:xfrm>
            <a:off x="370285" y="1014413"/>
            <a:ext cx="26277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3217" y="1332905"/>
            <a:ext cx="3155156" cy="8989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i="1" spc="1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Brainstorm</a:t>
            </a:r>
            <a:endParaRPr lang="en-US" altLang="zh-CN" sz="2700" b="1" i="1" spc="1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spc="150" dirty="0">
                <a:latin typeface="Comic Sans MS" panose="030F0702030302020204" pitchFamily="66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头脑风暴</a:t>
            </a:r>
            <a:endParaRPr lang="zh-CN" altLang="en-US" sz="2700" b="1" noProof="1">
              <a:latin typeface="Comic Sans MS" panose="030F0702030302020204" pitchFamily="66" charset="0"/>
              <a:sym typeface="+mn-ea"/>
            </a:endParaRPr>
          </a:p>
        </p:txBody>
      </p:sp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0065" y="2614612"/>
            <a:ext cx="4673203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0891" y="1051323"/>
            <a:ext cx="2503884" cy="304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51697" y="2878931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basketball!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1697" y="3652838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OK! Let’s play!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51697" y="2878931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football!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1697" y="3652838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Good idea! Let’s play!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0853" y="1044179"/>
            <a:ext cx="24907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51697" y="2878931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Let’s go swimming!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1697" y="3652838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Good idea! Let’s go!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8472" y="1285875"/>
            <a:ext cx="2256234" cy="280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51697" y="2878931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ping-pong!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1697" y="3652838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OK! Let’s play!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3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1062" y="1028700"/>
            <a:ext cx="2976563" cy="3063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2804" y="954882"/>
            <a:ext cx="2591990" cy="27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71913" y="894160"/>
            <a:ext cx="3507581" cy="230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1257301" y="3974306"/>
            <a:ext cx="6547247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00" b="1">
                <a:latin typeface="微软雅黑" panose="020B0503020204020204" pitchFamily="34" charset="-122"/>
                <a:ea typeface="微软雅黑" panose="020B0503020204020204" pitchFamily="34" charset="-122"/>
              </a:rPr>
              <a:t>邀请小伙伴一起进行体育活动吧！</a:t>
            </a:r>
            <a:endParaRPr lang="zh-CN" altLang="en-US" sz="3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5" name="文本框 99"/>
          <p:cNvSpPr txBox="1">
            <a:spLocks noChangeArrowheads="1"/>
          </p:cNvSpPr>
          <p:nvPr/>
        </p:nvSpPr>
        <p:spPr bwMode="auto">
          <a:xfrm>
            <a:off x="1497806" y="1757362"/>
            <a:ext cx="656272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football, basketball, ping-pong, swimming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句型：</a:t>
            </a:r>
            <a:r>
              <a:rPr lang="en-US" altLang="zh-CN" sz="2700" b="1" kern="100" dirty="0">
                <a:latin typeface="Times New Roman" panose="02020603050405020304" pitchFamily="18" charset="0"/>
                <a:sym typeface="+mn-ea"/>
              </a:rPr>
              <a:t>Let</a:t>
            </a:r>
            <a:r>
              <a:rPr lang="en-US" altLang="zh-CN" sz="2700" b="1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2700" b="1" kern="100" dirty="0">
                <a:latin typeface="Times New Roman" panose="02020603050405020304" pitchFamily="18" charset="0"/>
                <a:sym typeface="+mn-ea"/>
              </a:rPr>
              <a:t>s play.../ Let</a:t>
            </a:r>
            <a:r>
              <a:rPr lang="en-US" altLang="zh-CN" sz="2700" b="1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2700" b="1" kern="100" dirty="0">
                <a:latin typeface="Times New Roman" panose="02020603050405020304" pitchFamily="18" charset="0"/>
                <a:sym typeface="+mn-ea"/>
              </a:rPr>
              <a:t>s go swimming.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9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熟练认读单词和功能句。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和同学操练今天学到的对话。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2"/>
          <p:cNvSpPr txBox="1">
            <a:spLocks noChangeArrowheads="1"/>
          </p:cNvSpPr>
          <p:nvPr/>
        </p:nvSpPr>
        <p:spPr bwMode="auto">
          <a:xfrm>
            <a:off x="2059782" y="976313"/>
            <a:ext cx="512802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Times New Roman" panose="02020603050405020304" pitchFamily="18" charset="0"/>
              </a:rPr>
              <a:t>What</a:t>
            </a:r>
            <a:r>
              <a:rPr lang="en-US" altLang="zh-CN" sz="2700" b="1" dirty="0">
                <a:latin typeface="Times New Roman" panose="02020603050405020304" pitchFamily="18" charset="0"/>
              </a:rPr>
              <a:t>’</a:t>
            </a:r>
            <a:r>
              <a:rPr lang="zh-CN" altLang="en-US" sz="2700" b="1" dirty="0">
                <a:latin typeface="Times New Roman" panose="02020603050405020304" pitchFamily="18" charset="0"/>
              </a:rPr>
              <a:t>s your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2700" b="1" dirty="0"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</a:rPr>
              <a:t>sport?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7170" name="图片 5" descr="QQ截图2013050311004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067" y="2210991"/>
            <a:ext cx="1450181" cy="148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5" descr="QQ截图2013050311064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0029" y="2210991"/>
            <a:ext cx="1488281" cy="148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5" descr="QQ截图2013050311120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06491" y="2210991"/>
            <a:ext cx="1521619" cy="148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4066" y="3874294"/>
            <a:ext cx="17097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09775" y="3874294"/>
            <a:ext cx="160853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basketball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30316" y="3874294"/>
            <a:ext cx="12739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football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6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177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91" y="2210991"/>
            <a:ext cx="1947863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516292" y="3874294"/>
            <a:ext cx="161091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swimming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251" y="2388394"/>
            <a:ext cx="3136106" cy="264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文本框 2"/>
          <p:cNvSpPr txBox="1">
            <a:spLocks noChangeArrowheads="1"/>
          </p:cNvSpPr>
          <p:nvPr/>
        </p:nvSpPr>
        <p:spPr bwMode="auto">
          <a:xfrm>
            <a:off x="3231357" y="1383506"/>
            <a:ext cx="5274469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如何邀请别人呢？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在邀请中都会说些什么呢？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91" y="1477567"/>
            <a:ext cx="2472928" cy="211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圆角矩形标注 2"/>
          <p:cNvSpPr>
            <a:spLocks noChangeArrowheads="1"/>
          </p:cNvSpPr>
          <p:nvPr/>
        </p:nvSpPr>
        <p:spPr bwMode="auto">
          <a:xfrm>
            <a:off x="2632473" y="1229916"/>
            <a:ext cx="3055144" cy="827484"/>
          </a:xfrm>
          <a:prstGeom prst="wedgeRoundRectCallout">
            <a:avLst>
              <a:gd name="adj1" fmla="val -66694"/>
              <a:gd name="adj2" fmla="val 2916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49167" y="1423988"/>
            <a:ext cx="2621756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Let’s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football!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0" name="图片 3" descr="图片2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6316" y="2659857"/>
            <a:ext cx="2015728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圆角矩形标注 5"/>
          <p:cNvSpPr>
            <a:spLocks noChangeArrowheads="1"/>
          </p:cNvSpPr>
          <p:nvPr/>
        </p:nvSpPr>
        <p:spPr bwMode="auto">
          <a:xfrm>
            <a:off x="4220766" y="3050381"/>
            <a:ext cx="2264569" cy="763191"/>
          </a:xfrm>
          <a:prstGeom prst="wedgeRoundRectCallout">
            <a:avLst>
              <a:gd name="adj1" fmla="val 84273"/>
              <a:gd name="adj2" fmla="val 7736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51748" y="3181350"/>
            <a:ext cx="158234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Good idea!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8954" y="2369344"/>
            <a:ext cx="3743325" cy="245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52912" y="1735931"/>
            <a:ext cx="29765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basketball!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3" name="圆角矩形标注 3"/>
          <p:cNvSpPr>
            <a:spLocks noChangeArrowheads="1"/>
          </p:cNvSpPr>
          <p:nvPr/>
        </p:nvSpPr>
        <p:spPr bwMode="auto">
          <a:xfrm>
            <a:off x="4174331" y="1541860"/>
            <a:ext cx="3055144" cy="827484"/>
          </a:xfrm>
          <a:prstGeom prst="wedgeRoundRectCallout">
            <a:avLst>
              <a:gd name="adj1" fmla="val 33565"/>
              <a:gd name="adj2" fmla="val 9059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0244" name="图片 2" descr="图片1 (2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4" y="3036094"/>
            <a:ext cx="2258616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圆角矩形标注 8"/>
          <p:cNvSpPr>
            <a:spLocks noChangeArrowheads="1"/>
          </p:cNvSpPr>
          <p:nvPr/>
        </p:nvSpPr>
        <p:spPr bwMode="auto">
          <a:xfrm>
            <a:off x="1404938" y="2369344"/>
            <a:ext cx="2264569" cy="763191"/>
          </a:xfrm>
          <a:prstGeom prst="wedgeRoundRectCallout">
            <a:avLst>
              <a:gd name="adj1" fmla="val -54616"/>
              <a:gd name="adj2" fmla="val 63486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35919" y="2499123"/>
            <a:ext cx="2100263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Ok. Let’s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5769" y="2127647"/>
            <a:ext cx="348496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3" descr="图片2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8273" y="2743201"/>
            <a:ext cx="2015728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圆角矩形标注 3"/>
          <p:cNvSpPr>
            <a:spLocks noChangeArrowheads="1"/>
          </p:cNvSpPr>
          <p:nvPr/>
        </p:nvSpPr>
        <p:spPr bwMode="auto">
          <a:xfrm>
            <a:off x="4632723" y="3133725"/>
            <a:ext cx="2264569" cy="763191"/>
          </a:xfrm>
          <a:prstGeom prst="wedgeRoundRectCallout">
            <a:avLst>
              <a:gd name="adj1" fmla="val 84273"/>
              <a:gd name="adj2" fmla="val 7736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63704" y="3263504"/>
            <a:ext cx="1845469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Ok. Let’s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37260" y="1684735"/>
            <a:ext cx="32635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Now let’s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swimming!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4" name="圆角矩形标注 6"/>
          <p:cNvSpPr>
            <a:spLocks noChangeArrowheads="1"/>
          </p:cNvSpPr>
          <p:nvPr/>
        </p:nvSpPr>
        <p:spPr bwMode="auto">
          <a:xfrm>
            <a:off x="2762250" y="1489472"/>
            <a:ext cx="3742135" cy="827484"/>
          </a:xfrm>
          <a:prstGeom prst="wedgeRoundRectCallout">
            <a:avLst>
              <a:gd name="adj1" fmla="val -54259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51860" y="2577704"/>
            <a:ext cx="3571875" cy="243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2" descr="图片1 (2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4" y="3036094"/>
            <a:ext cx="2258616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62250" y="1915716"/>
            <a:ext cx="350162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Now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ping-pong!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6" name="圆角矩形标注 4"/>
          <p:cNvSpPr>
            <a:spLocks noChangeArrowheads="1"/>
          </p:cNvSpPr>
          <p:nvPr/>
        </p:nvSpPr>
        <p:spPr bwMode="auto">
          <a:xfrm>
            <a:off x="2641997" y="1744266"/>
            <a:ext cx="3742134" cy="827484"/>
          </a:xfrm>
          <a:prstGeom prst="wedgeRoundRectCallout">
            <a:avLst>
              <a:gd name="adj1" fmla="val 57574"/>
              <a:gd name="adj2" fmla="val 62023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26406" y="3195638"/>
            <a:ext cx="19335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No.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I’m tried.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8" name="圆角矩形标注 6"/>
          <p:cNvSpPr>
            <a:spLocks noChangeArrowheads="1"/>
          </p:cNvSpPr>
          <p:nvPr/>
        </p:nvSpPr>
        <p:spPr bwMode="auto">
          <a:xfrm>
            <a:off x="1550194" y="3032523"/>
            <a:ext cx="2264569" cy="763190"/>
          </a:xfrm>
          <a:prstGeom prst="wedgeRoundRectCallout">
            <a:avLst>
              <a:gd name="adj1" fmla="val -61926"/>
              <a:gd name="adj2" fmla="val 26319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89710" y="1115616"/>
            <a:ext cx="4114800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football!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89710" y="2180035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Good idea!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3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3810" y="902494"/>
            <a:ext cx="947738" cy="85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03810" y="2052638"/>
            <a:ext cx="947738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03810" y="3039666"/>
            <a:ext cx="947738" cy="69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389710" y="3165872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basketball!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3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3810" y="4025504"/>
            <a:ext cx="947738" cy="85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89710" y="4235054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Ok. Let’s play!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5" name="矩形 11"/>
          <p:cNvSpPr>
            <a:spLocks noChangeArrowheads="1"/>
          </p:cNvSpPr>
          <p:nvPr/>
        </p:nvSpPr>
        <p:spPr bwMode="auto">
          <a:xfrm>
            <a:off x="40481" y="672180"/>
            <a:ext cx="186332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6" name="文本框 99"/>
          <p:cNvSpPr txBox="1">
            <a:spLocks noChangeArrowheads="1"/>
          </p:cNvSpPr>
          <p:nvPr/>
        </p:nvSpPr>
        <p:spPr bwMode="auto">
          <a:xfrm>
            <a:off x="0" y="1179910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89710" y="1028700"/>
            <a:ext cx="411480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Now let’s play ping-pong!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89710" y="2097881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No. I’m hot.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3810" y="1888331"/>
            <a:ext cx="9477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03810" y="902494"/>
            <a:ext cx="947738" cy="69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03810" y="4189810"/>
            <a:ext cx="947738" cy="69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389710" y="3248025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Let’s go swimming!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7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3810" y="3039666"/>
            <a:ext cx="947738" cy="85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89710" y="4235054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Ok. Let’s go!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690e27bc-c58a-495d-9d7f-18fa72b439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WPS 演示</Application>
  <PresentationFormat>全屏显示(16:9)</PresentationFormat>
  <Paragraphs>94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Comic Sans MS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550</cp:revision>
  <dcterms:created xsi:type="dcterms:W3CDTF">2013-07-01T03:05:00Z</dcterms:created>
  <dcterms:modified xsi:type="dcterms:W3CDTF">2023-02-15T03:02:24Z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5290707F7CD94BFDBDE19532EFFDFF19</vt:lpwstr>
  </property>
</Properties>
</file>