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816" r:id="rId3"/>
    <p:sldId id="1009" r:id="rId4"/>
    <p:sldId id="1010" r:id="rId5"/>
    <p:sldId id="1011" r:id="rId6"/>
    <p:sldId id="1012" r:id="rId7"/>
    <p:sldId id="1013" r:id="rId8"/>
    <p:sldId id="1014" r:id="rId9"/>
    <p:sldId id="1015" r:id="rId10"/>
    <p:sldId id="1016" r:id="rId11"/>
    <p:sldId id="1017" r:id="rId12"/>
    <p:sldId id="1018" r:id="rId13"/>
    <p:sldId id="1019" r:id="rId14"/>
    <p:sldId id="1020" r:id="rId15"/>
    <p:sldId id="1021" r:id="rId16"/>
    <p:sldId id="1022" r:id="rId17"/>
    <p:sldId id="1023" r:id="rId18"/>
    <p:sldId id="1024" r:id="rId19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5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8A68C"/>
    <a:srgbClr val="CC00CC"/>
    <a:srgbClr val="8B2370"/>
    <a:srgbClr val="E6FBFE"/>
    <a:srgbClr val="57D2E3"/>
    <a:srgbClr val="21B1C5"/>
    <a:srgbClr val="B2F3F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5" autoAdjust="0"/>
    <p:restoredTop sz="95954" autoAdjust="0"/>
  </p:normalViewPr>
  <p:slideViewPr>
    <p:cSldViewPr snapToGrid="0">
      <p:cViewPr varScale="1">
        <p:scale>
          <a:sx n="148" d="100"/>
          <a:sy n="148" d="100"/>
        </p:scale>
        <p:origin x="-564" y="-96"/>
      </p:cViewPr>
      <p:guideLst>
        <p:guide orient="horz" pos="1595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-2742" y="-96"/>
      </p:cViewPr>
      <p:guideLst>
        <p:guide orient="horz" pos="2835"/>
        <p:guide pos="2159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5233849-3DE8-4277-9372-1272D5E91702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C9BE4B41-842B-40D1-A33A-D4DC42CB4CA2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2001" y="1264576"/>
            <a:ext cx="428655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Module 1 Unit 2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205" y="2121158"/>
            <a:ext cx="6090557" cy="62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defRPr/>
            </a:pPr>
            <a:r>
              <a:rPr lang="en-US" altLang="zh-CN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 like swimming.</a:t>
            </a:r>
            <a:endParaRPr lang="zh-CN" altLang="en-US" sz="36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90761" y="1159193"/>
            <a:ext cx="3054668" cy="40043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20929" y="1402557"/>
            <a:ext cx="3425428" cy="22800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5"/>
          <p:cNvSpPr txBox="1"/>
          <p:nvPr/>
        </p:nvSpPr>
        <p:spPr>
          <a:xfrm>
            <a:off x="320004" y="1402556"/>
            <a:ext cx="5045816" cy="318611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华文隶书" panose="02010800040101010101" pitchFamily="2" charset="-122"/>
              </a:rPr>
              <a:t>A: What’s the weather like here in summer?</a:t>
            </a:r>
            <a:endParaRPr lang="en-US" altLang="zh-CN" sz="270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华文隶书" panose="02010800040101010101" pitchFamily="2" charset="-122"/>
              </a:rPr>
              <a:t>B: It’s hot.</a:t>
            </a:r>
            <a:endParaRPr lang="en-US" altLang="zh-CN" sz="270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华文隶书" panose="02010800040101010101" pitchFamily="2" charset="-122"/>
              </a:rPr>
              <a:t>A: What do you like doing in summer?</a:t>
            </a:r>
            <a:endParaRPr lang="en-US" altLang="zh-CN" sz="270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华文隶书" panose="02010800040101010101" pitchFamily="2" charset="-122"/>
              </a:rPr>
              <a:t>B: I like swimming.</a:t>
            </a:r>
            <a:endParaRPr lang="en-US" altLang="zh-CN" sz="300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  <p:sp>
        <p:nvSpPr>
          <p:cNvPr id="15364" name="矩形 3"/>
          <p:cNvSpPr/>
          <p:nvPr/>
        </p:nvSpPr>
        <p:spPr>
          <a:xfrm>
            <a:off x="263128" y="878681"/>
            <a:ext cx="1022747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learn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/>
          <p:nvPr/>
        </p:nvSpPr>
        <p:spPr>
          <a:xfrm>
            <a:off x="531019" y="1239441"/>
            <a:ext cx="6304373" cy="235449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华文隶书" panose="02010800040101010101" pitchFamily="2" charset="-122"/>
              </a:rPr>
              <a:t>A: What’s the weather like here in winter?</a:t>
            </a:r>
            <a:endParaRPr lang="en-US" altLang="zh-CN" sz="270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华文隶书" panose="02010800040101010101" pitchFamily="2" charset="-122"/>
              </a:rPr>
              <a:t>B: It’s cold.</a:t>
            </a:r>
            <a:endParaRPr lang="en-US" altLang="zh-CN" sz="270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华文隶书" panose="02010800040101010101" pitchFamily="2" charset="-122"/>
              </a:rPr>
              <a:t>A: What do you like doing in winter?</a:t>
            </a:r>
            <a:endParaRPr lang="en-US" altLang="zh-CN" sz="270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华文隶书" panose="02010800040101010101" pitchFamily="2" charset="-122"/>
              </a:rPr>
              <a:t>B: I like skiing.</a:t>
            </a:r>
            <a:endParaRPr lang="en-US" altLang="zh-CN" sz="300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  <p:pic>
        <p:nvPicPr>
          <p:cNvPr id="16387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65527" y="1810405"/>
            <a:ext cx="2595563" cy="240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/>
          <p:nvPr/>
        </p:nvSpPr>
        <p:spPr>
          <a:xfrm>
            <a:off x="1913335" y="878681"/>
            <a:ext cx="1512094" cy="539354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r>
              <a:rPr lang="en-US" altLang="zh-CN" sz="3600" dirty="0">
                <a:latin typeface="Times New Roman" panose="02020603050405020304" pitchFamily="18" charset="0"/>
              </a:rPr>
              <a:t>spring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7411" name="Rectangle 6"/>
          <p:cNvSpPr/>
          <p:nvPr/>
        </p:nvSpPr>
        <p:spPr>
          <a:xfrm>
            <a:off x="1966913" y="3956448"/>
            <a:ext cx="1512094" cy="53935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r>
              <a:rPr lang="en-US" altLang="zh-CN" sz="3600" dirty="0">
                <a:latin typeface="Times New Roman" panose="02020603050405020304" pitchFamily="18" charset="0"/>
              </a:rPr>
              <a:t>winter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7412" name="Rectangle 7"/>
          <p:cNvSpPr/>
          <p:nvPr/>
        </p:nvSpPr>
        <p:spPr>
          <a:xfrm>
            <a:off x="1966913" y="1850231"/>
            <a:ext cx="1512094" cy="539354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r>
              <a:rPr lang="en-US" altLang="zh-CN" sz="3600" dirty="0">
                <a:latin typeface="Times New Roman" panose="02020603050405020304" pitchFamily="18" charset="0"/>
              </a:rPr>
              <a:t>summer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7413" name="Rectangle 8"/>
          <p:cNvSpPr/>
          <p:nvPr/>
        </p:nvSpPr>
        <p:spPr>
          <a:xfrm>
            <a:off x="1966913" y="2930129"/>
            <a:ext cx="1512094" cy="53935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r>
              <a:rPr lang="en-US" altLang="zh-CN" sz="3600" dirty="0">
                <a:latin typeface="Times New Roman" panose="02020603050405020304" pitchFamily="18" charset="0"/>
              </a:rPr>
              <a:t>autumn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7414" name="Oval 9"/>
          <p:cNvSpPr/>
          <p:nvPr/>
        </p:nvSpPr>
        <p:spPr>
          <a:xfrm>
            <a:off x="4181475" y="823913"/>
            <a:ext cx="1458516" cy="756047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r>
              <a:rPr lang="en-US" altLang="zh-CN" sz="3600" dirty="0">
                <a:latin typeface="Times New Roman" panose="02020603050405020304" pitchFamily="18" charset="0"/>
              </a:rPr>
              <a:t>warm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7415" name="Oval 10"/>
          <p:cNvSpPr/>
          <p:nvPr/>
        </p:nvSpPr>
        <p:spPr>
          <a:xfrm>
            <a:off x="4181475" y="1741885"/>
            <a:ext cx="1458516" cy="702469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r>
              <a:rPr lang="en-US" altLang="zh-CN" sz="3600" dirty="0">
                <a:latin typeface="Times New Roman" panose="02020603050405020304" pitchFamily="18" charset="0"/>
              </a:rPr>
              <a:t>hot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7416" name="Oval 11"/>
          <p:cNvSpPr/>
          <p:nvPr/>
        </p:nvSpPr>
        <p:spPr>
          <a:xfrm>
            <a:off x="4235054" y="2821782"/>
            <a:ext cx="1458515" cy="702469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r>
              <a:rPr lang="en-US" altLang="zh-CN" sz="3600" dirty="0">
                <a:latin typeface="Times New Roman" panose="02020603050405020304" pitchFamily="18" charset="0"/>
              </a:rPr>
              <a:t>cool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7417" name="Oval 12"/>
          <p:cNvSpPr/>
          <p:nvPr/>
        </p:nvSpPr>
        <p:spPr>
          <a:xfrm>
            <a:off x="4288631" y="3902869"/>
            <a:ext cx="1458516" cy="702469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r>
              <a:rPr lang="en-US" altLang="zh-CN" sz="3600" dirty="0">
                <a:latin typeface="Times New Roman" panose="02020603050405020304" pitchFamily="18" charset="0"/>
              </a:rPr>
              <a:t>cold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17418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7691" y="878682"/>
            <a:ext cx="2132409" cy="5976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9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7691" y="1796654"/>
            <a:ext cx="2132409" cy="6834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0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691" y="2876550"/>
            <a:ext cx="2132409" cy="633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1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2923" y="3956448"/>
            <a:ext cx="2187178" cy="5774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2" name="矩形 3"/>
          <p:cNvSpPr/>
          <p:nvPr/>
        </p:nvSpPr>
        <p:spPr>
          <a:xfrm>
            <a:off x="263129" y="878681"/>
            <a:ext cx="1239440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Look and say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/>
          <p:nvPr/>
        </p:nvSpPr>
        <p:spPr>
          <a:xfrm>
            <a:off x="1635919" y="1223963"/>
            <a:ext cx="5960635" cy="235449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华文隶书" panose="02010800040101010101" pitchFamily="2" charset="-122"/>
              </a:rPr>
              <a:t>A: What’s the weather like in spring?</a:t>
            </a:r>
            <a:endParaRPr lang="en-US" altLang="zh-CN" sz="270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华文隶书" panose="02010800040101010101" pitchFamily="2" charset="-122"/>
              </a:rPr>
              <a:t>B: It’s warm.</a:t>
            </a:r>
            <a:endParaRPr lang="en-US" altLang="zh-CN" sz="270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华文隶书" panose="02010800040101010101" pitchFamily="2" charset="-122"/>
              </a:rPr>
              <a:t>A: What do you like doing in spring?</a:t>
            </a:r>
            <a:endParaRPr lang="en-US" altLang="zh-CN" sz="270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华文隶书" panose="02010800040101010101" pitchFamily="2" charset="-122"/>
              </a:rPr>
              <a:t>B: I like flying a kite.</a:t>
            </a:r>
            <a:endParaRPr lang="en-US" altLang="zh-CN" sz="300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96742" y="996554"/>
            <a:ext cx="4392215" cy="34218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3"/>
          <p:cNvSpPr/>
          <p:nvPr/>
        </p:nvSpPr>
        <p:spPr>
          <a:xfrm>
            <a:off x="263129" y="878681"/>
            <a:ext cx="1047750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 and say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9159" y="1369219"/>
            <a:ext cx="3837385" cy="29932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Text Box 5"/>
          <p:cNvSpPr txBox="1"/>
          <p:nvPr/>
        </p:nvSpPr>
        <p:spPr>
          <a:xfrm>
            <a:off x="4549117" y="1429509"/>
            <a:ext cx="4177903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My favorite city is Sanya.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781300" y="3939779"/>
            <a:ext cx="167879" cy="1524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4549117" y="1867659"/>
            <a:ext cx="4177903" cy="43934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What’s the weather like in Sanya?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4549117" y="2307000"/>
            <a:ext cx="4177903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It’s hot.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4549117" y="2745151"/>
            <a:ext cx="4177903" cy="4393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What do you like doing here?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4549117" y="3184490"/>
            <a:ext cx="4177903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I like swimming here.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2" grpId="0" bldLvl="0" animBg="1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/>
          <p:nvPr/>
        </p:nvSpPr>
        <p:spPr>
          <a:xfrm>
            <a:off x="2408635" y="1238250"/>
            <a:ext cx="4644628" cy="329993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It’s hot. It’s cold.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It’s hot. It’s cold.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And it’s raining, too.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It’s sunny. And it’s windy.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We don’t know what to do.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21507" name="矩形 3"/>
          <p:cNvSpPr/>
          <p:nvPr/>
        </p:nvSpPr>
        <p:spPr>
          <a:xfrm>
            <a:off x="263129" y="878681"/>
            <a:ext cx="1516856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Listen and chant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5"/>
          <p:cNvSpPr txBox="1"/>
          <p:nvPr/>
        </p:nvSpPr>
        <p:spPr>
          <a:xfrm>
            <a:off x="1405904" y="1772153"/>
            <a:ext cx="6381750" cy="157735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Read the text and complete the exercise book after class.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2532" name="矩形 3"/>
          <p:cNvSpPr/>
          <p:nvPr/>
        </p:nvSpPr>
        <p:spPr>
          <a:xfrm>
            <a:off x="263129" y="878681"/>
            <a:ext cx="1057275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Homework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u=3295594537,4115859195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9337" y="1189435"/>
            <a:ext cx="3996929" cy="3306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Text Box 6"/>
          <p:cNvSpPr txBox="1"/>
          <p:nvPr/>
        </p:nvSpPr>
        <p:spPr>
          <a:xfrm>
            <a:off x="3437335" y="4439841"/>
            <a:ext cx="2322909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fly a kite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2" name="矩形 3"/>
          <p:cNvSpPr/>
          <p:nvPr/>
        </p:nvSpPr>
        <p:spPr>
          <a:xfrm>
            <a:off x="263129" y="878681"/>
            <a:ext cx="779859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Lead-in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03860" y="1164432"/>
            <a:ext cx="4417219" cy="2580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Text Box 5"/>
          <p:cNvSpPr txBox="1"/>
          <p:nvPr/>
        </p:nvSpPr>
        <p:spPr>
          <a:xfrm>
            <a:off x="2681287" y="3918347"/>
            <a:ext cx="3835004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play computer games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/>
          <p:cNvSpPr txBox="1"/>
          <p:nvPr/>
        </p:nvSpPr>
        <p:spPr>
          <a:xfrm>
            <a:off x="2764631" y="4367213"/>
            <a:ext cx="3835004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play football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9" name="Picture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24088" y="1126331"/>
            <a:ext cx="4239816" cy="3105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002fDnSTgy6HEVHOGULe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34791" y="945356"/>
            <a:ext cx="4482703" cy="297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6"/>
          <p:cNvSpPr txBox="1"/>
          <p:nvPr/>
        </p:nvSpPr>
        <p:spPr>
          <a:xfrm>
            <a:off x="2897982" y="4030266"/>
            <a:ext cx="2621756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0244" name="Text Box 7"/>
          <p:cNvSpPr txBox="1"/>
          <p:nvPr/>
        </p:nvSpPr>
        <p:spPr>
          <a:xfrm>
            <a:off x="3130630" y="4030504"/>
            <a:ext cx="2699147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play basketball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 Box 6"/>
          <p:cNvSpPr txBox="1"/>
          <p:nvPr/>
        </p:nvSpPr>
        <p:spPr>
          <a:xfrm>
            <a:off x="3144441" y="4400550"/>
            <a:ext cx="2699147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ski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7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31306" y="1041798"/>
            <a:ext cx="3325416" cy="320278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/>
          <p:nvPr/>
        </p:nvSpPr>
        <p:spPr>
          <a:xfrm>
            <a:off x="1776413" y="766763"/>
            <a:ext cx="5724525" cy="5262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What do you like doing in summer?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  <p:pic>
        <p:nvPicPr>
          <p:cNvPr id="12291" name="Picture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62188" y="1414463"/>
            <a:ext cx="4429125" cy="2684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6"/>
          <p:cNvSpPr txBox="1"/>
          <p:nvPr/>
        </p:nvSpPr>
        <p:spPr>
          <a:xfrm>
            <a:off x="2046685" y="4223147"/>
            <a:ext cx="5292328" cy="4810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I like swimming. How about you?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/>
          <p:nvPr/>
        </p:nvSpPr>
        <p:spPr>
          <a:xfrm>
            <a:off x="1776413" y="766763"/>
            <a:ext cx="5724525" cy="5262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What do you like doing in autumn?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  <p:sp>
        <p:nvSpPr>
          <p:cNvPr id="13315" name="Text Box 6"/>
          <p:cNvSpPr txBox="1"/>
          <p:nvPr/>
        </p:nvSpPr>
        <p:spPr>
          <a:xfrm>
            <a:off x="2046685" y="4223147"/>
            <a:ext cx="5292328" cy="4810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I like running. How about you?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pic>
        <p:nvPicPr>
          <p:cNvPr id="13316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21744" y="1351360"/>
            <a:ext cx="3963591" cy="2871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/>
          <p:nvPr/>
        </p:nvSpPr>
        <p:spPr>
          <a:xfrm>
            <a:off x="281464" y="849154"/>
            <a:ext cx="3618310" cy="4810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Let’s read 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14339" name="Text Box 5"/>
          <p:cNvSpPr txBox="1"/>
          <p:nvPr/>
        </p:nvSpPr>
        <p:spPr>
          <a:xfrm>
            <a:off x="1656160" y="2625328"/>
            <a:ext cx="1890713" cy="4810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I like+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14340" name="AutoShape 6"/>
          <p:cNvSpPr/>
          <p:nvPr/>
        </p:nvSpPr>
        <p:spPr>
          <a:xfrm>
            <a:off x="2736056" y="1383507"/>
            <a:ext cx="377429" cy="2970610"/>
          </a:xfrm>
          <a:prstGeom prst="leftBrace">
            <a:avLst>
              <a:gd name="adj1" fmla="val 6558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1" name="Text Box 7"/>
          <p:cNvSpPr txBox="1"/>
          <p:nvPr/>
        </p:nvSpPr>
        <p:spPr>
          <a:xfrm>
            <a:off x="3113485" y="1329928"/>
            <a:ext cx="2375297" cy="4810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swimm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2" name="Rectangle 8"/>
          <p:cNvSpPr/>
          <p:nvPr/>
        </p:nvSpPr>
        <p:spPr>
          <a:xfrm>
            <a:off x="3113485" y="1977628"/>
            <a:ext cx="1795463" cy="4810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700" dirty="0">
                <a:latin typeface="Times New Roman" panose="02020603050405020304" pitchFamily="18" charset="0"/>
              </a:rPr>
              <a:t>fly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2700" dirty="0">
                <a:latin typeface="Times New Roman" panose="02020603050405020304" pitchFamily="18" charset="0"/>
              </a:rPr>
              <a:t> a kite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14343" name="Rectangle 9"/>
          <p:cNvSpPr/>
          <p:nvPr/>
        </p:nvSpPr>
        <p:spPr>
          <a:xfrm>
            <a:off x="3168253" y="2625328"/>
            <a:ext cx="1204913" cy="4810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700" dirty="0">
                <a:latin typeface="Times New Roman" panose="02020603050405020304" pitchFamily="18" charset="0"/>
              </a:rPr>
              <a:t>runn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4" name="Rectangle 10"/>
          <p:cNvSpPr/>
          <p:nvPr/>
        </p:nvSpPr>
        <p:spPr>
          <a:xfrm>
            <a:off x="3113485" y="3219450"/>
            <a:ext cx="3509963" cy="4810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700" dirty="0">
                <a:latin typeface="Times New Roman" panose="02020603050405020304" pitchFamily="18" charset="0"/>
                <a:ea typeface="华文新魏" panose="02010800040101010101" pitchFamily="2" charset="-122"/>
              </a:rPr>
              <a:t>play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ing</a:t>
            </a:r>
            <a:r>
              <a:rPr lang="en-US" altLang="zh-CN" sz="2700" dirty="0">
                <a:latin typeface="Times New Roman" panose="02020603050405020304" pitchFamily="18" charset="0"/>
                <a:ea typeface="华文新魏" panose="02010800040101010101" pitchFamily="2" charset="-122"/>
              </a:rPr>
              <a:t> computer games</a:t>
            </a:r>
            <a:endParaRPr lang="en-US" altLang="zh-CN" sz="27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4345" name="Rectangle 11"/>
          <p:cNvSpPr/>
          <p:nvPr/>
        </p:nvSpPr>
        <p:spPr>
          <a:xfrm>
            <a:off x="3113485" y="3868341"/>
            <a:ext cx="2319338" cy="4810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700" dirty="0">
                <a:latin typeface="Times New Roman" panose="02020603050405020304" pitchFamily="18" charset="0"/>
              </a:rPr>
              <a:t>play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2700" dirty="0">
                <a:latin typeface="Times New Roman" panose="02020603050405020304" pitchFamily="18" charset="0"/>
              </a:rPr>
              <a:t> football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4" grpId="0"/>
      <p:bldP spid="14345" grpId="0"/>
    </p:bldLst>
  </p:timing>
</p:sld>
</file>

<file path=ppt/tags/tag1.xml><?xml version="1.0" encoding="utf-8"?>
<p:tagLst xmlns:p="http://schemas.openxmlformats.org/presentationml/2006/main">
  <p:tag name="KSO_WPP_MARK_KEY" val="63a49523-11a7-4d7b-90ca-e6a5da8e505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1020</Words>
  <Application>WPS 演示</Application>
  <PresentationFormat>全屏显示(16:9)</PresentationFormat>
  <Paragraphs>98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Times New Roman</vt:lpstr>
      <vt:lpstr>微软雅黑</vt:lpstr>
      <vt:lpstr>华文新魏</vt:lpstr>
      <vt:lpstr>华文隶书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521</cp:revision>
  <dcterms:created xsi:type="dcterms:W3CDTF">2013-07-01T03:05:00Z</dcterms:created>
  <dcterms:modified xsi:type="dcterms:W3CDTF">2023-02-15T03:06:18Z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B799FDC824E84DCA89F775B10C650757</vt:lpwstr>
  </property>
</Properties>
</file>