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8" r:id="rId3"/>
  </p:sldMasterIdLst>
  <p:notesMasterIdLst>
    <p:notesMasterId r:id="rId5"/>
  </p:notesMasterIdLst>
  <p:handoutMasterIdLst>
    <p:handoutMasterId r:id="rId40"/>
  </p:handoutMasterIdLst>
  <p:sldIdLst>
    <p:sldId id="477" r:id="rId4"/>
    <p:sldId id="1218" r:id="rId6"/>
    <p:sldId id="1219" r:id="rId7"/>
    <p:sldId id="1220" r:id="rId8"/>
    <p:sldId id="1221" r:id="rId9"/>
    <p:sldId id="1222" r:id="rId10"/>
    <p:sldId id="1223" r:id="rId11"/>
    <p:sldId id="1224" r:id="rId12"/>
    <p:sldId id="1225" r:id="rId13"/>
    <p:sldId id="1226" r:id="rId14"/>
    <p:sldId id="1227" r:id="rId15"/>
    <p:sldId id="1228" r:id="rId16"/>
    <p:sldId id="1229" r:id="rId17"/>
    <p:sldId id="1230" r:id="rId18"/>
    <p:sldId id="1231" r:id="rId19"/>
    <p:sldId id="1232" r:id="rId20"/>
    <p:sldId id="1233" r:id="rId21"/>
    <p:sldId id="1234" r:id="rId22"/>
    <p:sldId id="1235" r:id="rId23"/>
    <p:sldId id="1236" r:id="rId24"/>
    <p:sldId id="1237" r:id="rId25"/>
    <p:sldId id="1238" r:id="rId26"/>
    <p:sldId id="1239" r:id="rId27"/>
    <p:sldId id="1240" r:id="rId28"/>
    <p:sldId id="1241" r:id="rId29"/>
    <p:sldId id="1243" r:id="rId30"/>
    <p:sldId id="1244" r:id="rId31"/>
    <p:sldId id="1245" r:id="rId32"/>
    <p:sldId id="1246" r:id="rId33"/>
    <p:sldId id="1247" r:id="rId34"/>
    <p:sldId id="1248" r:id="rId35"/>
    <p:sldId id="1249" r:id="rId36"/>
    <p:sldId id="1253" r:id="rId37"/>
    <p:sldId id="1254" r:id="rId38"/>
    <p:sldId id="268" r:id="rId39"/>
  </p:sldIdLst>
  <p:sldSz cx="9144000" cy="5143500" type="screen16x9"/>
  <p:notesSz cx="6858000" cy="9144000"/>
  <p:custDataLst>
    <p:tags r:id="rId4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5" userDrawn="1">
          <p15:clr>
            <a:srgbClr val="A4A3A4"/>
          </p15:clr>
        </p15:guide>
        <p15:guide id="2" pos="29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45" autoAdjust="0"/>
    <p:restoredTop sz="93982" autoAdjust="0"/>
  </p:normalViewPr>
  <p:slideViewPr>
    <p:cSldViewPr snapToGrid="0">
      <p:cViewPr varScale="1">
        <p:scale>
          <a:sx n="145" d="100"/>
          <a:sy n="145" d="100"/>
        </p:scale>
        <p:origin x="-654" y="-90"/>
      </p:cViewPr>
      <p:guideLst>
        <p:guide orient="horz" pos="1745"/>
        <p:guide pos="29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26D698C7-F4BB-4284-9127-495AD149D3A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4E3F7FD7-728B-4CBF-AAA5-AC702B14BD7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614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en-US" altLang="zh-CN" smtClean="0"/>
          </a:p>
          <a:p>
            <a:endParaRPr lang="zh-CN" altLang="en-US" smtClean="0"/>
          </a:p>
        </p:txBody>
      </p:sp>
      <p:sp>
        <p:nvSpPr>
          <p:cNvPr id="61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fld id="{1CB2AD43-2876-4A59-9834-D6A2EE187EDD}" type="slidenum"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F7FD7-728B-4CBF-AAA5-AC702B14BD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4198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98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fld id="{DB2DF515-181B-4520-8A55-5C4B41122E52}" type="slidenum"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8858B2-93D8-42DE-81B0-20EA4B003AF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AA4B56-DC33-419C-8F1C-F9CB1F0BA10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587FAF-C7BC-4F99-98DD-2B15C5984BE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27B736-EF5C-48BB-A2A8-6A6CCB0FE14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2EFF5F-A547-4EE7-B7CC-58E554E5286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6C3745-036D-4C9B-B87C-9A26F361E83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D6D8D-A1FD-427F-ABBE-B6CD3E28126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09DE6C-722D-4937-A056-AE541785886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D65E5D-6703-45E3-83D1-CB33D9F8B7F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1B67A6-28E6-4606-A2F7-C5758F723DA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E53E05-AA49-4A03-8B15-65B92C0CCD4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9ED534-9314-48C7-8E11-32AF88CD478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F8A27D-8581-4568-ADB2-1ACA09FE617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E9AA2C-8EE3-4EEC-BB7E-1565C83A691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0" y="1333829"/>
            <a:ext cx="3655181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0" y="1999034"/>
            <a:ext cx="3655181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F9AFCA-465D-4DDC-93BA-248B7775482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28F776-88B9-4303-B8D2-C593AA8BDFE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4D2F32-3C97-458C-8A00-CE9A507837C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400"/>
            </a:lvl2pPr>
            <a:lvl3pPr marL="685800" indent="0">
              <a:buNone/>
              <a:defRPr sz="1200"/>
            </a:lvl3pPr>
            <a:lvl4pPr marL="1028700" indent="0">
              <a:buNone/>
              <a:defRPr sz="1100"/>
            </a:lvl4pPr>
            <a:lvl5pPr marL="1371600" indent="0">
              <a:buNone/>
              <a:defRPr sz="1100"/>
            </a:lvl5pPr>
            <a:lvl6pPr marL="1714500" indent="0">
              <a:buNone/>
              <a:defRPr sz="1100"/>
            </a:lvl6pPr>
            <a:lvl7pPr marL="2057400" indent="0">
              <a:buNone/>
              <a:defRPr sz="1100"/>
            </a:lvl7pPr>
            <a:lvl8pPr marL="2400300" indent="0">
              <a:buNone/>
              <a:defRPr sz="1100"/>
            </a:lvl8pPr>
            <a:lvl9pPr marL="2743200" indent="0">
              <a:buNone/>
              <a:defRPr sz="1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00FC6F-5716-4026-85C5-A5F53F5096F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C6E126-2C43-47ED-9E4B-517E40E3660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 noProof="1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wrap="square" lIns="68580" tIns="34290" rIns="68580" bIns="34290" numCol="1" anchor="ctr" anchorCtr="0" compatLnSpc="1"/>
          <a:lstStyle>
            <a:lvl1pPr algn="r" eaLnBrk="0" hangingPunct="0">
              <a:defRPr sz="900">
                <a:solidFill>
                  <a:srgbClr val="898989"/>
                </a:solidFill>
              </a:defRPr>
            </a:lvl1pPr>
          </a:lstStyle>
          <a:p>
            <a:fld id="{4BF0C127-AF68-4034-B2DB-2C7FF44D877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3076" name="图片 28"/>
          <p:cNvSpPr>
            <a:spLocks noChangeAspect="1" noChangeArrowheads="1"/>
          </p:cNvSpPr>
          <p:nvPr/>
        </p:nvSpPr>
        <p:spPr bwMode="auto">
          <a:xfrm>
            <a:off x="203598" y="629841"/>
            <a:ext cx="8736806" cy="2341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endParaRPr lang="zh-CN" altLang="en-US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5" name="矩形 8"/>
          <p:cNvSpPr>
            <a:spLocks noChangeArrowheads="1"/>
          </p:cNvSpPr>
          <p:nvPr/>
        </p:nvSpPr>
        <p:spPr bwMode="auto">
          <a:xfrm>
            <a:off x="1984772" y="1779985"/>
            <a:ext cx="5828109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4100" b="1" spc="4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谢谢观看！</a:t>
            </a:r>
            <a:endParaRPr lang="zh-CN" altLang="en-US" sz="4100" b="1" spc="45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图片 11"/>
          <p:cNvSpPr>
            <a:spLocks noChangeAspect="1" noChangeArrowheads="1"/>
          </p:cNvSpPr>
          <p:nvPr/>
        </p:nvSpPr>
        <p:spPr bwMode="auto">
          <a:xfrm>
            <a:off x="4069556" y="3117056"/>
            <a:ext cx="1100138" cy="110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endParaRPr lang="zh-CN" altLang="en-US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Times New Roman" panose="02020603050405020304" pitchFamily="18" charset="0"/>
          <a:ea typeface="微软雅黑" panose="020B0503020204020204" pitchFamily="34" charset="-122"/>
          <a:cs typeface="Times New Roman" panose="02020603050405020304" pitchFamily="18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mes New Roman" panose="02020603050405020304" pitchFamily="18" charset="0"/>
          <a:ea typeface="微软雅黑" panose="020B0503020204020204" pitchFamily="34" charset="-122"/>
          <a:cs typeface="Times New Roman" panose="02020603050405020304" pitchFamily="18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Times New Roman" panose="02020603050405020304" pitchFamily="18" charset="0"/>
          <a:ea typeface="微软雅黑" panose="020B0503020204020204" pitchFamily="34" charset="-122"/>
          <a:cs typeface="Times New Roman" panose="02020603050405020304" pitchFamily="18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Times New Roman" panose="02020603050405020304" pitchFamily="18" charset="0"/>
          <a:ea typeface="微软雅黑" panose="020B0503020204020204" pitchFamily="34" charset="-122"/>
          <a:cs typeface="Times New Roman" panose="02020603050405020304" pitchFamily="18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Times New Roman" panose="02020603050405020304" pitchFamily="18" charset="0"/>
          <a:ea typeface="微软雅黑" panose="020B0503020204020204" pitchFamily="34" charset="-122"/>
          <a:cs typeface="Times New Roman" panose="02020603050405020304" pitchFamily="18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image" Target="../media/image2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image" Target="../media/image33.jpeg"/><Relationship Id="rId7" Type="http://schemas.openxmlformats.org/officeDocument/2006/relationships/image" Target="../media/image32.jpeg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2.GI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GIF"/><Relationship Id="rId1" Type="http://schemas.openxmlformats.org/officeDocument/2006/relationships/image" Target="../media/image5.GI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9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82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6" name="TextBox 2"/>
          <p:cNvSpPr txBox="1">
            <a:spLocks noChangeArrowheads="1"/>
          </p:cNvSpPr>
          <p:nvPr/>
        </p:nvSpPr>
        <p:spPr bwMode="auto">
          <a:xfrm>
            <a:off x="4882" y="1128100"/>
            <a:ext cx="6122194" cy="1523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zh-CN" sz="30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Module 2 Unit 2</a:t>
            </a:r>
            <a:endParaRPr lang="en-US" altLang="zh-CN" sz="3000" b="1" spc="225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ctr">
              <a:lnSpc>
                <a:spcPct val="150000"/>
              </a:lnSpc>
              <a:defRPr/>
            </a:pPr>
            <a:r>
              <a:rPr lang="en-US" altLang="zh-CN" sz="33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I'm drawing a picture.</a:t>
            </a:r>
            <a:endParaRPr lang="en-US" altLang="zh-CN" sz="3300" b="1" spc="225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5123" name="图片 1" descr="封面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22194" y="1128712"/>
            <a:ext cx="2953941" cy="4014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文本框 16386"/>
          <p:cNvSpPr txBox="1">
            <a:spLocks noChangeArrowheads="1"/>
          </p:cNvSpPr>
          <p:nvPr/>
        </p:nvSpPr>
        <p:spPr bwMode="auto">
          <a:xfrm>
            <a:off x="1494235" y="4000500"/>
            <a:ext cx="6210300" cy="1254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Clr>
                <a:schemeClr val="bg1"/>
              </a:buClr>
            </a:pPr>
            <a:r>
              <a:rPr lang="en-US" altLang="zh-CN" sz="5000" b="1">
                <a:latin typeface="Times New Roman" panose="02020603050405020304" pitchFamily="18" charset="0"/>
                <a:ea typeface="微软雅黑" panose="020B0503020204020204" pitchFamily="34" charset="-122"/>
              </a:rPr>
              <a:t>She is  danc</a:t>
            </a:r>
            <a:r>
              <a:rPr lang="en-US" altLang="zh-CN" sz="5000" b="1">
                <a:solidFill>
                  <a:srgbClr val="FF0066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r>
              <a:rPr lang="en-US" altLang="zh-CN" sz="5000" b="1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en-US" altLang="zh-CN" sz="50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6388" name="文本框 16387"/>
          <p:cNvSpPr txBox="1">
            <a:spLocks noChangeArrowheads="1"/>
          </p:cNvSpPr>
          <p:nvPr/>
        </p:nvSpPr>
        <p:spPr bwMode="auto">
          <a:xfrm>
            <a:off x="3303985" y="638175"/>
            <a:ext cx="4400550" cy="57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300" b="1">
                <a:latin typeface="Times New Roman" panose="02020603050405020304" pitchFamily="18" charset="0"/>
                <a:ea typeface="微软雅黑" panose="020B0503020204020204" pitchFamily="34" charset="-122"/>
              </a:rPr>
              <a:t>That’s Amy.</a:t>
            </a:r>
            <a:endParaRPr lang="en-US" altLang="zh-CN" sz="33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5363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676650" y="1319212"/>
            <a:ext cx="1500188" cy="268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文本框 17410"/>
          <p:cNvSpPr txBox="1">
            <a:spLocks noChangeArrowheads="1"/>
          </p:cNvSpPr>
          <p:nvPr/>
        </p:nvSpPr>
        <p:spPr bwMode="auto">
          <a:xfrm>
            <a:off x="2997994" y="608410"/>
            <a:ext cx="6615113" cy="577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300" b="1">
                <a:latin typeface="Times New Roman" panose="02020603050405020304" pitchFamily="18" charset="0"/>
                <a:ea typeface="微软雅黑" panose="020B0503020204020204" pitchFamily="34" charset="-122"/>
              </a:rPr>
              <a:t>That’s Lulu.</a:t>
            </a:r>
            <a:endParaRPr lang="en-US" altLang="zh-CN" sz="33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7412" name="文本框 17411"/>
          <p:cNvSpPr txBox="1">
            <a:spLocks noChangeArrowheads="1"/>
          </p:cNvSpPr>
          <p:nvPr/>
        </p:nvSpPr>
        <p:spPr bwMode="auto">
          <a:xfrm>
            <a:off x="1265635" y="4065985"/>
            <a:ext cx="6669881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Clr>
                <a:schemeClr val="bg1"/>
              </a:buClr>
            </a:pPr>
            <a:r>
              <a:rPr lang="en-US" altLang="zh-CN" sz="4500" b="1">
                <a:latin typeface="Times New Roman" panose="02020603050405020304" pitchFamily="18" charset="0"/>
                <a:ea typeface="微软雅黑" panose="020B0503020204020204" pitchFamily="34" charset="-122"/>
              </a:rPr>
              <a:t>She is read</a:t>
            </a:r>
            <a:r>
              <a:rPr lang="en-US" altLang="zh-CN" sz="45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r>
              <a:rPr lang="en-US" altLang="zh-CN" sz="4500" b="1">
                <a:latin typeface="Times New Roman" panose="02020603050405020304" pitchFamily="18" charset="0"/>
                <a:ea typeface="微软雅黑" panose="020B0503020204020204" pitchFamily="34" charset="-122"/>
              </a:rPr>
              <a:t> a book.</a:t>
            </a:r>
            <a:endParaRPr lang="en-US" altLang="zh-CN" sz="45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45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6387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90762" y="1344216"/>
            <a:ext cx="4014788" cy="252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18433"/>
          <p:cNvSpPr txBox="1">
            <a:spLocks noChangeArrowheads="1"/>
          </p:cNvSpPr>
          <p:nvPr/>
        </p:nvSpPr>
        <p:spPr bwMode="auto">
          <a:xfrm>
            <a:off x="2778919" y="641747"/>
            <a:ext cx="6615113" cy="577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300" b="1">
                <a:latin typeface="Times New Roman" panose="02020603050405020304" pitchFamily="18" charset="0"/>
                <a:ea typeface="微软雅黑" panose="020B0503020204020204" pitchFamily="34" charset="-122"/>
              </a:rPr>
              <a:t>That’s Daming.</a:t>
            </a:r>
            <a:endParaRPr lang="en-US" altLang="zh-CN" sz="33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8435" name="文本框 18434"/>
          <p:cNvSpPr txBox="1">
            <a:spLocks noChangeArrowheads="1"/>
          </p:cNvSpPr>
          <p:nvPr/>
        </p:nvSpPr>
        <p:spPr bwMode="auto">
          <a:xfrm>
            <a:off x="1375172" y="4087417"/>
            <a:ext cx="6210300" cy="197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Clr>
                <a:schemeClr val="bg1"/>
              </a:buClr>
            </a:pPr>
            <a:r>
              <a:rPr lang="en-US" altLang="zh-CN" sz="5000" b="1">
                <a:latin typeface="Times New Roman" panose="02020603050405020304" pitchFamily="18" charset="0"/>
                <a:ea typeface="微软雅黑" panose="020B0503020204020204" pitchFamily="34" charset="-122"/>
              </a:rPr>
              <a:t>He’s  swim</a:t>
            </a:r>
            <a:r>
              <a:rPr lang="en-US" altLang="zh-CN" sz="50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ming</a:t>
            </a:r>
            <a:r>
              <a:rPr lang="en-US" altLang="zh-CN" sz="5000" b="1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en-US" altLang="zh-CN" sz="50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50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7411" name="图片 18435" descr="16781469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971800" y="1171575"/>
            <a:ext cx="2571750" cy="2915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52227"/>
          <p:cNvSpPr txBox="1">
            <a:spLocks noChangeArrowheads="1"/>
          </p:cNvSpPr>
          <p:nvPr/>
        </p:nvSpPr>
        <p:spPr bwMode="auto">
          <a:xfrm>
            <a:off x="3114675" y="785812"/>
            <a:ext cx="3509963" cy="57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300" b="1">
                <a:latin typeface="Times New Roman" panose="02020603050405020304" pitchFamily="18" charset="0"/>
                <a:ea typeface="微软雅黑" panose="020B0503020204020204" pitchFamily="34" charset="-122"/>
              </a:rPr>
              <a:t>That’s a boy.</a:t>
            </a:r>
            <a:endParaRPr lang="en-US" altLang="zh-CN" sz="33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8434" name="文本框 1"/>
          <p:cNvSpPr txBox="1">
            <a:spLocks noChangeArrowheads="1"/>
          </p:cNvSpPr>
          <p:nvPr/>
        </p:nvSpPr>
        <p:spPr bwMode="auto">
          <a:xfrm>
            <a:off x="2096691" y="3980260"/>
            <a:ext cx="6066234" cy="831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000" b="1">
                <a:latin typeface="Times New Roman" panose="02020603050405020304" pitchFamily="18" charset="0"/>
                <a:ea typeface="微软雅黑" panose="020B0503020204020204" pitchFamily="34" charset="-122"/>
              </a:rPr>
              <a:t>He is play</a:t>
            </a:r>
            <a:r>
              <a:rPr lang="en-US" altLang="zh-CN" sz="50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r>
              <a:rPr lang="en-US" altLang="zh-CN" sz="5000" b="1">
                <a:latin typeface="Times New Roman" panose="02020603050405020304" pitchFamily="18" charset="0"/>
                <a:ea typeface="微软雅黑" panose="020B0503020204020204" pitchFamily="34" charset="-122"/>
              </a:rPr>
              <a:t> football.</a:t>
            </a:r>
            <a:endParaRPr lang="en-US" altLang="zh-CN" sz="50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8435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692129" y="1769269"/>
            <a:ext cx="1659731" cy="2210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ndAc>
      <p:stSnd>
        <p:snd r:embed="rId2" name="type.wav"/>
      </p:stSnd>
    </p:sndAc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文本占位符 53250" descr="29ff20b513e722b373a30107d29ab590"/>
          <p:cNvPicPr>
            <a:picLocks noChangeAspect="1" noChangeArrowheads="1"/>
          </p:cNvPicPr>
          <p:nvPr>
            <p:ph type="body"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1522810" y="1395413"/>
            <a:ext cx="5345906" cy="2724150"/>
          </a:xfrm>
        </p:spPr>
      </p:pic>
      <p:sp>
        <p:nvSpPr>
          <p:cNvPr id="53252" name="矩形 53251"/>
          <p:cNvSpPr/>
          <p:nvPr/>
        </p:nvSpPr>
        <p:spPr>
          <a:xfrm>
            <a:off x="839392" y="4119563"/>
            <a:ext cx="7879556" cy="83105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50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She’s listen</a:t>
            </a:r>
            <a:r>
              <a:rPr lang="en-US" altLang="zh-CN" sz="5000" b="1" noProof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ing</a:t>
            </a:r>
            <a:r>
              <a:rPr lang="en-US" altLang="zh-CN" sz="50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to the radio.</a:t>
            </a:r>
            <a:endParaRPr lang="en-US" altLang="zh-CN" sz="5000" b="1" noProof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3253" name="文本框 53252"/>
          <p:cNvSpPr txBox="1">
            <a:spLocks noChangeArrowheads="1"/>
          </p:cNvSpPr>
          <p:nvPr/>
        </p:nvSpPr>
        <p:spPr bwMode="auto">
          <a:xfrm>
            <a:off x="1850231" y="728662"/>
            <a:ext cx="6615113" cy="57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3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That’s Daming’s mother.</a:t>
            </a:r>
            <a:endParaRPr lang="en-US" altLang="zh-CN" sz="3300" b="1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/>
      <p:bldP spid="5325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文本框 19458"/>
          <p:cNvSpPr txBox="1">
            <a:spLocks noChangeArrowheads="1"/>
          </p:cNvSpPr>
          <p:nvPr/>
        </p:nvSpPr>
        <p:spPr bwMode="auto">
          <a:xfrm>
            <a:off x="2350294" y="704850"/>
            <a:ext cx="6615113" cy="57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300" b="1">
                <a:latin typeface="Times New Roman" panose="02020603050405020304" pitchFamily="18" charset="0"/>
                <a:ea typeface="微软雅黑" panose="020B0503020204020204" pitchFamily="34" charset="-122"/>
              </a:rPr>
              <a:t>That’s Sam’s grandpa.</a:t>
            </a:r>
            <a:endParaRPr lang="en-US" altLang="zh-CN" sz="33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9460" name="文本框 19459"/>
          <p:cNvSpPr txBox="1">
            <a:spLocks noChangeArrowheads="1"/>
          </p:cNvSpPr>
          <p:nvPr/>
        </p:nvSpPr>
        <p:spPr bwMode="auto">
          <a:xfrm>
            <a:off x="1064419" y="3998119"/>
            <a:ext cx="7489031" cy="831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Clr>
                <a:schemeClr val="bg1"/>
              </a:buClr>
            </a:pPr>
            <a:r>
              <a:rPr lang="en-US" altLang="zh-CN" sz="5000" b="1">
                <a:latin typeface="Times New Roman" panose="02020603050405020304" pitchFamily="18" charset="0"/>
                <a:ea typeface="微软雅黑" panose="020B0503020204020204" pitchFamily="34" charset="-122"/>
              </a:rPr>
              <a:t>He is read</a:t>
            </a:r>
            <a:r>
              <a:rPr lang="en-US" altLang="zh-CN" sz="50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r>
              <a:rPr lang="en-US" altLang="zh-CN" sz="5000" b="1">
                <a:latin typeface="Times New Roman" panose="02020603050405020304" pitchFamily="18" charset="0"/>
                <a:ea typeface="微软雅黑" panose="020B0503020204020204" pitchFamily="34" charset="-122"/>
              </a:rPr>
              <a:t> a newspaper </a:t>
            </a:r>
            <a:r>
              <a:rPr lang="en-US" altLang="zh-CN" sz="5000" b="1" i="1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en-US" altLang="zh-CN" sz="50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0483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95600" y="1437085"/>
            <a:ext cx="3606404" cy="2561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文本框 20482"/>
          <p:cNvSpPr txBox="1">
            <a:spLocks noChangeArrowheads="1"/>
          </p:cNvSpPr>
          <p:nvPr/>
        </p:nvSpPr>
        <p:spPr bwMode="auto">
          <a:xfrm>
            <a:off x="3328988" y="837010"/>
            <a:ext cx="5183981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300" b="1">
                <a:latin typeface="Times New Roman" panose="02020603050405020304" pitchFamily="18" charset="0"/>
                <a:ea typeface="微软雅黑" panose="020B0503020204020204" pitchFamily="34" charset="-122"/>
              </a:rPr>
              <a:t>That’s Tom.</a:t>
            </a:r>
            <a:endParaRPr lang="en-US" altLang="zh-CN" sz="33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0484" name="文本框 20483"/>
          <p:cNvSpPr txBox="1">
            <a:spLocks noChangeArrowheads="1"/>
          </p:cNvSpPr>
          <p:nvPr/>
        </p:nvSpPr>
        <p:spPr bwMode="auto">
          <a:xfrm>
            <a:off x="935831" y="3944542"/>
            <a:ext cx="7577138" cy="831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Clr>
                <a:schemeClr val="bg1"/>
              </a:buClr>
            </a:pPr>
            <a:r>
              <a:rPr lang="en-US" altLang="zh-CN" sz="5000" b="1">
                <a:latin typeface="Times New Roman" panose="02020603050405020304" pitchFamily="18" charset="0"/>
                <a:ea typeface="微软雅黑" panose="020B0503020204020204" pitchFamily="34" charset="-122"/>
              </a:rPr>
              <a:t>He is listen</a:t>
            </a:r>
            <a:r>
              <a:rPr lang="en-US" altLang="zh-CN" sz="50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 </a:t>
            </a:r>
            <a:r>
              <a:rPr lang="en-US" altLang="zh-CN" sz="5000" b="1">
                <a:latin typeface="Times New Roman" panose="02020603050405020304" pitchFamily="18" charset="0"/>
                <a:ea typeface="微软雅黑" panose="020B0503020204020204" pitchFamily="34" charset="-122"/>
              </a:rPr>
              <a:t>to the radio</a:t>
            </a:r>
            <a:r>
              <a:rPr lang="en-US" altLang="zh-CN" sz="5000" b="1" i="1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en-US" altLang="zh-CN" sz="50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1507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900363" y="1413273"/>
            <a:ext cx="3648075" cy="2583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框 55298"/>
          <p:cNvSpPr txBox="1">
            <a:spLocks noChangeArrowheads="1"/>
          </p:cNvSpPr>
          <p:nvPr/>
        </p:nvSpPr>
        <p:spPr bwMode="auto">
          <a:xfrm>
            <a:off x="1134666" y="1208485"/>
            <a:ext cx="4494609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300" b="1">
                <a:latin typeface="Times New Roman" panose="02020603050405020304" pitchFamily="18" charset="0"/>
                <a:ea typeface="微软雅黑" panose="020B0503020204020204" pitchFamily="34" charset="-122"/>
              </a:rPr>
              <a:t>What’s Becky doing ?</a:t>
            </a:r>
            <a:endParaRPr lang="en-US" altLang="zh-CN" sz="33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5300" name="文本框 55299"/>
          <p:cNvSpPr txBox="1">
            <a:spLocks noChangeArrowheads="1"/>
          </p:cNvSpPr>
          <p:nvPr/>
        </p:nvSpPr>
        <p:spPr bwMode="auto">
          <a:xfrm>
            <a:off x="1134666" y="2458642"/>
            <a:ext cx="1997869" cy="838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000" b="1">
                <a:latin typeface="Times New Roman" panose="02020603050405020304" pitchFamily="18" charset="0"/>
                <a:ea typeface="微软雅黑" panose="020B0503020204020204" pitchFamily="34" charset="-122"/>
              </a:rPr>
              <a:t>She’s </a:t>
            </a:r>
            <a:endParaRPr lang="en-US" altLang="zh-CN" sz="50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5301" name="文本框 55300"/>
          <p:cNvSpPr txBox="1">
            <a:spLocks noChangeArrowheads="1"/>
          </p:cNvSpPr>
          <p:nvPr/>
        </p:nvSpPr>
        <p:spPr bwMode="auto">
          <a:xfrm>
            <a:off x="3388519" y="1882378"/>
            <a:ext cx="331351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300" b="1">
                <a:latin typeface="Times New Roman" panose="02020603050405020304" pitchFamily="18" charset="0"/>
                <a:ea typeface="微软雅黑" panose="020B0503020204020204" pitchFamily="34" charset="-122"/>
              </a:rPr>
              <a:t>writ</a:t>
            </a:r>
            <a:r>
              <a:rPr lang="en-US" altLang="zh-CN" sz="33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r>
              <a:rPr lang="en-US" altLang="zh-CN" sz="33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3300" b="1">
                <a:latin typeface="Times New Roman" panose="02020603050405020304" pitchFamily="18" charset="0"/>
                <a:ea typeface="微软雅黑" panose="020B0503020204020204" pitchFamily="34" charset="-122"/>
              </a:rPr>
              <a:t>a letter</a:t>
            </a:r>
            <a:endParaRPr lang="en-US" altLang="zh-CN" sz="33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5302" name="文本框 55301"/>
          <p:cNvSpPr txBox="1">
            <a:spLocks noChangeArrowheads="1"/>
          </p:cNvSpPr>
          <p:nvPr/>
        </p:nvSpPr>
        <p:spPr bwMode="auto">
          <a:xfrm>
            <a:off x="7168754" y="2680097"/>
            <a:ext cx="253916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5303" name="文本框 55302"/>
          <p:cNvSpPr txBox="1">
            <a:spLocks noChangeArrowheads="1"/>
          </p:cNvSpPr>
          <p:nvPr/>
        </p:nvSpPr>
        <p:spPr bwMode="auto">
          <a:xfrm>
            <a:off x="3349228" y="2674144"/>
            <a:ext cx="3780234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300" b="1">
                <a:latin typeface="Times New Roman" panose="02020603050405020304" pitchFamily="18" charset="0"/>
                <a:ea typeface="微软雅黑" panose="020B0503020204020204" pitchFamily="34" charset="-122"/>
              </a:rPr>
              <a:t>draw</a:t>
            </a:r>
            <a:r>
              <a:rPr lang="en-US" altLang="zh-CN" sz="33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r>
              <a:rPr lang="en-US" altLang="zh-CN" sz="33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3300" b="1">
                <a:latin typeface="Times New Roman" panose="02020603050405020304" pitchFamily="18" charset="0"/>
                <a:ea typeface="微软雅黑" panose="020B0503020204020204" pitchFamily="34" charset="-122"/>
              </a:rPr>
              <a:t>a picture</a:t>
            </a:r>
            <a:endParaRPr lang="en-US" altLang="zh-CN" sz="33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5304" name="文本框 55303"/>
          <p:cNvSpPr txBox="1">
            <a:spLocks noChangeArrowheads="1"/>
          </p:cNvSpPr>
          <p:nvPr/>
        </p:nvSpPr>
        <p:spPr bwMode="auto">
          <a:xfrm>
            <a:off x="3388519" y="3483768"/>
            <a:ext cx="3912394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300" b="1">
                <a:latin typeface="Times New Roman" panose="02020603050405020304" pitchFamily="18" charset="0"/>
                <a:ea typeface="微软雅黑" panose="020B0503020204020204" pitchFamily="34" charset="-122"/>
              </a:rPr>
              <a:t>colour</a:t>
            </a:r>
            <a:r>
              <a:rPr lang="en-US" altLang="zh-CN" sz="33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r>
              <a:rPr lang="en-US" altLang="zh-CN" sz="33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3300" b="1">
                <a:latin typeface="Times New Roman" panose="02020603050405020304" pitchFamily="18" charset="0"/>
                <a:ea typeface="微软雅黑" panose="020B0503020204020204" pitchFamily="34" charset="-122"/>
              </a:rPr>
              <a:t>a picture</a:t>
            </a:r>
            <a:endParaRPr lang="en-US" altLang="zh-CN" sz="33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5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5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53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53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3" grpId="0"/>
      <p:bldP spid="5530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5632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65835" y="1588294"/>
            <a:ext cx="3114675" cy="2093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4" name="文本框 56322"/>
          <p:cNvSpPr txBox="1">
            <a:spLocks noChangeArrowheads="1"/>
          </p:cNvSpPr>
          <p:nvPr/>
        </p:nvSpPr>
        <p:spPr bwMode="auto">
          <a:xfrm>
            <a:off x="2162175" y="965597"/>
            <a:ext cx="4329113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What’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s</a:t>
            </a: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 Becky do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6324" name="文本框 56323"/>
          <p:cNvSpPr txBox="1">
            <a:spLocks noChangeArrowheads="1"/>
          </p:cNvSpPr>
          <p:nvPr/>
        </p:nvSpPr>
        <p:spPr bwMode="auto">
          <a:xfrm>
            <a:off x="2176463" y="3881437"/>
            <a:ext cx="4308872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She’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s</a:t>
            </a: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 writ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 a letter.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34819" descr="u=691698056,2164177504&amp;fm=52&amp;gp=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972992" y="1065610"/>
            <a:ext cx="2630090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1" name="文本框 34820"/>
          <p:cNvSpPr txBox="1">
            <a:spLocks noChangeArrowheads="1"/>
          </p:cNvSpPr>
          <p:nvPr/>
        </p:nvSpPr>
        <p:spPr bwMode="auto">
          <a:xfrm>
            <a:off x="1872854" y="3570685"/>
            <a:ext cx="2591990" cy="760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500" b="1">
                <a:latin typeface="Times New Roman" panose="02020603050405020304" pitchFamily="18" charset="0"/>
                <a:ea typeface="微软雅黑" panose="020B0503020204020204" pitchFamily="34" charset="-122"/>
              </a:rPr>
              <a:t>write  </a:t>
            </a:r>
            <a:r>
              <a:rPr lang="en-US" altLang="zh-CN" sz="4500">
                <a:latin typeface="Times New Roman" panose="02020603050405020304" pitchFamily="18" charset="0"/>
                <a:ea typeface="微软雅黑" panose="020B0503020204020204" pitchFamily="34" charset="-122"/>
              </a:rPr>
              <a:t>-</a:t>
            </a:r>
            <a:endParaRPr lang="en-US" altLang="zh-CN" sz="45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4822" name="文本框 34821"/>
          <p:cNvSpPr txBox="1">
            <a:spLocks noChangeArrowheads="1"/>
          </p:cNvSpPr>
          <p:nvPr/>
        </p:nvSpPr>
        <p:spPr bwMode="auto">
          <a:xfrm>
            <a:off x="4033838" y="3570685"/>
            <a:ext cx="2537222" cy="760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500" b="1">
                <a:latin typeface="Times New Roman" panose="02020603050405020304" pitchFamily="18" charset="0"/>
                <a:ea typeface="微软雅黑" panose="020B0503020204020204" pitchFamily="34" charset="-122"/>
              </a:rPr>
              <a:t>writ</a:t>
            </a:r>
            <a:r>
              <a:rPr lang="en-US" altLang="zh-CN" sz="45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endParaRPr lang="en-US" altLang="zh-CN" sz="45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4823" name="文本框 34822"/>
          <p:cNvSpPr txBox="1">
            <a:spLocks noChangeArrowheads="1"/>
          </p:cNvSpPr>
          <p:nvPr/>
        </p:nvSpPr>
        <p:spPr bwMode="auto">
          <a:xfrm>
            <a:off x="1872854" y="2851548"/>
            <a:ext cx="5292328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100" b="1">
                <a:latin typeface="Times New Roman" panose="02020603050405020304" pitchFamily="18" charset="0"/>
                <a:ea typeface="微软雅黑" panose="020B0503020204020204" pitchFamily="34" charset="-122"/>
              </a:rPr>
              <a:t>He’s writ</a:t>
            </a:r>
            <a:r>
              <a:rPr lang="en-US" altLang="zh-CN" sz="41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 </a:t>
            </a:r>
            <a:r>
              <a:rPr lang="en-US" altLang="zh-CN" sz="4100" b="1">
                <a:latin typeface="Times New Roman" panose="02020603050405020304" pitchFamily="18" charset="0"/>
                <a:ea typeface="微软雅黑" panose="020B0503020204020204" pitchFamily="34" charset="-122"/>
              </a:rPr>
              <a:t>a letter.</a:t>
            </a:r>
            <a:endParaRPr lang="en-US" altLang="zh-CN" sz="41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/>
      <p:bldP spid="34822" grpId="0"/>
      <p:bldP spid="348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图片 2051" descr="read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28812" y="1353741"/>
            <a:ext cx="871538" cy="82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图片 2052" descr="TZ_0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5963" y="2541985"/>
            <a:ext cx="765572" cy="820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图片 2053" descr="2008581071740677801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20466" y="2974181"/>
            <a:ext cx="1195388" cy="172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5" name="文本框 2054"/>
          <p:cNvSpPr txBox="1">
            <a:spLocks noChangeArrowheads="1"/>
          </p:cNvSpPr>
          <p:nvPr/>
        </p:nvSpPr>
        <p:spPr bwMode="auto">
          <a:xfrm>
            <a:off x="3332560" y="1300163"/>
            <a:ext cx="1916906" cy="898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read -</a:t>
            </a:r>
            <a:r>
              <a:rPr lang="en-US" altLang="zh-CN" sz="5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en-US" altLang="zh-CN" sz="5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056" name="文本框 2055"/>
          <p:cNvSpPr txBox="1">
            <a:spLocks noChangeArrowheads="1"/>
          </p:cNvSpPr>
          <p:nvPr/>
        </p:nvSpPr>
        <p:spPr bwMode="auto">
          <a:xfrm>
            <a:off x="5006578" y="1246585"/>
            <a:ext cx="2213372" cy="991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read</a:t>
            </a:r>
            <a:r>
              <a:rPr lang="en-US" altLang="zh-CN" sz="4100" b="1" i="1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r>
              <a:rPr lang="en-US" altLang="zh-CN" sz="6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en-US" altLang="zh-CN" sz="60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057" name="文本框 2056"/>
          <p:cNvSpPr txBox="1">
            <a:spLocks noChangeArrowheads="1"/>
          </p:cNvSpPr>
          <p:nvPr/>
        </p:nvSpPr>
        <p:spPr bwMode="auto">
          <a:xfrm>
            <a:off x="3386138" y="2595563"/>
            <a:ext cx="1916906" cy="898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play -</a:t>
            </a:r>
            <a:r>
              <a:rPr lang="en-US" altLang="zh-CN" sz="5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en-US" altLang="zh-CN" sz="5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058" name="文本框 2057"/>
          <p:cNvSpPr txBox="1">
            <a:spLocks noChangeArrowheads="1"/>
          </p:cNvSpPr>
          <p:nvPr/>
        </p:nvSpPr>
        <p:spPr bwMode="auto">
          <a:xfrm>
            <a:off x="4844654" y="2758679"/>
            <a:ext cx="2159794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play</a:t>
            </a:r>
            <a:r>
              <a:rPr lang="en-US" altLang="zh-CN" sz="4100" b="1" i="1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endParaRPr lang="en-US" altLang="zh-CN" sz="4100" b="1" i="1" dirty="0">
              <a:solidFill>
                <a:srgbClr val="FF33CC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059" name="文本框 2058"/>
          <p:cNvSpPr txBox="1">
            <a:spLocks noChangeArrowheads="1"/>
          </p:cNvSpPr>
          <p:nvPr/>
        </p:nvSpPr>
        <p:spPr bwMode="auto">
          <a:xfrm>
            <a:off x="3332560" y="3945731"/>
            <a:ext cx="2388394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listen -</a:t>
            </a:r>
            <a:endParaRPr lang="en-US" altLang="zh-CN" sz="4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060" name="文本框 2059"/>
          <p:cNvSpPr txBox="1">
            <a:spLocks noChangeArrowheads="1"/>
          </p:cNvSpPr>
          <p:nvPr/>
        </p:nvSpPr>
        <p:spPr bwMode="auto">
          <a:xfrm>
            <a:off x="5114926" y="3676650"/>
            <a:ext cx="2356247" cy="1083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listen</a:t>
            </a:r>
            <a:r>
              <a:rPr lang="en-US" altLang="zh-CN" sz="4100" b="1" i="1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r>
              <a:rPr lang="en-US" altLang="zh-CN" sz="66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en-US" altLang="zh-CN" sz="66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178" name="文本框 2061"/>
          <p:cNvSpPr txBox="1">
            <a:spLocks noChangeArrowheads="1"/>
          </p:cNvSpPr>
          <p:nvPr/>
        </p:nvSpPr>
        <p:spPr bwMode="auto">
          <a:xfrm>
            <a:off x="1985963" y="628651"/>
            <a:ext cx="5347097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chemeClr val="hlin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现在进行时：</a:t>
            </a:r>
            <a:r>
              <a:rPr lang="en-US" altLang="zh-CN" sz="3600" b="1" dirty="0">
                <a:solidFill>
                  <a:schemeClr val="hlin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be+</a:t>
            </a:r>
            <a:r>
              <a:rPr lang="zh-CN" altLang="en-US" sz="3600" b="1" dirty="0">
                <a:solidFill>
                  <a:schemeClr val="hlin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动词</a:t>
            </a:r>
            <a:r>
              <a:rPr lang="en-US" altLang="zh-CN" sz="3600" b="1" dirty="0" err="1">
                <a:solidFill>
                  <a:schemeClr val="hlin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endParaRPr lang="en-US" altLang="zh-CN" sz="3600" b="1" dirty="0">
              <a:solidFill>
                <a:schemeClr val="hlin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179" name="矩形 9"/>
          <p:cNvSpPr>
            <a:spLocks noChangeArrowheads="1"/>
          </p:cNvSpPr>
          <p:nvPr/>
        </p:nvSpPr>
        <p:spPr bwMode="auto">
          <a:xfrm>
            <a:off x="109538" y="716757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r>
              <a:rPr lang="zh-CN" altLang="en-US" sz="1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创设情境</a:t>
            </a:r>
            <a:endParaRPr lang="zh-CN" altLang="en-US" sz="15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5" grpId="0"/>
      <p:bldP spid="2056" grpId="0"/>
      <p:bldP spid="2057" grpId="0"/>
      <p:bldP spid="2058" grpId="0"/>
      <p:bldP spid="2059" grpId="0"/>
      <p:bldP spid="206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57345" descr="QQ截图2013031811105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46785" y="1656160"/>
            <a:ext cx="3157538" cy="210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2" name="文本框 57346"/>
          <p:cNvSpPr txBox="1">
            <a:spLocks noChangeArrowheads="1"/>
          </p:cNvSpPr>
          <p:nvPr/>
        </p:nvSpPr>
        <p:spPr bwMode="auto">
          <a:xfrm>
            <a:off x="2260997" y="909637"/>
            <a:ext cx="4329113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What’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s</a:t>
            </a: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 Becky do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7348" name="文本框 57347"/>
          <p:cNvSpPr txBox="1">
            <a:spLocks noChangeArrowheads="1"/>
          </p:cNvSpPr>
          <p:nvPr/>
        </p:nvSpPr>
        <p:spPr bwMode="auto">
          <a:xfrm>
            <a:off x="2206228" y="3879056"/>
            <a:ext cx="4910138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She’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s</a:t>
            </a: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 draw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 a picture.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58369" descr="QQ截图2013031811111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43213" y="1613297"/>
            <a:ext cx="3278981" cy="2128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文本框 58370"/>
          <p:cNvSpPr txBox="1">
            <a:spLocks noChangeArrowheads="1"/>
          </p:cNvSpPr>
          <p:nvPr/>
        </p:nvSpPr>
        <p:spPr bwMode="auto">
          <a:xfrm>
            <a:off x="2195512" y="965597"/>
            <a:ext cx="4329113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What’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s</a:t>
            </a: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 Becky do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8372" name="文本框 58371"/>
          <p:cNvSpPr txBox="1">
            <a:spLocks noChangeArrowheads="1"/>
          </p:cNvSpPr>
          <p:nvPr/>
        </p:nvSpPr>
        <p:spPr bwMode="auto">
          <a:xfrm>
            <a:off x="1708548" y="3935016"/>
            <a:ext cx="5525690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She’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s</a:t>
            </a: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 colour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 the picture.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33795" descr="035011011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46835" y="844154"/>
            <a:ext cx="2057400" cy="2159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7" name="文本框 33796"/>
          <p:cNvSpPr txBox="1">
            <a:spLocks noChangeArrowheads="1"/>
          </p:cNvSpPr>
          <p:nvPr/>
        </p:nvSpPr>
        <p:spPr bwMode="auto">
          <a:xfrm>
            <a:off x="2627710" y="3003948"/>
            <a:ext cx="194429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draw</a:t>
            </a:r>
            <a:r>
              <a:rPr lang="en-US" altLang="zh-CN" sz="4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-</a:t>
            </a:r>
            <a:endParaRPr lang="en-US" altLang="zh-CN" sz="4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3798" name="文本框 33797"/>
          <p:cNvSpPr txBox="1">
            <a:spLocks noChangeArrowheads="1"/>
          </p:cNvSpPr>
          <p:nvPr/>
        </p:nvSpPr>
        <p:spPr bwMode="auto">
          <a:xfrm>
            <a:off x="4031457" y="3003948"/>
            <a:ext cx="2537222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100" b="1">
                <a:latin typeface="Times New Roman" panose="02020603050405020304" pitchFamily="18" charset="0"/>
                <a:ea typeface="微软雅黑" panose="020B0503020204020204" pitchFamily="34" charset="-122"/>
              </a:rPr>
              <a:t>draw</a:t>
            </a:r>
            <a:r>
              <a:rPr lang="en-US" altLang="zh-CN" sz="41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endParaRPr lang="en-US" altLang="zh-CN" sz="41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3799" name="文本框 33798"/>
          <p:cNvSpPr txBox="1">
            <a:spLocks noChangeArrowheads="1"/>
          </p:cNvSpPr>
          <p:nvPr/>
        </p:nvSpPr>
        <p:spPr bwMode="auto">
          <a:xfrm>
            <a:off x="1331119" y="3759994"/>
            <a:ext cx="6318647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100" b="1">
                <a:latin typeface="Times New Roman" panose="02020603050405020304" pitchFamily="18" charset="0"/>
                <a:ea typeface="微软雅黑" panose="020B0503020204020204" pitchFamily="34" charset="-122"/>
              </a:rPr>
              <a:t>She’</a:t>
            </a:r>
            <a:r>
              <a:rPr lang="en-US" altLang="zh-CN" sz="41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s</a:t>
            </a:r>
            <a:r>
              <a:rPr lang="en-US" altLang="zh-CN" sz="4100" b="1">
                <a:latin typeface="Times New Roman" panose="02020603050405020304" pitchFamily="18" charset="0"/>
                <a:ea typeface="微软雅黑" panose="020B0503020204020204" pitchFamily="34" charset="-122"/>
              </a:rPr>
              <a:t> draw</a:t>
            </a:r>
            <a:r>
              <a:rPr lang="en-US" altLang="zh-CN" sz="41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r>
              <a:rPr lang="en-US" altLang="zh-CN" sz="4100" b="1">
                <a:latin typeface="Times New Roman" panose="02020603050405020304" pitchFamily="18" charset="0"/>
                <a:ea typeface="微软雅黑" panose="020B0503020204020204" pitchFamily="34" charset="-122"/>
              </a:rPr>
              <a:t> a picture.</a:t>
            </a:r>
            <a:endParaRPr lang="en-US" altLang="zh-CN" sz="41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7653" name="矩形 11"/>
          <p:cNvSpPr>
            <a:spLocks noChangeArrowheads="1"/>
          </p:cNvSpPr>
          <p:nvPr/>
        </p:nvSpPr>
        <p:spPr bwMode="auto">
          <a:xfrm>
            <a:off x="2381" y="688182"/>
            <a:ext cx="1547813" cy="602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sz="1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自主或小组探究</a:t>
            </a:r>
            <a:endParaRPr lang="en-US" altLang="zh-CN" sz="15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ctr" eaLnBrk="0" hangingPunct="0"/>
            <a:r>
              <a:rPr lang="zh-CN" altLang="en-US" sz="1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之活动探究</a:t>
            </a:r>
            <a:endParaRPr lang="zh-CN" altLang="en-US" sz="15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/>
      <p:bldP spid="3379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35843" descr="1533237_b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12256" y="1204913"/>
            <a:ext cx="3509963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5" name="文本框 35844"/>
          <p:cNvSpPr txBox="1">
            <a:spLocks noChangeArrowheads="1"/>
          </p:cNvSpPr>
          <p:nvPr/>
        </p:nvSpPr>
        <p:spPr bwMode="auto">
          <a:xfrm>
            <a:off x="2424113" y="3245644"/>
            <a:ext cx="2807494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100" b="1">
                <a:latin typeface="Times New Roman" panose="02020603050405020304" pitchFamily="18" charset="0"/>
                <a:ea typeface="微软雅黑" panose="020B0503020204020204" pitchFamily="34" charset="-122"/>
              </a:rPr>
              <a:t>colour  -</a:t>
            </a:r>
            <a:endParaRPr lang="en-US" altLang="zh-CN" sz="41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5846" name="文本框 35845"/>
          <p:cNvSpPr txBox="1">
            <a:spLocks noChangeArrowheads="1"/>
          </p:cNvSpPr>
          <p:nvPr/>
        </p:nvSpPr>
        <p:spPr bwMode="auto">
          <a:xfrm>
            <a:off x="4800600" y="3245644"/>
            <a:ext cx="2538413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100" b="1">
                <a:latin typeface="Times New Roman" panose="02020603050405020304" pitchFamily="18" charset="0"/>
                <a:ea typeface="微软雅黑" panose="020B0503020204020204" pitchFamily="34" charset="-122"/>
              </a:rPr>
              <a:t>colour</a:t>
            </a:r>
            <a:r>
              <a:rPr lang="en-US" altLang="zh-CN" sz="41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endParaRPr lang="en-US" altLang="zh-CN" sz="41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5847" name="文本框 35846"/>
          <p:cNvSpPr txBox="1">
            <a:spLocks noChangeArrowheads="1"/>
          </p:cNvSpPr>
          <p:nvPr/>
        </p:nvSpPr>
        <p:spPr bwMode="auto">
          <a:xfrm>
            <a:off x="1839516" y="4054079"/>
            <a:ext cx="6777038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100" b="1">
                <a:latin typeface="Times New Roman" panose="02020603050405020304" pitchFamily="18" charset="0"/>
                <a:ea typeface="微软雅黑" panose="020B0503020204020204" pitchFamily="34" charset="-122"/>
              </a:rPr>
              <a:t>She’</a:t>
            </a:r>
            <a:r>
              <a:rPr lang="en-US" altLang="zh-CN" sz="41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s</a:t>
            </a:r>
            <a:r>
              <a:rPr lang="en-US" altLang="zh-CN" sz="4100" b="1">
                <a:latin typeface="Times New Roman" panose="02020603050405020304" pitchFamily="18" charset="0"/>
                <a:ea typeface="微软雅黑" panose="020B0503020204020204" pitchFamily="34" charset="-122"/>
              </a:rPr>
              <a:t> colour</a:t>
            </a:r>
            <a:r>
              <a:rPr lang="en-US" altLang="zh-CN" sz="41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r>
              <a:rPr lang="en-US" altLang="zh-CN" sz="4100" b="1">
                <a:latin typeface="Times New Roman" panose="02020603050405020304" pitchFamily="18" charset="0"/>
                <a:ea typeface="微软雅黑" panose="020B0503020204020204" pitchFamily="34" charset="-122"/>
              </a:rPr>
              <a:t> the picture.</a:t>
            </a:r>
            <a:endParaRPr lang="en-US" altLang="zh-CN" sz="41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/>
      <p:bldP spid="35846" grpId="0"/>
      <p:bldP spid="3584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标题 36865"/>
          <p:cNvSpPr>
            <a:spLocks noGrp="1" noChangeArrowheads="1"/>
          </p:cNvSpPr>
          <p:nvPr>
            <p:ph type="title"/>
          </p:nvPr>
        </p:nvSpPr>
        <p:spPr>
          <a:xfrm>
            <a:off x="2238375" y="648891"/>
            <a:ext cx="6405563" cy="857250"/>
          </a:xfrm>
        </p:spPr>
        <p:txBody>
          <a:bodyPr/>
          <a:lstStyle/>
          <a:p>
            <a:r>
              <a:rPr lang="en-US" altLang="zh-CN" sz="3000" b="1">
                <a:latin typeface="Times New Roman" panose="02020603050405020304" pitchFamily="18" charset="0"/>
              </a:rPr>
              <a:t>What 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</a:rPr>
              <a:t>are </a:t>
            </a:r>
            <a:r>
              <a:rPr lang="en-US" altLang="zh-CN" sz="3000" b="1">
                <a:latin typeface="Times New Roman" panose="02020603050405020304" pitchFamily="18" charset="0"/>
              </a:rPr>
              <a:t>you do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</a:rPr>
              <a:t>ing</a:t>
            </a:r>
            <a:r>
              <a:rPr lang="en-US" altLang="zh-CN" sz="3000" b="1">
                <a:latin typeface="Times New Roman" panose="02020603050405020304" pitchFamily="18" charset="0"/>
              </a:rPr>
              <a:t>?</a:t>
            </a:r>
            <a:br>
              <a:rPr lang="en-US" altLang="zh-CN" sz="3000" b="1">
                <a:latin typeface="Times New Roman" panose="02020603050405020304" pitchFamily="18" charset="0"/>
              </a:rPr>
            </a:br>
            <a:r>
              <a:rPr lang="zh-CN" altLang="en-US" sz="3000" b="1">
                <a:latin typeface="微软雅黑" panose="020B0503020204020204" pitchFamily="34" charset="-122"/>
                <a:ea typeface="微软雅黑" panose="020B0503020204020204" pitchFamily="34" charset="-122"/>
              </a:rPr>
              <a:t>你正在做什么？</a:t>
            </a:r>
            <a:endParaRPr lang="zh-CN" altLang="en-US" sz="3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698" name="图片 36873" descr="read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813447" y="3463529"/>
            <a:ext cx="1295400" cy="1296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图片 36874" descr="u=691698056,2164177504&amp;fm=52&amp;gp=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24388" y="3425429"/>
            <a:ext cx="1651397" cy="1334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图片 36875" descr="035011011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39866" y="1596628"/>
            <a:ext cx="1635919" cy="1641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图片 36876" descr="1533237_b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66788" y="1619250"/>
            <a:ext cx="1620441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2" name="图片 36877" descr="200762313502962_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91275" y="3293269"/>
            <a:ext cx="1785938" cy="159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3" name="图片 36878" descr="2008581071740677801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2"/>
          <a:stretch>
            <a:fillRect/>
          </a:stretch>
        </p:blipFill>
        <p:spPr bwMode="auto">
          <a:xfrm>
            <a:off x="6391275" y="1535906"/>
            <a:ext cx="1762125" cy="1763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4" name="图片 36880" descr="basketball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776538" y="1621632"/>
            <a:ext cx="1637110" cy="1616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5" name="图片 1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948929" y="3445669"/>
            <a:ext cx="1638300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本框 50179"/>
          <p:cNvSpPr txBox="1">
            <a:spLocks noChangeArrowheads="1"/>
          </p:cNvSpPr>
          <p:nvPr/>
        </p:nvSpPr>
        <p:spPr bwMode="auto">
          <a:xfrm>
            <a:off x="2218135" y="1290638"/>
            <a:ext cx="4757738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Listen and repeat.</a:t>
            </a:r>
            <a:endParaRPr lang="en-US" altLang="zh-CN" sz="36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/>
            <a:endParaRPr lang="en-US" altLang="zh-CN" sz="36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/>
            <a:r>
              <a:rPr lang="en-US" altLang="zh-CN" sz="36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I’m drawing a picture.</a:t>
            </a:r>
            <a:endParaRPr lang="en-US" altLang="zh-CN" sz="36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/>
            <a:endParaRPr lang="en-US" altLang="zh-CN" sz="36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/>
            <a:r>
              <a:rPr lang="en-US" altLang="zh-CN" sz="36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Resource</a:t>
            </a:r>
            <a:r>
              <a:rPr lang="zh-CN" altLang="en-US" sz="36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：</a:t>
            </a:r>
            <a:r>
              <a:rPr lang="en-US" altLang="zh-CN" sz="36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p 11-1</a:t>
            </a:r>
            <a:endParaRPr lang="en-US" altLang="zh-CN" sz="36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0722" name="矩形 11"/>
          <p:cNvSpPr>
            <a:spLocks noChangeArrowheads="1"/>
          </p:cNvSpPr>
          <p:nvPr/>
        </p:nvSpPr>
        <p:spPr bwMode="auto">
          <a:xfrm>
            <a:off x="2381" y="688182"/>
            <a:ext cx="1547813" cy="602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sz="1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自主或小组探究</a:t>
            </a:r>
            <a:endParaRPr lang="en-US" altLang="zh-CN" sz="15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ctr" eaLnBrk="0" hangingPunct="0"/>
            <a:r>
              <a:rPr lang="zh-CN" altLang="en-US" sz="1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之合作探究</a:t>
            </a:r>
            <a:endParaRPr lang="zh-CN" altLang="en-US" sz="15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文本框 49155"/>
          <p:cNvSpPr txBox="1">
            <a:spLocks noChangeArrowheads="1"/>
          </p:cNvSpPr>
          <p:nvPr/>
        </p:nvSpPr>
        <p:spPr bwMode="auto">
          <a:xfrm>
            <a:off x="2139554" y="1065610"/>
            <a:ext cx="4255011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What 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are</a:t>
            </a:r>
            <a:r>
              <a:rPr lang="en-US" altLang="zh-CN" sz="36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you do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r>
              <a:rPr lang="zh-CN" altLang="en-US" sz="36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？</a:t>
            </a:r>
            <a:endParaRPr lang="zh-CN" altLang="en-US" sz="36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31746" name="图片 49156" descr="image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962275" y="1768079"/>
            <a:ext cx="2430066" cy="1840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8" name="文本框 49157"/>
          <p:cNvSpPr txBox="1">
            <a:spLocks noChangeArrowheads="1"/>
          </p:cNvSpPr>
          <p:nvPr/>
        </p:nvSpPr>
        <p:spPr bwMode="auto">
          <a:xfrm>
            <a:off x="2314575" y="3687366"/>
            <a:ext cx="4319588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I’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m</a:t>
            </a:r>
            <a:r>
              <a:rPr lang="en-US" altLang="zh-CN" sz="36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listen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 </a:t>
            </a:r>
            <a:r>
              <a:rPr lang="en-US" altLang="zh-CN" sz="36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to music.</a:t>
            </a:r>
            <a:endParaRPr lang="en-US" altLang="zh-CN" sz="36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1748" name="文本框 1"/>
          <p:cNvSpPr txBox="1">
            <a:spLocks noChangeArrowheads="1"/>
          </p:cNvSpPr>
          <p:nvPr/>
        </p:nvSpPr>
        <p:spPr bwMode="auto">
          <a:xfrm>
            <a:off x="270272" y="846535"/>
            <a:ext cx="1484709" cy="531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自主或小组探究</a:t>
            </a:r>
            <a:endParaRPr lang="en-US" altLang="zh-CN" sz="15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ctr"/>
            <a:r>
              <a:rPr lang="zh-CN" altLang="en-US" sz="1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之</a:t>
            </a:r>
            <a:r>
              <a:rPr lang="zh-CN" altLang="en-US" sz="1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自主探究</a:t>
            </a:r>
            <a:endParaRPr lang="zh-CN" altLang="en-US" sz="15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文本框 47107"/>
          <p:cNvSpPr txBox="1">
            <a:spLocks noChangeArrowheads="1"/>
          </p:cNvSpPr>
          <p:nvPr/>
        </p:nvSpPr>
        <p:spPr bwMode="auto">
          <a:xfrm>
            <a:off x="2346722" y="1132285"/>
            <a:ext cx="4255011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What 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are</a:t>
            </a:r>
            <a:r>
              <a:rPr lang="en-US" altLang="zh-CN" sz="36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you do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r>
              <a:rPr lang="zh-CN" altLang="en-US" sz="36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？</a:t>
            </a:r>
            <a:endParaRPr lang="zh-CN" altLang="en-US" sz="36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32770" name="图片 47108" descr="image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73029" y="1931194"/>
            <a:ext cx="2101453" cy="1591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0" name="文本框 47109"/>
          <p:cNvSpPr txBox="1">
            <a:spLocks noChangeArrowheads="1"/>
          </p:cNvSpPr>
          <p:nvPr/>
        </p:nvSpPr>
        <p:spPr bwMode="auto">
          <a:xfrm>
            <a:off x="2630091" y="3699272"/>
            <a:ext cx="3779044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I’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m</a:t>
            </a:r>
            <a:r>
              <a:rPr lang="en-US" altLang="zh-CN" sz="36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read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r>
              <a:rPr lang="en-US" altLang="zh-CN" sz="36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a book.</a:t>
            </a:r>
            <a:endParaRPr lang="en-US" altLang="zh-CN" sz="36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文本框 44035"/>
          <p:cNvSpPr txBox="1">
            <a:spLocks noChangeArrowheads="1"/>
          </p:cNvSpPr>
          <p:nvPr/>
        </p:nvSpPr>
        <p:spPr bwMode="auto">
          <a:xfrm>
            <a:off x="2414588" y="1212057"/>
            <a:ext cx="4255011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What 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are</a:t>
            </a:r>
            <a:r>
              <a:rPr lang="en-US" altLang="zh-CN" sz="36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you do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r>
              <a:rPr lang="zh-CN" altLang="en-US" sz="36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？</a:t>
            </a:r>
            <a:endParaRPr lang="zh-CN" altLang="en-US" sz="36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33794" name="图片 44036" descr="image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526632" y="2025253"/>
            <a:ext cx="1994297" cy="150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8" name="文本框 44037"/>
          <p:cNvSpPr txBox="1">
            <a:spLocks noChangeArrowheads="1"/>
          </p:cNvSpPr>
          <p:nvPr/>
        </p:nvSpPr>
        <p:spPr bwMode="auto">
          <a:xfrm>
            <a:off x="2608660" y="3862388"/>
            <a:ext cx="3729038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I’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m</a:t>
            </a:r>
            <a:r>
              <a:rPr lang="en-US" altLang="zh-CN" sz="36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writ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r>
              <a:rPr lang="en-US" altLang="zh-CN" sz="36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a letter.</a:t>
            </a:r>
            <a:endParaRPr lang="en-US" altLang="zh-CN" sz="36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39943" descr="image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505200" y="1852612"/>
            <a:ext cx="2268141" cy="169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8" name="文本框 39946"/>
          <p:cNvSpPr txBox="1">
            <a:spLocks noChangeArrowheads="1"/>
          </p:cNvSpPr>
          <p:nvPr/>
        </p:nvSpPr>
        <p:spPr bwMode="auto">
          <a:xfrm>
            <a:off x="2447925" y="1070372"/>
            <a:ext cx="4255011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>
                <a:latin typeface="Times New Roman" panose="02020603050405020304" pitchFamily="18" charset="0"/>
                <a:ea typeface="微软雅黑" panose="020B0503020204020204" pitchFamily="34" charset="-122"/>
              </a:rPr>
              <a:t>What 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are</a:t>
            </a:r>
            <a:r>
              <a:rPr lang="en-US" altLang="zh-CN" sz="3600">
                <a:latin typeface="Times New Roman" panose="02020603050405020304" pitchFamily="18" charset="0"/>
                <a:ea typeface="微软雅黑" panose="020B0503020204020204" pitchFamily="34" charset="-122"/>
              </a:rPr>
              <a:t> you do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r>
              <a:rPr lang="zh-CN" altLang="en-US" sz="3600">
                <a:latin typeface="Times New Roman" panose="02020603050405020304" pitchFamily="18" charset="0"/>
                <a:ea typeface="微软雅黑" panose="020B0503020204020204" pitchFamily="34" charset="-122"/>
              </a:rPr>
              <a:t>？</a:t>
            </a:r>
            <a:endParaRPr lang="zh-CN" altLang="en-US" sz="36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9948" name="文本框 39947"/>
          <p:cNvSpPr txBox="1">
            <a:spLocks noChangeArrowheads="1"/>
          </p:cNvSpPr>
          <p:nvPr/>
        </p:nvSpPr>
        <p:spPr bwMode="auto">
          <a:xfrm>
            <a:off x="2640807" y="3796903"/>
            <a:ext cx="3974306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>
                <a:latin typeface="Times New Roman" panose="02020603050405020304" pitchFamily="18" charset="0"/>
                <a:ea typeface="微软雅黑" panose="020B0503020204020204" pitchFamily="34" charset="-122"/>
              </a:rPr>
              <a:t>I’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m</a:t>
            </a:r>
            <a:r>
              <a:rPr lang="en-US" altLang="zh-CN" sz="3600">
                <a:latin typeface="Times New Roman" panose="02020603050405020304" pitchFamily="18" charset="0"/>
                <a:ea typeface="微软雅黑" panose="020B0503020204020204" pitchFamily="34" charset="-122"/>
              </a:rPr>
              <a:t> play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r>
              <a:rPr lang="en-US" altLang="zh-CN" sz="3600">
                <a:latin typeface="Times New Roman" panose="02020603050405020304" pitchFamily="18" charset="0"/>
                <a:ea typeface="微软雅黑" panose="020B0503020204020204" pitchFamily="34" charset="-122"/>
              </a:rPr>
              <a:t> football.</a:t>
            </a:r>
            <a:endParaRPr lang="en-US" altLang="zh-CN" sz="36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文本框 3075"/>
          <p:cNvSpPr txBox="1">
            <a:spLocks noChangeArrowheads="1"/>
          </p:cNvSpPr>
          <p:nvPr/>
        </p:nvSpPr>
        <p:spPr bwMode="auto">
          <a:xfrm>
            <a:off x="1304925" y="856060"/>
            <a:ext cx="2591991" cy="898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watch  -</a:t>
            </a:r>
            <a:r>
              <a:rPr lang="en-US" altLang="zh-CN" sz="5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en-US" altLang="zh-CN" sz="5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8194" name="文本框 3076"/>
          <p:cNvSpPr txBox="1">
            <a:spLocks noChangeArrowheads="1"/>
          </p:cNvSpPr>
          <p:nvPr/>
        </p:nvSpPr>
        <p:spPr bwMode="auto">
          <a:xfrm>
            <a:off x="1575198" y="1612107"/>
            <a:ext cx="1916906" cy="898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sing  -</a:t>
            </a:r>
            <a:r>
              <a:rPr lang="en-US" altLang="zh-CN" sz="5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en-US" altLang="zh-CN" sz="5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8195" name="文本框 3077"/>
          <p:cNvSpPr txBox="1">
            <a:spLocks noChangeArrowheads="1"/>
          </p:cNvSpPr>
          <p:nvPr/>
        </p:nvSpPr>
        <p:spPr bwMode="auto">
          <a:xfrm>
            <a:off x="1413273" y="2692004"/>
            <a:ext cx="2187178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dance -</a:t>
            </a:r>
            <a:endParaRPr lang="en-US" altLang="zh-CN" sz="4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8196" name="文本框 3078"/>
          <p:cNvSpPr txBox="1">
            <a:spLocks noChangeArrowheads="1"/>
          </p:cNvSpPr>
          <p:nvPr/>
        </p:nvSpPr>
        <p:spPr bwMode="auto">
          <a:xfrm>
            <a:off x="1413273" y="3609975"/>
            <a:ext cx="2187178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swim  -</a:t>
            </a:r>
            <a:endParaRPr lang="en-US" altLang="zh-CN" sz="4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080" name="文本框 3079"/>
          <p:cNvSpPr txBox="1">
            <a:spLocks noChangeArrowheads="1"/>
          </p:cNvSpPr>
          <p:nvPr/>
        </p:nvSpPr>
        <p:spPr bwMode="auto">
          <a:xfrm>
            <a:off x="3437335" y="781050"/>
            <a:ext cx="3077765" cy="991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watch</a:t>
            </a:r>
            <a:r>
              <a:rPr lang="en-US" altLang="zh-CN" sz="4100" b="1" i="1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r>
              <a:rPr lang="en-US" altLang="zh-CN" sz="6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en-US" altLang="zh-CN" sz="60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081" name="文本框 3080"/>
          <p:cNvSpPr txBox="1">
            <a:spLocks noChangeArrowheads="1"/>
          </p:cNvSpPr>
          <p:nvPr/>
        </p:nvSpPr>
        <p:spPr bwMode="auto">
          <a:xfrm>
            <a:off x="3465910" y="1503760"/>
            <a:ext cx="2213372" cy="991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sing</a:t>
            </a:r>
            <a:r>
              <a:rPr lang="en-US" altLang="zh-CN" sz="4100" b="1" i="1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r>
              <a:rPr lang="en-US" altLang="zh-CN" sz="6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en-US" altLang="zh-CN" sz="60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082" name="文本框 3081"/>
          <p:cNvSpPr txBox="1">
            <a:spLocks noChangeArrowheads="1"/>
          </p:cNvSpPr>
          <p:nvPr/>
        </p:nvSpPr>
        <p:spPr bwMode="auto">
          <a:xfrm>
            <a:off x="3465910" y="2421731"/>
            <a:ext cx="2808684" cy="991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danc</a:t>
            </a:r>
            <a:r>
              <a:rPr lang="en-US" altLang="zh-CN" sz="4100" b="1" i="1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r>
              <a:rPr lang="en-US" altLang="zh-CN" sz="6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en-US" altLang="zh-CN" sz="60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083" name="文本框 3082"/>
          <p:cNvSpPr txBox="1">
            <a:spLocks noChangeArrowheads="1"/>
          </p:cNvSpPr>
          <p:nvPr/>
        </p:nvSpPr>
        <p:spPr bwMode="auto">
          <a:xfrm>
            <a:off x="3465910" y="3339704"/>
            <a:ext cx="2915840" cy="991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swimm</a:t>
            </a:r>
            <a:r>
              <a:rPr lang="en-US" altLang="zh-CN" sz="4100" b="1" i="1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r>
              <a:rPr lang="en-US" altLang="zh-CN" sz="6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en-US" altLang="zh-CN" sz="60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8201" name="图片 3083" descr="boy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68679" y="1564482"/>
            <a:ext cx="1160859" cy="907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2" name="图片 3084" descr="RX_0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23447" y="2644379"/>
            <a:ext cx="771525" cy="907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3" name="图片 3085" descr="16781469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17494" y="3617119"/>
            <a:ext cx="975122" cy="1188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4" name="图片 3086" descr="__scale__1_167820480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9F9F7"/>
              </a:clrFrom>
              <a:clrTo>
                <a:srgbClr val="F9F9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5100" y="646510"/>
            <a:ext cx="1081088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0" grpId="0"/>
      <p:bldP spid="3081" grpId="0"/>
      <p:bldP spid="3082" grpId="0"/>
      <p:bldP spid="308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文本框 46083"/>
          <p:cNvSpPr txBox="1">
            <a:spLocks noChangeArrowheads="1"/>
          </p:cNvSpPr>
          <p:nvPr/>
        </p:nvSpPr>
        <p:spPr bwMode="auto">
          <a:xfrm>
            <a:off x="2403872" y="1025128"/>
            <a:ext cx="4255011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>
                <a:latin typeface="Times New Roman" panose="02020603050405020304" pitchFamily="18" charset="0"/>
                <a:ea typeface="微软雅黑" panose="020B0503020204020204" pitchFamily="34" charset="-122"/>
              </a:rPr>
              <a:t>What 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are</a:t>
            </a:r>
            <a:r>
              <a:rPr lang="en-US" altLang="zh-CN" sz="3600">
                <a:latin typeface="Times New Roman" panose="02020603050405020304" pitchFamily="18" charset="0"/>
                <a:ea typeface="微软雅黑" panose="020B0503020204020204" pitchFamily="34" charset="-122"/>
              </a:rPr>
              <a:t> you do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r>
              <a:rPr lang="zh-CN" altLang="en-US" sz="3600">
                <a:latin typeface="Times New Roman" panose="02020603050405020304" pitchFamily="18" charset="0"/>
                <a:ea typeface="微软雅黑" panose="020B0503020204020204" pitchFamily="34" charset="-122"/>
              </a:rPr>
              <a:t>？</a:t>
            </a:r>
            <a:endParaRPr lang="zh-CN" altLang="en-US" sz="36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35842" name="图片 46084" descr="image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312319" y="1647825"/>
            <a:ext cx="2915841" cy="2170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6" name="文本框 46085"/>
          <p:cNvSpPr txBox="1">
            <a:spLocks noChangeArrowheads="1"/>
          </p:cNvSpPr>
          <p:nvPr/>
        </p:nvSpPr>
        <p:spPr bwMode="auto">
          <a:xfrm>
            <a:off x="2652713" y="3818335"/>
            <a:ext cx="3601641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>
                <a:latin typeface="Times New Roman" panose="02020603050405020304" pitchFamily="18" charset="0"/>
                <a:ea typeface="微软雅黑" panose="020B0503020204020204" pitchFamily="34" charset="-122"/>
              </a:rPr>
              <a:t>I’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m</a:t>
            </a:r>
            <a:r>
              <a:rPr lang="en-US" altLang="zh-CN" sz="3600">
                <a:latin typeface="Times New Roman" panose="02020603050405020304" pitchFamily="18" charset="0"/>
                <a:ea typeface="微软雅黑" panose="020B0503020204020204" pitchFamily="34" charset="-122"/>
              </a:rPr>
              <a:t> talk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r>
              <a:rPr lang="en-US" altLang="zh-CN" sz="3600">
                <a:latin typeface="Times New Roman" panose="02020603050405020304" pitchFamily="18" charset="0"/>
                <a:ea typeface="微软雅黑" panose="020B0503020204020204" pitchFamily="34" charset="-122"/>
              </a:rPr>
              <a:t> to you.</a:t>
            </a:r>
            <a:endParaRPr lang="en-US" altLang="zh-CN" sz="36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文本框 45059"/>
          <p:cNvSpPr txBox="1">
            <a:spLocks noChangeArrowheads="1"/>
          </p:cNvSpPr>
          <p:nvPr/>
        </p:nvSpPr>
        <p:spPr bwMode="auto">
          <a:xfrm>
            <a:off x="2127647" y="1151335"/>
            <a:ext cx="4255011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>
                <a:latin typeface="Times New Roman" panose="02020603050405020304" pitchFamily="18" charset="0"/>
                <a:ea typeface="微软雅黑" panose="020B0503020204020204" pitchFamily="34" charset="-122"/>
              </a:rPr>
              <a:t>What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are</a:t>
            </a:r>
            <a:r>
              <a:rPr lang="en-US" altLang="zh-CN" sz="3600">
                <a:latin typeface="Times New Roman" panose="02020603050405020304" pitchFamily="18" charset="0"/>
                <a:ea typeface="微软雅黑" panose="020B0503020204020204" pitchFamily="34" charset="-122"/>
              </a:rPr>
              <a:t> you do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r>
              <a:rPr lang="zh-CN" altLang="en-US" sz="3600">
                <a:latin typeface="Times New Roman" panose="02020603050405020304" pitchFamily="18" charset="0"/>
                <a:ea typeface="微软雅黑" panose="020B0503020204020204" pitchFamily="34" charset="-122"/>
              </a:rPr>
              <a:t>？</a:t>
            </a:r>
            <a:endParaRPr lang="zh-CN" altLang="en-US" sz="36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36866" name="图片 45060" descr="image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306366" y="2080022"/>
            <a:ext cx="2376488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2" name="文本框 45061"/>
          <p:cNvSpPr txBox="1">
            <a:spLocks noChangeArrowheads="1"/>
          </p:cNvSpPr>
          <p:nvPr/>
        </p:nvSpPr>
        <p:spPr bwMode="auto">
          <a:xfrm>
            <a:off x="2456260" y="3851672"/>
            <a:ext cx="4883944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>
                <a:latin typeface="Times New Roman" panose="02020603050405020304" pitchFamily="18" charset="0"/>
                <a:ea typeface="微软雅黑" panose="020B0503020204020204" pitchFamily="34" charset="-122"/>
              </a:rPr>
              <a:t>I’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m</a:t>
            </a:r>
            <a:r>
              <a:rPr lang="en-US" altLang="zh-CN" sz="3600">
                <a:latin typeface="Times New Roman" panose="02020603050405020304" pitchFamily="18" charset="0"/>
                <a:ea typeface="微软雅黑" panose="020B0503020204020204" pitchFamily="34" charset="-122"/>
              </a:rPr>
              <a:t> do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r>
              <a:rPr lang="en-US" altLang="zh-CN" sz="3600">
                <a:latin typeface="Times New Roman" panose="02020603050405020304" pitchFamily="18" charset="0"/>
                <a:ea typeface="微软雅黑" panose="020B0503020204020204" pitchFamily="34" charset="-122"/>
              </a:rPr>
              <a:t> my homework.</a:t>
            </a:r>
            <a:endParaRPr lang="en-US" altLang="zh-CN" sz="36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文本框 60418"/>
          <p:cNvSpPr txBox="1">
            <a:spLocks noChangeArrowheads="1"/>
          </p:cNvSpPr>
          <p:nvPr/>
        </p:nvSpPr>
        <p:spPr bwMode="auto">
          <a:xfrm>
            <a:off x="2288381" y="948928"/>
            <a:ext cx="5087541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300" b="1" i="1">
                <a:latin typeface="Times New Roman" panose="02020603050405020304" pitchFamily="18" charset="0"/>
                <a:ea typeface="微软雅黑" panose="020B0503020204020204" pitchFamily="34" charset="-122"/>
              </a:rPr>
              <a:t>What are you doing ?</a:t>
            </a:r>
            <a:endParaRPr lang="en-US" altLang="zh-CN" sz="3300" b="1" i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0420" name="文本框 60419"/>
          <p:cNvSpPr txBox="1">
            <a:spLocks noChangeArrowheads="1"/>
          </p:cNvSpPr>
          <p:nvPr/>
        </p:nvSpPr>
        <p:spPr bwMode="auto">
          <a:xfrm>
            <a:off x="1856185" y="1924050"/>
            <a:ext cx="963215" cy="760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500" b="1" i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I'm</a:t>
            </a:r>
            <a:endParaRPr lang="en-US" altLang="zh-CN" sz="4500" b="1" i="1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0421" name="文本框 60420"/>
          <p:cNvSpPr txBox="1">
            <a:spLocks noChangeArrowheads="1"/>
          </p:cNvSpPr>
          <p:nvPr/>
        </p:nvSpPr>
        <p:spPr bwMode="auto">
          <a:xfrm>
            <a:off x="3418285" y="1778794"/>
            <a:ext cx="3587353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300" b="1" i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read</a:t>
            </a:r>
            <a:r>
              <a:rPr lang="en-US" altLang="zh-CN" sz="3300" b="1" i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r>
              <a:rPr lang="en-US" altLang="zh-CN" sz="3300" b="1" i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   a  book</a:t>
            </a:r>
            <a:endParaRPr lang="en-US" altLang="zh-CN" sz="3300" b="1" i="1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0422" name="文本框 60421"/>
          <p:cNvSpPr txBox="1">
            <a:spLocks noChangeArrowheads="1"/>
          </p:cNvSpPr>
          <p:nvPr/>
        </p:nvSpPr>
        <p:spPr bwMode="auto">
          <a:xfrm>
            <a:off x="3282554" y="2544366"/>
            <a:ext cx="3456384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300" b="1" i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writ</a:t>
            </a:r>
            <a:r>
              <a:rPr lang="en-US" altLang="zh-CN" sz="3300" b="1" i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r>
              <a:rPr lang="en-US" altLang="zh-CN" sz="3300" b="1" i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  a  letter</a:t>
            </a:r>
            <a:endParaRPr lang="en-US" altLang="zh-CN" sz="3300" b="1" i="1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0423" name="文本框 60422"/>
          <p:cNvSpPr txBox="1">
            <a:spLocks noChangeArrowheads="1"/>
          </p:cNvSpPr>
          <p:nvPr/>
        </p:nvSpPr>
        <p:spPr bwMode="auto">
          <a:xfrm>
            <a:off x="2981325" y="3321844"/>
            <a:ext cx="4687491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300" b="1" i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listen</a:t>
            </a:r>
            <a:r>
              <a:rPr lang="en-US" altLang="zh-CN" sz="3300" b="1" i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r>
              <a:rPr lang="en-US" altLang="zh-CN" sz="3300" b="1" i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 to the radio</a:t>
            </a:r>
            <a:endParaRPr lang="en-US" altLang="zh-CN" sz="3300" b="1" i="1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0424" name="文本框 60423"/>
          <p:cNvSpPr txBox="1">
            <a:spLocks noChangeArrowheads="1"/>
          </p:cNvSpPr>
          <p:nvPr/>
        </p:nvSpPr>
        <p:spPr bwMode="auto">
          <a:xfrm>
            <a:off x="7203281" y="1968103"/>
            <a:ext cx="253604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300" b="1" i="1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en-US" altLang="zh-CN" sz="3300" b="1" i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7895" name="矩形 9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sz="15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协作交流</a:t>
            </a:r>
            <a:endParaRPr lang="zh-CN" altLang="en-US" sz="15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04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04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604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0" grpId="0"/>
      <p:bldP spid="60421" grpId="0"/>
      <p:bldP spid="60422" grpId="0"/>
      <p:bldP spid="6042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extBox 4"/>
          <p:cNvSpPr txBox="1"/>
          <p:nvPr/>
        </p:nvSpPr>
        <p:spPr>
          <a:xfrm>
            <a:off x="728663" y="1594247"/>
            <a:ext cx="7209235" cy="283923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marL="257175" indent="-257175">
              <a:lnSpc>
                <a:spcPct val="150000"/>
              </a:lnSpc>
              <a:buFont typeface="Arial" panose="020B0604020202020204" pitchFamily="34" charset="0"/>
              <a:buAutoNum type="arabicPeriod"/>
              <a:defRPr/>
            </a:pPr>
            <a:r>
              <a:rPr lang="zh-CN" altLang="en-US" sz="3000" b="1" noProof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画图片</a:t>
            </a:r>
            <a:endParaRPr lang="zh-CN" altLang="en-US" sz="3000" b="1" noProof="1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marL="257175" indent="-257175">
              <a:lnSpc>
                <a:spcPct val="150000"/>
              </a:lnSpc>
              <a:buFont typeface="Arial" panose="020B0604020202020204" pitchFamily="34" charset="0"/>
              <a:buAutoNum type="arabicPeriod"/>
              <a:defRPr/>
            </a:pPr>
            <a:r>
              <a:rPr lang="zh-CN" altLang="en-US" sz="3000" b="1" noProof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给图片涂颜色</a:t>
            </a:r>
            <a:endParaRPr lang="zh-CN" altLang="en-US" sz="3000" b="1" noProof="1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marL="257175" indent="-257175">
              <a:lnSpc>
                <a:spcPct val="150000"/>
              </a:lnSpc>
              <a:buFont typeface="Arial" panose="020B0604020202020204" pitchFamily="34" charset="0"/>
              <a:buAutoNum type="arabicPeriod"/>
              <a:defRPr/>
            </a:pPr>
            <a:r>
              <a:rPr lang="zh-CN" altLang="en-US" sz="3000" b="1" noProof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写信</a:t>
            </a:r>
            <a:endParaRPr lang="zh-CN" altLang="en-US" sz="3000" b="1" noProof="1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000" b="1" noProof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4.</a:t>
            </a:r>
            <a:r>
              <a:rPr lang="zh-CN" altLang="en-US" sz="3000" b="1" noProof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如何描述自己正在做的事？</a:t>
            </a:r>
            <a:endParaRPr lang="zh-CN" altLang="en-US" sz="3000" b="1" noProof="1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722960" y="1745456"/>
            <a:ext cx="3618309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3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draw a picture</a:t>
            </a:r>
            <a:endParaRPr lang="en-US" altLang="zh-CN" sz="33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723085" y="2299097"/>
            <a:ext cx="4293394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300" b="1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colour</a:t>
            </a:r>
            <a:r>
              <a:rPr lang="en-US" altLang="zh-CN" sz="33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a picture</a:t>
            </a:r>
            <a:endParaRPr lang="en-US" altLang="zh-CN" sz="33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185988" y="2995612"/>
            <a:ext cx="4293394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3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write a letter</a:t>
            </a:r>
            <a:endParaRPr lang="en-US" altLang="zh-CN" sz="33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972175" y="3724275"/>
            <a:ext cx="4293394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3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I’m </a:t>
            </a:r>
            <a:r>
              <a:rPr lang="zh-CN" altLang="en-US" sz="33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动词</a:t>
            </a:r>
            <a:r>
              <a:rPr lang="en-US" altLang="zh-CN" sz="3300" b="1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r>
              <a:rPr lang="en-US" altLang="zh-CN" sz="33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en-US" altLang="zh-CN" sz="33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8918" name="文本框 1"/>
          <p:cNvSpPr txBox="1">
            <a:spLocks noChangeArrowheads="1"/>
          </p:cNvSpPr>
          <p:nvPr/>
        </p:nvSpPr>
        <p:spPr bwMode="auto">
          <a:xfrm>
            <a:off x="198835" y="826294"/>
            <a:ext cx="907256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总结提高</a:t>
            </a:r>
            <a:endParaRPr lang="zh-CN" altLang="en-US" sz="15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Box 2"/>
          <p:cNvSpPr txBox="1">
            <a:spLocks noChangeArrowheads="1"/>
          </p:cNvSpPr>
          <p:nvPr/>
        </p:nvSpPr>
        <p:spPr bwMode="auto">
          <a:xfrm>
            <a:off x="1776413" y="2047876"/>
            <a:ext cx="6426994" cy="2145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背诵</a:t>
            </a:r>
            <a:r>
              <a:rPr lang="en-US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页课文</a:t>
            </a:r>
            <a:endParaRPr lang="zh-CN" altLang="en-US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en-US" altLang="zh-CN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en-US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默写二模块加黑加粗单词</a:t>
            </a:r>
            <a:endParaRPr lang="zh-CN" altLang="en-US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en-US" altLang="zh-CN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en-US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复习</a:t>
            </a:r>
            <a:r>
              <a:rPr lang="en-US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页课文</a:t>
            </a:r>
            <a:endParaRPr lang="zh-CN" altLang="en-US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38" name="文本框 1"/>
          <p:cNvSpPr txBox="1">
            <a:spLocks noChangeArrowheads="1"/>
          </p:cNvSpPr>
          <p:nvPr/>
        </p:nvSpPr>
        <p:spPr bwMode="auto">
          <a:xfrm>
            <a:off x="440531" y="792957"/>
            <a:ext cx="1425179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Homework</a:t>
            </a:r>
            <a:endParaRPr lang="en-US" altLang="zh-CN" sz="2100" b="1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文本框 51203"/>
          <p:cNvSpPr txBox="1">
            <a:spLocks noChangeArrowheads="1"/>
          </p:cNvSpPr>
          <p:nvPr/>
        </p:nvSpPr>
        <p:spPr bwMode="auto">
          <a:xfrm>
            <a:off x="2303860" y="1437085"/>
            <a:ext cx="4752975" cy="1608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Look and say.</a:t>
            </a:r>
            <a:endParaRPr lang="en-US" altLang="zh-CN" sz="50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5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看一看</a:t>
            </a:r>
            <a:r>
              <a:rPr lang="en-US" altLang="zh-CN" sz="5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5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说一说</a:t>
            </a:r>
            <a:endParaRPr lang="zh-CN" altLang="en-US" sz="50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9218" name="矩形 8"/>
          <p:cNvSpPr>
            <a:spLocks noChangeArrowheads="1"/>
          </p:cNvSpPr>
          <p:nvPr/>
        </p:nvSpPr>
        <p:spPr bwMode="auto">
          <a:xfrm>
            <a:off x="0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sz="1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启发思考</a:t>
            </a:r>
            <a:endParaRPr lang="zh-CN" altLang="en-US" sz="15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文本框 12290"/>
          <p:cNvSpPr txBox="1">
            <a:spLocks noChangeArrowheads="1"/>
          </p:cNvSpPr>
          <p:nvPr/>
        </p:nvSpPr>
        <p:spPr bwMode="auto">
          <a:xfrm>
            <a:off x="2827735" y="645319"/>
            <a:ext cx="5724525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3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That’s </a:t>
            </a:r>
            <a:r>
              <a:rPr lang="en-US" altLang="zh-CN" sz="33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Fangfang</a:t>
            </a:r>
            <a:r>
              <a:rPr lang="en-US" altLang="zh-CN" sz="33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en-US" altLang="zh-CN" sz="3300" b="1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2292" name="文本框 12291"/>
          <p:cNvSpPr txBox="1">
            <a:spLocks noChangeArrowheads="1"/>
          </p:cNvSpPr>
          <p:nvPr/>
        </p:nvSpPr>
        <p:spPr bwMode="auto">
          <a:xfrm>
            <a:off x="1472804" y="3826669"/>
            <a:ext cx="6210300" cy="838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Clr>
                <a:schemeClr val="bg1"/>
              </a:buClr>
            </a:pPr>
            <a:r>
              <a:rPr lang="en-US" altLang="zh-CN" sz="5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She’s  sing</a:t>
            </a:r>
            <a:r>
              <a:rPr lang="en-US" altLang="zh-CN" sz="5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r>
              <a:rPr lang="en-US" altLang="zh-CN" sz="50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en-US" altLang="zh-CN" sz="50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0243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654029" y="1221581"/>
            <a:ext cx="2035969" cy="263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229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内容占位符 13313" descr="basketball"/>
          <p:cNvPicPr>
            <a:picLocks noChangeAspect="1" noChangeArrowheads="1"/>
          </p:cNvPicPr>
          <p:nvPr>
            <p:ph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2746772" y="1588294"/>
            <a:ext cx="3200400" cy="2276475"/>
          </a:xfrm>
        </p:spPr>
      </p:pic>
      <p:sp>
        <p:nvSpPr>
          <p:cNvPr id="13315" name="文本框 13314"/>
          <p:cNvSpPr txBox="1">
            <a:spLocks noChangeArrowheads="1"/>
          </p:cNvSpPr>
          <p:nvPr/>
        </p:nvSpPr>
        <p:spPr bwMode="auto">
          <a:xfrm>
            <a:off x="1450182" y="3864769"/>
            <a:ext cx="6723460" cy="831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bg1"/>
              </a:buClr>
            </a:pPr>
            <a:r>
              <a:rPr lang="en-US" altLang="zh-CN" sz="5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He’s  play</a:t>
            </a:r>
            <a:r>
              <a:rPr lang="en-US" altLang="zh-CN" sz="5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r>
              <a:rPr lang="en-US" altLang="zh-CN" sz="5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basketball.</a:t>
            </a:r>
            <a:endParaRPr lang="en-US" altLang="zh-CN" sz="50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1267" name="文本框 1"/>
          <p:cNvSpPr txBox="1">
            <a:spLocks noChangeArrowheads="1"/>
          </p:cNvSpPr>
          <p:nvPr/>
        </p:nvSpPr>
        <p:spPr bwMode="auto">
          <a:xfrm>
            <a:off x="2987278" y="839391"/>
            <a:ext cx="2405063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Clr>
                <a:schemeClr val="bg1"/>
              </a:buClr>
            </a:pPr>
            <a:r>
              <a:rPr lang="en-US" altLang="zh-CN" sz="33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That’s John.</a:t>
            </a:r>
            <a:endParaRPr lang="zh-CN" altLang="en-US" sz="33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文本框 14338"/>
          <p:cNvSpPr txBox="1">
            <a:spLocks noChangeArrowheads="1"/>
          </p:cNvSpPr>
          <p:nvPr/>
        </p:nvSpPr>
        <p:spPr bwMode="auto">
          <a:xfrm>
            <a:off x="4286250" y="3943351"/>
            <a:ext cx="2571750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bg1"/>
              </a:buClr>
            </a:pPr>
            <a:endParaRPr lang="zh-CN" altLang="zh-CN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4340" name="文本框 14339"/>
          <p:cNvSpPr txBox="1">
            <a:spLocks noChangeArrowheads="1"/>
          </p:cNvSpPr>
          <p:nvPr/>
        </p:nvSpPr>
        <p:spPr bwMode="auto">
          <a:xfrm>
            <a:off x="684610" y="4115991"/>
            <a:ext cx="7831931" cy="838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Clr>
                <a:schemeClr val="bg1"/>
              </a:buClr>
            </a:pPr>
            <a:r>
              <a:rPr lang="en-US" altLang="zh-CN" sz="5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She is play</a:t>
            </a:r>
            <a:r>
              <a:rPr lang="en-US" altLang="zh-CN" sz="5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 </a:t>
            </a:r>
            <a:r>
              <a:rPr lang="en-US" altLang="zh-CN" sz="5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football</a:t>
            </a:r>
            <a:r>
              <a:rPr lang="en-US" altLang="zh-CN" sz="50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en-US" altLang="zh-CN" sz="50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4341" name="文本框 14340"/>
          <p:cNvSpPr txBox="1">
            <a:spLocks noChangeArrowheads="1"/>
          </p:cNvSpPr>
          <p:nvPr/>
        </p:nvSpPr>
        <p:spPr bwMode="auto">
          <a:xfrm>
            <a:off x="2865835" y="729854"/>
            <a:ext cx="6182915" cy="577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3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That’s </a:t>
            </a:r>
            <a:r>
              <a:rPr lang="en-US" altLang="zh-CN" sz="3300" b="1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Lingling</a:t>
            </a:r>
            <a:r>
              <a:rPr lang="en-US" altLang="zh-CN" sz="33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en-US" altLang="zh-CN" sz="33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2292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27735" y="1319212"/>
            <a:ext cx="3239690" cy="2796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143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标题 54274" descr="ac3353e6424dac1088490bcfee9d2b30"/>
          <p:cNvPicPr>
            <a:picLocks noChangeAspect="1" noChangeArrowheads="1"/>
          </p:cNvPicPr>
          <p:nvPr>
            <p:ph type="title"/>
          </p:nvPr>
        </p:nvPicPr>
        <p:blipFill>
          <a:blip r:embed="rId1"/>
          <a:srcRect/>
          <a:stretch>
            <a:fillRect/>
          </a:stretch>
        </p:blipFill>
        <p:spPr>
          <a:xfrm>
            <a:off x="2206229" y="1612107"/>
            <a:ext cx="4536281" cy="2240756"/>
          </a:xfrm>
        </p:spPr>
      </p:pic>
      <p:sp>
        <p:nvSpPr>
          <p:cNvPr id="54276" name="矩形 54275"/>
          <p:cNvSpPr/>
          <p:nvPr/>
        </p:nvSpPr>
        <p:spPr>
          <a:xfrm>
            <a:off x="1156098" y="4032648"/>
            <a:ext cx="7987903" cy="83105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50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He’s play</a:t>
            </a:r>
            <a:r>
              <a:rPr lang="en-US" altLang="zh-CN" sz="5000" b="1" noProof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ing</a:t>
            </a:r>
            <a:r>
              <a:rPr lang="en-US" altLang="zh-CN" sz="50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with his train.</a:t>
            </a:r>
            <a:endParaRPr lang="en-US" altLang="zh-CN" sz="5000" b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4277" name="文本框 54276"/>
          <p:cNvSpPr txBox="1">
            <a:spLocks noChangeArrowheads="1"/>
          </p:cNvSpPr>
          <p:nvPr/>
        </p:nvSpPr>
        <p:spPr bwMode="auto">
          <a:xfrm>
            <a:off x="2462213" y="854869"/>
            <a:ext cx="5724525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3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That’s my little brother.</a:t>
            </a:r>
            <a:endParaRPr lang="en-US" altLang="zh-CN" sz="3300" b="1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/>
      <p:bldP spid="5427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文本框 15362"/>
          <p:cNvSpPr txBox="1">
            <a:spLocks noChangeArrowheads="1"/>
          </p:cNvSpPr>
          <p:nvPr/>
        </p:nvSpPr>
        <p:spPr bwMode="auto">
          <a:xfrm>
            <a:off x="2809875" y="725091"/>
            <a:ext cx="5940029" cy="577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300" b="1">
                <a:latin typeface="Times New Roman" panose="02020603050405020304" pitchFamily="18" charset="0"/>
                <a:ea typeface="微软雅黑" panose="020B0503020204020204" pitchFamily="34" charset="-122"/>
              </a:rPr>
              <a:t>That’s Jingjing.</a:t>
            </a:r>
            <a:endParaRPr lang="en-US" altLang="zh-CN" sz="33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5364" name="文本框 15363"/>
          <p:cNvSpPr txBox="1">
            <a:spLocks noChangeArrowheads="1"/>
          </p:cNvSpPr>
          <p:nvPr/>
        </p:nvSpPr>
        <p:spPr bwMode="auto">
          <a:xfrm>
            <a:off x="1288256" y="4000500"/>
            <a:ext cx="6373416" cy="1254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Clr>
                <a:schemeClr val="bg1"/>
              </a:buClr>
            </a:pPr>
            <a:r>
              <a:rPr lang="en-US" altLang="zh-CN" sz="5000" b="1">
                <a:latin typeface="Times New Roman" panose="02020603050405020304" pitchFamily="18" charset="0"/>
                <a:ea typeface="微软雅黑" panose="020B0503020204020204" pitchFamily="34" charset="-122"/>
              </a:rPr>
              <a:t>She’s watch</a:t>
            </a:r>
            <a:r>
              <a:rPr lang="en-US" altLang="zh-CN" sz="5000" b="1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r>
              <a:rPr lang="en-US" altLang="zh-CN" sz="50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5000" b="1">
                <a:latin typeface="Times New Roman" panose="02020603050405020304" pitchFamily="18" charset="0"/>
                <a:ea typeface="微软雅黑" panose="020B0503020204020204" pitchFamily="34" charset="-122"/>
              </a:rPr>
              <a:t>TV.</a:t>
            </a:r>
            <a:endParaRPr lang="en-US" altLang="zh-CN" sz="50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4339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41973" y="1352550"/>
            <a:ext cx="3779044" cy="2597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4" grpId="0"/>
    </p:bldLst>
  </p:timing>
</p:sld>
</file>

<file path=ppt/tags/tag1.xml><?xml version="1.0" encoding="utf-8"?>
<p:tagLst xmlns:p="http://schemas.openxmlformats.org/presentationml/2006/main">
  <p:tag name="KSO_WPP_MARK_KEY" val="f54112c1-6f11-4626-9b24-456bfe1fe9f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1555</Words>
  <Application>WPS 演示</Application>
  <PresentationFormat>全屏显示(16:9)</PresentationFormat>
  <Paragraphs>212</Paragraphs>
  <Slides>35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46" baseType="lpstr">
      <vt:lpstr>Arial</vt:lpstr>
      <vt:lpstr>宋体</vt:lpstr>
      <vt:lpstr>Wingdings</vt:lpstr>
      <vt:lpstr>Calibri Light</vt:lpstr>
      <vt:lpstr>Times New Roman</vt:lpstr>
      <vt:lpstr>微软雅黑</vt:lpstr>
      <vt:lpstr>Calibri</vt:lpstr>
      <vt:lpstr>Arial Unicode MS</vt:lpstr>
      <vt:lpstr>Arial</vt:lpstr>
      <vt:lpstr>第一PPT模板网-WWW.1PPT.COM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What are you doing? 你正在做什么？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569</cp:revision>
  <dcterms:created xsi:type="dcterms:W3CDTF">2013-07-01T03:05:00Z</dcterms:created>
  <dcterms:modified xsi:type="dcterms:W3CDTF">2023-02-15T03:07:52Z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0FD42016059446E3AD2D93C2CBBB0D9F</vt:lpwstr>
  </property>
</Properties>
</file>