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816" r:id="rId3"/>
    <p:sldId id="1009" r:id="rId4"/>
    <p:sldId id="1010" r:id="rId5"/>
    <p:sldId id="1011" r:id="rId6"/>
    <p:sldId id="1012" r:id="rId7"/>
    <p:sldId id="1013" r:id="rId8"/>
    <p:sldId id="1014" r:id="rId9"/>
    <p:sldId id="1015" r:id="rId10"/>
    <p:sldId id="1016" r:id="rId11"/>
    <p:sldId id="1017" r:id="rId12"/>
    <p:sldId id="1018" r:id="rId13"/>
    <p:sldId id="1019" r:id="rId14"/>
    <p:sldId id="1020" r:id="rId15"/>
    <p:sldId id="1021" r:id="rId16"/>
    <p:sldId id="1022" r:id="rId17"/>
    <p:sldId id="1023" r:id="rId18"/>
    <p:sldId id="1024" r:id="rId19"/>
    <p:sldId id="1025" r:id="rId20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5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8A68C"/>
    <a:srgbClr val="CC00CC"/>
    <a:srgbClr val="8B2370"/>
    <a:srgbClr val="E6FBFE"/>
    <a:srgbClr val="57D2E3"/>
    <a:srgbClr val="21B1C5"/>
    <a:srgbClr val="B2F3F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5" autoAdjust="0"/>
    <p:restoredTop sz="95491" autoAdjust="0"/>
  </p:normalViewPr>
  <p:slideViewPr>
    <p:cSldViewPr snapToGrid="0">
      <p:cViewPr varScale="1">
        <p:scale>
          <a:sx n="147" d="100"/>
          <a:sy n="147" d="100"/>
        </p:scale>
        <p:origin x="-594" y="-102"/>
      </p:cViewPr>
      <p:guideLst>
        <p:guide orient="horz" pos="1595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-2742" y="-96"/>
      </p:cViewPr>
      <p:guideLst>
        <p:guide orient="horz" pos="2835"/>
        <p:guide pos="2159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dirty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5233849-3DE8-4277-9372-1272D5E91702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C9BE4B41-842B-40D1-A33A-D4DC42CB4CA2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7303C-77F0-403D-B3DC-1CA839BCE85B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39A09-A1C3-4AA7-AF99-811BDB1E553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0" hangingPunct="0">
              <a:defRPr sz="900" smtClean="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9F944FD6-6B9D-4B9E-987C-DAE3A54C3D11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0" hangingPunct="0">
              <a:defRPr sz="900" dirty="0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 smtClean="0">
                <a:solidFill>
                  <a:srgbClr val="89898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AFBC4AC8-1D48-4663-ADB4-F49D98E94C05}" type="slidenum">
              <a:rPr lang="zh-CN" altLang="en-US"/>
            </a:fld>
            <a:endParaRPr lang="en-US" altLang="zh-CN" dirty="0"/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图片 6"/>
          <p:cNvPicPr>
            <a:picLocks noChangeAspect="1"/>
          </p:cNvPicPr>
          <p:nvPr userDrawn="1"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200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二年级</a:t>
            </a:r>
            <a:r>
              <a:rPr lang="en-US" altLang="zh-CN" sz="1200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2001" y="1142602"/>
            <a:ext cx="4286555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lnSpc>
                <a:spcPct val="150000"/>
              </a:lnSpc>
              <a:defRPr/>
            </a:pPr>
            <a:r>
              <a:rPr lang="en-US" altLang="zh-CN" sz="2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Module 4 Unit 1</a:t>
            </a:r>
            <a:endParaRPr lang="zh-CN" altLang="en-US" sz="27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" y="1977969"/>
            <a:ext cx="6090557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>
              <a:defRPr/>
            </a:pPr>
            <a:r>
              <a:rPr lang="en-US" altLang="zh-CN" sz="41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What are you doing?</a:t>
            </a:r>
            <a:endParaRPr lang="zh-CN" altLang="en-US" sz="41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90761" y="1159193"/>
            <a:ext cx="3054668" cy="40043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"/>
          <p:cNvSpPr txBox="1"/>
          <p:nvPr/>
        </p:nvSpPr>
        <p:spPr>
          <a:xfrm>
            <a:off x="1331119" y="1437085"/>
            <a:ext cx="5670947" cy="12120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000" i="1" dirty="0">
                <a:latin typeface="Times New Roman" panose="02020603050405020304" pitchFamily="18" charset="0"/>
              </a:rPr>
              <a:t>Lingling: So, what are you doing?</a:t>
            </a:r>
            <a:endParaRPr lang="en-US" altLang="zh-CN" sz="30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i="1" dirty="0">
                <a:latin typeface="Times New Roman" panose="02020603050405020304" pitchFamily="18" charset="0"/>
              </a:rPr>
              <a:t>Amy: I’m talking to you!</a:t>
            </a:r>
            <a:endParaRPr lang="en-US" altLang="zh-CN" sz="3000" i="1" dirty="0">
              <a:latin typeface="Times New Roman" panose="02020603050405020304" pitchFamily="18" charset="0"/>
            </a:endParaRPr>
          </a:p>
        </p:txBody>
      </p:sp>
      <p:pic>
        <p:nvPicPr>
          <p:cNvPr id="14339" name="Picture 7" descr="u=2439956824,1852849231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1560" y="2787254"/>
            <a:ext cx="2838450" cy="21990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/>
          <p:nvPr/>
        </p:nvSpPr>
        <p:spPr>
          <a:xfrm>
            <a:off x="1494473" y="1006317"/>
            <a:ext cx="5738336" cy="16378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3000" i="1" dirty="0">
                <a:latin typeface="Times New Roman" panose="02020603050405020304" pitchFamily="18" charset="0"/>
              </a:rPr>
              <a:t>Lingling: And, what’s that noise?</a:t>
            </a:r>
            <a:endParaRPr lang="en-US" altLang="zh-CN" sz="3000" i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3000" i="1" dirty="0">
                <a:latin typeface="Times New Roman" panose="02020603050405020304" pitchFamily="18" charset="0"/>
              </a:rPr>
              <a:t>Amy: Oh, that noise! It’s Tom!</a:t>
            </a:r>
            <a:endParaRPr lang="en-US" altLang="zh-CN" sz="3000" i="1" dirty="0">
              <a:latin typeface="Times New Roman" panose="02020603050405020304" pitchFamily="18" charset="0"/>
            </a:endParaRPr>
          </a:p>
        </p:txBody>
      </p:sp>
      <p:pic>
        <p:nvPicPr>
          <p:cNvPr id="1536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2285" y="2842023"/>
            <a:ext cx="3200400" cy="184070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/>
          <p:nvPr/>
        </p:nvSpPr>
        <p:spPr>
          <a:xfrm>
            <a:off x="1385887" y="789622"/>
            <a:ext cx="6144578" cy="1938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700" i="1" dirty="0">
                <a:latin typeface="Times New Roman" panose="02020603050405020304" pitchFamily="18" charset="0"/>
              </a:rPr>
              <a:t>Lingling: What’s he doing?</a:t>
            </a:r>
            <a:endParaRPr lang="en-US" altLang="zh-CN" sz="2700" i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700" i="1" dirty="0">
                <a:latin typeface="Times New Roman" panose="02020603050405020304" pitchFamily="18" charset="0"/>
              </a:rPr>
              <a:t>Amy: He’s playing with his train. Listen!</a:t>
            </a:r>
            <a:endParaRPr lang="en-US" altLang="zh-CN" sz="2700" i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700" i="1" dirty="0">
                <a:latin typeface="Times New Roman" panose="02020603050405020304" pitchFamily="18" charset="0"/>
              </a:rPr>
              <a:t>Lingling: Ha ha…</a:t>
            </a:r>
            <a:endParaRPr lang="en-US" altLang="zh-CN" sz="2700" i="1" dirty="0">
              <a:latin typeface="Times New Roman" panose="02020603050405020304" pitchFamily="18" charset="0"/>
            </a:endParaRPr>
          </a:p>
        </p:txBody>
      </p:sp>
      <p:pic>
        <p:nvPicPr>
          <p:cNvPr id="16387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59893" y="2968705"/>
            <a:ext cx="2575322" cy="204073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17482" y="1398985"/>
            <a:ext cx="1335881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282" y="3220642"/>
            <a:ext cx="1494235" cy="1296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Rectangle 8"/>
          <p:cNvSpPr/>
          <p:nvPr/>
        </p:nvSpPr>
        <p:spPr>
          <a:xfrm>
            <a:off x="3113485" y="1977629"/>
            <a:ext cx="2808684" cy="540544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2700" b="1" i="1" dirty="0">
                <a:latin typeface="Times New Roman" panose="02020603050405020304" pitchFamily="18" charset="0"/>
              </a:rPr>
              <a:t>Are you drinking?</a:t>
            </a:r>
            <a:endParaRPr lang="en-US" altLang="zh-CN" sz="2700" b="1" i="1" dirty="0">
              <a:latin typeface="Times New Roman" panose="02020603050405020304" pitchFamily="18" charset="0"/>
            </a:endParaRPr>
          </a:p>
        </p:txBody>
      </p:sp>
      <p:sp>
        <p:nvSpPr>
          <p:cNvPr id="17413" name="Rectangle 9"/>
          <p:cNvSpPr/>
          <p:nvPr/>
        </p:nvSpPr>
        <p:spPr>
          <a:xfrm>
            <a:off x="3545681" y="3868341"/>
            <a:ext cx="2808685" cy="540544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2700" b="1" i="1" dirty="0">
                <a:latin typeface="Times New Roman" panose="02020603050405020304" pitchFamily="18" charset="0"/>
              </a:rPr>
              <a:t>No, I’m not.</a:t>
            </a:r>
            <a:endParaRPr lang="en-US" altLang="zh-CN" sz="2700" i="1" dirty="0">
              <a:latin typeface="Times New Roman" panose="02020603050405020304" pitchFamily="18" charset="0"/>
            </a:endParaRPr>
          </a:p>
        </p:txBody>
      </p:sp>
      <p:sp>
        <p:nvSpPr>
          <p:cNvPr id="17414" name="矩形 6"/>
          <p:cNvSpPr/>
          <p:nvPr/>
        </p:nvSpPr>
        <p:spPr>
          <a:xfrm>
            <a:off x="263129" y="878681"/>
            <a:ext cx="1368003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l"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Listen and tick</a:t>
            </a:r>
            <a:endParaRPr lang="en-US" altLang="zh-CN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09738" y="1021556"/>
            <a:ext cx="1674019" cy="12013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391" y="3489723"/>
            <a:ext cx="1619250" cy="1239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Rectangle 7"/>
          <p:cNvSpPr/>
          <p:nvPr/>
        </p:nvSpPr>
        <p:spPr>
          <a:xfrm>
            <a:off x="3545681" y="1600200"/>
            <a:ext cx="3023235" cy="540544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2700" b="1" i="1" dirty="0">
                <a:latin typeface="Times New Roman" panose="02020603050405020304" pitchFamily="18" charset="0"/>
              </a:rPr>
              <a:t>What are you doing?</a:t>
            </a:r>
            <a:endParaRPr lang="en-US" altLang="zh-CN" sz="2700" i="1" dirty="0">
              <a:latin typeface="Times New Roman" panose="02020603050405020304" pitchFamily="18" charset="0"/>
            </a:endParaRPr>
          </a:p>
        </p:txBody>
      </p:sp>
      <p:sp>
        <p:nvSpPr>
          <p:cNvPr id="18437" name="Rectangle 8"/>
          <p:cNvSpPr/>
          <p:nvPr/>
        </p:nvSpPr>
        <p:spPr>
          <a:xfrm>
            <a:off x="3545681" y="3651648"/>
            <a:ext cx="2808685" cy="540544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r>
              <a:rPr lang="en-US" altLang="zh-CN" sz="2700" b="1" i="1" dirty="0">
                <a:latin typeface="Times New Roman" panose="02020603050405020304" pitchFamily="18" charset="0"/>
              </a:rPr>
              <a:t>I’m talking to you.</a:t>
            </a:r>
            <a:endParaRPr lang="zh-CN" altLang="en-US" sz="2700" b="1" i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89485" y="825104"/>
            <a:ext cx="2296715" cy="30932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589485" y="4033838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are you doing?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9485" y="4546998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drinking.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9461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10188" y="903685"/>
            <a:ext cx="2988469" cy="27801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310188" y="4094560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are you doing?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10188" y="4546998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eating.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64" name="矩形 7"/>
          <p:cNvSpPr/>
          <p:nvPr/>
        </p:nvSpPr>
        <p:spPr>
          <a:xfrm>
            <a:off x="263129" y="878681"/>
            <a:ext cx="810815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Practice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89485" y="4033838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are you doing?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9485" y="4546998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singing.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10188" y="4094560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algn="l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are you doing?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10188" y="4546998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algn="l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I’m dancing.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0486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89485" y="681038"/>
            <a:ext cx="2556272" cy="29265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36369" y="758429"/>
            <a:ext cx="2345531" cy="292655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89485" y="4033838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algn="l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are you doing?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9485" y="4546998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algn="l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I’m doing the housework.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10188" y="4094560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algn="l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are you doing?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10188" y="4546998"/>
            <a:ext cx="3802856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algn="l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I’m playing football.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16710" y="872729"/>
            <a:ext cx="2601097" cy="301504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56050" y="1302830"/>
            <a:ext cx="2706624" cy="2731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/>
          <p:nvPr/>
        </p:nvSpPr>
        <p:spPr>
          <a:xfrm>
            <a:off x="1125141" y="1578590"/>
            <a:ext cx="6425803" cy="14080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复习文章对话和句型。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完成课后练习。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1" name="矩形 3"/>
          <p:cNvSpPr/>
          <p:nvPr/>
        </p:nvSpPr>
        <p:spPr>
          <a:xfrm>
            <a:off x="263129" y="878681"/>
            <a:ext cx="1057275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33651" y="3788569"/>
            <a:ext cx="3802856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call</a:t>
            </a:r>
            <a:endParaRPr lang="zh-CN" altLang="en-US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147" name="矩形 3"/>
          <p:cNvSpPr/>
          <p:nvPr/>
        </p:nvSpPr>
        <p:spPr>
          <a:xfrm>
            <a:off x="263129" y="878681"/>
            <a:ext cx="1053815" cy="3000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New words</a:t>
            </a:r>
            <a:endParaRPr 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3176" y="4444604"/>
            <a:ext cx="3802856" cy="3917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She’s calling her friends.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6149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43176" y="1235869"/>
            <a:ext cx="3793331" cy="2399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33651" y="3788569"/>
            <a:ext cx="3802856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noise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3176" y="4444604"/>
            <a:ext cx="3802856" cy="3917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Please don’t make noise.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33650" y="892969"/>
            <a:ext cx="3539729" cy="26360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33651" y="3788569"/>
            <a:ext cx="3802856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talk to</a:t>
            </a:r>
            <a:endParaRPr lang="zh-CN" altLang="en-US" sz="36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3176" y="4444604"/>
            <a:ext cx="4231481" cy="39290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My grandpa is talking to the doctor.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8196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543175" y="1021556"/>
            <a:ext cx="4473179" cy="265866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6"/>
          <p:cNvSpPr txBox="1"/>
          <p:nvPr/>
        </p:nvSpPr>
        <p:spPr>
          <a:xfrm>
            <a:off x="884635" y="1549004"/>
            <a:ext cx="4380309" cy="26086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000" b="1" i="1" dirty="0">
                <a:latin typeface="Times New Roman" panose="02020603050405020304" pitchFamily="18" charset="0"/>
              </a:rPr>
              <a:t>Bird</a:t>
            </a:r>
            <a:r>
              <a:rPr lang="en-US" altLang="zh-CN" sz="3000" i="1" dirty="0">
                <a:latin typeface="Times New Roman" panose="02020603050405020304" pitchFamily="18" charset="0"/>
              </a:rPr>
              <a:t>: Are you dancing?</a:t>
            </a:r>
            <a:endParaRPr lang="en-US" altLang="zh-CN" sz="30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i="1" dirty="0">
                <a:latin typeface="Times New Roman" panose="02020603050405020304" pitchFamily="18" charset="0"/>
              </a:rPr>
              <a:t>Bear</a:t>
            </a:r>
            <a:r>
              <a:rPr lang="en-US" altLang="zh-CN" sz="3000" i="1" dirty="0">
                <a:latin typeface="Times New Roman" panose="02020603050405020304" pitchFamily="18" charset="0"/>
              </a:rPr>
              <a:t>: No, I’m not dancing.</a:t>
            </a:r>
            <a:endParaRPr lang="en-US" altLang="zh-CN" sz="30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i="1" dirty="0">
                <a:latin typeface="Times New Roman" panose="02020603050405020304" pitchFamily="18" charset="0"/>
              </a:rPr>
              <a:t>Bird</a:t>
            </a:r>
            <a:r>
              <a:rPr lang="en-US" altLang="zh-CN" sz="3000" i="1" dirty="0">
                <a:latin typeface="Times New Roman" panose="02020603050405020304" pitchFamily="18" charset="0"/>
              </a:rPr>
              <a:t>: What are you doing?</a:t>
            </a:r>
            <a:endParaRPr lang="en-US" altLang="zh-CN" sz="30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i="1" dirty="0">
                <a:latin typeface="Times New Roman" panose="02020603050405020304" pitchFamily="18" charset="0"/>
              </a:rPr>
              <a:t>Bear</a:t>
            </a:r>
            <a:r>
              <a:rPr lang="en-US" altLang="zh-CN" sz="3000" i="1" dirty="0">
                <a:latin typeface="Times New Roman" panose="02020603050405020304" pitchFamily="18" charset="0"/>
              </a:rPr>
              <a:t>: I’m swimming.</a:t>
            </a:r>
            <a:endParaRPr lang="en-US" altLang="zh-CN" sz="3000" i="1" dirty="0">
              <a:latin typeface="Times New Roman" panose="02020603050405020304" pitchFamily="18" charset="0"/>
            </a:endParaRPr>
          </a:p>
        </p:txBody>
      </p:sp>
      <p:sp>
        <p:nvSpPr>
          <p:cNvPr id="9219" name="矩形 3"/>
          <p:cNvSpPr/>
          <p:nvPr/>
        </p:nvSpPr>
        <p:spPr>
          <a:xfrm>
            <a:off x="263129" y="878681"/>
            <a:ext cx="1087040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watch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2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55311" y="1749829"/>
            <a:ext cx="3645659" cy="25339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/>
          <p:nvPr/>
        </p:nvSpPr>
        <p:spPr>
          <a:xfrm>
            <a:off x="1735931" y="1119188"/>
            <a:ext cx="383381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Lingling is calling Amy.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37485" y="1809415"/>
            <a:ext cx="4577716" cy="3053336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sp>
        <p:nvSpPr>
          <p:cNvPr id="10244" name="矩形 5"/>
          <p:cNvSpPr/>
          <p:nvPr/>
        </p:nvSpPr>
        <p:spPr>
          <a:xfrm>
            <a:off x="263128" y="878681"/>
            <a:ext cx="1022747" cy="30003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15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learn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/>
          <p:nvPr/>
        </p:nvSpPr>
        <p:spPr>
          <a:xfrm>
            <a:off x="1035844" y="1044178"/>
            <a:ext cx="4860131" cy="12239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000" i="1" dirty="0">
                <a:latin typeface="Times New Roman" panose="02020603050405020304" pitchFamily="18" charset="0"/>
              </a:rPr>
              <a:t>Lingling: Hi, Amy.</a:t>
            </a:r>
            <a:endParaRPr lang="en-US" altLang="zh-CN" sz="30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i="1" dirty="0">
                <a:latin typeface="Times New Roman" panose="02020603050405020304" pitchFamily="18" charset="0"/>
              </a:rPr>
              <a:t>Amy: Hi, Lingling.</a:t>
            </a:r>
            <a:endParaRPr lang="en-US" altLang="zh-CN" sz="3000" i="1" dirty="0">
              <a:latin typeface="Times New Roman" panose="02020603050405020304" pitchFamily="18" charset="0"/>
            </a:endParaRPr>
          </a:p>
        </p:txBody>
      </p:sp>
      <p:pic>
        <p:nvPicPr>
          <p:cNvPr id="11267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98132" y="2431257"/>
            <a:ext cx="3894535" cy="234076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5"/>
          <p:cNvSpPr txBox="1"/>
          <p:nvPr/>
        </p:nvSpPr>
        <p:spPr>
          <a:xfrm>
            <a:off x="1126331" y="1189673"/>
            <a:ext cx="7470458" cy="191500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000" i="1" dirty="0">
                <a:latin typeface="Times New Roman" panose="02020603050405020304" pitchFamily="18" charset="0"/>
              </a:rPr>
              <a:t>Lingling: What’s that noise? </a:t>
            </a:r>
            <a:endParaRPr lang="en-US" altLang="zh-CN" sz="30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i="1" dirty="0">
                <a:latin typeface="Times New Roman" panose="02020603050405020304" pitchFamily="18" charset="0"/>
              </a:rPr>
              <a:t>               Are you drinking?</a:t>
            </a:r>
            <a:endParaRPr lang="en-US" altLang="zh-CN" sz="30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i="1" dirty="0">
                <a:latin typeface="Times New Roman" panose="02020603050405020304" pitchFamily="18" charset="0"/>
              </a:rPr>
              <a:t>Amy: No, I’m not.</a:t>
            </a:r>
            <a:endParaRPr lang="en-US" altLang="zh-CN" sz="3000" i="1" dirty="0">
              <a:latin typeface="Times New Roman" panose="02020603050405020304" pitchFamily="18" charset="0"/>
            </a:endParaRPr>
          </a:p>
        </p:txBody>
      </p:sp>
      <p:pic>
        <p:nvPicPr>
          <p:cNvPr id="1229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7073" y="2268141"/>
            <a:ext cx="2488406" cy="23407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5481638" y="2066925"/>
            <a:ext cx="1670447" cy="282773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 eaLnBrk="0" hangingPunct="0">
              <a:defRPr/>
            </a:pPr>
            <a:r>
              <a:rPr lang="en-US" altLang="zh-CN" sz="179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</a:t>
            </a:r>
            <a:endParaRPr lang="zh-CN" altLang="en-US" sz="179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5"/>
          <p:cNvSpPr txBox="1"/>
          <p:nvPr/>
        </p:nvSpPr>
        <p:spPr>
          <a:xfrm>
            <a:off x="1331119" y="897731"/>
            <a:ext cx="4374356" cy="12239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3000" i="1" dirty="0">
                <a:latin typeface="Times New Roman" panose="02020603050405020304" pitchFamily="18" charset="0"/>
              </a:rPr>
              <a:t>Lingling: Are you eating?</a:t>
            </a:r>
            <a:endParaRPr lang="en-US" altLang="zh-CN" sz="30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i="1" dirty="0">
                <a:latin typeface="Times New Roman" panose="02020603050405020304" pitchFamily="18" charset="0"/>
              </a:rPr>
              <a:t>Amy: No, I’m not eating</a:t>
            </a:r>
            <a:r>
              <a:rPr lang="en-US" altLang="zh-CN" sz="3000" dirty="0">
                <a:latin typeface="Times New Roman" panose="02020603050405020304" pitchFamily="18" charset="0"/>
              </a:rPr>
              <a:t>.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pic>
        <p:nvPicPr>
          <p:cNvPr id="1331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0435" y="2268142"/>
            <a:ext cx="2537222" cy="2182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481638" y="2066925"/>
            <a:ext cx="1670447" cy="282773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 eaLnBrk="0" hangingPunct="0">
              <a:defRPr/>
            </a:pPr>
            <a:r>
              <a:rPr lang="en-US" altLang="zh-CN" sz="179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</a:t>
            </a:r>
            <a:endParaRPr lang="zh-CN" altLang="en-US" sz="179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5" grpId="0"/>
    </p:bldLst>
  </p:timing>
</p:sld>
</file>

<file path=ppt/tags/tag1.xml><?xml version="1.0" encoding="utf-8"?>
<p:tagLst xmlns:p="http://schemas.openxmlformats.org/presentationml/2006/main">
  <p:tag name="KSO_WPP_MARK_KEY" val="2801ff2c-7b24-4bc7-a758-76097143b1f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978</Words>
  <Application>WPS 演示</Application>
  <PresentationFormat>全屏显示(16:9)</PresentationFormat>
  <Paragraphs>94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微软雅黑</vt:lpstr>
      <vt:lpstr>Calibri Light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524</cp:revision>
  <dcterms:created xsi:type="dcterms:W3CDTF">2013-07-01T03:05:00Z</dcterms:created>
  <dcterms:modified xsi:type="dcterms:W3CDTF">2023-02-15T03:10:39Z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D832762B0BEA412DAB70D6E61347A172</vt:lpwstr>
  </property>
</Properties>
</file>