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9" r:id="rId3"/>
  </p:sldMasterIdLst>
  <p:notesMasterIdLst>
    <p:notesMasterId r:id="rId5"/>
  </p:notesMasterIdLst>
  <p:handoutMasterIdLst>
    <p:handoutMasterId r:id="rId31"/>
  </p:handoutMasterIdLst>
  <p:sldIdLst>
    <p:sldId id="477" r:id="rId4"/>
    <p:sldId id="1293" r:id="rId6"/>
    <p:sldId id="1265" r:id="rId7"/>
    <p:sldId id="1266" r:id="rId8"/>
    <p:sldId id="1267" r:id="rId9"/>
    <p:sldId id="1268" r:id="rId10"/>
    <p:sldId id="1269" r:id="rId11"/>
    <p:sldId id="1270" r:id="rId12"/>
    <p:sldId id="1271" r:id="rId13"/>
    <p:sldId id="1327" r:id="rId14"/>
    <p:sldId id="1272" r:id="rId15"/>
    <p:sldId id="1292" r:id="rId16"/>
    <p:sldId id="1273" r:id="rId17"/>
    <p:sldId id="1274" r:id="rId18"/>
    <p:sldId id="1275" r:id="rId19"/>
    <p:sldId id="1276" r:id="rId20"/>
    <p:sldId id="1277" r:id="rId21"/>
    <p:sldId id="1278" r:id="rId22"/>
    <p:sldId id="1279" r:id="rId23"/>
    <p:sldId id="1280" r:id="rId24"/>
    <p:sldId id="1281" r:id="rId25"/>
    <p:sldId id="1283" r:id="rId26"/>
    <p:sldId id="1325" r:id="rId27"/>
    <p:sldId id="1324" r:id="rId28"/>
    <p:sldId id="559" r:id="rId29"/>
    <p:sldId id="268" r:id="rId30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4" userDrawn="1">
          <p15:clr>
            <a:srgbClr val="A4A3A4"/>
          </p15:clr>
        </p15:guide>
        <p15:guide id="2" pos="2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5" autoAdjust="0"/>
    <p:restoredTop sz="93982" autoAdjust="0"/>
  </p:normalViewPr>
  <p:slideViewPr>
    <p:cSldViewPr snapToGrid="0">
      <p:cViewPr varScale="1">
        <p:scale>
          <a:sx n="145" d="100"/>
          <a:sy n="145" d="100"/>
        </p:scale>
        <p:origin x="-654" y="-90"/>
      </p:cViewPr>
      <p:guideLst>
        <p:guide orient="horz" pos="1754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BFCB1901-6253-4D0B-89CD-2B92E29D9F7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3F43CBB9-1878-4EA3-B506-C179A5FD30A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E5C9A7E8-0FFF-4A5D-AB90-8EFABDBA8047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27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27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9F3E9FC3-29BB-481F-8535-71AB4F1AB34B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EDB3B-944D-49F6-B946-66D33D0469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00175D-82D8-4F68-A887-1049DA4486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3145C-432A-4AAF-8B08-AF93B20A14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130189-F87F-4756-B8EC-4AB67192DA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0C6AE5-BD92-48FB-B188-F23F120AD5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FBD034-14F0-47D6-AF3C-4DA0F45855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D05DA-D124-45C3-9590-7C811B72C3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79F79-53FF-4320-BFA4-9F184C16F1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DEFEAF-E489-4AC4-AA65-7C9F0A4F64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47D006-204C-4051-B86B-B5E97E2A6A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38F65-EC85-4A7B-BD0A-EB7326A423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DF196-755F-4F68-B000-62582B77DF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838DC0-891E-40B0-8CDE-A61A3E4D9F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9DB4B-B893-466A-9211-FBB75B53A7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B9DB76-E73F-4609-9B88-EC89B542CE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CD939-4264-4F39-9979-01EF19F807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5F097E-076B-4C10-9B95-899763C215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6C4E8-1CCC-41BA-8F7D-6E9C2728FE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14105-815C-4FC4-910D-8865AD1BBF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A2F24-2015-4257-99BC-F099191EB4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7EF6C-1DA4-4D30-9BDF-09A6098DBF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DC006-1C0F-4A7E-AEB0-23B69E0AA8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46E2C-2085-48FE-9916-FE699C1F78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2C6E9-F157-458F-BF1F-D83C86D86E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26803-3D78-4494-B981-5B9BF22DB7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66C2F4-BC00-44DE-87D1-2B27AD4714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B95BB-1178-4C61-8F5A-1A030000BE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52F427-DC5B-4E40-A2BB-7BE95A350B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CE6CF-1D95-4E3A-8DE4-E73CFDD4EA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F97DA-2C93-4204-83A3-7A5E031D6E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>
                <a:solidFill>
                  <a:srgbClr val="898989"/>
                </a:solidFill>
              </a:defRPr>
            </a:lvl1pPr>
          </a:lstStyle>
          <a:p>
            <a:fld id="{A37CA740-9180-4B25-9DCD-C4B4984281D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6" name="图片 28"/>
          <p:cNvSpPr>
            <a:spLocks noChangeAspect="1" noChangeArrowheads="1"/>
          </p:cNvSpPr>
          <p:nvPr/>
        </p:nvSpPr>
        <p:spPr bwMode="auto">
          <a:xfrm>
            <a:off x="203598" y="629841"/>
            <a:ext cx="8736806" cy="2341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79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67866" y="1266227"/>
            <a:ext cx="6122194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7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Module 5 Unit 1</a:t>
            </a:r>
            <a:endParaRPr lang="en-US" altLang="zh-CN" sz="27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defRPr/>
            </a:pPr>
            <a:endParaRPr lang="en-US" altLang="zh-CN" sz="33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defRPr/>
            </a:pPr>
            <a:r>
              <a:rPr lang="en-US" altLang="zh-CN" sz="41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Lingling is skipping.</a:t>
            </a:r>
            <a:endParaRPr lang="en-US" altLang="zh-CN" sz="41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123" name="图片 1" descr="封面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90059" y="1128712"/>
            <a:ext cx="2953941" cy="40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"/>
          <p:cNvSpPr txBox="1">
            <a:spLocks noChangeArrowheads="1"/>
          </p:cNvSpPr>
          <p:nvPr/>
        </p:nvSpPr>
        <p:spPr bwMode="auto">
          <a:xfrm>
            <a:off x="707231" y="2000250"/>
            <a:ext cx="1613262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>
                <a:latin typeface="Times New Roman" panose="02020603050405020304" pitchFamily="18" charset="0"/>
                <a:ea typeface="华文细黑" pitchFamily="2" charset="-122"/>
              </a:rPr>
              <a:t>Why ?</a:t>
            </a:r>
            <a:endParaRPr lang="en-US" altLang="zh-CN" sz="41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5362" name="文本框 2"/>
          <p:cNvSpPr txBox="1">
            <a:spLocks noChangeArrowheads="1"/>
          </p:cNvSpPr>
          <p:nvPr/>
        </p:nvSpPr>
        <p:spPr bwMode="auto">
          <a:xfrm>
            <a:off x="707231" y="2903935"/>
            <a:ext cx="7914085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>
                <a:latin typeface="Times New Roman" panose="02020603050405020304" pitchFamily="18" charset="0"/>
                <a:ea typeface="华文细黑" pitchFamily="2" charset="-122"/>
              </a:rPr>
              <a:t>Because </a:t>
            </a: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no</a:t>
            </a:r>
            <a:r>
              <a:rPr lang="en-US" altLang="zh-CN" sz="4100" b="1">
                <a:latin typeface="Times New Roman" panose="02020603050405020304" pitchFamily="18" charset="0"/>
                <a:ea typeface="华文细黑" pitchFamily="2" charset="-122"/>
              </a:rPr>
              <a:t> one is playing with her.</a:t>
            </a:r>
            <a:endParaRPr lang="en-US" altLang="zh-CN" sz="41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占位符 13314"/>
          <p:cNvSpPr>
            <a:spLocks noGrp="1" noChangeArrowheads="1"/>
          </p:cNvSpPr>
          <p:nvPr>
            <p:ph type="body" idx="4294967295"/>
          </p:nvPr>
        </p:nvSpPr>
        <p:spPr>
          <a:xfrm>
            <a:off x="1439467" y="1383506"/>
            <a:ext cx="6155531" cy="48577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Watch, listen then answer. 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看，听，然后回答。</a:t>
            </a:r>
            <a:endParaRPr lang="zh-CN" altLang="en-US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86" name="文本框 13315"/>
          <p:cNvSpPr txBox="1">
            <a:spLocks noChangeArrowheads="1"/>
          </p:cNvSpPr>
          <p:nvPr/>
        </p:nvSpPr>
        <p:spPr bwMode="auto">
          <a:xfrm>
            <a:off x="1439466" y="2593182"/>
            <a:ext cx="7948613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华文细黑" pitchFamily="2" charset="-122"/>
              </a:rPr>
              <a:t>Q: How many games can you hear?</a:t>
            </a:r>
            <a:endParaRPr lang="en-US" altLang="zh-CN" sz="30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5604" name="矩形 13316"/>
          <p:cNvSpPr>
            <a:spLocks noChangeArrowheads="1" noChangeShapeType="1" noTextEdit="1"/>
          </p:cNvSpPr>
          <p:nvPr/>
        </p:nvSpPr>
        <p:spPr bwMode="auto">
          <a:xfrm>
            <a:off x="3708798" y="3265885"/>
            <a:ext cx="1616869" cy="1632347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000" b="1" kern="10">
                <a:ln w="19050">
                  <a:solidFill>
                    <a:srgbClr val="99CCFF"/>
                  </a:solidFill>
                  <a:miter lim="800000"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zh-CN" altLang="en-US" sz="3000" b="1" kern="10">
              <a:ln w="19050">
                <a:solidFill>
                  <a:srgbClr val="99CCFF"/>
                </a:solidFill>
                <a:miter lim="800000"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70460" y="947737"/>
            <a:ext cx="5285184" cy="509588"/>
          </a:xfrm>
        </p:spPr>
        <p:txBody>
          <a:bodyPr/>
          <a:lstStyle/>
          <a:p>
            <a:r>
              <a:rPr lang="en-US" altLang="zh-CN" sz="3000" b="1" dirty="0">
                <a:latin typeface="Times New Roman" panose="02020603050405020304" pitchFamily="18" charset="0"/>
              </a:rPr>
              <a:t>Answer the question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8997" y="2238375"/>
            <a:ext cx="5637609" cy="40838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	 </a:t>
            </a:r>
            <a:r>
              <a:rPr lang="en-US" altLang="zh-CN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Lingling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is 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skipping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altLang="zh-CN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1498997" y="1674019"/>
            <a:ext cx="5624513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en-US" altLang="zh-CN" sz="2400" b="1" dirty="0">
                <a:latin typeface="Times New Roman" panose="02020603050405020304" pitchFamily="18" charset="0"/>
              </a:rPr>
              <a:t>	</a:t>
            </a:r>
            <a:r>
              <a:rPr lang="en-US" altLang="zh-CN" sz="2100" b="1" dirty="0">
                <a:latin typeface="Times New Roman" panose="02020603050405020304" pitchFamily="18" charset="0"/>
              </a:rPr>
              <a:t>1.What is </a:t>
            </a:r>
            <a:r>
              <a:rPr lang="en-US" altLang="zh-CN" sz="2100" b="1" dirty="0" err="1">
                <a:latin typeface="Times New Roman" panose="02020603050405020304" pitchFamily="18" charset="0"/>
              </a:rPr>
              <a:t>lingling</a:t>
            </a:r>
            <a:r>
              <a:rPr lang="en-US" altLang="zh-CN" sz="2100" b="1" dirty="0">
                <a:latin typeface="Times New Roman" panose="02020603050405020304" pitchFamily="18" charset="0"/>
              </a:rPr>
              <a:t> doing?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1607344" y="2645569"/>
            <a:ext cx="5585222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en-US" altLang="zh-CN" sz="2100" b="1">
                <a:latin typeface="Times New Roman" panose="02020603050405020304" pitchFamily="18" charset="0"/>
              </a:rPr>
              <a:t>	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553766" y="3131344"/>
            <a:ext cx="5585222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en-US" altLang="zh-CN" sz="2100" b="1">
                <a:latin typeface="Times New Roman" panose="02020603050405020304" pitchFamily="18" charset="0"/>
              </a:rPr>
              <a:t>	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17414" name="Rectangle 7"/>
          <p:cNvSpPr>
            <a:spLocks noChangeArrowheads="1"/>
          </p:cNvSpPr>
          <p:nvPr/>
        </p:nvSpPr>
        <p:spPr bwMode="auto">
          <a:xfrm>
            <a:off x="1768078" y="2752725"/>
            <a:ext cx="5585222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en-US" altLang="zh-CN" sz="2100" b="1" dirty="0">
                <a:latin typeface="Times New Roman" panose="02020603050405020304" pitchFamily="18" charset="0"/>
              </a:rPr>
              <a:t>2. What are  </a:t>
            </a:r>
            <a:r>
              <a:rPr lang="en-US" altLang="zh-CN" sz="2100" b="1" dirty="0" err="1">
                <a:latin typeface="Times New Roman" panose="02020603050405020304" pitchFamily="18" charset="0"/>
              </a:rPr>
              <a:t>Daming</a:t>
            </a:r>
            <a:r>
              <a:rPr lang="en-US" altLang="zh-CN" sz="2100" b="1" dirty="0">
                <a:latin typeface="Times New Roman" panose="02020603050405020304" pitchFamily="18" charset="0"/>
              </a:rPr>
              <a:t> and Sam  doing ?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1553767" y="3239691"/>
            <a:ext cx="6182915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en-US" altLang="zh-CN" sz="2100" b="1" dirty="0">
                <a:latin typeface="Times New Roman" panose="02020603050405020304" pitchFamily="18" charset="0"/>
              </a:rPr>
              <a:t>	</a:t>
            </a:r>
            <a:r>
              <a:rPr lang="en-US" altLang="zh-CN" sz="2100" b="1" dirty="0" err="1">
                <a:latin typeface="Times New Roman" panose="02020603050405020304" pitchFamily="18" charset="0"/>
              </a:rPr>
              <a:t>Daming</a:t>
            </a:r>
            <a:r>
              <a:rPr lang="en-US" altLang="zh-CN" sz="2100" b="1" dirty="0">
                <a:latin typeface="Times New Roman" panose="02020603050405020304" pitchFamily="18" charset="0"/>
              </a:rPr>
              <a:t> and Sam  are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playing</a:t>
            </a:r>
            <a:r>
              <a:rPr lang="en-US" altLang="zh-CN" sz="2100" b="1" dirty="0">
                <a:latin typeface="Times New Roman" panose="02020603050405020304" pitchFamily="18" charset="0"/>
              </a:rPr>
              <a:t> hide and seek.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17416" name="Rectangle 9"/>
          <p:cNvSpPr>
            <a:spLocks noChangeArrowheads="1"/>
          </p:cNvSpPr>
          <p:nvPr/>
        </p:nvSpPr>
        <p:spPr bwMode="auto">
          <a:xfrm>
            <a:off x="1822848" y="3725466"/>
            <a:ext cx="6049565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en-US" altLang="zh-CN" sz="2400" b="1" dirty="0">
                <a:latin typeface="Times New Roman" panose="02020603050405020304" pitchFamily="18" charset="0"/>
              </a:rPr>
              <a:t>3.What  are those girls  doing?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1769269" y="4157663"/>
            <a:ext cx="5831681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en-US" altLang="zh-CN" sz="2100" b="1" dirty="0">
                <a:latin typeface="Times New Roman" panose="02020603050405020304" pitchFamily="18" charset="0"/>
              </a:rPr>
              <a:t>Those </a:t>
            </a:r>
            <a:r>
              <a:rPr lang="en-US" altLang="zh-CN" sz="2100" b="1" dirty="0" err="1">
                <a:latin typeface="Times New Roman" panose="02020603050405020304" pitchFamily="18" charset="0"/>
              </a:rPr>
              <a:t>grils</a:t>
            </a:r>
            <a:r>
              <a:rPr lang="en-US" altLang="zh-CN" sz="2100" b="1" dirty="0">
                <a:latin typeface="Times New Roman" panose="02020603050405020304" pitchFamily="18" charset="0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are playing clapping </a:t>
            </a:r>
            <a:r>
              <a:rPr lang="en-US" altLang="zh-CN" sz="2100" b="1" dirty="0">
                <a:latin typeface="Times New Roman" panose="02020603050405020304" pitchFamily="18" charset="0"/>
              </a:rPr>
              <a:t>game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.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17418" name="矩形 11"/>
          <p:cNvSpPr>
            <a:spLocks noChangeArrowheads="1"/>
          </p:cNvSpPr>
          <p:nvPr/>
        </p:nvSpPr>
        <p:spPr bwMode="auto">
          <a:xfrm>
            <a:off x="59531" y="921544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之合作探究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4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4339" grpId="1" build="p"/>
      <p:bldP spid="14342" grpId="0"/>
      <p:bldP spid="14342" grpId="1"/>
      <p:bldP spid="14344" grpId="0"/>
      <p:bldP spid="14344" grpId="1"/>
      <p:bldP spid="14346" grpId="0"/>
      <p:bldP spid="1434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4339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652463"/>
            <a:ext cx="6858000" cy="4521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圆角矩形标注 14340"/>
          <p:cNvSpPr>
            <a:spLocks noChangeArrowheads="1"/>
          </p:cNvSpPr>
          <p:nvPr/>
        </p:nvSpPr>
        <p:spPr bwMode="auto">
          <a:xfrm>
            <a:off x="1768079" y="652463"/>
            <a:ext cx="2915840" cy="971550"/>
          </a:xfrm>
          <a:prstGeom prst="wedgeRoundRectCallout">
            <a:avLst>
              <a:gd name="adj1" fmla="val -27500"/>
              <a:gd name="adj2" fmla="val 112380"/>
              <a:gd name="adj3" fmla="val 16667"/>
            </a:avLst>
          </a:prstGeom>
          <a:solidFill>
            <a:schemeClr val="bg1"/>
          </a:solidFill>
          <a:ln w="3175">
            <a:solidFill>
              <a:srgbClr val="FF0000"/>
            </a:solidFill>
            <a:miter lim="800000"/>
          </a:ln>
        </p:spPr>
        <p:txBody>
          <a:bodyPr lIns="68580" tIns="34290" rIns="68580" bIns="34290"/>
          <a:lstStyle/>
          <a:p>
            <a:pPr algn="ctr"/>
            <a:r>
              <a:rPr lang="en-US" altLang="zh-CN" sz="2700" b="1">
                <a:latin typeface="Times New Roman" panose="02020603050405020304" pitchFamily="18" charset="0"/>
                <a:ea typeface="华文细黑" pitchFamily="2" charset="-122"/>
              </a:rPr>
              <a:t>Fangfang,</a:t>
            </a:r>
            <a:endParaRPr lang="en-US" altLang="zh-CN" sz="2700" b="1">
              <a:latin typeface="Times New Roman" panose="02020603050405020304" pitchFamily="18" charset="0"/>
              <a:ea typeface="华文细黑" pitchFamily="2" charset="-122"/>
            </a:endParaRPr>
          </a:p>
          <a:p>
            <a:pPr algn="ctr"/>
            <a:r>
              <a:rPr lang="en-US" altLang="zh-CN" sz="2700" b="1">
                <a:latin typeface="Times New Roman" panose="02020603050405020304" pitchFamily="18" charset="0"/>
                <a:ea typeface="华文细黑" pitchFamily="2" charset="-122"/>
              </a:rPr>
              <a:t> are  you              ?</a:t>
            </a:r>
            <a:endParaRPr lang="en-US" altLang="zh-CN" sz="27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8435" name="直接连接符 14341"/>
          <p:cNvSpPr>
            <a:spLocks noChangeShapeType="1"/>
          </p:cNvSpPr>
          <p:nvPr/>
        </p:nvSpPr>
        <p:spPr bwMode="auto">
          <a:xfrm>
            <a:off x="3194448" y="1372791"/>
            <a:ext cx="1188244" cy="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343" name="文本框 14342"/>
          <p:cNvSpPr txBox="1">
            <a:spLocks noChangeArrowheads="1"/>
          </p:cNvSpPr>
          <p:nvPr/>
        </p:nvSpPr>
        <p:spPr bwMode="auto">
          <a:xfrm>
            <a:off x="3437335" y="981075"/>
            <a:ext cx="70246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sad</a:t>
            </a:r>
            <a:endParaRPr lang="en-US" altLang="zh-CN" sz="2700" b="1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8437" name="圆角矩形标注 14343"/>
          <p:cNvSpPr>
            <a:spLocks noChangeArrowheads="1"/>
          </p:cNvSpPr>
          <p:nvPr/>
        </p:nvSpPr>
        <p:spPr bwMode="auto">
          <a:xfrm>
            <a:off x="3330179" y="3112294"/>
            <a:ext cx="2915840" cy="971550"/>
          </a:xfrm>
          <a:prstGeom prst="wedgeRoundRectCallout">
            <a:avLst>
              <a:gd name="adj1" fmla="val 22889"/>
              <a:gd name="adj2" fmla="val -85907"/>
              <a:gd name="adj3" fmla="val 16667"/>
            </a:avLst>
          </a:prstGeom>
          <a:solidFill>
            <a:schemeClr val="bg1"/>
          </a:solidFill>
          <a:ln w="3175">
            <a:solidFill>
              <a:srgbClr val="FF0000"/>
            </a:solidFill>
            <a:miter lim="800000"/>
          </a:ln>
        </p:spPr>
        <p:txBody>
          <a:bodyPr lIns="68580" tIns="34290" rIns="68580" bIns="34290"/>
          <a:lstStyle/>
          <a:p>
            <a:pPr algn="ctr"/>
            <a:r>
              <a:rPr lang="en-US" altLang="zh-CN" sz="2700" b="1">
                <a:latin typeface="Times New Roman" panose="02020603050405020304" pitchFamily="18" charset="0"/>
                <a:ea typeface="华文细黑" pitchFamily="2" charset="-122"/>
              </a:rPr>
              <a:t>Yes,                 one is playing with me?</a:t>
            </a:r>
            <a:endParaRPr lang="en-US" altLang="zh-CN" sz="27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8438" name="直接连接符 14344"/>
          <p:cNvSpPr>
            <a:spLocks noChangeShapeType="1"/>
          </p:cNvSpPr>
          <p:nvPr/>
        </p:nvSpPr>
        <p:spPr bwMode="auto">
          <a:xfrm>
            <a:off x="4193382" y="3489722"/>
            <a:ext cx="1188244" cy="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346" name="文本框 14345"/>
          <p:cNvSpPr txBox="1">
            <a:spLocks noChangeArrowheads="1"/>
          </p:cNvSpPr>
          <p:nvPr/>
        </p:nvSpPr>
        <p:spPr bwMode="auto">
          <a:xfrm>
            <a:off x="4436269" y="3057525"/>
            <a:ext cx="70246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no</a:t>
            </a:r>
            <a:endParaRPr lang="en-US" altLang="zh-CN" sz="2700" b="1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5361"/>
          <p:cNvSpPr>
            <a:spLocks noGrp="1" noChangeArrowheads="1"/>
          </p:cNvSpPr>
          <p:nvPr>
            <p:ph type="title"/>
          </p:nvPr>
        </p:nvSpPr>
        <p:spPr>
          <a:xfrm>
            <a:off x="3275410" y="871537"/>
            <a:ext cx="4374356" cy="519113"/>
          </a:xfrm>
        </p:spPr>
        <p:txBody>
          <a:bodyPr/>
          <a:lstStyle/>
          <a:p>
            <a:endParaRPr lang="zh-CN" altLang="zh-CN" sz="4100"/>
          </a:p>
        </p:txBody>
      </p:sp>
      <p:sp>
        <p:nvSpPr>
          <p:cNvPr id="19458" name="文本占位符 15362"/>
          <p:cNvSpPr>
            <a:spLocks noGrp="1" noChangeArrowheads="1"/>
          </p:cNvSpPr>
          <p:nvPr>
            <p:ph type="body" idx="4294967295"/>
          </p:nvPr>
        </p:nvSpPr>
        <p:spPr>
          <a:xfrm>
            <a:off x="1494235" y="1568054"/>
            <a:ext cx="6155531" cy="3026569"/>
          </a:xfrm>
        </p:spPr>
        <p:txBody>
          <a:bodyPr/>
          <a:lstStyle/>
          <a:p>
            <a:endParaRPr lang="zh-CN" altLang="zh-CN" sz="2700"/>
          </a:p>
        </p:txBody>
      </p:sp>
      <p:pic>
        <p:nvPicPr>
          <p:cNvPr id="19459" name="图片 15363" descr="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1" y="632223"/>
            <a:ext cx="6631781" cy="45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圆角矩形标注 15364"/>
          <p:cNvSpPr>
            <a:spLocks noChangeArrowheads="1"/>
          </p:cNvSpPr>
          <p:nvPr/>
        </p:nvSpPr>
        <p:spPr bwMode="auto">
          <a:xfrm>
            <a:off x="2590800" y="3598069"/>
            <a:ext cx="3871913" cy="809625"/>
          </a:xfrm>
          <a:prstGeom prst="wedgeRoundRectCallout">
            <a:avLst>
              <a:gd name="adj1" fmla="val 42667"/>
              <a:gd name="adj2" fmla="val -85000"/>
              <a:gd name="adj3" fmla="val 16667"/>
            </a:avLst>
          </a:prstGeom>
          <a:solidFill>
            <a:schemeClr val="bg1"/>
          </a:solidFill>
          <a:ln w="3175">
            <a:solidFill>
              <a:srgbClr val="0000FF"/>
            </a:solidFill>
            <a:miter lim="800000"/>
          </a:ln>
        </p:spPr>
        <p:txBody>
          <a:bodyPr lIns="68580" tIns="34290" rIns="68580" bIns="34290"/>
          <a:lstStyle/>
          <a:p>
            <a:pPr algn="ctr"/>
            <a:r>
              <a:rPr lang="en-US" altLang="zh-CN" sz="2700" b="1">
                <a:latin typeface="Times New Roman" panose="02020603050405020304" pitchFamily="18" charset="0"/>
                <a:ea typeface="华文细黑" pitchFamily="2" charset="-122"/>
              </a:rPr>
              <a:t>Lingling is                .</a:t>
            </a:r>
            <a:endParaRPr lang="en-US" altLang="zh-CN" sz="27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9461" name="直接连接符 15365"/>
          <p:cNvSpPr>
            <a:spLocks noChangeShapeType="1"/>
          </p:cNvSpPr>
          <p:nvPr/>
        </p:nvSpPr>
        <p:spPr bwMode="auto">
          <a:xfrm>
            <a:off x="4767263" y="4115991"/>
            <a:ext cx="1079897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367" name="文本框 15366"/>
          <p:cNvSpPr txBox="1">
            <a:spLocks noChangeArrowheads="1"/>
          </p:cNvSpPr>
          <p:nvPr/>
        </p:nvSpPr>
        <p:spPr bwMode="auto">
          <a:xfrm>
            <a:off x="4730354" y="3570685"/>
            <a:ext cx="1665684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skipping</a:t>
            </a:r>
            <a:endParaRPr lang="en-US" altLang="zh-CN" sz="2700" b="1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6385"/>
          <p:cNvSpPr>
            <a:spLocks noGrp="1" noChangeArrowheads="1"/>
          </p:cNvSpPr>
          <p:nvPr>
            <p:ph type="title"/>
          </p:nvPr>
        </p:nvSpPr>
        <p:spPr>
          <a:xfrm>
            <a:off x="3275410" y="871537"/>
            <a:ext cx="4374356" cy="519113"/>
          </a:xfrm>
        </p:spPr>
        <p:txBody>
          <a:bodyPr/>
          <a:lstStyle/>
          <a:p>
            <a:endParaRPr lang="zh-CN" altLang="zh-CN" sz="4500"/>
          </a:p>
        </p:txBody>
      </p:sp>
      <p:pic>
        <p:nvPicPr>
          <p:cNvPr id="20482" name="图片 16387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76387" y="681038"/>
            <a:ext cx="6577013" cy="4464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圆角矩形标注 16388"/>
          <p:cNvSpPr>
            <a:spLocks noChangeArrowheads="1"/>
          </p:cNvSpPr>
          <p:nvPr/>
        </p:nvSpPr>
        <p:spPr bwMode="auto">
          <a:xfrm>
            <a:off x="1915717" y="648891"/>
            <a:ext cx="6868715" cy="1332309"/>
          </a:xfrm>
          <a:prstGeom prst="wedgeRoundRectCallout">
            <a:avLst>
              <a:gd name="adj1" fmla="val 7713"/>
              <a:gd name="adj2" fmla="val 152569"/>
              <a:gd name="adj3" fmla="val 16667"/>
            </a:avLst>
          </a:prstGeom>
          <a:solidFill>
            <a:schemeClr val="bg1"/>
          </a:solidFill>
          <a:ln w="3175">
            <a:solidFill>
              <a:srgbClr val="FF0000"/>
            </a:solidFill>
            <a:miter lim="800000"/>
          </a:ln>
        </p:spPr>
        <p:txBody>
          <a:bodyPr lIns="68580" tIns="34290" rIns="68580" bIns="34290"/>
          <a:lstStyle/>
          <a:p>
            <a:pPr algn="ctr"/>
            <a:endParaRPr lang="zh-CN" altLang="zh-CN" sz="30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6391" name="文本框 16390"/>
          <p:cNvSpPr txBox="1">
            <a:spLocks noChangeArrowheads="1"/>
          </p:cNvSpPr>
          <p:nvPr/>
        </p:nvSpPr>
        <p:spPr bwMode="auto">
          <a:xfrm>
            <a:off x="6436519" y="777478"/>
            <a:ext cx="3040856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hide-and-seek.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0485" name="文本框 16391"/>
          <p:cNvSpPr txBox="1">
            <a:spLocks noChangeArrowheads="1"/>
          </p:cNvSpPr>
          <p:nvPr/>
        </p:nvSpPr>
        <p:spPr bwMode="auto">
          <a:xfrm>
            <a:off x="2096692" y="801291"/>
            <a:ext cx="5049440" cy="110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华文细黑" pitchFamily="2" charset="-122"/>
              </a:rPr>
              <a:t>Daming and sam are playing  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                  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华文细黑" pitchFamily="2" charset="-122"/>
              </a:rPr>
              <a:t>Daming is                   and sam is                 </a:t>
            </a:r>
            <a:endParaRPr lang="en-US" altLang="zh-CN" sz="27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6393" name="文本框 16392"/>
          <p:cNvSpPr txBox="1">
            <a:spLocks noChangeArrowheads="1"/>
          </p:cNvSpPr>
          <p:nvPr/>
        </p:nvSpPr>
        <p:spPr bwMode="auto">
          <a:xfrm>
            <a:off x="6931819" y="1359694"/>
            <a:ext cx="1700213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seeking.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6394" name="文本框 16393"/>
          <p:cNvSpPr txBox="1">
            <a:spLocks noChangeArrowheads="1"/>
          </p:cNvSpPr>
          <p:nvPr/>
        </p:nvSpPr>
        <p:spPr bwMode="auto">
          <a:xfrm>
            <a:off x="3811191" y="1354932"/>
            <a:ext cx="1290638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hiding.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0488" name="直接连接符 16394"/>
          <p:cNvSpPr>
            <a:spLocks noChangeShapeType="1"/>
          </p:cNvSpPr>
          <p:nvPr/>
        </p:nvSpPr>
        <p:spPr bwMode="auto">
          <a:xfrm>
            <a:off x="6555582" y="1262063"/>
            <a:ext cx="1754981" cy="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0489" name="直接连接符 16395"/>
          <p:cNvSpPr>
            <a:spLocks noChangeShapeType="1"/>
          </p:cNvSpPr>
          <p:nvPr/>
        </p:nvSpPr>
        <p:spPr bwMode="auto">
          <a:xfrm>
            <a:off x="6973491" y="1807369"/>
            <a:ext cx="1604963" cy="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0490" name="直接连接符 16396"/>
          <p:cNvSpPr>
            <a:spLocks noChangeShapeType="1"/>
          </p:cNvSpPr>
          <p:nvPr/>
        </p:nvSpPr>
        <p:spPr bwMode="auto">
          <a:xfrm>
            <a:off x="3842148" y="1807369"/>
            <a:ext cx="864394" cy="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93" grpId="0"/>
      <p:bldP spid="1639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7411" descr="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69194" y="891779"/>
            <a:ext cx="6805613" cy="410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圆角矩形标注 17412"/>
          <p:cNvSpPr>
            <a:spLocks noChangeArrowheads="1"/>
          </p:cNvSpPr>
          <p:nvPr/>
        </p:nvSpPr>
        <p:spPr bwMode="auto">
          <a:xfrm>
            <a:off x="1894285" y="551260"/>
            <a:ext cx="4343400" cy="1026319"/>
          </a:xfrm>
          <a:prstGeom prst="wedgeRoundRectCallout">
            <a:avLst>
              <a:gd name="adj1" fmla="val -42875"/>
              <a:gd name="adj2" fmla="val 120532"/>
              <a:gd name="adj3" fmla="val 16667"/>
            </a:avLst>
          </a:prstGeom>
          <a:solidFill>
            <a:schemeClr val="bg1"/>
          </a:solidFill>
          <a:ln w="3175">
            <a:solidFill>
              <a:srgbClr val="FF0000"/>
            </a:solidFill>
            <a:miter lim="800000"/>
          </a:ln>
        </p:spPr>
        <p:txBody>
          <a:bodyPr lIns="68580" tIns="34290" rIns="68580" bIns="34290"/>
          <a:lstStyle/>
          <a:p>
            <a:pPr algn="ctr"/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Those </a:t>
            </a:r>
            <a:r>
              <a:rPr lang="en-US" altLang="zh-CN" sz="2700" b="1">
                <a:latin typeface="Times New Roman" panose="02020603050405020304" pitchFamily="18" charset="0"/>
                <a:ea typeface="华文细黑" pitchFamily="2" charset="-122"/>
              </a:rPr>
              <a:t>girls are playing                            </a:t>
            </a:r>
            <a:endParaRPr lang="en-US" altLang="zh-CN" sz="27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1507" name="直接连接符 17413"/>
          <p:cNvSpPr>
            <a:spLocks noChangeShapeType="1"/>
          </p:cNvSpPr>
          <p:nvPr/>
        </p:nvSpPr>
        <p:spPr bwMode="auto">
          <a:xfrm>
            <a:off x="2412207" y="1465660"/>
            <a:ext cx="1835944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7415" name="文本框 17414"/>
          <p:cNvSpPr txBox="1">
            <a:spLocks noChangeArrowheads="1"/>
          </p:cNvSpPr>
          <p:nvPr/>
        </p:nvSpPr>
        <p:spPr bwMode="auto">
          <a:xfrm>
            <a:off x="2325291" y="981075"/>
            <a:ext cx="2747963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clapping games.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8435" descr="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1" y="642938"/>
            <a:ext cx="6432947" cy="4313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圆角矩形标注 18436"/>
          <p:cNvSpPr>
            <a:spLocks noChangeArrowheads="1"/>
          </p:cNvSpPr>
          <p:nvPr/>
        </p:nvSpPr>
        <p:spPr bwMode="auto">
          <a:xfrm>
            <a:off x="209550" y="860823"/>
            <a:ext cx="3121819" cy="1078706"/>
          </a:xfrm>
          <a:prstGeom prst="wedgeRoundRectCallout">
            <a:avLst>
              <a:gd name="adj1" fmla="val -3523"/>
              <a:gd name="adj2" fmla="val 147009"/>
              <a:gd name="adj3" fmla="val 16667"/>
            </a:avLst>
          </a:prstGeom>
          <a:solidFill>
            <a:schemeClr val="bg1"/>
          </a:solidFill>
          <a:ln w="3175">
            <a:solidFill>
              <a:srgbClr val="FF0000"/>
            </a:solidFill>
            <a:miter lim="800000"/>
          </a:ln>
        </p:spPr>
        <p:txBody>
          <a:bodyPr lIns="68580" tIns="34290" rIns="68580" bIns="34290"/>
          <a:lstStyle/>
          <a:p>
            <a:pPr algn="ctr"/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Do you like 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algn="ctr"/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clapping games?  </a:t>
            </a:r>
            <a:r>
              <a:rPr lang="en-US" altLang="zh-CN" sz="2700" b="1">
                <a:latin typeface="Times New Roman" panose="02020603050405020304" pitchFamily="18" charset="0"/>
                <a:ea typeface="华文细黑" pitchFamily="2" charset="-122"/>
              </a:rPr>
              <a:t>                          </a:t>
            </a:r>
            <a:endParaRPr lang="en-US" altLang="zh-CN" sz="27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8438" name="圆角矩形标注 18437"/>
          <p:cNvSpPr>
            <a:spLocks noChangeArrowheads="1"/>
          </p:cNvSpPr>
          <p:nvPr/>
        </p:nvSpPr>
        <p:spPr bwMode="auto">
          <a:xfrm>
            <a:off x="5166123" y="4033838"/>
            <a:ext cx="1835944" cy="485775"/>
          </a:xfrm>
          <a:prstGeom prst="wedgeRoundRectCallout">
            <a:avLst>
              <a:gd name="adj1" fmla="val -28662"/>
              <a:gd name="adj2" fmla="val -106616"/>
              <a:gd name="adj3" fmla="val 16667"/>
            </a:avLst>
          </a:prstGeom>
          <a:solidFill>
            <a:schemeClr val="bg1"/>
          </a:solidFill>
          <a:ln w="3175">
            <a:solidFill>
              <a:srgbClr val="FF0000"/>
            </a:solidFill>
            <a:miter lim="800000"/>
          </a:ln>
        </p:spPr>
        <p:txBody>
          <a:bodyPr lIns="68580" tIns="34290" rIns="68580" bIns="34290"/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Yes, I do.   </a:t>
            </a:r>
            <a:r>
              <a:rPr lang="en-US" altLang="zh-CN" sz="3000" b="1">
                <a:latin typeface="Times New Roman" panose="02020603050405020304" pitchFamily="18" charset="0"/>
                <a:ea typeface="华文细黑" pitchFamily="2" charset="-122"/>
              </a:rPr>
              <a:t>                         </a:t>
            </a:r>
            <a:endParaRPr lang="en-US" altLang="zh-CN" sz="30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8439" name="矩形 18438"/>
          <p:cNvSpPr>
            <a:spLocks noChangeArrowheads="1"/>
          </p:cNvSpPr>
          <p:nvPr/>
        </p:nvSpPr>
        <p:spPr bwMode="auto">
          <a:xfrm>
            <a:off x="3492104" y="859632"/>
            <a:ext cx="2915840" cy="107989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 sz="21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nimBg="1"/>
      <p:bldP spid="1843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9457"/>
          <p:cNvSpPr>
            <a:spLocks noGrp="1" noChangeArrowheads="1"/>
          </p:cNvSpPr>
          <p:nvPr>
            <p:ph type="title"/>
          </p:nvPr>
        </p:nvSpPr>
        <p:spPr>
          <a:xfrm>
            <a:off x="3275410" y="871537"/>
            <a:ext cx="4374356" cy="519113"/>
          </a:xfrm>
        </p:spPr>
        <p:txBody>
          <a:bodyPr/>
          <a:lstStyle/>
          <a:p>
            <a:endParaRPr lang="zh-CN" altLang="zh-CN" smtClean="0"/>
          </a:p>
        </p:txBody>
      </p:sp>
      <p:sp>
        <p:nvSpPr>
          <p:cNvPr id="23554" name="文本占位符 19458"/>
          <p:cNvSpPr>
            <a:spLocks noGrp="1" noChangeArrowheads="1"/>
          </p:cNvSpPr>
          <p:nvPr>
            <p:ph type="body" idx="4294967295"/>
          </p:nvPr>
        </p:nvSpPr>
        <p:spPr>
          <a:xfrm>
            <a:off x="1494235" y="1568054"/>
            <a:ext cx="6155531" cy="3026569"/>
          </a:xfrm>
        </p:spPr>
        <p:txBody>
          <a:bodyPr/>
          <a:lstStyle/>
          <a:p>
            <a:endParaRPr lang="zh-CN" altLang="zh-CN" smtClean="0"/>
          </a:p>
        </p:txBody>
      </p:sp>
      <p:pic>
        <p:nvPicPr>
          <p:cNvPr id="23555" name="图片 19459" descr="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1" y="603648"/>
            <a:ext cx="6804422" cy="453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文本框 19460"/>
          <p:cNvSpPr txBox="1">
            <a:spLocks noChangeArrowheads="1"/>
          </p:cNvSpPr>
          <p:nvPr/>
        </p:nvSpPr>
        <p:spPr bwMode="auto">
          <a:xfrm>
            <a:off x="1013223" y="603647"/>
            <a:ext cx="7117556" cy="1108472"/>
          </a:xfrm>
          <a:prstGeom prst="rect">
            <a:avLst/>
          </a:prstGeom>
          <a:solidFill>
            <a:schemeClr val="bg1"/>
          </a:solidFill>
          <a:ln w="3175">
            <a:solidFill>
              <a:srgbClr val="FF0000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华文细黑" pitchFamily="2" charset="-122"/>
              </a:rPr>
              <a:t>One, two, three, four.   I’m opening the door.</a:t>
            </a:r>
            <a:endParaRPr lang="en-US" altLang="zh-CN" sz="2700" b="1">
              <a:latin typeface="Times New Roman" panose="02020603050405020304" pitchFamily="18" charset="0"/>
              <a:ea typeface="华文细黑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华文细黑" pitchFamily="2" charset="-122"/>
              </a:rPr>
              <a:t>Five, six, seven, eight.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Hurry up</a:t>
            </a:r>
            <a:r>
              <a:rPr lang="en-US" altLang="zh-CN" sz="2700" b="1">
                <a:latin typeface="Times New Roman" panose="02020603050405020304" pitchFamily="18" charset="0"/>
                <a:ea typeface="华文细黑" pitchFamily="2" charset="-122"/>
              </a:rPr>
              <a:t>! Don’t be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late</a:t>
            </a:r>
            <a:r>
              <a:rPr lang="en-US" altLang="zh-CN" sz="2700" b="1">
                <a:latin typeface="Times New Roman" panose="02020603050405020304" pitchFamily="18" charset="0"/>
                <a:ea typeface="华文细黑" pitchFamily="2" charset="-122"/>
              </a:rPr>
              <a:t>!</a:t>
            </a:r>
            <a:endParaRPr lang="en-US" altLang="zh-CN" sz="27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25601"/>
          <p:cNvSpPr>
            <a:spLocks noGrp="1" noChangeArrowheads="1"/>
          </p:cNvSpPr>
          <p:nvPr>
            <p:ph type="title"/>
          </p:nvPr>
        </p:nvSpPr>
        <p:spPr>
          <a:xfrm>
            <a:off x="759619" y="1281112"/>
            <a:ext cx="6943725" cy="519113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</a:rPr>
              <a:t>Read the whole story, then finish it.</a:t>
            </a:r>
            <a:endParaRPr lang="en-US" altLang="zh-CN" b="1" dirty="0" smtClean="0">
              <a:latin typeface="Times New Roman" panose="02020603050405020304" pitchFamily="18" charset="0"/>
            </a:endParaRPr>
          </a:p>
        </p:txBody>
      </p:sp>
      <p:sp>
        <p:nvSpPr>
          <p:cNvPr id="25603" name="文本占位符 25602"/>
          <p:cNvSpPr>
            <a:spLocks noGrp="1" noChangeArrowheads="1"/>
          </p:cNvSpPr>
          <p:nvPr>
            <p:ph type="body" idx="4294967295"/>
          </p:nvPr>
        </p:nvSpPr>
        <p:spPr>
          <a:xfrm>
            <a:off x="3493294" y="2345532"/>
            <a:ext cx="6155531" cy="3026569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What are they doing ?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25604" name="图片 2560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83457" y="2031207"/>
            <a:ext cx="1760935" cy="2322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文本框 25604"/>
          <p:cNvSpPr txBox="1">
            <a:spLocks noChangeArrowheads="1"/>
          </p:cNvSpPr>
          <p:nvPr/>
        </p:nvSpPr>
        <p:spPr bwMode="auto">
          <a:xfrm>
            <a:off x="3493294" y="3128962"/>
            <a:ext cx="381899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>
                <a:latin typeface="Times New Roman" panose="02020603050405020304" pitchFamily="18" charset="0"/>
                <a:ea typeface="华文细黑" pitchFamily="2" charset="-122"/>
              </a:rPr>
              <a:t>Lingling is</a:t>
            </a:r>
            <a:r>
              <a:rPr lang="en-US" altLang="zh-CN" sz="3300" b="1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 </a:t>
            </a: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skipping</a:t>
            </a:r>
            <a:r>
              <a:rPr lang="en-US" altLang="zh-CN" sz="3300" b="1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.</a:t>
            </a:r>
            <a:endParaRPr lang="en-US" altLang="zh-CN" sz="3300" b="1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4581" name="文本框 25606"/>
          <p:cNvSpPr txBox="1">
            <a:spLocks noChangeArrowheads="1"/>
          </p:cNvSpPr>
          <p:nvPr/>
        </p:nvSpPr>
        <p:spPr bwMode="auto">
          <a:xfrm>
            <a:off x="3261122" y="3858816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4582" name="矩形 7"/>
          <p:cNvSpPr>
            <a:spLocks noChangeArrowheads="1"/>
          </p:cNvSpPr>
          <p:nvPr/>
        </p:nvSpPr>
        <p:spPr bwMode="auto">
          <a:xfrm>
            <a:off x="0" y="604838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之自主探究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  <p:bldP spid="256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内容占位符 3" descr="maimi%20(29).gif"/>
          <p:cNvPicPr>
            <a:picLocks noGrp="1"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6061472" y="1546623"/>
            <a:ext cx="1928813" cy="2464594"/>
          </a:xfrm>
        </p:spPr>
      </p:pic>
      <p:sp>
        <p:nvSpPr>
          <p:cNvPr id="9" name="剪去单角的矩形 8"/>
          <p:cNvSpPr/>
          <p:nvPr/>
        </p:nvSpPr>
        <p:spPr>
          <a:xfrm>
            <a:off x="391424" y="2048175"/>
            <a:ext cx="5670000" cy="1079425"/>
          </a:xfrm>
          <a:prstGeom prst="snip1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Tx/>
              <a:buNone/>
              <a:defRPr/>
            </a:pPr>
            <a:r>
              <a:rPr lang="en-US" altLang="zh-CN" sz="6000" b="1" dirty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It’s playtime.</a:t>
            </a:r>
            <a:endParaRPr lang="en-US" altLang="zh-CN" sz="6000" b="1" dirty="0">
              <a:ln w="11430"/>
              <a:solidFill>
                <a:srgbClr val="CC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171" name="矩形 9"/>
          <p:cNvSpPr>
            <a:spLocks noChangeArrowheads="1"/>
          </p:cNvSpPr>
          <p:nvPr/>
        </p:nvSpPr>
        <p:spPr bwMode="auto">
          <a:xfrm>
            <a:off x="109538" y="910828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文本占位符 26627"/>
          <p:cNvPicPr>
            <a:picLocks noChangeAspect="1" noChangeArrowheads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2141935" y="573882"/>
            <a:ext cx="4050506" cy="2770585"/>
          </a:xfrm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矩形 26628"/>
          <p:cNvSpPr>
            <a:spLocks noChangeArrowheads="1"/>
          </p:cNvSpPr>
          <p:nvPr/>
        </p:nvSpPr>
        <p:spPr bwMode="auto">
          <a:xfrm>
            <a:off x="1143000" y="3500437"/>
            <a:ext cx="8209360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000" b="1">
                <a:latin typeface="Times New Roman" panose="02020603050405020304" pitchFamily="18" charset="0"/>
                <a:ea typeface="华文细黑" pitchFamily="2" charset="-122"/>
              </a:rPr>
              <a:t>Daming and Sam are playing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 hide-and-seek.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6630" name="矩形 26629"/>
          <p:cNvSpPr>
            <a:spLocks noChangeArrowheads="1"/>
          </p:cNvSpPr>
          <p:nvPr/>
        </p:nvSpPr>
        <p:spPr bwMode="auto">
          <a:xfrm>
            <a:off x="1143000" y="4186238"/>
            <a:ext cx="7056835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华文细黑" pitchFamily="2" charset="-122"/>
              </a:rPr>
              <a:t>Daming is                   and Sam is                 </a:t>
            </a:r>
            <a:endParaRPr lang="en-US" altLang="zh-CN" sz="30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6631" name="文本框 26630"/>
          <p:cNvSpPr txBox="1">
            <a:spLocks noChangeArrowheads="1"/>
          </p:cNvSpPr>
          <p:nvPr/>
        </p:nvSpPr>
        <p:spPr bwMode="auto">
          <a:xfrm>
            <a:off x="3192066" y="4207669"/>
            <a:ext cx="1187053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hiding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6633" name="文本框 26632"/>
          <p:cNvSpPr txBox="1">
            <a:spLocks noChangeArrowheads="1"/>
          </p:cNvSpPr>
          <p:nvPr/>
        </p:nvSpPr>
        <p:spPr bwMode="auto">
          <a:xfrm>
            <a:off x="6599635" y="4186238"/>
            <a:ext cx="1404938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seeking</a:t>
            </a:r>
            <a:r>
              <a:rPr lang="en-US" altLang="zh-CN">
                <a:latin typeface="Times New Roman" panose="02020603050405020304" pitchFamily="18" charset="0"/>
                <a:ea typeface="华文细黑" pitchFamily="2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1" grpId="0"/>
      <p:bldP spid="266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27649"/>
          <p:cNvSpPr>
            <a:spLocks noGrp="1" noChangeArrowheads="1"/>
          </p:cNvSpPr>
          <p:nvPr>
            <p:ph type="title"/>
          </p:nvPr>
        </p:nvSpPr>
        <p:spPr>
          <a:xfrm>
            <a:off x="3275410" y="871537"/>
            <a:ext cx="4374356" cy="519113"/>
          </a:xfrm>
        </p:spPr>
        <p:txBody>
          <a:bodyPr/>
          <a:lstStyle/>
          <a:p>
            <a:endParaRPr lang="zh-CN" altLang="zh-CN" smtClean="0"/>
          </a:p>
        </p:txBody>
      </p:sp>
      <p:pic>
        <p:nvPicPr>
          <p:cNvPr id="26626" name="文本占位符 27650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439467" y="844154"/>
            <a:ext cx="6155531" cy="3026569"/>
          </a:xfrm>
        </p:spPr>
      </p:pic>
      <p:sp>
        <p:nvSpPr>
          <p:cNvPr id="26627" name="文本框 27651"/>
          <p:cNvSpPr txBox="1">
            <a:spLocks noChangeArrowheads="1"/>
          </p:cNvSpPr>
          <p:nvPr/>
        </p:nvSpPr>
        <p:spPr bwMode="auto">
          <a:xfrm>
            <a:off x="1694260" y="4002882"/>
            <a:ext cx="4512469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latin typeface="Times New Roman" panose="02020603050405020304" pitchFamily="18" charset="0"/>
                <a:ea typeface="华文细黑" pitchFamily="2" charset="-122"/>
              </a:rPr>
              <a:t>They’re _______________.</a:t>
            </a:r>
            <a:endParaRPr lang="en-US" altLang="zh-CN" sz="30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6628" name="文本框 27652"/>
          <p:cNvSpPr txBox="1">
            <a:spLocks noChangeArrowheads="1"/>
          </p:cNvSpPr>
          <p:nvPr/>
        </p:nvSpPr>
        <p:spPr bwMode="auto">
          <a:xfrm>
            <a:off x="3531394" y="4129088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6629" name="文本框 27653"/>
          <p:cNvSpPr txBox="1">
            <a:spLocks noChangeArrowheads="1"/>
          </p:cNvSpPr>
          <p:nvPr/>
        </p:nvSpPr>
        <p:spPr bwMode="auto">
          <a:xfrm>
            <a:off x="3275410" y="3920729"/>
            <a:ext cx="360045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playing clapping games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20481"/>
          <p:cNvSpPr>
            <a:spLocks noGrp="1" noChangeArrowheads="1"/>
          </p:cNvSpPr>
          <p:nvPr>
            <p:ph type="title"/>
          </p:nvPr>
        </p:nvSpPr>
        <p:spPr>
          <a:xfrm>
            <a:off x="3275410" y="871537"/>
            <a:ext cx="4374356" cy="519113"/>
          </a:xfrm>
        </p:spPr>
        <p:txBody>
          <a:bodyPr/>
          <a:lstStyle/>
          <a:p>
            <a:endParaRPr lang="zh-CN" altLang="zh-CN" smtClean="0"/>
          </a:p>
        </p:txBody>
      </p:sp>
      <p:sp>
        <p:nvSpPr>
          <p:cNvPr id="27650" name="文本占位符 20482"/>
          <p:cNvSpPr>
            <a:spLocks noGrp="1" noChangeArrowheads="1"/>
          </p:cNvSpPr>
          <p:nvPr>
            <p:ph type="body" idx="4294967295"/>
          </p:nvPr>
        </p:nvSpPr>
        <p:spPr>
          <a:xfrm>
            <a:off x="1494235" y="1568054"/>
            <a:ext cx="6155531" cy="3026569"/>
          </a:xfrm>
        </p:spPr>
        <p:txBody>
          <a:bodyPr/>
          <a:lstStyle/>
          <a:p>
            <a:endParaRPr lang="zh-CN" altLang="zh-CN" smtClean="0"/>
          </a:p>
        </p:txBody>
      </p:sp>
      <p:pic>
        <p:nvPicPr>
          <p:cNvPr id="27651" name="图片 20483" descr="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1810" y="531019"/>
            <a:ext cx="6859190" cy="45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椭圆 20484"/>
          <p:cNvSpPr>
            <a:spLocks noChangeArrowheads="1"/>
          </p:cNvSpPr>
          <p:nvPr/>
        </p:nvSpPr>
        <p:spPr bwMode="auto">
          <a:xfrm>
            <a:off x="1601391" y="1437085"/>
            <a:ext cx="1674019" cy="162044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0486" name="椭圆 20485"/>
          <p:cNvSpPr>
            <a:spLocks noChangeArrowheads="1"/>
          </p:cNvSpPr>
          <p:nvPr/>
        </p:nvSpPr>
        <p:spPr bwMode="auto">
          <a:xfrm>
            <a:off x="1494235" y="3327798"/>
            <a:ext cx="1674019" cy="145851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0487" name="椭圆 20486"/>
          <p:cNvSpPr>
            <a:spLocks noChangeArrowheads="1"/>
          </p:cNvSpPr>
          <p:nvPr/>
        </p:nvSpPr>
        <p:spPr bwMode="auto">
          <a:xfrm>
            <a:off x="3869532" y="3090863"/>
            <a:ext cx="1674019" cy="1640681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0488" name="椭圆 20487"/>
          <p:cNvSpPr>
            <a:spLocks noChangeArrowheads="1"/>
          </p:cNvSpPr>
          <p:nvPr/>
        </p:nvSpPr>
        <p:spPr bwMode="auto">
          <a:xfrm>
            <a:off x="6192441" y="3274219"/>
            <a:ext cx="1674019" cy="1565672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0489" name="椭圆 20488"/>
          <p:cNvSpPr>
            <a:spLocks noChangeArrowheads="1"/>
          </p:cNvSpPr>
          <p:nvPr/>
        </p:nvSpPr>
        <p:spPr bwMode="auto">
          <a:xfrm>
            <a:off x="3924300" y="789385"/>
            <a:ext cx="1350169" cy="1837134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0490" name="椭圆 20489"/>
          <p:cNvSpPr>
            <a:spLocks noChangeArrowheads="1"/>
          </p:cNvSpPr>
          <p:nvPr/>
        </p:nvSpPr>
        <p:spPr bwMode="auto">
          <a:xfrm>
            <a:off x="5436394" y="1762125"/>
            <a:ext cx="1674019" cy="1296591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0491" name="文本框 20490"/>
          <p:cNvSpPr txBox="1">
            <a:spLocks noChangeArrowheads="1"/>
          </p:cNvSpPr>
          <p:nvPr/>
        </p:nvSpPr>
        <p:spPr bwMode="auto">
          <a:xfrm>
            <a:off x="1547813" y="1168003"/>
            <a:ext cx="15120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playing catch</a:t>
            </a:r>
            <a:endParaRPr lang="en-US" altLang="zh-CN" b="1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0492" name="文本框 20491"/>
          <p:cNvSpPr txBox="1">
            <a:spLocks noChangeArrowheads="1"/>
          </p:cNvSpPr>
          <p:nvPr/>
        </p:nvSpPr>
        <p:spPr bwMode="auto">
          <a:xfrm>
            <a:off x="1143000" y="3003948"/>
            <a:ext cx="1512094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talking</a:t>
            </a:r>
            <a:endParaRPr lang="en-US" altLang="zh-CN" b="1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0493" name="文本框 20492"/>
          <p:cNvSpPr txBox="1">
            <a:spLocks noChangeArrowheads="1"/>
          </p:cNvSpPr>
          <p:nvPr/>
        </p:nvSpPr>
        <p:spPr bwMode="auto">
          <a:xfrm>
            <a:off x="3869532" y="4569619"/>
            <a:ext cx="1512094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skipping</a:t>
            </a:r>
            <a:endParaRPr lang="en-US" altLang="zh-CN" b="1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0494" name="文本框 20493"/>
          <p:cNvSpPr txBox="1">
            <a:spLocks noChangeArrowheads="1"/>
          </p:cNvSpPr>
          <p:nvPr/>
        </p:nvSpPr>
        <p:spPr bwMode="auto">
          <a:xfrm>
            <a:off x="5706667" y="3057526"/>
            <a:ext cx="194429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playing clapping games.</a:t>
            </a:r>
            <a:endParaRPr lang="en-US" altLang="zh-CN" b="1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0495" name="文本框 20494"/>
          <p:cNvSpPr txBox="1">
            <a:spLocks noChangeArrowheads="1"/>
          </p:cNvSpPr>
          <p:nvPr/>
        </p:nvSpPr>
        <p:spPr bwMode="auto">
          <a:xfrm>
            <a:off x="5813823" y="844153"/>
            <a:ext cx="2187178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Playing hide-and-seek</a:t>
            </a:r>
            <a:endParaRPr lang="en-US" altLang="zh-CN" b="1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0496" name="文本框 20495"/>
          <p:cNvSpPr txBox="1">
            <a:spLocks noChangeArrowheads="1"/>
          </p:cNvSpPr>
          <p:nvPr/>
        </p:nvSpPr>
        <p:spPr bwMode="auto">
          <a:xfrm>
            <a:off x="4301729" y="411957"/>
            <a:ext cx="1512094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skipping</a:t>
            </a:r>
            <a:endParaRPr lang="en-US" altLang="zh-CN" b="1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7664" name="矩形 9"/>
          <p:cNvSpPr>
            <a:spLocks noChangeArrowheads="1"/>
          </p:cNvSpPr>
          <p:nvPr/>
        </p:nvSpPr>
        <p:spPr bwMode="auto">
          <a:xfrm>
            <a:off x="-78581" y="636985"/>
            <a:ext cx="1254919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1" grpId="0"/>
      <p:bldP spid="20492" grpId="0"/>
      <p:bldP spid="20493" grpId="0"/>
      <p:bldP spid="20494" grpId="0"/>
      <p:bldP spid="20495" grpId="0"/>
      <p:bldP spid="2049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WordArt 11"/>
          <p:cNvSpPr>
            <a:spLocks noChangeArrowheads="1" noChangeShapeType="1" noTextEdit="1"/>
          </p:cNvSpPr>
          <p:nvPr/>
        </p:nvSpPr>
        <p:spPr bwMode="auto">
          <a:xfrm>
            <a:off x="2532460" y="713185"/>
            <a:ext cx="4401192" cy="87749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琥珀"/>
                <a:ea typeface="华文琥珀"/>
              </a:rPr>
              <a:t>Say the “–</a:t>
            </a:r>
            <a:r>
              <a:rPr lang="en-US" altLang="zh-CN" sz="2700" b="1" kern="10" dirty="0" err="1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琥珀"/>
                <a:ea typeface="华文琥珀"/>
              </a:rPr>
              <a:t>ing</a:t>
            </a:r>
            <a:r>
              <a:rPr lang="en-US" altLang="zh-CN" sz="27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琥珀"/>
                <a:ea typeface="华文琥珀"/>
              </a:rPr>
              <a:t>” tense </a:t>
            </a:r>
            <a:endParaRPr lang="zh-CN" altLang="en-US" sz="2700" b="1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华文琥珀"/>
              <a:ea typeface="华文琥珀"/>
            </a:endParaRPr>
          </a:p>
        </p:txBody>
      </p:sp>
      <p:sp>
        <p:nvSpPr>
          <p:cNvPr id="28674" name="Text Box 12"/>
          <p:cNvSpPr txBox="1">
            <a:spLocks noChangeArrowheads="1"/>
          </p:cNvSpPr>
          <p:nvPr/>
        </p:nvSpPr>
        <p:spPr bwMode="auto">
          <a:xfrm>
            <a:off x="1601391" y="1113235"/>
            <a:ext cx="5400675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CN" sz="3000" dirty="0">
              <a:solidFill>
                <a:srgbClr val="6600FF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solidFill>
                  <a:srgbClr val="6600FF"/>
                </a:solidFill>
                <a:latin typeface="Times New Roman" panose="02020603050405020304" pitchFamily="18" charset="0"/>
              </a:rPr>
              <a:t>play---                    talk---</a:t>
            </a:r>
            <a:endParaRPr lang="en-US" altLang="zh-CN" sz="3000" dirty="0">
              <a:solidFill>
                <a:srgbClr val="6600FF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solidFill>
                  <a:srgbClr val="6600FF"/>
                </a:solidFill>
                <a:latin typeface="Times New Roman" panose="02020603050405020304" pitchFamily="18" charset="0"/>
              </a:rPr>
              <a:t>read ---                    come---</a:t>
            </a:r>
            <a:endParaRPr lang="en-US" altLang="zh-CN" sz="3000" dirty="0">
              <a:solidFill>
                <a:srgbClr val="6600FF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solidFill>
                  <a:srgbClr val="6600FF"/>
                </a:solidFill>
                <a:latin typeface="Times New Roman" panose="02020603050405020304" pitchFamily="18" charset="0"/>
              </a:rPr>
              <a:t>take---                    write---</a:t>
            </a:r>
            <a:endParaRPr lang="en-US" altLang="zh-CN" sz="3000" dirty="0">
              <a:solidFill>
                <a:srgbClr val="6600FF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solidFill>
                  <a:srgbClr val="6600FF"/>
                </a:solidFill>
                <a:latin typeface="Times New Roman" panose="02020603050405020304" pitchFamily="18" charset="0"/>
              </a:rPr>
              <a:t>run---                       swim---</a:t>
            </a:r>
            <a:endParaRPr lang="en-US" altLang="zh-CN" sz="3000" dirty="0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2803922" y="1768079"/>
            <a:ext cx="1565672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</a:rPr>
              <a:t>playing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5804297" y="1768079"/>
            <a:ext cx="1538288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</a:rPr>
              <a:t>talking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2789635" y="2518173"/>
            <a:ext cx="1889522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</a:rPr>
              <a:t>reading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5911454" y="2518173"/>
            <a:ext cx="1620440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</a:rPr>
              <a:t>coming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2897982" y="3161110"/>
            <a:ext cx="1565672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</a:rPr>
              <a:t>taking</a:t>
            </a:r>
            <a:endParaRPr lang="en-US" altLang="zh-CN" sz="3000">
              <a:latin typeface="Times New Roman" panose="02020603050405020304" pitchFamily="18" charset="0"/>
            </a:endParaRPr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5911453" y="3161110"/>
            <a:ext cx="1565672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</a:rPr>
              <a:t>writing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03" name="Text Box 19"/>
          <p:cNvSpPr txBox="1">
            <a:spLocks noChangeArrowheads="1"/>
          </p:cNvSpPr>
          <p:nvPr/>
        </p:nvSpPr>
        <p:spPr bwMode="auto">
          <a:xfrm>
            <a:off x="2789635" y="3868341"/>
            <a:ext cx="1514475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</a:rPr>
              <a:t>running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5911454" y="3868341"/>
            <a:ext cx="1821656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</a:rPr>
              <a:t>swimming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83" name="文本框 1"/>
          <p:cNvSpPr txBox="1">
            <a:spLocks noChangeArrowheads="1"/>
          </p:cNvSpPr>
          <p:nvPr/>
        </p:nvSpPr>
        <p:spPr bwMode="auto">
          <a:xfrm>
            <a:off x="244078" y="777478"/>
            <a:ext cx="908447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总结提高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8" grpId="0"/>
      <p:bldP spid="16399" grpId="0"/>
      <p:bldP spid="16400" grpId="0"/>
      <p:bldP spid="16401" grpId="0"/>
      <p:bldP spid="16402" grpId="0"/>
      <p:bldP spid="16403" grpId="0"/>
      <p:bldP spid="164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16819" y="881063"/>
            <a:ext cx="6115050" cy="4150519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         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          clap    -   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4137423" y="1475185"/>
            <a:ext cx="352186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>
                <a:latin typeface="Times New Roman" panose="02020603050405020304" pitchFamily="18" charset="0"/>
              </a:rPr>
              <a:t>cla</a:t>
            </a: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</a:rPr>
              <a:t>pp</a:t>
            </a:r>
            <a:r>
              <a:rPr lang="en-US" altLang="zh-CN" sz="4100" b="1">
                <a:latin typeface="Times New Roman" panose="02020603050405020304" pitchFamily="18" charset="0"/>
              </a:rPr>
              <a:t>ing</a:t>
            </a:r>
            <a:endParaRPr lang="en-US" altLang="zh-CN" sz="4100" b="1">
              <a:latin typeface="Times New Roman" panose="02020603050405020304" pitchFamily="18" charset="0"/>
            </a:endParaRP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924051" y="1915716"/>
            <a:ext cx="2213372" cy="160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</a:rPr>
              <a:t>      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100" b="1" dirty="0" smtClean="0">
                <a:latin typeface="Times New Roman" panose="02020603050405020304" pitchFamily="18" charset="0"/>
              </a:rPr>
              <a:t>swim </a:t>
            </a:r>
            <a:r>
              <a:rPr lang="en-US" altLang="zh-CN" sz="4100" b="1" dirty="0">
                <a:latin typeface="Times New Roman" panose="02020603050405020304" pitchFamily="18" charset="0"/>
              </a:rPr>
              <a:t>-  </a:t>
            </a:r>
            <a:endParaRPr lang="en-US" altLang="zh-CN" sz="4100" b="1" dirty="0"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4100" b="1" dirty="0">
              <a:latin typeface="Times New Roman" panose="02020603050405020304" pitchFamily="18" charset="0"/>
            </a:endParaRP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4137422" y="2201466"/>
            <a:ext cx="2676525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100" b="1">
                <a:latin typeface="Times New Roman" panose="02020603050405020304" pitchFamily="18" charset="0"/>
              </a:rPr>
              <a:t>swi</a:t>
            </a: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</a:rPr>
              <a:t>mm</a:t>
            </a:r>
            <a:r>
              <a:rPr lang="en-US" altLang="zh-CN" sz="4100" b="1">
                <a:latin typeface="Times New Roman" panose="02020603050405020304" pitchFamily="18" charset="0"/>
              </a:rPr>
              <a:t>ing </a:t>
            </a:r>
            <a:endParaRPr lang="en-US" altLang="zh-CN" sz="4100" b="1">
              <a:latin typeface="Times New Roman" panose="02020603050405020304" pitchFamily="18" charset="0"/>
            </a:endParaRP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2409826" y="2824162"/>
            <a:ext cx="1565672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100" b="1" dirty="0">
                <a:latin typeface="Times New Roman" panose="02020603050405020304" pitchFamily="18" charset="0"/>
              </a:rPr>
              <a:t>skip  - </a:t>
            </a:r>
            <a:endParaRPr lang="en-US" altLang="zh-CN" sz="4100" b="1" dirty="0">
              <a:latin typeface="Times New Roman" panose="02020603050405020304" pitchFamily="18" charset="0"/>
            </a:endParaRP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4137423" y="2824162"/>
            <a:ext cx="2106215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100" b="1">
                <a:latin typeface="Times New Roman" panose="02020603050405020304" pitchFamily="18" charset="0"/>
              </a:rPr>
              <a:t>ski</a:t>
            </a: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</a:rPr>
              <a:t>pp</a:t>
            </a:r>
            <a:r>
              <a:rPr lang="en-US" altLang="zh-CN" sz="4100" b="1">
                <a:latin typeface="Times New Roman" panose="02020603050405020304" pitchFamily="18" charset="0"/>
              </a:rPr>
              <a:t>ing</a:t>
            </a:r>
            <a:endParaRPr lang="en-US" altLang="zh-CN" sz="41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51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4" name="内容占位符 317443"/>
          <p:cNvSpPr>
            <a:spLocks noGrp="1" noChangeArrowheads="1"/>
          </p:cNvSpPr>
          <p:nvPr>
            <p:ph idx="4294967295"/>
          </p:nvPr>
        </p:nvSpPr>
        <p:spPr>
          <a:xfrm>
            <a:off x="1189665" y="1557938"/>
            <a:ext cx="7105717" cy="325755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1. Draw a picture about 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playtime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and say what the people are doing.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(画一张与课余活动有关的图画，并说一下上面的人物正在干什么。） </a:t>
            </a:r>
            <a:endParaRPr lang="zh-CN" altLang="zh-CN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2. Make a new 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clapping game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zh-CN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(自编一个拍手游戏，和同学一起分享快乐。）</a:t>
            </a:r>
            <a:endParaRPr lang="zh-CN" altLang="zh-CN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722" name="文本框 1"/>
          <p:cNvSpPr txBox="1">
            <a:spLocks noChangeArrowheads="1"/>
          </p:cNvSpPr>
          <p:nvPr/>
        </p:nvSpPr>
        <p:spPr bwMode="auto">
          <a:xfrm>
            <a:off x="440531" y="792956"/>
            <a:ext cx="105727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Homework</a:t>
            </a:r>
            <a:endParaRPr lang="en-US" altLang="zh-CN" sz="15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7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44">
                                            <p:txEl>
                                              <p:charRg st="37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135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44">
                                            <p:txEl>
                                              <p:charRg st="135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444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109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7444">
                                            <p:txEl>
                                              <p:charRg st="109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17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0243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9150" y="679847"/>
            <a:ext cx="2753916" cy="270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图片 10244" descr="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86225" y="1977629"/>
            <a:ext cx="3914775" cy="283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10245"/>
          <p:cNvSpPr txBox="1">
            <a:spLocks noChangeArrowheads="1"/>
          </p:cNvSpPr>
          <p:nvPr/>
        </p:nvSpPr>
        <p:spPr bwMode="auto">
          <a:xfrm>
            <a:off x="3775473" y="1197769"/>
            <a:ext cx="2106215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华文细黑" pitchFamily="2" charset="-122"/>
              </a:rPr>
              <a:t>They are playing</a:t>
            </a:r>
            <a:endParaRPr lang="en-US" altLang="zh-CN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8196" name="直接连接符 10247"/>
          <p:cNvSpPr>
            <a:spLocks noChangeShapeType="1"/>
          </p:cNvSpPr>
          <p:nvPr/>
        </p:nvSpPr>
        <p:spPr bwMode="auto">
          <a:xfrm>
            <a:off x="5576888" y="1543050"/>
            <a:ext cx="1457325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249" name="文本框 10248"/>
          <p:cNvSpPr txBox="1">
            <a:spLocks noChangeArrowheads="1"/>
          </p:cNvSpPr>
          <p:nvPr/>
        </p:nvSpPr>
        <p:spPr bwMode="auto">
          <a:xfrm>
            <a:off x="5700713" y="1197769"/>
            <a:ext cx="1513285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five-stones.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8198" name="文本框 10249"/>
          <p:cNvSpPr txBox="1">
            <a:spLocks noChangeArrowheads="1"/>
          </p:cNvSpPr>
          <p:nvPr/>
        </p:nvSpPr>
        <p:spPr bwMode="auto">
          <a:xfrm>
            <a:off x="670323" y="3804048"/>
            <a:ext cx="2106215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华文细黑" pitchFamily="2" charset="-122"/>
              </a:rPr>
              <a:t>They are playing</a:t>
            </a:r>
            <a:endParaRPr lang="en-US" altLang="zh-CN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8199" name="直接连接符 10250"/>
          <p:cNvSpPr>
            <a:spLocks noChangeShapeType="1"/>
          </p:cNvSpPr>
          <p:nvPr/>
        </p:nvSpPr>
        <p:spPr bwMode="auto">
          <a:xfrm>
            <a:off x="2628900" y="4124325"/>
            <a:ext cx="1457325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252" name="文本框 10251"/>
          <p:cNvSpPr txBox="1">
            <a:spLocks noChangeArrowheads="1"/>
          </p:cNvSpPr>
          <p:nvPr/>
        </p:nvSpPr>
        <p:spPr bwMode="auto">
          <a:xfrm>
            <a:off x="2533651" y="3779044"/>
            <a:ext cx="2078831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hide-and-seek.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102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椭圆 22535"/>
          <p:cNvSpPr>
            <a:spLocks noChangeArrowheads="1"/>
          </p:cNvSpPr>
          <p:nvPr/>
        </p:nvSpPr>
        <p:spPr bwMode="auto">
          <a:xfrm>
            <a:off x="2736056" y="2085975"/>
            <a:ext cx="2862263" cy="1296591"/>
          </a:xfrm>
          <a:prstGeom prst="ellipse">
            <a:avLst/>
          </a:prstGeom>
          <a:solidFill>
            <a:srgbClr val="CCCC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4100" b="1">
                <a:latin typeface="Times New Roman" panose="02020603050405020304" pitchFamily="18" charset="0"/>
                <a:ea typeface="华文细黑" pitchFamily="2" charset="-122"/>
              </a:rPr>
              <a:t>Games</a:t>
            </a:r>
            <a:r>
              <a:rPr lang="zh-CN" altLang="en-US" sz="4100" b="1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endParaRPr lang="zh-CN" altLang="en-US" sz="4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0" name="椭圆 22539"/>
          <p:cNvSpPr>
            <a:spLocks noChangeArrowheads="1"/>
          </p:cNvSpPr>
          <p:nvPr/>
        </p:nvSpPr>
        <p:spPr bwMode="auto">
          <a:xfrm>
            <a:off x="6883004" y="2084785"/>
            <a:ext cx="1619250" cy="863203"/>
          </a:xfrm>
          <a:prstGeom prst="ellipse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ea typeface="华文细黑" pitchFamily="2" charset="-122"/>
              </a:rPr>
              <a:t>five_stones</a:t>
            </a:r>
            <a:endParaRPr lang="en-US" altLang="zh-CN" sz="24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2541" name="椭圆 22540"/>
          <p:cNvSpPr>
            <a:spLocks noChangeArrowheads="1"/>
          </p:cNvSpPr>
          <p:nvPr/>
        </p:nvSpPr>
        <p:spPr bwMode="auto">
          <a:xfrm>
            <a:off x="2763441" y="440532"/>
            <a:ext cx="3186113" cy="917972"/>
          </a:xfrm>
          <a:prstGeom prst="ellipse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700" b="1" dirty="0">
                <a:latin typeface="Times New Roman" panose="02020603050405020304" pitchFamily="18" charset="0"/>
                <a:ea typeface="华文细黑" pitchFamily="2" charset="-122"/>
              </a:rPr>
              <a:t>hide_ and _seek</a:t>
            </a:r>
            <a:endParaRPr lang="en-US" altLang="zh-CN" sz="27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2542" name="椭圆 22541"/>
          <p:cNvSpPr>
            <a:spLocks noChangeArrowheads="1"/>
          </p:cNvSpPr>
          <p:nvPr/>
        </p:nvSpPr>
        <p:spPr bwMode="auto">
          <a:xfrm>
            <a:off x="521494" y="2275285"/>
            <a:ext cx="1512094" cy="702469"/>
          </a:xfrm>
          <a:prstGeom prst="ellipse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anchor="ctr"/>
          <a:lstStyle/>
          <a:p>
            <a:pPr algn="ctr"/>
            <a:r>
              <a:rPr lang="zh-CN" altLang="en-US" sz="6600" b="1">
                <a:latin typeface="Times New Roman" panose="02020603050405020304" pitchFamily="18" charset="0"/>
                <a:ea typeface="华文细黑" pitchFamily="2" charset="-122"/>
              </a:rPr>
              <a:t>？</a:t>
            </a:r>
            <a:endParaRPr lang="zh-CN" altLang="en-US" sz="66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9221" name="椭圆 22543"/>
          <p:cNvSpPr>
            <a:spLocks noChangeArrowheads="1"/>
          </p:cNvSpPr>
          <p:nvPr/>
        </p:nvSpPr>
        <p:spPr bwMode="auto">
          <a:xfrm>
            <a:off x="3168254" y="3868341"/>
            <a:ext cx="2159794" cy="917972"/>
          </a:xfrm>
          <a:prstGeom prst="ellipse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anchor="ctr"/>
          <a:lstStyle/>
          <a:p>
            <a:pPr algn="ctr"/>
            <a:endParaRPr lang="zh-CN" altLang="zh-CN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9222" name="右箭头 22545"/>
          <p:cNvSpPr>
            <a:spLocks noChangeArrowheads="1"/>
          </p:cNvSpPr>
          <p:nvPr/>
        </p:nvSpPr>
        <p:spPr bwMode="auto">
          <a:xfrm>
            <a:off x="5667375" y="2463404"/>
            <a:ext cx="864394" cy="323850"/>
          </a:xfrm>
          <a:prstGeom prst="rightArrow">
            <a:avLst>
              <a:gd name="adj1" fmla="val 50000"/>
              <a:gd name="adj2" fmla="val 66666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algn="ctr"/>
            <a:endParaRPr lang="zh-CN" altLang="zh-CN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9223" name="下箭头 22546"/>
          <p:cNvSpPr>
            <a:spLocks noChangeArrowheads="1"/>
          </p:cNvSpPr>
          <p:nvPr/>
        </p:nvSpPr>
        <p:spPr bwMode="auto">
          <a:xfrm>
            <a:off x="4185048" y="3476625"/>
            <a:ext cx="325040" cy="591741"/>
          </a:xfrm>
          <a:prstGeom prst="downArrow">
            <a:avLst>
              <a:gd name="adj1" fmla="val 50000"/>
              <a:gd name="adj2" fmla="val 29095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9224" name="上箭头 22550"/>
          <p:cNvSpPr>
            <a:spLocks noChangeArrowheads="1"/>
          </p:cNvSpPr>
          <p:nvPr/>
        </p:nvSpPr>
        <p:spPr bwMode="auto">
          <a:xfrm>
            <a:off x="4193382" y="1437085"/>
            <a:ext cx="270272" cy="594122"/>
          </a:xfrm>
          <a:prstGeom prst="upArrow">
            <a:avLst>
              <a:gd name="adj1" fmla="val 50000"/>
              <a:gd name="adj2" fmla="val 54905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9225" name="左箭头 22551"/>
          <p:cNvSpPr>
            <a:spLocks noChangeArrowheads="1"/>
          </p:cNvSpPr>
          <p:nvPr/>
        </p:nvSpPr>
        <p:spPr bwMode="auto">
          <a:xfrm>
            <a:off x="2021682" y="2490788"/>
            <a:ext cx="645319" cy="270272"/>
          </a:xfrm>
          <a:prstGeom prst="leftArrow">
            <a:avLst>
              <a:gd name="adj1" fmla="val 50000"/>
              <a:gd name="adj2" fmla="val 29956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22556" name="文本框 22555"/>
          <p:cNvSpPr txBox="1">
            <a:spLocks noChangeArrowheads="1"/>
          </p:cNvSpPr>
          <p:nvPr/>
        </p:nvSpPr>
        <p:spPr bwMode="auto">
          <a:xfrm>
            <a:off x="3113485" y="4083844"/>
            <a:ext cx="21050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华文细黑" pitchFamily="2" charset="-122"/>
              </a:rPr>
              <a:t> guessing game</a:t>
            </a:r>
            <a:endParaRPr lang="en-US" altLang="zh-CN" sz="24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2557" name="文本框 22556"/>
          <p:cNvSpPr txBox="1">
            <a:spLocks noChangeArrowheads="1"/>
          </p:cNvSpPr>
          <p:nvPr/>
        </p:nvSpPr>
        <p:spPr bwMode="auto">
          <a:xfrm>
            <a:off x="6317457" y="3140869"/>
            <a:ext cx="3888581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华文细黑" pitchFamily="2" charset="-122"/>
              </a:rPr>
              <a:t>clapping  games</a:t>
            </a:r>
            <a:endParaRPr lang="en-US" altLang="zh-CN" sz="27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2559" name="文本框 22558"/>
          <p:cNvSpPr txBox="1">
            <a:spLocks noChangeArrowheads="1"/>
          </p:cNvSpPr>
          <p:nvPr/>
        </p:nvSpPr>
        <p:spPr bwMode="auto">
          <a:xfrm>
            <a:off x="184547" y="3257550"/>
            <a:ext cx="242768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华文细黑" pitchFamily="2" charset="-122"/>
              </a:rPr>
              <a:t>computer games</a:t>
            </a:r>
            <a:endParaRPr lang="en-US" altLang="zh-CN" sz="24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bldLvl="0" animBg="1"/>
      <p:bldP spid="22536" grpId="1" bldLvl="0" animBg="1"/>
      <p:bldP spid="22540" grpId="0" bldLvl="0" animBg="1"/>
      <p:bldP spid="22541" grpId="0" bldLvl="0" animBg="1"/>
      <p:bldP spid="22542" grpId="0" bldLvl="0" animBg="1"/>
      <p:bldP spid="22556" grpId="0"/>
      <p:bldP spid="22557" grpId="0"/>
      <p:bldP spid="225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图片 11267" descr="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85888" y="894160"/>
            <a:ext cx="2813447" cy="217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11268"/>
          <p:cNvSpPr>
            <a:spLocks noChangeArrowheads="1" noChangeShapeType="1" noTextEdit="1"/>
          </p:cNvSpPr>
          <p:nvPr/>
        </p:nvSpPr>
        <p:spPr bwMode="auto">
          <a:xfrm>
            <a:off x="5003007" y="1631156"/>
            <a:ext cx="2755106" cy="701279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 dirty="0">
                <a:ln w="12700">
                  <a:solidFill>
                    <a:srgbClr val="EAEAEA"/>
                  </a:solidFill>
                  <a:miter lim="800000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clapping game</a:t>
            </a:r>
            <a:endParaRPr lang="zh-CN" altLang="en-US" sz="2700" b="1" kern="10" dirty="0">
              <a:ln w="12700">
                <a:solidFill>
                  <a:srgbClr val="EAEAEA"/>
                </a:solidFill>
                <a:miter lim="800000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文本框 11269"/>
          <p:cNvSpPr txBox="1">
            <a:spLocks noChangeArrowheads="1"/>
          </p:cNvSpPr>
          <p:nvPr/>
        </p:nvSpPr>
        <p:spPr bwMode="auto">
          <a:xfrm>
            <a:off x="1385888" y="3921919"/>
            <a:ext cx="63722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华文细黑" pitchFamily="2" charset="-122"/>
              </a:rPr>
              <a:t>One, two, three, four.     I’m opening the door.</a:t>
            </a:r>
            <a:endParaRPr lang="en-US" altLang="zh-CN" sz="21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华文细黑" pitchFamily="2" charset="-122"/>
              </a:rPr>
              <a:t>Five, six, seven, eight.  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Hurry up</a:t>
            </a:r>
            <a:r>
              <a:rPr lang="en-US" altLang="zh-CN" sz="2100" b="1" dirty="0">
                <a:latin typeface="Times New Roman" panose="02020603050405020304" pitchFamily="18" charset="0"/>
                <a:ea typeface="华文细黑" pitchFamily="2" charset="-122"/>
              </a:rPr>
              <a:t>! Don’t be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late</a:t>
            </a:r>
            <a:r>
              <a:rPr lang="en-US" altLang="zh-CN" sz="2100" b="1" dirty="0">
                <a:latin typeface="Times New Roman" panose="02020603050405020304" pitchFamily="18" charset="0"/>
                <a:ea typeface="华文细黑" pitchFamily="2" charset="-122"/>
              </a:rPr>
              <a:t>!</a:t>
            </a:r>
            <a:endParaRPr lang="en-US" altLang="zh-CN" sz="21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271" name="文本框 11270"/>
          <p:cNvSpPr txBox="1">
            <a:spLocks noChangeArrowheads="1"/>
          </p:cNvSpPr>
          <p:nvPr/>
        </p:nvSpPr>
        <p:spPr bwMode="auto">
          <a:xfrm>
            <a:off x="1385888" y="3253979"/>
            <a:ext cx="494122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  <a:ea typeface="华文细黑" pitchFamily="2" charset="-122"/>
              </a:rPr>
              <a:t>They’re playing clapping games.</a:t>
            </a:r>
            <a:endParaRPr lang="en-US" altLang="zh-CN" sz="27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0245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74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  <p:bldP spid="11270" grpId="0"/>
      <p:bldP spid="112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2292" descr="T0137B~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713185"/>
            <a:ext cx="2294335" cy="157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图片 12294" descr="T01E90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07756" y="3106341"/>
            <a:ext cx="2919413" cy="167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圆角矩形标注 12295"/>
          <p:cNvSpPr>
            <a:spLocks noChangeArrowheads="1"/>
          </p:cNvSpPr>
          <p:nvPr/>
        </p:nvSpPr>
        <p:spPr bwMode="auto">
          <a:xfrm>
            <a:off x="4531519" y="713185"/>
            <a:ext cx="1835944" cy="916781"/>
          </a:xfrm>
          <a:prstGeom prst="wedgeRoundRectCallout">
            <a:avLst>
              <a:gd name="adj1" fmla="val -87681"/>
              <a:gd name="adj2" fmla="val 26884"/>
              <a:gd name="adj3" fmla="val 16667"/>
            </a:avLst>
          </a:prstGeom>
          <a:solidFill>
            <a:schemeClr val="bg1"/>
          </a:solidFill>
          <a:ln w="3175">
            <a:solidFill>
              <a:srgbClr val="0000FF"/>
            </a:solidFill>
            <a:miter lim="800000"/>
          </a:ln>
        </p:spPr>
        <p:txBody>
          <a:bodyPr lIns="68580" tIns="34290" rIns="68580" bIns="34290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华文细黑" pitchFamily="2" charset="-122"/>
              </a:rPr>
              <a:t>Hurry up. Don’t be late!</a:t>
            </a:r>
            <a:endParaRPr lang="en-US" altLang="zh-CN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2297" name="圆角矩形标注 12296"/>
          <p:cNvSpPr>
            <a:spLocks noChangeArrowheads="1"/>
          </p:cNvSpPr>
          <p:nvPr/>
        </p:nvSpPr>
        <p:spPr bwMode="auto">
          <a:xfrm>
            <a:off x="5706666" y="1815704"/>
            <a:ext cx="1835944" cy="647700"/>
          </a:xfrm>
          <a:prstGeom prst="wedgeRoundRectCallout">
            <a:avLst>
              <a:gd name="adj1" fmla="val -9597"/>
              <a:gd name="adj2" fmla="val 196690"/>
              <a:gd name="adj3" fmla="val 16667"/>
            </a:avLst>
          </a:prstGeom>
          <a:solidFill>
            <a:schemeClr val="bg1"/>
          </a:solidFill>
          <a:ln w="3175">
            <a:solidFill>
              <a:srgbClr val="0000FF"/>
            </a:solidFill>
            <a:miter lim="800000"/>
          </a:ln>
        </p:spPr>
        <p:txBody>
          <a:bodyPr lIns="68580" tIns="34290" rIns="68580" bIns="34290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华文细黑" pitchFamily="2" charset="-122"/>
              </a:rPr>
              <a:t>Hurry up. Don’t be late!</a:t>
            </a:r>
            <a:endParaRPr lang="en-US" altLang="zh-CN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pic>
        <p:nvPicPr>
          <p:cNvPr id="11269" name="图片 12298" descr="T01985~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2" y="2409825"/>
            <a:ext cx="1882379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0" name="圆角矩形标注 12299"/>
          <p:cNvSpPr>
            <a:spLocks noChangeArrowheads="1"/>
          </p:cNvSpPr>
          <p:nvPr/>
        </p:nvSpPr>
        <p:spPr bwMode="auto">
          <a:xfrm>
            <a:off x="3437335" y="2193131"/>
            <a:ext cx="1835944" cy="647700"/>
          </a:xfrm>
          <a:prstGeom prst="wedgeRoundRectCallout">
            <a:avLst>
              <a:gd name="adj1" fmla="val -93838"/>
              <a:gd name="adj2" fmla="val 77204"/>
              <a:gd name="adj3" fmla="val 16667"/>
            </a:avLst>
          </a:prstGeom>
          <a:solidFill>
            <a:schemeClr val="bg1"/>
          </a:solidFill>
          <a:ln w="3175">
            <a:solidFill>
              <a:srgbClr val="0000FF"/>
            </a:solidFill>
            <a:miter lim="800000"/>
          </a:ln>
        </p:spPr>
        <p:txBody>
          <a:bodyPr lIns="68580" tIns="34290" rIns="68580" bIns="34290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华文细黑" pitchFamily="2" charset="-122"/>
              </a:rPr>
              <a:t>Hurry up. Don’t be late!</a:t>
            </a:r>
            <a:endParaRPr lang="en-US" altLang="zh-CN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 bldLvl="0" animBg="1"/>
      <p:bldP spid="1230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文本占位符 28676"/>
          <p:cNvSpPr>
            <a:spLocks noGrp="1"/>
          </p:cNvSpPr>
          <p:nvPr>
            <p:ph type="body" idx="4294967295"/>
          </p:nvPr>
        </p:nvSpPr>
        <p:spPr>
          <a:xfrm>
            <a:off x="775098" y="1672829"/>
            <a:ext cx="7650956" cy="1125140"/>
          </a:xfrm>
          <a:prstGeom prst="ellipse">
            <a:avLst/>
          </a:prstGeom>
          <a:solidFill>
            <a:srgbClr val="CCCC00"/>
          </a:solidFill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indent="0" algn="ctr" eaLnBrk="0" hangingPunct="0">
              <a:lnSpc>
                <a:spcPct val="80000"/>
              </a:lnSpc>
              <a:buNone/>
              <a:defRPr/>
            </a:pPr>
            <a:r>
              <a:rPr lang="en-US" altLang="zh-CN" sz="3000" b="1" kern="0" noProof="1" smtClean="0">
                <a:latin typeface="Times New Roman" panose="02020603050405020304" pitchFamily="18" charset="0"/>
                <a:sym typeface="Calibri" panose="020F0502020204030204" pitchFamily="34" charset="0"/>
              </a:rPr>
              <a:t>Do </a:t>
            </a:r>
            <a:r>
              <a:rPr lang="en-US" altLang="zh-CN" sz="3000" b="1" kern="0" noProof="1">
                <a:latin typeface="Times New Roman" panose="02020603050405020304" pitchFamily="18" charset="0"/>
                <a:sym typeface="Calibri" panose="020F0502020204030204" pitchFamily="34" charset="0"/>
              </a:rPr>
              <a:t>you like clapping </a:t>
            </a:r>
            <a:r>
              <a:rPr lang="en-US" altLang="zh-CN" sz="3000" b="1" kern="0" noProof="1">
                <a:latin typeface="Times New Roman" panose="02020603050405020304" pitchFamily="18" charset="0"/>
                <a:sym typeface="Calibri" panose="020F0502020204030204" pitchFamily="34" charset="0"/>
              </a:rPr>
              <a:t>games</a:t>
            </a:r>
            <a:r>
              <a:rPr lang="en-US" altLang="zh-CN" sz="3000" b="1" kern="0" noProof="1" smtClean="0">
                <a:latin typeface="Times New Roman" panose="02020603050405020304" pitchFamily="18" charset="0"/>
                <a:sym typeface="Calibri" panose="020F0502020204030204" pitchFamily="34" charset="0"/>
              </a:rPr>
              <a:t>?</a:t>
            </a:r>
            <a:endParaRPr lang="en-US" altLang="zh-CN" sz="3000" b="1" kern="0" noProof="1">
              <a:solidFill>
                <a:srgbClr val="FF00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2290" name="文本框 28677"/>
          <p:cNvSpPr txBox="1">
            <a:spLocks noChangeArrowheads="1"/>
          </p:cNvSpPr>
          <p:nvPr/>
        </p:nvSpPr>
        <p:spPr bwMode="auto">
          <a:xfrm>
            <a:off x="2114550" y="3286125"/>
            <a:ext cx="5292859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dirty="0">
                <a:latin typeface="Times New Roman" panose="02020603050405020304" pitchFamily="18" charset="0"/>
                <a:ea typeface="华文细黑" pitchFamily="2" charset="-122"/>
              </a:rPr>
              <a:t>Let’s play </a:t>
            </a:r>
            <a:r>
              <a:rPr lang="en-US" altLang="zh-CN" sz="3300" dirty="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the clapping games.</a:t>
            </a:r>
            <a:endParaRPr lang="en-US" altLang="zh-CN" sz="3300" dirty="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bldLvl="0" animBg="1"/>
      <p:bldP spid="28677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占位符 29698"/>
          <p:cNvSpPr>
            <a:spLocks noGrp="1" noChangeArrowheads="1"/>
          </p:cNvSpPr>
          <p:nvPr>
            <p:ph type="body" idx="4294967295"/>
          </p:nvPr>
        </p:nvSpPr>
        <p:spPr>
          <a:xfrm>
            <a:off x="1494235" y="1568054"/>
            <a:ext cx="6155531" cy="3026569"/>
          </a:xfrm>
        </p:spPr>
        <p:txBody>
          <a:bodyPr/>
          <a:lstStyle/>
          <a:p>
            <a:r>
              <a:rPr lang="en-US" altLang="zh-CN" sz="3300" b="1">
                <a:latin typeface="Times New Roman" panose="02020603050405020304" pitchFamily="18" charset="0"/>
              </a:rPr>
              <a:t>One, two, three, four.    </a:t>
            </a:r>
            <a:endParaRPr lang="en-US" altLang="zh-CN" sz="3300" b="1">
              <a:latin typeface="Times New Roman" panose="02020603050405020304" pitchFamily="18" charset="0"/>
            </a:endParaRPr>
          </a:p>
          <a:p>
            <a:r>
              <a:rPr lang="en-US" altLang="zh-CN" sz="3300" b="1">
                <a:latin typeface="Times New Roman" panose="02020603050405020304" pitchFamily="18" charset="0"/>
              </a:rPr>
              <a:t> I’m opening the door.</a:t>
            </a:r>
            <a:endParaRPr lang="en-US" altLang="zh-CN" sz="3300" b="1">
              <a:latin typeface="Times New Roman" panose="02020603050405020304" pitchFamily="18" charset="0"/>
            </a:endParaRPr>
          </a:p>
          <a:p>
            <a:endParaRPr lang="en-US" altLang="zh-CN" sz="3300" b="1">
              <a:latin typeface="Times New Roman" panose="02020603050405020304" pitchFamily="18" charset="0"/>
            </a:endParaRPr>
          </a:p>
          <a:p>
            <a:r>
              <a:rPr lang="en-US" altLang="zh-CN" sz="3300" b="1">
                <a:latin typeface="Times New Roman" panose="02020603050405020304" pitchFamily="18" charset="0"/>
              </a:rPr>
              <a:t>Five, six, seven, eight.  </a:t>
            </a:r>
            <a:endParaRPr lang="en-US" altLang="zh-CN" sz="3300" b="1">
              <a:latin typeface="Times New Roman" panose="02020603050405020304" pitchFamily="18" charset="0"/>
            </a:endParaRPr>
          </a:p>
          <a:p>
            <a:r>
              <a:rPr lang="en-US" altLang="zh-CN" sz="3300" b="1">
                <a:latin typeface="Times New Roman" panose="02020603050405020304" pitchFamily="18" charset="0"/>
              </a:rPr>
              <a:t> Hurry up! Don’t be late!</a:t>
            </a:r>
            <a:endParaRPr lang="en-US" altLang="zh-CN" sz="33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457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5431" y="957262"/>
            <a:ext cx="2300288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文本框 24578"/>
          <p:cNvSpPr txBox="1">
            <a:spLocks noChangeArrowheads="1"/>
          </p:cNvSpPr>
          <p:nvPr/>
        </p:nvSpPr>
        <p:spPr bwMode="auto">
          <a:xfrm>
            <a:off x="4356498" y="817960"/>
            <a:ext cx="349210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  <a:ea typeface="华文细黑" pitchFamily="2" charset="-122"/>
              </a:rPr>
              <a:t>This is </a:t>
            </a:r>
            <a:r>
              <a:rPr lang="en-US" altLang="zh-CN" sz="27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Fangfang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  <a:ea typeface="华文细黑" pitchFamily="2" charset="-122"/>
              </a:rPr>
              <a:t>She  is our new friend.</a:t>
            </a:r>
            <a:endParaRPr lang="en-US" altLang="zh-CN" sz="27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4580" name="文本框 24579"/>
          <p:cNvSpPr txBox="1">
            <a:spLocks noChangeArrowheads="1"/>
          </p:cNvSpPr>
          <p:nvPr/>
        </p:nvSpPr>
        <p:spPr bwMode="auto">
          <a:xfrm>
            <a:off x="4356498" y="1762126"/>
            <a:ext cx="2920603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华文细黑" pitchFamily="2" charset="-122"/>
              </a:rPr>
              <a:t>Is she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happy</a:t>
            </a:r>
            <a:r>
              <a:rPr lang="en-US" altLang="zh-CN" sz="3600" b="1" dirty="0">
                <a:latin typeface="Times New Roman" panose="02020603050405020304" pitchFamily="18" charset="0"/>
                <a:ea typeface="华文细黑" pitchFamily="2" charset="-122"/>
              </a:rPr>
              <a:t> ?</a:t>
            </a:r>
            <a:endParaRPr lang="en-US" altLang="zh-CN" sz="36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4581" name="文本框 24580"/>
          <p:cNvSpPr txBox="1">
            <a:spLocks noChangeArrowheads="1"/>
          </p:cNvSpPr>
          <p:nvPr/>
        </p:nvSpPr>
        <p:spPr bwMode="auto">
          <a:xfrm>
            <a:off x="4356497" y="2430066"/>
            <a:ext cx="2652713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  <a:ea typeface="华文细黑" pitchFamily="2" charset="-122"/>
              </a:rPr>
              <a:t>No, she isn’t. </a:t>
            </a:r>
            <a:endParaRPr lang="en-US" altLang="zh-CN" sz="27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  <a:ea typeface="华文细黑" pitchFamily="2" charset="-122"/>
              </a:rPr>
              <a:t>She is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sad</a:t>
            </a:r>
            <a:r>
              <a:rPr lang="en-US" altLang="zh-CN" sz="2700" b="1" dirty="0">
                <a:latin typeface="Times New Roman" panose="02020603050405020304" pitchFamily="18" charset="0"/>
                <a:ea typeface="华文细黑" pitchFamily="2" charset="-122"/>
              </a:rPr>
              <a:t>(</a:t>
            </a:r>
            <a:r>
              <a:rPr lang="zh-CN" altLang="en-US" sz="2700" b="1" dirty="0">
                <a:latin typeface="Times New Roman" panose="02020603050405020304" pitchFamily="18" charset="0"/>
                <a:ea typeface="华文细黑" pitchFamily="2" charset="-122"/>
              </a:rPr>
              <a:t>伤心</a:t>
            </a:r>
            <a:r>
              <a:rPr lang="en-US" altLang="zh-CN" sz="2700" b="1" dirty="0">
                <a:latin typeface="Times New Roman" panose="02020603050405020304" pitchFamily="18" charset="0"/>
                <a:ea typeface="华文细黑" pitchFamily="2" charset="-122"/>
              </a:rPr>
              <a:t>).</a:t>
            </a:r>
            <a:endParaRPr lang="en-US" altLang="zh-CN" sz="27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4582" name="文本框 24581"/>
          <p:cNvSpPr txBox="1">
            <a:spLocks noChangeArrowheads="1"/>
          </p:cNvSpPr>
          <p:nvPr/>
        </p:nvSpPr>
        <p:spPr bwMode="auto">
          <a:xfrm>
            <a:off x="4464844" y="3373041"/>
            <a:ext cx="2702719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 b="1" dirty="0">
                <a:latin typeface="Times New Roman" panose="02020603050405020304" pitchFamily="18" charset="0"/>
                <a:ea typeface="华文细黑" pitchFamily="2" charset="-122"/>
              </a:rPr>
              <a:t>Why ?</a:t>
            </a:r>
            <a:endParaRPr lang="en-US" altLang="zh-CN" sz="72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4342" name="矩形 11"/>
          <p:cNvSpPr>
            <a:spLocks noChangeArrowheads="1"/>
          </p:cNvSpPr>
          <p:nvPr/>
        </p:nvSpPr>
        <p:spPr bwMode="auto">
          <a:xfrm>
            <a:off x="-105966" y="764382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之活动探究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2" grpId="0"/>
    </p:bldLst>
  </p:timing>
</p:sld>
</file>

<file path=ppt/tags/tag1.xml><?xml version="1.0" encoding="utf-8"?>
<p:tagLst xmlns:p="http://schemas.openxmlformats.org/presentationml/2006/main">
  <p:tag name="KSO_WPP_MARK_KEY" val="f18c07ed-f707-4c3c-85f0-10e95766671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2298</Words>
  <Application>WPS 演示</Application>
  <PresentationFormat>全屏显示(16:9)</PresentationFormat>
  <Paragraphs>216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Times New Roman</vt:lpstr>
      <vt:lpstr>微软雅黑</vt:lpstr>
      <vt:lpstr>Calibri</vt:lpstr>
      <vt:lpstr>华文细黑</vt:lpstr>
      <vt:lpstr>Calibri</vt:lpstr>
      <vt:lpstr>Arial Unicode MS</vt:lpstr>
      <vt:lpstr>华文琥珀</vt:lpstr>
      <vt:lpstr>Segoe Print</vt:lpstr>
      <vt:lpstr>Arial</vt:lpstr>
      <vt:lpstr>第一PPT模板网-WWW.1PPT.COM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Answer the question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Read the whole story, then finish it.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612</cp:revision>
  <dcterms:created xsi:type="dcterms:W3CDTF">2013-07-01T03:05:00Z</dcterms:created>
  <dcterms:modified xsi:type="dcterms:W3CDTF">2023-02-15T03:12:34Z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825A35F9B2F648759DDA2FC7CD2AA5A5</vt:lpwstr>
  </property>
</Properties>
</file>