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5"/>
  </p:handoutMasterIdLst>
  <p:sldIdLst>
    <p:sldId id="477" r:id="rId3"/>
    <p:sldId id="1396" r:id="rId5"/>
    <p:sldId id="1397" r:id="rId6"/>
    <p:sldId id="1434" r:id="rId7"/>
    <p:sldId id="1441" r:id="rId8"/>
    <p:sldId id="1435" r:id="rId9"/>
    <p:sldId id="1436" r:id="rId10"/>
    <p:sldId id="1439" r:id="rId11"/>
    <p:sldId id="1440" r:id="rId12"/>
    <p:sldId id="1437" r:id="rId13"/>
    <p:sldId id="1442" r:id="rId14"/>
    <p:sldId id="1438" r:id="rId15"/>
    <p:sldId id="1398" r:id="rId16"/>
    <p:sldId id="1399" r:id="rId17"/>
    <p:sldId id="1400" r:id="rId18"/>
    <p:sldId id="1403" r:id="rId19"/>
    <p:sldId id="1404" r:id="rId20"/>
    <p:sldId id="1405" r:id="rId21"/>
    <p:sldId id="1406" r:id="rId22"/>
    <p:sldId id="1407" r:id="rId23"/>
    <p:sldId id="1408" r:id="rId24"/>
    <p:sldId id="1409" r:id="rId25"/>
    <p:sldId id="1411" r:id="rId26"/>
    <p:sldId id="1412" r:id="rId27"/>
    <p:sldId id="1414" r:id="rId28"/>
    <p:sldId id="1415" r:id="rId29"/>
    <p:sldId id="1416" r:id="rId30"/>
    <p:sldId id="1443" r:id="rId31"/>
    <p:sldId id="1417" r:id="rId32"/>
    <p:sldId id="1421" r:id="rId33"/>
    <p:sldId id="1423" r:id="rId34"/>
    <p:sldId id="1424" r:id="rId35"/>
    <p:sldId id="1425" r:id="rId36"/>
    <p:sldId id="1446" r:id="rId37"/>
    <p:sldId id="1426" r:id="rId38"/>
    <p:sldId id="1427" r:id="rId39"/>
    <p:sldId id="1429" r:id="rId40"/>
    <p:sldId id="1430" r:id="rId41"/>
    <p:sldId id="1431" r:id="rId42"/>
    <p:sldId id="1432" r:id="rId43"/>
    <p:sldId id="559" r:id="rId44"/>
  </p:sldIdLst>
  <p:sldSz cx="9144000" cy="5143500" type="screen16x9"/>
  <p:notesSz cx="6858000" cy="9144000"/>
  <p:custDataLst>
    <p:tags r:id="rId4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5" autoAdjust="0"/>
    <p:restoredTop sz="93982" autoAdjust="0"/>
  </p:normalViewPr>
  <p:slideViewPr>
    <p:cSldViewPr snapToGrid="0">
      <p:cViewPr varScale="1">
        <p:scale>
          <a:sx n="145" d="100"/>
          <a:sy n="145" d="100"/>
        </p:scale>
        <p:origin x="-654" y="-90"/>
      </p:cViewPr>
      <p:guideLst>
        <p:guide orient="horz" pos="17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3CB8525D-9D02-4EAA-9165-2377BBC7C54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8085B186-E859-4998-862F-68D34E55239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Times New Roman" panose="02020603050405020304" pitchFamily="18" charset="0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Times New Roman" panose="02020603050405020304" pitchFamily="18" charset="0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Times New Roman" panose="02020603050405020304" pitchFamily="18" charset="0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Times New Roman" panose="02020603050405020304" pitchFamily="18" charset="0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Times New Roman" panose="02020603050405020304" pitchFamily="18" charset="0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zh-CN" smtClean="0"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FF7BF63-1A03-4AE8-BA77-D37692237811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B0C10E-DE61-4E4F-9DCC-9F77992EFA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29DAAD-008F-4B97-8830-6E65984990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0ECA7F-99A6-435D-AB0C-7FE0E218CC6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EB6830-D10D-49C0-89BA-788005AFD02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2273D8-73CD-42F5-95F1-B679315BBE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A86650-35E6-4346-8797-12441B3301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E3A14-92DE-4E79-B3BA-DF6BDDDA13C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3D7A16-7990-48ED-8F9E-621CB139009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B38D57-7ED1-40AD-A491-81A43F83BF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FD85ED-A50B-4F33-9925-B803E88D66F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22D51-F8C2-428A-85FD-838A79BBEB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A633B-1AAA-4086-9AED-BF2F5E2E60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561C23-4000-4AA9-BF51-CA4AFDC1F0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 eaLnBrk="0" hangingPunct="0">
              <a:defRPr sz="900">
                <a:solidFill>
                  <a:srgbClr val="898989"/>
                </a:solidFill>
              </a:defRPr>
            </a:lvl1pPr>
          </a:lstStyle>
          <a:p>
            <a:fld id="{9FB76312-9927-441F-AAE9-A3FF31CA7D9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microsoft.com/office/2007/relationships/media" Target="file:///G:\B4MU1\&#22270;2.mp3" TargetMode="External"/><Relationship Id="rId2" Type="http://schemas.openxmlformats.org/officeDocument/2006/relationships/audio" Target="file:///G:\B4MU1\&#22270;2.mp3" TargetMode="Externa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35.jpeg"/><Relationship Id="rId7" Type="http://schemas.openxmlformats.org/officeDocument/2006/relationships/image" Target="../media/image34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jpeg"/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3.jpeg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3" Type="http://schemas.openxmlformats.org/officeDocument/2006/relationships/image" Target="../media/image56.jpeg"/><Relationship Id="rId2" Type="http://schemas.openxmlformats.org/officeDocument/2006/relationships/image" Target="../media/image55.GIF"/><Relationship Id="rId1" Type="http://schemas.openxmlformats.org/officeDocument/2006/relationships/image" Target="../media/image54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image" Target="../media/image60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77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4877" y="1128712"/>
            <a:ext cx="6122194" cy="1638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en-US" altLang="zh-CN" sz="36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Module 7 Unit 1</a:t>
            </a:r>
            <a:endParaRPr lang="en-US" altLang="zh-CN" sz="36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>
              <a:defRPr/>
            </a:pPr>
            <a:endParaRPr lang="en-US" altLang="zh-CN" sz="33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>
              <a:defRPr/>
            </a:pPr>
            <a:r>
              <a:rPr lang="en-US" altLang="zh-CN" sz="33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It's Children's Day today.</a:t>
            </a:r>
            <a:endParaRPr lang="en-US" altLang="zh-CN" sz="33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123" name="图片 1" descr="封面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2194" y="1128712"/>
            <a:ext cx="2953941" cy="401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53804" y="738188"/>
            <a:ext cx="5570934" cy="3745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 Box 5">
            <a:hlinkClick r:id="" action="ppaction://noaction">
              <a:snd r:embed="rId2" name="chimes.wav"/>
            </a:hlinkClick>
          </p:cNvPr>
          <p:cNvSpPr txBox="1">
            <a:spLocks noChangeArrowheads="1"/>
          </p:cNvSpPr>
          <p:nvPr/>
        </p:nvSpPr>
        <p:spPr bwMode="auto">
          <a:xfrm>
            <a:off x="2458641" y="4483894"/>
            <a:ext cx="488338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latin typeface="Times New Roman" panose="02020603050405020304" pitchFamily="18" charset="0"/>
              </a:rPr>
              <a:t>  </a:t>
            </a:r>
            <a:r>
              <a:rPr lang="en-US" altLang="zh-CN" sz="3600" b="1">
                <a:latin typeface="Times New Roman" panose="02020603050405020304" pitchFamily="18" charset="0"/>
              </a:rPr>
              <a:t>She </a:t>
            </a:r>
            <a:r>
              <a:rPr lang="en-US" altLang="zh-CN" sz="36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is</a:t>
            </a:r>
            <a:r>
              <a:rPr lang="en-US" altLang="zh-CN" sz="36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>
                <a:latin typeface="Times New Roman" panose="02020603050405020304" pitchFamily="18" charset="0"/>
              </a:rPr>
              <a:t> say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ing </a:t>
            </a:r>
            <a:r>
              <a:rPr lang="en-US" altLang="zh-CN" sz="3600" b="1">
                <a:latin typeface="Times New Roman" panose="02020603050405020304" pitchFamily="18" charset="0"/>
              </a:rPr>
              <a:t> a  poem.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65540" descr="200904231751046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671513"/>
            <a:ext cx="6457950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文本框 65541"/>
          <p:cNvSpPr txBox="1">
            <a:spLocks noChangeArrowheads="1"/>
          </p:cNvSpPr>
          <p:nvPr/>
        </p:nvSpPr>
        <p:spPr bwMode="auto">
          <a:xfrm>
            <a:off x="2571750" y="742950"/>
            <a:ext cx="2971800" cy="3207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i="1" dirty="0">
                <a:latin typeface="Times New Roman" panose="02020603050405020304" pitchFamily="18" charset="0"/>
                <a:ea typeface="楷体_GB2312" pitchFamily="49" charset="-122"/>
              </a:rPr>
              <a:t>     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绝 句                                                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杜甫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两个黄鹂鸣翠柳，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一行白鹭上青天。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窗含西岭千秋雪，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门泊东吴万里船。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>
            <a:hlinkClick r:id="" action="ppaction://noaction">
              <a:snd r:embed="rId1" name="chimes.wav"/>
            </a:hlinkClick>
            <a:hlinkHover r:id="" action="ppaction://noaction">
              <a:snd r:embed="rId1" name="chimes.wav"/>
            </a:hlinkHover>
          </p:cNvPr>
          <p:cNvSpPr txBox="1">
            <a:spLocks noChangeArrowheads="1"/>
          </p:cNvSpPr>
          <p:nvPr/>
        </p:nvSpPr>
        <p:spPr bwMode="auto">
          <a:xfrm>
            <a:off x="1143000" y="4245769"/>
            <a:ext cx="6768704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</a:rPr>
              <a:t> They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are </a:t>
            </a:r>
            <a:r>
              <a:rPr lang="en-US" altLang="zh-CN" sz="3600" b="1" dirty="0">
                <a:latin typeface="Times New Roman" panose="02020603050405020304" pitchFamily="18" charset="0"/>
              </a:rPr>
              <a:t> do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r>
              <a:rPr lang="en-US" altLang="zh-CN" sz="3600" b="1" dirty="0">
                <a:latin typeface="Times New Roman" panose="02020603050405020304" pitchFamily="18" charset="0"/>
              </a:rPr>
              <a:t>  a dragon  dance.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68116" y="1023938"/>
            <a:ext cx="4495800" cy="2992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文本占位符 34821" descr="LB}3{5I{G3@B17S%T}FPN@K"/>
          <p:cNvPicPr>
            <a:picLocks noRot="1" noChangeAspect="1" noChangeArrowheads="1"/>
          </p:cNvPicPr>
          <p:nvPr>
            <p:ph type="body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3123010" y="660797"/>
            <a:ext cx="2897981" cy="3465909"/>
          </a:xfrm>
        </p:spPr>
      </p:pic>
      <p:sp>
        <p:nvSpPr>
          <p:cNvPr id="18434" name="矩形 34824"/>
          <p:cNvSpPr>
            <a:spLocks noChangeArrowheads="1" noChangeShapeType="1" noTextEdit="1"/>
          </p:cNvSpPr>
          <p:nvPr/>
        </p:nvSpPr>
        <p:spPr bwMode="auto">
          <a:xfrm>
            <a:off x="1828800" y="4386263"/>
            <a:ext cx="6216254" cy="51435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100" b="1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This is </a:t>
            </a:r>
            <a:r>
              <a:rPr lang="en-US" altLang="zh-CN" sz="2100" b="1" kern="10" dirty="0" err="1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XiaoHu</a:t>
            </a:r>
            <a:r>
              <a:rPr lang="en-US" altLang="zh-CN" sz="2100" b="1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 from school TV.</a:t>
            </a:r>
            <a:endParaRPr lang="zh-CN" altLang="en-US" sz="2100" b="1" kern="1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18435" name="矩形 11"/>
          <p:cNvSpPr>
            <a:spLocks noChangeArrowheads="1"/>
          </p:cNvSpPr>
          <p:nvPr/>
        </p:nvSpPr>
        <p:spPr bwMode="auto">
          <a:xfrm>
            <a:off x="100012" y="785813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之活动探究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52228"/>
          <p:cNvSpPr>
            <a:spLocks noChangeArrowheads="1" noChangeShapeType="1" noTextEdit="1"/>
          </p:cNvSpPr>
          <p:nvPr/>
        </p:nvSpPr>
        <p:spPr bwMode="auto">
          <a:xfrm>
            <a:off x="1676401" y="1681163"/>
            <a:ext cx="5298281" cy="10287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 dirty="0">
                <a:ln w="9525">
                  <a:solidFill>
                    <a:srgbClr val="80008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What’s </a:t>
            </a:r>
            <a:r>
              <a:rPr lang="en-US" altLang="zh-CN" sz="2700" b="1" kern="10" dirty="0" err="1">
                <a:ln w="9525">
                  <a:solidFill>
                    <a:srgbClr val="80008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Daming</a:t>
            </a:r>
            <a:r>
              <a:rPr lang="en-US" altLang="zh-CN" sz="2700" b="1" kern="10" dirty="0">
                <a:ln w="9525">
                  <a:solidFill>
                    <a:srgbClr val="80008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 doing?</a:t>
            </a:r>
            <a:endParaRPr lang="zh-CN" altLang="en-US" sz="2700" b="1" kern="10" dirty="0">
              <a:ln w="9525">
                <a:solidFill>
                  <a:srgbClr val="800080"/>
                </a:solidFill>
                <a:round/>
              </a:ln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36884" descr="}%IK6S9WJG{0L2((AT_5JD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62436" y="522145"/>
            <a:ext cx="6858000" cy="4274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2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50" y="45148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43368" descr="2008419171346743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43351" y="1371600"/>
            <a:ext cx="1335881" cy="143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373" name="组合 143372"/>
          <p:cNvGrpSpPr/>
          <p:nvPr/>
        </p:nvGrpSpPr>
        <p:grpSpPr bwMode="auto">
          <a:xfrm>
            <a:off x="2057401" y="652463"/>
            <a:ext cx="4707731" cy="3869531"/>
            <a:chOff x="768" y="548"/>
            <a:chExt cx="3954" cy="3250"/>
          </a:xfrm>
        </p:grpSpPr>
        <p:pic>
          <p:nvPicPr>
            <p:cNvPr id="21507" name="图片 143366" descr="2008419171346743_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680" y="2592"/>
              <a:ext cx="1122" cy="1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08" name="图片 143367" descr="2008419171346743_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68" y="1440"/>
              <a:ext cx="1122" cy="1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09" name="图片 143369" descr="2008419171346743_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68" y="2304"/>
              <a:ext cx="1122" cy="1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0" name="图片 143370" descr="2008419171346743_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600" y="672"/>
              <a:ext cx="1122" cy="1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1" name="矩形 143371"/>
            <p:cNvSpPr>
              <a:spLocks noChangeArrowheads="1" noChangeShapeType="1" noTextEdit="1"/>
            </p:cNvSpPr>
            <p:nvPr/>
          </p:nvSpPr>
          <p:spPr bwMode="auto">
            <a:xfrm>
              <a:off x="768" y="548"/>
              <a:ext cx="1008" cy="55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700" b="1" kern="10">
                  <a:ln w="9525">
                    <a:solidFill>
                      <a:srgbClr val="FF0000"/>
                    </a:solidFill>
                    <a:round/>
                  </a:ln>
                  <a:solidFill>
                    <a:srgbClr val="FF0000"/>
                  </a:solidFill>
                  <a:latin typeface="Times New Roman" panose="02020603050405020304"/>
                  <a:cs typeface="Times New Roman" panose="02020603050405020304"/>
                </a:rPr>
                <a:t>some</a:t>
              </a:r>
              <a:endParaRPr lang="zh-CN" altLang="en-US" sz="27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endParaRPr>
            </a:p>
          </p:txBody>
        </p:sp>
      </p:grpSp>
      <p:sp>
        <p:nvSpPr>
          <p:cNvPr id="21512" name="矩形 143373"/>
          <p:cNvSpPr>
            <a:spLocks noChangeArrowheads="1" noChangeShapeType="1" noTextEdit="1"/>
          </p:cNvSpPr>
          <p:nvPr/>
        </p:nvSpPr>
        <p:spPr bwMode="auto">
          <a:xfrm>
            <a:off x="3600450" y="2514600"/>
            <a:ext cx="357188" cy="3429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an</a:t>
            </a:r>
            <a:endParaRPr lang="zh-CN" altLang="en-US" sz="2700" b="1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161802"/>
          <p:cNvSpPr>
            <a:spLocks noChangeArrowheads="1" noChangeShapeType="1" noTextEdit="1"/>
          </p:cNvSpPr>
          <p:nvPr/>
        </p:nvSpPr>
        <p:spPr bwMode="auto">
          <a:xfrm>
            <a:off x="800100" y="863204"/>
            <a:ext cx="1485900" cy="74295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some</a:t>
            </a:r>
            <a:endParaRPr lang="zh-CN" altLang="en-US" sz="2700" b="1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22530" name="图片 161803" descr="3780784_97216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78931" y="1234679"/>
            <a:ext cx="357187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63843" descr="2007122315523558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9698" y="931069"/>
            <a:ext cx="2293144" cy="162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图片 163844" descr="2007122315523558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18398" y="3056335"/>
            <a:ext cx="2293144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163845" descr="2007122315523558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32398" y="2827735"/>
            <a:ext cx="2293144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矩形 163846"/>
          <p:cNvSpPr>
            <a:spLocks noChangeArrowheads="1" noChangeShapeType="1" noTextEdit="1"/>
          </p:cNvSpPr>
          <p:nvPr/>
        </p:nvSpPr>
        <p:spPr bwMode="auto">
          <a:xfrm>
            <a:off x="800100" y="827485"/>
            <a:ext cx="1428750" cy="764381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some</a:t>
            </a:r>
            <a:endParaRPr lang="zh-CN" altLang="en-US" sz="2700" b="1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418" name="组合 145417"/>
          <p:cNvGrpSpPr/>
          <p:nvPr/>
        </p:nvGrpSpPr>
        <p:grpSpPr bwMode="auto">
          <a:xfrm>
            <a:off x="698898" y="892969"/>
            <a:ext cx="7193756" cy="3665935"/>
            <a:chOff x="-373" y="750"/>
            <a:chExt cx="6042" cy="3079"/>
          </a:xfrm>
        </p:grpSpPr>
        <p:pic>
          <p:nvPicPr>
            <p:cNvPr id="24578" name="图片 145411" descr="200866122721744_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760" y="868"/>
              <a:ext cx="1909" cy="2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79" name="图片 145414" descr="20081124183038659_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75" y="2049"/>
              <a:ext cx="1717" cy="1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0" name="矩形 145416"/>
            <p:cNvSpPr>
              <a:spLocks noChangeArrowheads="1" noChangeShapeType="1" noTextEdit="1"/>
            </p:cNvSpPr>
            <p:nvPr/>
          </p:nvSpPr>
          <p:spPr bwMode="auto">
            <a:xfrm>
              <a:off x="-373" y="750"/>
              <a:ext cx="1200" cy="70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700" b="1" kern="10">
                  <a:ln w="9525">
                    <a:solidFill>
                      <a:srgbClr val="FF0000"/>
                    </a:solidFill>
                    <a:round/>
                  </a:ln>
                  <a:solidFill>
                    <a:srgbClr val="FF0000"/>
                  </a:solidFill>
                  <a:latin typeface="Times New Roman" panose="02020603050405020304"/>
                  <a:cs typeface="Times New Roman" panose="02020603050405020304"/>
                </a:rPr>
                <a:t>some</a:t>
              </a:r>
              <a:endParaRPr lang="zh-CN" altLang="en-US" sz="27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endParaRPr>
            </a:p>
          </p:txBody>
        </p:sp>
      </p:grpSp>
      <p:pic>
        <p:nvPicPr>
          <p:cNvPr id="24581" name="图片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0" y="892969"/>
            <a:ext cx="3007519" cy="2134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5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52577" descr="422a3cfa261ef5b39f51465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57400" y="1571625"/>
            <a:ext cx="5029200" cy="3311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图片 152578" descr="200651237463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1060" y="2500312"/>
            <a:ext cx="3621881" cy="2206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矩形 152579"/>
          <p:cNvSpPr>
            <a:spLocks noChangeArrowheads="1" noChangeShapeType="1" noTextEdit="1"/>
          </p:cNvSpPr>
          <p:nvPr/>
        </p:nvSpPr>
        <p:spPr bwMode="auto">
          <a:xfrm>
            <a:off x="2971800" y="720328"/>
            <a:ext cx="3053954" cy="765572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1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1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  </a:t>
            </a:r>
            <a:r>
              <a:rPr lang="en-US" altLang="zh-CN" sz="21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June</a:t>
            </a:r>
            <a:endParaRPr lang="zh-CN" altLang="en-US" sz="2100" b="1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41" name="矩形 152580"/>
          <p:cNvSpPr>
            <a:spLocks noChangeArrowheads="1" noChangeShapeType="1" noTextEdit="1"/>
          </p:cNvSpPr>
          <p:nvPr/>
        </p:nvSpPr>
        <p:spPr bwMode="auto">
          <a:xfrm>
            <a:off x="5314950" y="2686050"/>
            <a:ext cx="342900" cy="5715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1</a:t>
            </a:r>
            <a:endParaRPr lang="zh-CN" altLang="en-US" sz="2700" b="1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7173" name="矩形 9"/>
          <p:cNvSpPr>
            <a:spLocks noChangeArrowheads="1"/>
          </p:cNvSpPr>
          <p:nvPr/>
        </p:nvSpPr>
        <p:spPr bwMode="auto">
          <a:xfrm>
            <a:off x="109538" y="910828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r>
              <a:rPr lang="zh-CN" altLang="en-US" sz="15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sz="15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43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59748" descr="}%IK6S9WJG{0L2((AT_5JD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9454" y="615553"/>
            <a:ext cx="6065044" cy="4527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57347"/>
          <p:cNvSpPr>
            <a:spLocks noChangeArrowheads="1" noChangeShapeType="1" noTextEdit="1"/>
          </p:cNvSpPr>
          <p:nvPr/>
        </p:nvSpPr>
        <p:spPr bwMode="auto">
          <a:xfrm>
            <a:off x="2199085" y="2187179"/>
            <a:ext cx="5185172" cy="108585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 dirty="0">
                <a:ln w="9525">
                  <a:solidFill>
                    <a:srgbClr val="80008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What’s </a:t>
            </a:r>
            <a:r>
              <a:rPr lang="en-US" altLang="zh-CN" sz="2700" b="1" kern="10" dirty="0" err="1">
                <a:ln w="9525">
                  <a:solidFill>
                    <a:srgbClr val="80008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Lingling</a:t>
            </a:r>
            <a:r>
              <a:rPr lang="en-US" altLang="zh-CN" sz="2700" b="1" kern="10" dirty="0">
                <a:ln w="9525">
                  <a:solidFill>
                    <a:srgbClr val="80008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 doing?</a:t>
            </a:r>
            <a:endParaRPr lang="zh-CN" altLang="en-US" sz="2700" b="1" kern="10" dirty="0">
              <a:ln w="9525">
                <a:solidFill>
                  <a:srgbClr val="800080"/>
                </a:solidFill>
                <a:round/>
              </a:ln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35847" descr="8{DP_G[1LKIK_U9F_HN)LE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3000" y="631031"/>
            <a:ext cx="6020991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58371"/>
          <p:cNvSpPr>
            <a:spLocks noChangeArrowheads="1" noChangeShapeType="1" noTextEdit="1"/>
          </p:cNvSpPr>
          <p:nvPr/>
        </p:nvSpPr>
        <p:spPr bwMode="auto">
          <a:xfrm>
            <a:off x="2318147" y="2165747"/>
            <a:ext cx="5018484" cy="1003697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 dirty="0">
                <a:ln w="9525">
                  <a:solidFill>
                    <a:srgbClr val="80008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What’s Sam doing?</a:t>
            </a:r>
            <a:endParaRPr lang="zh-CN" altLang="en-US" sz="2700" b="1" kern="10" dirty="0">
              <a:ln w="9525">
                <a:solidFill>
                  <a:srgbClr val="800080"/>
                </a:solidFill>
                <a:round/>
              </a:ln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61447" descr="B79UOTW9P`588$P40}6I3FV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60885" y="610791"/>
            <a:ext cx="5900738" cy="443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60419"/>
          <p:cNvSpPr>
            <a:spLocks noChangeArrowheads="1" noChangeShapeType="1" noTextEdit="1"/>
          </p:cNvSpPr>
          <p:nvPr/>
        </p:nvSpPr>
        <p:spPr bwMode="auto">
          <a:xfrm>
            <a:off x="2241947" y="2296717"/>
            <a:ext cx="4747022" cy="95369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 dirty="0">
                <a:ln w="9525">
                  <a:solidFill>
                    <a:srgbClr val="80008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What’s Amy doing?</a:t>
            </a:r>
            <a:endParaRPr lang="zh-CN" altLang="en-US" sz="2700" b="1" kern="10" dirty="0">
              <a:ln w="9525">
                <a:solidFill>
                  <a:srgbClr val="800080"/>
                </a:solidFill>
                <a:round/>
              </a:ln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59400" descr="R]GVEZ$4HZ%DX2@M6HE(T}X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3001" y="608410"/>
            <a:ext cx="6042422" cy="4512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40293" descr="FU3JL{]P~G$M0N4Y{YPKZMS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96704" y="677466"/>
            <a:ext cx="771525" cy="835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0" name="图片 140294" descr="XQDM($UDXN)W8UX3(G%XQWX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39554" y="3020616"/>
            <a:ext cx="826294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图片 140295" descr="%)7E22BUTQU0}(7NR4YK~LA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39554" y="1877616"/>
            <a:ext cx="85725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图片 140296" descr="]W7)C]K}@BA}LHUYH[YD~@9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82404" y="4163616"/>
            <a:ext cx="850106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303" name="标题 140302" descr=")L1IN(2SP4%~3OR@N[(T9X7"/>
          <p:cNvPicPr>
            <a:picLocks noChangeAspect="1" noChangeArrowheads="1"/>
          </p:cNvPicPr>
          <p:nvPr>
            <p:ph type="title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4043363" y="597694"/>
            <a:ext cx="2039541" cy="857250"/>
          </a:xfrm>
        </p:spPr>
      </p:pic>
      <p:pic>
        <p:nvPicPr>
          <p:cNvPr id="140304" name="文本占位符 140303" descr="K1PLY@QRW[PW)JT@}YD9T)O"/>
          <p:cNvPicPr>
            <a:picLocks noChangeAspect="1" noChangeArrowheads="1"/>
          </p:cNvPicPr>
          <p:nvPr>
            <p:ph type="body" idx="4294967295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4082654" y="1820466"/>
            <a:ext cx="2000250" cy="857250"/>
          </a:xfrm>
        </p:spPr>
      </p:pic>
      <p:pic>
        <p:nvPicPr>
          <p:cNvPr id="140305" name="图片 140304" descr="}PD55YS_H5LO1]_PECI8F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139804" y="3020616"/>
            <a:ext cx="19431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306" name="图片 140305" descr="VJZE{UPB4BFS_[BOI`5~}FA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139804" y="4163616"/>
            <a:ext cx="19431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7" name="矩形 11"/>
          <p:cNvSpPr>
            <a:spLocks noChangeArrowheads="1"/>
          </p:cNvSpPr>
          <p:nvPr/>
        </p:nvSpPr>
        <p:spPr bwMode="auto">
          <a:xfrm>
            <a:off x="100012" y="785813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之合作探究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0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0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/>
          <p:cNvSpPr>
            <a:spLocks noChangeArrowheads="1"/>
          </p:cNvSpPr>
          <p:nvPr/>
        </p:nvSpPr>
        <p:spPr bwMode="auto">
          <a:xfrm>
            <a:off x="1763316" y="1221581"/>
            <a:ext cx="118205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</a:rPr>
              <a:t>Daming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33794" name="Rectangle 9"/>
          <p:cNvSpPr>
            <a:spLocks noChangeArrowheads="1"/>
          </p:cNvSpPr>
          <p:nvPr/>
        </p:nvSpPr>
        <p:spPr bwMode="auto">
          <a:xfrm>
            <a:off x="2897981" y="1221581"/>
            <a:ext cx="4806554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is                         </a:t>
            </a:r>
            <a:r>
              <a:rPr lang="en-US" altLang="zh-CN" sz="2400" b="1">
                <a:latin typeface="Times New Roman" panose="02020603050405020304" pitchFamily="18" charset="0"/>
              </a:rPr>
              <a:t>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33795" name="Rectangle 10"/>
          <p:cNvSpPr>
            <a:spLocks noChangeArrowheads="1"/>
          </p:cNvSpPr>
          <p:nvPr/>
        </p:nvSpPr>
        <p:spPr bwMode="auto">
          <a:xfrm>
            <a:off x="1871663" y="2193131"/>
            <a:ext cx="75604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</a:rPr>
              <a:t>Sam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33796" name="Rectangle 11"/>
          <p:cNvSpPr>
            <a:spLocks noChangeArrowheads="1"/>
          </p:cNvSpPr>
          <p:nvPr/>
        </p:nvSpPr>
        <p:spPr bwMode="auto">
          <a:xfrm>
            <a:off x="2574132" y="2193131"/>
            <a:ext cx="270271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is                              </a:t>
            </a:r>
            <a:r>
              <a:rPr lang="en-US" altLang="zh-CN" sz="2400" b="1">
                <a:latin typeface="Times New Roman" panose="02020603050405020304" pitchFamily="18" charset="0"/>
              </a:rPr>
              <a:t>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33797" name="Rectangle 12"/>
          <p:cNvSpPr>
            <a:spLocks noChangeArrowheads="1"/>
          </p:cNvSpPr>
          <p:nvPr/>
        </p:nvSpPr>
        <p:spPr bwMode="auto">
          <a:xfrm>
            <a:off x="1763316" y="3219450"/>
            <a:ext cx="12382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</a:rPr>
              <a:t>Lingling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33798" name="Rectangle 13"/>
          <p:cNvSpPr>
            <a:spLocks noChangeArrowheads="1"/>
          </p:cNvSpPr>
          <p:nvPr/>
        </p:nvSpPr>
        <p:spPr bwMode="auto">
          <a:xfrm>
            <a:off x="3059907" y="3219450"/>
            <a:ext cx="255031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is                            </a:t>
            </a:r>
            <a:r>
              <a:rPr lang="en-US" altLang="zh-CN" sz="2400" b="1">
                <a:latin typeface="Times New Roman" panose="02020603050405020304" pitchFamily="18" charset="0"/>
              </a:rPr>
              <a:t>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33799" name="Rectangle 14"/>
          <p:cNvSpPr>
            <a:spLocks noChangeArrowheads="1"/>
          </p:cNvSpPr>
          <p:nvPr/>
        </p:nvSpPr>
        <p:spPr bwMode="auto">
          <a:xfrm>
            <a:off x="1871663" y="4192191"/>
            <a:ext cx="77168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</a:rPr>
              <a:t>Amy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33800" name="Rectangle 15"/>
          <p:cNvSpPr>
            <a:spLocks noChangeArrowheads="1"/>
          </p:cNvSpPr>
          <p:nvPr/>
        </p:nvSpPr>
        <p:spPr bwMode="auto">
          <a:xfrm>
            <a:off x="1484710" y="4192191"/>
            <a:ext cx="19978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is</a:t>
            </a:r>
            <a:r>
              <a:rPr lang="en-US" altLang="zh-CN" sz="2400" b="1">
                <a:latin typeface="Times New Roman" panose="02020603050405020304" pitchFamily="18" charset="0"/>
              </a:rPr>
              <a:t>                   .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33801" name="Rectangle 25"/>
          <p:cNvSpPr>
            <a:spLocks noChangeArrowheads="1"/>
          </p:cNvSpPr>
          <p:nvPr/>
        </p:nvSpPr>
        <p:spPr bwMode="auto">
          <a:xfrm>
            <a:off x="5760244" y="1221581"/>
            <a:ext cx="20637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</a:rPr>
              <a:t>sing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r>
              <a:rPr lang="en-US" altLang="zh-CN" sz="2400" b="1">
                <a:latin typeface="Times New Roman" panose="02020603050405020304" pitchFamily="18" charset="0"/>
              </a:rPr>
              <a:t> a  song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33802" name="Rectangle 27"/>
          <p:cNvSpPr>
            <a:spLocks noChangeArrowheads="1"/>
          </p:cNvSpPr>
          <p:nvPr/>
        </p:nvSpPr>
        <p:spPr bwMode="auto">
          <a:xfrm>
            <a:off x="5922169" y="4192191"/>
            <a:ext cx="172997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</a:rPr>
              <a:t>do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r>
              <a:rPr lang="en-US" altLang="zh-CN" sz="2400" b="1">
                <a:latin typeface="Times New Roman" panose="02020603050405020304" pitchFamily="18" charset="0"/>
              </a:rPr>
              <a:t> a play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33803" name="Text Box 29"/>
          <p:cNvSpPr txBox="1">
            <a:spLocks noChangeArrowheads="1"/>
          </p:cNvSpPr>
          <p:nvPr/>
        </p:nvSpPr>
        <p:spPr bwMode="auto">
          <a:xfrm>
            <a:off x="5922169" y="3219450"/>
            <a:ext cx="118205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latin typeface="Times New Roman" panose="02020603050405020304" pitchFamily="18" charset="0"/>
              </a:rPr>
              <a:t>danc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804" name="Rectangle 30"/>
          <p:cNvSpPr>
            <a:spLocks noChangeArrowheads="1"/>
          </p:cNvSpPr>
          <p:nvPr/>
        </p:nvSpPr>
        <p:spPr bwMode="auto">
          <a:xfrm>
            <a:off x="5706667" y="2193131"/>
            <a:ext cx="2135981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>
                <a:latin typeface="Times New Roman" panose="02020603050405020304" pitchFamily="18" charset="0"/>
              </a:rPr>
              <a:t>say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r>
              <a:rPr lang="en-US" altLang="zh-CN" sz="2400" b="1">
                <a:latin typeface="Times New Roman" panose="02020603050405020304" pitchFamily="18" charset="0"/>
              </a:rPr>
              <a:t>  a  poem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pic>
        <p:nvPicPr>
          <p:cNvPr id="33805" name="图片 16" descr="Daming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844153"/>
            <a:ext cx="620316" cy="1117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6" name="图片 17" descr="Sam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3000" y="1869282"/>
            <a:ext cx="675085" cy="932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7" name="图片 18" descr="Lingling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3000" y="2950369"/>
            <a:ext cx="675085" cy="896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8" name="图片 19" descr="Amy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77541" y="3921919"/>
            <a:ext cx="675084" cy="85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1" name="直接连接符 13330"/>
          <p:cNvSpPr>
            <a:spLocks noChangeShapeType="1"/>
          </p:cNvSpPr>
          <p:nvPr/>
        </p:nvSpPr>
        <p:spPr bwMode="auto">
          <a:xfrm>
            <a:off x="3221831" y="1545432"/>
            <a:ext cx="2376488" cy="280868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332" name="直接连接符 13331"/>
          <p:cNvSpPr>
            <a:spLocks noChangeShapeType="1"/>
          </p:cNvSpPr>
          <p:nvPr/>
        </p:nvSpPr>
        <p:spPr bwMode="auto">
          <a:xfrm>
            <a:off x="3006329" y="2464594"/>
            <a:ext cx="2591990" cy="5357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333" name="直接连接符 13332"/>
          <p:cNvSpPr>
            <a:spLocks noChangeShapeType="1"/>
          </p:cNvSpPr>
          <p:nvPr/>
        </p:nvSpPr>
        <p:spPr bwMode="auto">
          <a:xfrm flipV="1">
            <a:off x="3383756" y="1438275"/>
            <a:ext cx="2268141" cy="20526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cxnSp>
        <p:nvCxnSpPr>
          <p:cNvPr id="13334" name="直接箭头连接符 13333"/>
          <p:cNvCxnSpPr>
            <a:cxnSpLocks noChangeShapeType="1"/>
            <a:stCxn id="33800" idx="1"/>
            <a:endCxn id="33798" idx="3"/>
          </p:cNvCxnSpPr>
          <p:nvPr/>
        </p:nvCxnSpPr>
        <p:spPr bwMode="auto">
          <a:xfrm flipV="1">
            <a:off x="2627710" y="3438525"/>
            <a:ext cx="4125515" cy="97274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31" grpId="0" animBg="1"/>
      <p:bldP spid="13332" grpId="0" animBg="1"/>
      <p:bldP spid="1333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43015" descr="3FMJ`PL`SXSE60}06_866KO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3000" y="266718"/>
            <a:ext cx="5988844" cy="450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53601" descr="20106192315573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73244" y="240344"/>
            <a:ext cx="5967413" cy="4475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矩形 153602"/>
          <p:cNvSpPr>
            <a:spLocks noChangeArrowheads="1" noChangeShapeType="1" noTextEdit="1"/>
          </p:cNvSpPr>
          <p:nvPr/>
        </p:nvSpPr>
        <p:spPr bwMode="auto">
          <a:xfrm>
            <a:off x="1442300" y="915428"/>
            <a:ext cx="5829300" cy="1485900"/>
          </a:xfrm>
          <a:prstGeom prst="rect">
            <a:avLst/>
          </a:prstGeom>
        </p:spPr>
        <p:txBody>
          <a:bodyPr spcFirstLastPara="1" wrap="none" lIns="68580" tIns="34290" rIns="68580" bIns="34290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chemeClr val="tx1"/>
                  </a:solidFill>
                  <a:round/>
                </a:ln>
                <a:solidFill>
                  <a:srgbClr val="FF0000"/>
                </a:solidFill>
                <a:latin typeface="Monotype Corsiva"/>
              </a:rPr>
              <a:t>It's Children's Day today.</a:t>
            </a:r>
            <a:endParaRPr lang="zh-CN" altLang="en-US" sz="2700" b="1" kern="10">
              <a:ln w="9525">
                <a:solidFill>
                  <a:schemeClr val="tx1"/>
                </a:solidFill>
                <a:round/>
              </a:ln>
              <a:solidFill>
                <a:srgbClr val="FF0000"/>
              </a:solidFill>
              <a:latin typeface="Monotype Corsi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图片 21507" descr="IMG_019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798910"/>
            <a:ext cx="5792391" cy="4344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2" name="矩形 21509"/>
          <p:cNvSpPr>
            <a:spLocks noChangeArrowheads="1" noChangeShapeType="1" noTextEdit="1"/>
          </p:cNvSpPr>
          <p:nvPr/>
        </p:nvSpPr>
        <p:spPr bwMode="auto">
          <a:xfrm>
            <a:off x="2746772" y="878681"/>
            <a:ext cx="1943100" cy="8001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children from</a:t>
            </a:r>
            <a:endParaRPr lang="zh-CN" altLang="en-US" sz="2700" b="1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grpSp>
        <p:nvGrpSpPr>
          <p:cNvPr id="21511" name="组合 21510"/>
          <p:cNvGrpSpPr/>
          <p:nvPr/>
        </p:nvGrpSpPr>
        <p:grpSpPr bwMode="auto">
          <a:xfrm>
            <a:off x="4872038" y="964406"/>
            <a:ext cx="2228850" cy="857250"/>
            <a:chOff x="0" y="0"/>
            <a:chExt cx="1872" cy="720"/>
          </a:xfrm>
        </p:grpSpPr>
        <p:sp>
          <p:nvSpPr>
            <p:cNvPr id="35844" name="矩形 21511"/>
            <p:cNvSpPr>
              <a:spLocks noChangeArrowheads="1"/>
            </p:cNvSpPr>
            <p:nvPr/>
          </p:nvSpPr>
          <p:spPr bwMode="auto">
            <a:xfrm>
              <a:off x="0" y="0"/>
              <a:ext cx="1872" cy="720"/>
            </a:xfrm>
            <a:prstGeom prst="rect">
              <a:avLst/>
            </a:prstGeom>
            <a:solidFill>
              <a:srgbClr val="003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845" name="文本框 21512"/>
            <p:cNvSpPr txBox="1">
              <a:spLocks noChangeArrowheads="1"/>
            </p:cNvSpPr>
            <p:nvPr/>
          </p:nvSpPr>
          <p:spPr bwMode="auto">
            <a:xfrm>
              <a:off x="104" y="432"/>
              <a:ext cx="1764" cy="271"/>
            </a:xfrm>
            <a:prstGeom prst="rect">
              <a:avLst/>
            </a:prstGeom>
            <a:solidFill>
              <a:srgbClr val="003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500" b="1">
                  <a:solidFill>
                    <a:schemeClr val="bg1"/>
                  </a:solidFill>
                  <a:latin typeface="Times New Roman" panose="02020603050405020304" pitchFamily="18" charset="0"/>
                </a:rPr>
                <a:t>Class   two  Grade  two</a:t>
              </a:r>
              <a:endParaRPr lang="en-US" altLang="zh-CN" sz="15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846" name="文本框 21513"/>
            <p:cNvSpPr txBox="1">
              <a:spLocks noChangeArrowheads="1"/>
            </p:cNvSpPr>
            <p:nvPr/>
          </p:nvSpPr>
          <p:spPr bwMode="auto">
            <a:xfrm>
              <a:off x="160" y="0"/>
              <a:ext cx="1712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7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二年二班</a:t>
              </a:r>
              <a:endParaRPr lang="zh-CN" altLang="en-US" sz="27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73734" descr="3FMJ`PL`SXSE60}06_866KO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3000" y="597694"/>
            <a:ext cx="6065044" cy="456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8195" descr="xin_0702031310430800299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750" y="1420416"/>
            <a:ext cx="6292454" cy="3723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矩形 8196"/>
          <p:cNvSpPr>
            <a:spLocks noChangeArrowheads="1" noChangeShapeType="1" noTextEdit="1"/>
          </p:cNvSpPr>
          <p:nvPr/>
        </p:nvSpPr>
        <p:spPr bwMode="auto">
          <a:xfrm>
            <a:off x="5107782" y="778669"/>
            <a:ext cx="3013472" cy="536972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dragon dance.</a:t>
            </a:r>
            <a:endParaRPr lang="zh-CN" altLang="en-US" sz="2700" b="1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47108" name="矩形 8197"/>
          <p:cNvSpPr>
            <a:spLocks noChangeArrowheads="1" noChangeShapeType="1" noTextEdit="1"/>
          </p:cNvSpPr>
          <p:nvPr/>
        </p:nvSpPr>
        <p:spPr bwMode="auto">
          <a:xfrm>
            <a:off x="1428750" y="825104"/>
            <a:ext cx="3462338" cy="444103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They're doing a</a:t>
            </a:r>
            <a:endParaRPr lang="zh-CN" altLang="en-US" sz="2700" b="1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nimBg="1"/>
      <p:bldP spid="4710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124933"/>
          <p:cNvSpPr txBox="1">
            <a:spLocks noChangeArrowheads="1"/>
          </p:cNvSpPr>
          <p:nvPr/>
        </p:nvSpPr>
        <p:spPr bwMode="auto">
          <a:xfrm>
            <a:off x="3018235" y="1551385"/>
            <a:ext cx="4743450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  <a:ea typeface="楷体_GB2312" pitchFamily="49" charset="-122"/>
              </a:rPr>
              <a:t>doing a play</a:t>
            </a:r>
            <a:endParaRPr lang="en-US" altLang="zh-CN" sz="3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  <a:ea typeface="楷体_GB2312" pitchFamily="49" charset="-122"/>
              </a:rPr>
              <a:t>singing a song</a:t>
            </a:r>
            <a:endParaRPr lang="en-US" altLang="zh-CN" sz="3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  <a:ea typeface="楷体_GB2312" pitchFamily="49" charset="-122"/>
              </a:rPr>
              <a:t>saying a poem</a:t>
            </a:r>
            <a:endParaRPr lang="en-US" altLang="zh-CN" sz="3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  <a:ea typeface="楷体_GB2312" pitchFamily="49" charset="-122"/>
              </a:rPr>
              <a:t>doing a dragon dance</a:t>
            </a:r>
            <a:endParaRPr lang="en-US" altLang="zh-CN" sz="30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  <a:ea typeface="楷体_GB2312" pitchFamily="49" charset="-122"/>
              </a:rPr>
              <a:t>dancing</a:t>
            </a:r>
            <a:r>
              <a:rPr lang="en-US" altLang="zh-CN" sz="3000" b="1" dirty="0">
                <a:solidFill>
                  <a:srgbClr val="FF0000"/>
                </a:solidFill>
                <a:latin typeface="Bookman Old Style" pitchFamily="18" charset="0"/>
                <a:ea typeface="楷体_GB2312" pitchFamily="49" charset="-122"/>
              </a:rPr>
              <a:t> </a:t>
            </a:r>
            <a:endParaRPr lang="en-US" altLang="zh-CN" sz="3000" b="1" dirty="0">
              <a:solidFill>
                <a:srgbClr val="FF0000"/>
              </a:solidFill>
              <a:latin typeface="Bookman Old Style" pitchFamily="18" charset="0"/>
              <a:ea typeface="楷体_GB2312" pitchFamily="49" charset="-122"/>
            </a:endParaRPr>
          </a:p>
        </p:txBody>
      </p:sp>
      <p:sp>
        <p:nvSpPr>
          <p:cNvPr id="38914" name="矩形 124934"/>
          <p:cNvSpPr>
            <a:spLocks noChangeArrowheads="1" noChangeShapeType="1" noTextEdit="1"/>
          </p:cNvSpPr>
          <p:nvPr/>
        </p:nvSpPr>
        <p:spPr bwMode="auto">
          <a:xfrm>
            <a:off x="3302794" y="848916"/>
            <a:ext cx="2401491" cy="4572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Phrases</a:t>
            </a:r>
            <a:endParaRPr lang="zh-CN" altLang="en-US" sz="2700" b="1" kern="1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8915" name="矩形 11"/>
          <p:cNvSpPr>
            <a:spLocks noChangeArrowheads="1"/>
          </p:cNvSpPr>
          <p:nvPr/>
        </p:nvSpPr>
        <p:spPr bwMode="auto">
          <a:xfrm>
            <a:off x="100012" y="785813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之自主探究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25955" descr="M4{@VA(}L{~6OG(KO3XIV0O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71600" y="665560"/>
            <a:ext cx="1885950" cy="164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8" name="图片 125957" descr=")L1IN(2SP4%~3OR@N[(T9X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86150" y="665560"/>
            <a:ext cx="1885950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图片 125958" descr="K1PLY@QRW[PW)JT@}YD9T)O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0" y="665560"/>
            <a:ext cx="188595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图片 125959" descr="}PD55YS_H5LO1]_PECI8F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371600" y="2937272"/>
            <a:ext cx="1885950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图片 125960" descr="VJZE{UPB4BFS_[BOI`5~}FA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57600" y="2937273"/>
            <a:ext cx="1885950" cy="1625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图片 125961" descr="08FWVY{5{BZCSUINOJ7EQUQ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829300" y="2937273"/>
            <a:ext cx="1828800" cy="1588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3" name="矩形 125964"/>
          <p:cNvSpPr>
            <a:spLocks noChangeArrowheads="1" noChangeShapeType="1" noTextEdit="1"/>
          </p:cNvSpPr>
          <p:nvPr/>
        </p:nvSpPr>
        <p:spPr bwMode="auto">
          <a:xfrm>
            <a:off x="1828800" y="2452688"/>
            <a:ext cx="1200150" cy="3429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000080"/>
                  </a:solidFill>
                  <a:round/>
                </a:ln>
                <a:solidFill>
                  <a:srgbClr val="000080"/>
                </a:solidFill>
                <a:latin typeface="Times New Roman" panose="02020603050405020304"/>
                <a:cs typeface="Times New Roman" panose="02020603050405020304"/>
              </a:rPr>
              <a:t>Children’s Day</a:t>
            </a:r>
            <a:endParaRPr lang="zh-CN" altLang="en-US" sz="2700" b="1" kern="10">
              <a:ln w="9525">
                <a:solidFill>
                  <a:srgbClr val="000080"/>
                </a:solidFill>
                <a:round/>
              </a:ln>
              <a:solidFill>
                <a:srgbClr val="00008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9944" name="矩形 125965"/>
          <p:cNvSpPr>
            <a:spLocks noChangeArrowheads="1" noChangeShapeType="1" noTextEdit="1"/>
          </p:cNvSpPr>
          <p:nvPr/>
        </p:nvSpPr>
        <p:spPr bwMode="auto">
          <a:xfrm>
            <a:off x="3886200" y="2452688"/>
            <a:ext cx="1085850" cy="3429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000080"/>
                  </a:solidFill>
                  <a:round/>
                </a:ln>
                <a:solidFill>
                  <a:srgbClr val="000080"/>
                </a:solidFill>
                <a:latin typeface="Times New Roman" panose="02020603050405020304"/>
                <a:cs typeface="Times New Roman" panose="02020603050405020304"/>
              </a:rPr>
              <a:t>doing a play</a:t>
            </a:r>
            <a:endParaRPr lang="zh-CN" altLang="en-US" sz="2700" b="1" kern="10">
              <a:ln w="9525">
                <a:solidFill>
                  <a:srgbClr val="000080"/>
                </a:solidFill>
                <a:round/>
              </a:ln>
              <a:solidFill>
                <a:srgbClr val="00008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9945" name="矩形 125966"/>
          <p:cNvSpPr>
            <a:spLocks noChangeArrowheads="1" noChangeShapeType="1" noTextEdit="1"/>
          </p:cNvSpPr>
          <p:nvPr/>
        </p:nvSpPr>
        <p:spPr bwMode="auto">
          <a:xfrm>
            <a:off x="5829300" y="2452688"/>
            <a:ext cx="971550" cy="3429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000080"/>
                  </a:solidFill>
                  <a:round/>
                </a:ln>
                <a:solidFill>
                  <a:srgbClr val="000080"/>
                </a:solidFill>
                <a:latin typeface="Times New Roman" panose="02020603050405020304"/>
                <a:cs typeface="Times New Roman" panose="02020603050405020304"/>
              </a:rPr>
              <a:t>singing a song</a:t>
            </a:r>
            <a:endParaRPr lang="zh-CN" altLang="en-US" sz="2700" b="1" kern="10">
              <a:ln w="9525">
                <a:solidFill>
                  <a:srgbClr val="000080"/>
                </a:solidFill>
                <a:round/>
              </a:ln>
              <a:solidFill>
                <a:srgbClr val="00008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9946" name="矩形 125967"/>
          <p:cNvSpPr>
            <a:spLocks noChangeArrowheads="1" noChangeShapeType="1" noTextEdit="1"/>
          </p:cNvSpPr>
          <p:nvPr/>
        </p:nvSpPr>
        <p:spPr bwMode="auto">
          <a:xfrm>
            <a:off x="1771650" y="4594622"/>
            <a:ext cx="1143000" cy="3429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000080"/>
                  </a:solidFill>
                  <a:round/>
                </a:ln>
                <a:solidFill>
                  <a:srgbClr val="000080"/>
                </a:solidFill>
                <a:latin typeface="Times New Roman" panose="02020603050405020304"/>
                <a:cs typeface="Times New Roman" panose="02020603050405020304"/>
              </a:rPr>
              <a:t>saying a poem</a:t>
            </a:r>
            <a:endParaRPr lang="zh-CN" altLang="en-US" sz="2700" b="1" kern="10">
              <a:ln w="9525">
                <a:solidFill>
                  <a:srgbClr val="000080"/>
                </a:solidFill>
                <a:round/>
              </a:ln>
              <a:solidFill>
                <a:srgbClr val="00008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9947" name="矩形 125968"/>
          <p:cNvSpPr>
            <a:spLocks noChangeArrowheads="1" noChangeShapeType="1" noTextEdit="1"/>
          </p:cNvSpPr>
          <p:nvPr/>
        </p:nvSpPr>
        <p:spPr bwMode="auto">
          <a:xfrm>
            <a:off x="4057650" y="4594622"/>
            <a:ext cx="685800" cy="3429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000080"/>
                  </a:solidFill>
                  <a:round/>
                </a:ln>
                <a:solidFill>
                  <a:srgbClr val="000080"/>
                </a:solidFill>
                <a:latin typeface="Times New Roman" panose="02020603050405020304"/>
                <a:cs typeface="Times New Roman" panose="02020603050405020304"/>
              </a:rPr>
              <a:t>dancing</a:t>
            </a:r>
            <a:endParaRPr lang="zh-CN" altLang="en-US" sz="2700" b="1" kern="10">
              <a:ln w="9525">
                <a:solidFill>
                  <a:srgbClr val="000080"/>
                </a:solidFill>
                <a:round/>
              </a:ln>
              <a:solidFill>
                <a:srgbClr val="00008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9948" name="矩形 125969"/>
          <p:cNvSpPr>
            <a:spLocks noChangeArrowheads="1" noChangeShapeType="1" noTextEdit="1"/>
          </p:cNvSpPr>
          <p:nvPr/>
        </p:nvSpPr>
        <p:spPr bwMode="auto">
          <a:xfrm>
            <a:off x="5943600" y="4537472"/>
            <a:ext cx="1371600" cy="3429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000080"/>
                  </a:solidFill>
                  <a:round/>
                </a:ln>
                <a:solidFill>
                  <a:srgbClr val="000080"/>
                </a:solidFill>
                <a:latin typeface="Times New Roman" panose="02020603050405020304"/>
                <a:cs typeface="Times New Roman" panose="02020603050405020304"/>
              </a:rPr>
              <a:t>doing a dragon dance</a:t>
            </a:r>
            <a:endParaRPr lang="zh-CN" altLang="en-US" sz="2700" b="1" kern="10">
              <a:ln w="9525">
                <a:solidFill>
                  <a:srgbClr val="000080"/>
                </a:solidFill>
                <a:round/>
              </a:ln>
              <a:solidFill>
                <a:srgbClr val="000080"/>
              </a:solidFill>
              <a:latin typeface="Times New Roman" panose="02020603050405020304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30731" descr="J4PLES@A%NFT(XJA1HC2E@C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3000" y="695325"/>
            <a:ext cx="68580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文本框 30726"/>
          <p:cNvSpPr txBox="1">
            <a:spLocks noChangeArrowheads="1"/>
          </p:cNvSpPr>
          <p:nvPr/>
        </p:nvSpPr>
        <p:spPr bwMode="auto">
          <a:xfrm>
            <a:off x="3050381" y="1441847"/>
            <a:ext cx="74295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doing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8" name="文本框 30727"/>
          <p:cNvSpPr txBox="1">
            <a:spLocks noChangeArrowheads="1"/>
          </p:cNvSpPr>
          <p:nvPr/>
        </p:nvSpPr>
        <p:spPr bwMode="auto">
          <a:xfrm>
            <a:off x="2964656" y="2270522"/>
            <a:ext cx="9144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singing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9" name="文本框 30728"/>
          <p:cNvSpPr txBox="1">
            <a:spLocks noChangeArrowheads="1"/>
          </p:cNvSpPr>
          <p:nvPr/>
        </p:nvSpPr>
        <p:spPr bwMode="auto">
          <a:xfrm>
            <a:off x="2764631" y="2942035"/>
            <a:ext cx="9144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saying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30" name="文本框 30729"/>
          <p:cNvSpPr txBox="1">
            <a:spLocks noChangeArrowheads="1"/>
          </p:cNvSpPr>
          <p:nvPr/>
        </p:nvSpPr>
        <p:spPr bwMode="auto">
          <a:xfrm>
            <a:off x="2764631" y="3692128"/>
            <a:ext cx="9144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dancing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31" name="文本框 30730"/>
          <p:cNvSpPr txBox="1">
            <a:spLocks noChangeArrowheads="1"/>
          </p:cNvSpPr>
          <p:nvPr/>
        </p:nvSpPr>
        <p:spPr bwMode="auto">
          <a:xfrm>
            <a:off x="2878931" y="4442222"/>
            <a:ext cx="914400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doing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67" name="图片 30732" descr="J4PLES@A%NFT(XJA1HC2E@C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00550" y="2616994"/>
            <a:ext cx="1062038" cy="86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图片 30733" descr="J4PLES@A%NFT(XJA1HC2E@C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95862" y="1841898"/>
            <a:ext cx="738188" cy="777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9" name="矩形 9"/>
          <p:cNvSpPr>
            <a:spLocks noChangeArrowheads="1"/>
          </p:cNvSpPr>
          <p:nvPr/>
        </p:nvSpPr>
        <p:spPr bwMode="auto">
          <a:xfrm>
            <a:off x="23812" y="652462"/>
            <a:ext cx="11572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/>
      <p:bldP spid="30728" grpId="0"/>
      <p:bldP spid="30729" grpId="0"/>
      <p:bldP spid="30730" grpId="0"/>
      <p:bldP spid="3073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74755" descr="20089191948295916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66800" y="684610"/>
            <a:ext cx="6858000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6" name="矩形 74756"/>
          <p:cNvSpPr>
            <a:spLocks noChangeArrowheads="1" noChangeShapeType="1" noTextEdit="1"/>
          </p:cNvSpPr>
          <p:nvPr/>
        </p:nvSpPr>
        <p:spPr bwMode="auto">
          <a:xfrm>
            <a:off x="1524000" y="1444229"/>
            <a:ext cx="1071563" cy="3429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Daming</a:t>
            </a:r>
            <a:endParaRPr lang="zh-CN" altLang="en-US" sz="2700" b="1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74758" name="文本框 74757"/>
          <p:cNvSpPr txBox="1">
            <a:spLocks noChangeArrowheads="1"/>
          </p:cNvSpPr>
          <p:nvPr/>
        </p:nvSpPr>
        <p:spPr bwMode="auto">
          <a:xfrm>
            <a:off x="2781300" y="1387079"/>
            <a:ext cx="4800600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 is doing</a:t>
            </a:r>
            <a:r>
              <a:rPr lang="en-US" altLang="zh-CN" sz="2400">
                <a:latin typeface="Times New Roman" panose="02020603050405020304" pitchFamily="18" charset="0"/>
              </a:rPr>
              <a:t> a play with some children.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988" name="文本框 74758"/>
          <p:cNvSpPr txBox="1">
            <a:spLocks noChangeArrowheads="1"/>
          </p:cNvSpPr>
          <p:nvPr/>
        </p:nvSpPr>
        <p:spPr bwMode="auto">
          <a:xfrm>
            <a:off x="1524000" y="872729"/>
            <a:ext cx="6115050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It’s children’s Day today. The children are very happy.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989" name="矩形 74759"/>
          <p:cNvSpPr>
            <a:spLocks noChangeArrowheads="1" noChangeShapeType="1" noTextEdit="1"/>
          </p:cNvSpPr>
          <p:nvPr/>
        </p:nvSpPr>
        <p:spPr bwMode="auto">
          <a:xfrm>
            <a:off x="1581150" y="2072879"/>
            <a:ext cx="1071563" cy="3429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 dirty="0" err="1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Lingling</a:t>
            </a:r>
            <a:endParaRPr lang="zh-CN" altLang="en-US" sz="2700" b="1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74761" name="文本框 74760"/>
          <p:cNvSpPr txBox="1">
            <a:spLocks noChangeArrowheads="1"/>
          </p:cNvSpPr>
          <p:nvPr/>
        </p:nvSpPr>
        <p:spPr bwMode="auto">
          <a:xfrm>
            <a:off x="2781300" y="2015729"/>
            <a:ext cx="3143250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is singing</a:t>
            </a:r>
            <a:r>
              <a:rPr lang="en-US" altLang="zh-CN" sz="2400" dirty="0">
                <a:latin typeface="Times New Roman" panose="02020603050405020304" pitchFamily="18" charset="0"/>
              </a:rPr>
              <a:t> a song.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991" name="矩形 74761"/>
          <p:cNvSpPr>
            <a:spLocks noChangeArrowheads="1" noChangeShapeType="1" noTextEdit="1"/>
          </p:cNvSpPr>
          <p:nvPr/>
        </p:nvSpPr>
        <p:spPr bwMode="auto">
          <a:xfrm>
            <a:off x="1638300" y="2758679"/>
            <a:ext cx="857250" cy="2286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Sam</a:t>
            </a:r>
            <a:endParaRPr lang="zh-CN" altLang="en-US" sz="2700" b="1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74763" name="文本框 74762"/>
          <p:cNvSpPr txBox="1">
            <a:spLocks noChangeArrowheads="1"/>
          </p:cNvSpPr>
          <p:nvPr/>
        </p:nvSpPr>
        <p:spPr bwMode="auto">
          <a:xfrm>
            <a:off x="2838450" y="2644379"/>
            <a:ext cx="2914650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is saying</a:t>
            </a:r>
            <a:r>
              <a:rPr lang="en-US" altLang="zh-CN" sz="2400">
                <a:latin typeface="Times New Roman" panose="02020603050405020304" pitchFamily="18" charset="0"/>
              </a:rPr>
              <a:t> a poem.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993" name="矩形 74763"/>
          <p:cNvSpPr>
            <a:spLocks noChangeArrowheads="1" noChangeShapeType="1" noTextEdit="1"/>
          </p:cNvSpPr>
          <p:nvPr/>
        </p:nvSpPr>
        <p:spPr bwMode="auto">
          <a:xfrm>
            <a:off x="1638300" y="3387329"/>
            <a:ext cx="857250" cy="2286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Amy</a:t>
            </a:r>
            <a:endParaRPr lang="zh-CN" altLang="en-US" sz="2700" b="1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74765" name="文本框 74764"/>
          <p:cNvSpPr txBox="1">
            <a:spLocks noChangeArrowheads="1"/>
          </p:cNvSpPr>
          <p:nvPr/>
        </p:nvSpPr>
        <p:spPr bwMode="auto">
          <a:xfrm>
            <a:off x="2895600" y="3273029"/>
            <a:ext cx="2171700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is dancing.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995" name="矩形 74765"/>
          <p:cNvSpPr>
            <a:spLocks noChangeArrowheads="1" noChangeShapeType="1" noTextEdit="1"/>
          </p:cNvSpPr>
          <p:nvPr/>
        </p:nvSpPr>
        <p:spPr bwMode="auto">
          <a:xfrm>
            <a:off x="1325166" y="3893344"/>
            <a:ext cx="1913334" cy="2286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Children from class 2</a:t>
            </a:r>
            <a:endParaRPr lang="zh-CN" altLang="en-US" sz="2700" b="1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74767" name="文本框 74766"/>
          <p:cNvSpPr txBox="1">
            <a:spLocks noChangeArrowheads="1"/>
          </p:cNvSpPr>
          <p:nvPr/>
        </p:nvSpPr>
        <p:spPr bwMode="auto">
          <a:xfrm>
            <a:off x="3238500" y="3844529"/>
            <a:ext cx="2000250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are coming.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997" name="矩形 74767"/>
          <p:cNvSpPr>
            <a:spLocks noChangeArrowheads="1" noChangeShapeType="1" noTextEdit="1"/>
          </p:cNvSpPr>
          <p:nvPr/>
        </p:nvSpPr>
        <p:spPr bwMode="auto">
          <a:xfrm>
            <a:off x="1695450" y="4473179"/>
            <a:ext cx="857250" cy="2286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Times New Roman" panose="02020603050405020304"/>
                <a:cs typeface="Times New Roman" panose="02020603050405020304"/>
              </a:rPr>
              <a:t>They</a:t>
            </a:r>
            <a:endParaRPr lang="zh-CN" altLang="en-US" sz="2700" b="1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74769" name="文本框 74768"/>
          <p:cNvSpPr txBox="1">
            <a:spLocks noChangeArrowheads="1"/>
          </p:cNvSpPr>
          <p:nvPr/>
        </p:nvSpPr>
        <p:spPr bwMode="auto">
          <a:xfrm>
            <a:off x="3009900" y="4358879"/>
            <a:ext cx="3771900" cy="43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</a:rPr>
              <a:t>are doing</a:t>
            </a:r>
            <a:r>
              <a:rPr lang="en-US" altLang="zh-CN" sz="2400">
                <a:latin typeface="Times New Roman" panose="02020603050405020304" pitchFamily="18" charset="0"/>
              </a:rPr>
              <a:t> a dragon dance.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4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4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4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8" grpId="0"/>
      <p:bldP spid="74761" grpId="0"/>
      <p:bldP spid="74763" grpId="0"/>
      <p:bldP spid="74767" grpId="0"/>
      <p:bldP spid="7476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75779" descr="41341908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3000" y="714375"/>
            <a:ext cx="6324600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矩形 75780"/>
          <p:cNvSpPr/>
          <p:nvPr/>
        </p:nvSpPr>
        <p:spPr>
          <a:xfrm>
            <a:off x="2057400" y="1028700"/>
            <a:ext cx="5086350" cy="234315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2700" b="1" noProof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 It's Animals's Day today.</a:t>
            </a:r>
            <a:endParaRPr lang="zh-CN" altLang="en-US" sz="2700" b="1" noProof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+mn-ea"/>
            </a:endParaRPr>
          </a:p>
          <a:p>
            <a:pPr algn="ctr" eaLnBrk="0" hangingPunct="0"/>
            <a:r>
              <a:rPr lang="zh-CN" altLang="en-US" sz="2700" b="1" noProof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sym typeface="+mn-ea"/>
              </a:rPr>
              <a:t>The animals are very happy.</a:t>
            </a:r>
            <a:endParaRPr lang="zh-CN" altLang="en-US" sz="2700" b="1" noProof="1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+mn-ea"/>
            </a:endParaRPr>
          </a:p>
        </p:txBody>
      </p:sp>
      <p:sp>
        <p:nvSpPr>
          <p:cNvPr id="43011" name="文本框 1"/>
          <p:cNvSpPr txBox="1">
            <a:spLocks noChangeArrowheads="1"/>
          </p:cNvSpPr>
          <p:nvPr/>
        </p:nvSpPr>
        <p:spPr bwMode="auto">
          <a:xfrm>
            <a:off x="244078" y="777478"/>
            <a:ext cx="908447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总结提高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41318" descr="2006120711365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16254" y="661987"/>
            <a:ext cx="1656159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4" name="图片 141320" descr="201323tl8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88581" y="1412081"/>
            <a:ext cx="17145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5" name="文本占位符 141321" descr="538"/>
          <p:cNvPicPr>
            <a:picLocks noChangeAspect="1" noChangeArrowheads="1"/>
          </p:cNvPicPr>
          <p:nvPr>
            <p:ph type="body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998935" y="3153966"/>
            <a:ext cx="2057400" cy="1700213"/>
          </a:xfrm>
        </p:spPr>
      </p:pic>
      <p:pic>
        <p:nvPicPr>
          <p:cNvPr id="44036" name="图片 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750" y="1009650"/>
            <a:ext cx="162758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图片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16254" y="2800350"/>
            <a:ext cx="2339578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27005" descr="2011861230263788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586978"/>
            <a:ext cx="6858000" cy="4556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文本框 127003"/>
          <p:cNvSpPr txBox="1">
            <a:spLocks noChangeArrowheads="1"/>
          </p:cNvSpPr>
          <p:nvPr/>
        </p:nvSpPr>
        <p:spPr bwMode="auto">
          <a:xfrm>
            <a:off x="1621631" y="586979"/>
            <a:ext cx="6172200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                                            </a:t>
            </a:r>
            <a:r>
              <a:rPr lang="en-US" altLang="zh-CN" sz="3000" dirty="0">
                <a:latin typeface="Times New Roman" panose="02020603050405020304" pitchFamily="18" charset="0"/>
              </a:rPr>
              <a:t>Animal’s Day  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      </a:t>
            </a:r>
            <a:r>
              <a:rPr lang="en-US" altLang="zh-CN" sz="2700" dirty="0">
                <a:latin typeface="Times New Roman" panose="02020603050405020304" pitchFamily="18" charset="0"/>
              </a:rPr>
              <a:t>It’s Animal’s Day today. The animals are very happy. The cat is listening to music. The lion is skipping. The chicken is drawing a picture.  The pig is dancing. And the frogs are singing a song. They are very happy. 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4" descr="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50282" y="894160"/>
            <a:ext cx="4798219" cy="3455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>
            <a:hlinkClick r:id="" action="ppaction://noaction">
              <a:snd r:embed="rId2" name="chimes.wav"/>
            </a:hlinkClick>
            <a:hlinkHover r:id="" action="ppaction://noaction">
              <a:snd r:embed="rId2" name="chimes.wav"/>
            </a:hlinkHover>
          </p:cNvPr>
          <p:cNvSpPr txBox="1">
            <a:spLocks noChangeArrowheads="1"/>
          </p:cNvSpPr>
          <p:nvPr/>
        </p:nvSpPr>
        <p:spPr bwMode="auto">
          <a:xfrm>
            <a:off x="1300163" y="4407694"/>
            <a:ext cx="677493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sz="3600" b="1" dirty="0" err="1">
                <a:latin typeface="Times New Roman" panose="02020603050405020304" pitchFamily="18" charset="0"/>
              </a:rPr>
              <a:t>Lanyangyang</a:t>
            </a:r>
            <a:r>
              <a:rPr lang="en-US" altLang="zh-CN" sz="3600" b="1" dirty="0">
                <a:latin typeface="Times New Roman" panose="02020603050405020304" pitchFamily="18" charset="0"/>
              </a:rPr>
              <a:t>  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is</a:t>
            </a:r>
            <a:r>
              <a:rPr lang="en-US" altLang="zh-CN" sz="3600" b="1" dirty="0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latin typeface="Times New Roman" panose="02020603050405020304" pitchFamily="18" charset="0"/>
              </a:rPr>
              <a:t> sing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r>
              <a:rPr lang="en-US" altLang="zh-CN" sz="3600" b="1" dirty="0">
                <a:latin typeface="Times New Roman" panose="02020603050405020304" pitchFamily="18" charset="0"/>
              </a:rPr>
              <a:t>  a song.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9219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启发思考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42342" descr="u=4178870866,2298980450&amp;fm=0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00251" y="2628901"/>
            <a:ext cx="678656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2" name="图片 142344" descr="61270_133403008658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50" y="857251"/>
            <a:ext cx="800100" cy="775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3" name="图片 142346" descr="01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00250" y="1714500"/>
            <a:ext cx="797719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4" name="图片 142349" descr="582535_214539088_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828800" y="3943350"/>
            <a:ext cx="51316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图片 142350" descr="582535_214539088_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400300" y="3943350"/>
            <a:ext cx="51316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6" name="文本框 142351"/>
          <p:cNvSpPr txBox="1">
            <a:spLocks noChangeArrowheads="1"/>
          </p:cNvSpPr>
          <p:nvPr/>
        </p:nvSpPr>
        <p:spPr bwMode="auto">
          <a:xfrm>
            <a:off x="4457700" y="803672"/>
            <a:ext cx="3543300" cy="4385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>
                <a:latin typeface="Times New Roman" panose="02020603050405020304" pitchFamily="18" charset="0"/>
              </a:rPr>
              <a:t>skipping</a:t>
            </a:r>
            <a:endParaRPr lang="en-US" altLang="zh-CN" sz="33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300">
                <a:latin typeface="Times New Roman" panose="02020603050405020304" pitchFamily="18" charset="0"/>
              </a:rPr>
              <a:t>drawing </a:t>
            </a:r>
            <a:endParaRPr lang="en-US" altLang="zh-CN" sz="33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300">
                <a:latin typeface="Times New Roman" panose="02020603050405020304" pitchFamily="18" charset="0"/>
              </a:rPr>
              <a:t>dancing</a:t>
            </a:r>
            <a:endParaRPr lang="en-US" altLang="zh-CN" sz="33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300">
                <a:latin typeface="Times New Roman" panose="02020603050405020304" pitchFamily="18" charset="0"/>
              </a:rPr>
              <a:t>singing</a:t>
            </a:r>
            <a:endParaRPr lang="en-US" altLang="zh-CN" sz="33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300">
                <a:latin typeface="Times New Roman" panose="02020603050405020304" pitchFamily="18" charset="0"/>
              </a:rPr>
              <a:t>listening to music</a:t>
            </a:r>
            <a:endParaRPr lang="en-US" altLang="zh-CN" sz="330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33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6087" name="图片 142358" descr="5676630_151849036068_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57401" y="3257550"/>
            <a:ext cx="556022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4" name="内容占位符 317443"/>
          <p:cNvSpPr>
            <a:spLocks noGrp="1" noChangeArrowheads="1"/>
          </p:cNvSpPr>
          <p:nvPr>
            <p:ph idx="4294967295"/>
          </p:nvPr>
        </p:nvSpPr>
        <p:spPr>
          <a:xfrm>
            <a:off x="1400176" y="1426369"/>
            <a:ext cx="6347222" cy="325755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 Listen and repeat the text(课文)3-5 times until you can read it freely. </a:t>
            </a:r>
            <a:endParaRPr lang="zh-CN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Talk about Children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’</a:t>
            </a:r>
            <a:r>
              <a:rPr lang="zh-CN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 Day with you parents, and please tell them what Daming, Sam and Lingling are doing.            </a:t>
            </a:r>
            <a:endParaRPr lang="zh-CN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7106" name="文本框 1"/>
          <p:cNvSpPr txBox="1">
            <a:spLocks noChangeArrowheads="1"/>
          </p:cNvSpPr>
          <p:nvPr/>
        </p:nvSpPr>
        <p:spPr bwMode="auto">
          <a:xfrm>
            <a:off x="440531" y="792956"/>
            <a:ext cx="105727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Homework</a:t>
            </a:r>
            <a:endParaRPr lang="en-US" altLang="zh-CN" sz="1500" b="1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4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44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2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44">
                                            <p:txEl>
                                              <p:charRg st="22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444">
                                            <p:txEl>
                                              <p:charRg st="52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7444">
                                            <p:txEl>
                                              <p:charRg st="67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109" end="1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7444">
                                            <p:txEl>
                                              <p:charRg st="109" end="18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24583"/>
          <p:cNvSpPr>
            <a:spLocks noChangeArrowheads="1" noChangeShapeType="1" noTextEdit="1"/>
          </p:cNvSpPr>
          <p:nvPr/>
        </p:nvSpPr>
        <p:spPr bwMode="auto">
          <a:xfrm>
            <a:off x="4914901" y="1714500"/>
            <a:ext cx="3651647" cy="5715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7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_____is singing a song.</a:t>
            </a:r>
            <a:endParaRPr lang="zh-CN" altLang="en-US" sz="2700" b="1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10242" name="图片 24587" descr="u=2953178798,1919348825&amp;fm=52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600451" y="2743200"/>
            <a:ext cx="161329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24589" descr="122674792319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1750" y="628650"/>
            <a:ext cx="15430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1" name="矩形 24590"/>
          <p:cNvSpPr>
            <a:spLocks noChangeArrowheads="1"/>
          </p:cNvSpPr>
          <p:nvPr/>
        </p:nvSpPr>
        <p:spPr bwMode="auto">
          <a:xfrm>
            <a:off x="2571750" y="628650"/>
            <a:ext cx="1600200" cy="1828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592" name="矩形 24591"/>
          <p:cNvSpPr>
            <a:spLocks noChangeArrowheads="1"/>
          </p:cNvSpPr>
          <p:nvPr/>
        </p:nvSpPr>
        <p:spPr bwMode="auto">
          <a:xfrm>
            <a:off x="3600450" y="2743200"/>
            <a:ext cx="1600200" cy="1828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5">
            <a:hlinkClick r:id="" action="ppaction://noaction">
              <a:snd r:embed="rId1" name="chimes.wav"/>
            </a:hlinkClick>
            <a:hlinkHover r:id="" action="ppaction://noaction">
              <a:snd r:embed="rId1" name="chimes.wav"/>
            </a:hlinkHover>
          </p:cNvPr>
          <p:cNvSpPr txBox="1">
            <a:spLocks noChangeArrowheads="1"/>
          </p:cNvSpPr>
          <p:nvPr/>
        </p:nvSpPr>
        <p:spPr bwMode="auto">
          <a:xfrm>
            <a:off x="2465785" y="4354116"/>
            <a:ext cx="4432624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Times New Roman" panose="02020603050405020304" pitchFamily="18" charset="0"/>
              </a:rPr>
              <a:t>   </a:t>
            </a:r>
            <a:r>
              <a:rPr lang="en-US" altLang="zh-CN" sz="3600" b="1" dirty="0">
                <a:latin typeface="Times New Roman" panose="02020603050405020304" pitchFamily="18" charset="0"/>
              </a:rPr>
              <a:t>They  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are </a:t>
            </a:r>
            <a:r>
              <a:rPr lang="en-US" altLang="zh-CN" sz="3600" b="1" dirty="0">
                <a:latin typeface="Times New Roman" panose="02020603050405020304" pitchFamily="18" charset="0"/>
              </a:rPr>
              <a:t>   danc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r>
              <a:rPr lang="en-US" altLang="zh-CN" sz="3600" b="1" dirty="0">
                <a:latin typeface="Times New Roman" panose="02020603050405020304" pitchFamily="18" charset="0"/>
              </a:rPr>
              <a:t>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11266" name="Picture 6" descr="2009519839181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7604" y="800100"/>
            <a:ext cx="5331619" cy="355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4" descr="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39466" y="834629"/>
            <a:ext cx="6263878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5">
            <a:hlinkClick r:id="" action="ppaction://noaction">
              <a:snd r:embed="rId2" name="chimes.wav"/>
            </a:hlinkClick>
          </p:cNvPr>
          <p:cNvSpPr txBox="1">
            <a:spLocks noChangeArrowheads="1"/>
          </p:cNvSpPr>
          <p:nvPr/>
        </p:nvSpPr>
        <p:spPr bwMode="auto">
          <a:xfrm>
            <a:off x="2256235" y="4337447"/>
            <a:ext cx="6373415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>
                <a:latin typeface="Times New Roman" panose="02020603050405020304" pitchFamily="18" charset="0"/>
              </a:rPr>
              <a:t>   He 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is </a:t>
            </a:r>
            <a:r>
              <a:rPr lang="en-US" altLang="zh-CN" sz="3600" b="1" dirty="0">
                <a:latin typeface="Times New Roman" panose="02020603050405020304" pitchFamily="18" charset="0"/>
              </a:rPr>
              <a:t> do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ing</a:t>
            </a:r>
            <a:r>
              <a:rPr lang="en-US" altLang="zh-CN" sz="3600" b="1" dirty="0">
                <a:latin typeface="Times New Roman" panose="02020603050405020304" pitchFamily="18" charset="0"/>
              </a:rPr>
              <a:t>  a   play.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53251" descr="20110329155326_8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71600" y="603647"/>
            <a:ext cx="5824538" cy="4368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93188" descr="W0200801206027689045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93031" y="914400"/>
            <a:ext cx="6335316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4490266d-54d3-4ec8-ae00-ebb54bccb93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1777</Words>
  <Application>WPS 演示</Application>
  <PresentationFormat>全屏显示(16:9)</PresentationFormat>
  <Paragraphs>175</Paragraphs>
  <Slides>41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8" baseType="lpstr">
      <vt:lpstr>Arial</vt:lpstr>
      <vt:lpstr>宋体</vt:lpstr>
      <vt:lpstr>Wingdings</vt:lpstr>
      <vt:lpstr>Calibri Light</vt:lpstr>
      <vt:lpstr>Calibri</vt:lpstr>
      <vt:lpstr>Times New Roman</vt:lpstr>
      <vt:lpstr>微软雅黑</vt:lpstr>
      <vt:lpstr>Times New Roman</vt:lpstr>
      <vt:lpstr>Monotype Corsiva</vt:lpstr>
      <vt:lpstr>Segoe Print</vt:lpstr>
      <vt:lpstr>Arial Unicode MS</vt:lpstr>
      <vt:lpstr>楷体_GB2312</vt:lpstr>
      <vt:lpstr>新宋体</vt:lpstr>
      <vt:lpstr>黑体</vt:lpstr>
      <vt:lpstr>Bookman Old Style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648</cp:revision>
  <dcterms:created xsi:type="dcterms:W3CDTF">2013-07-01T03:05:00Z</dcterms:created>
  <dcterms:modified xsi:type="dcterms:W3CDTF">2023-02-15T03:15:40Z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CADEA815B445410D8E6EE0E7833F006A</vt:lpwstr>
  </property>
</Properties>
</file>