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816" r:id="rId3"/>
    <p:sldId id="1028" r:id="rId4"/>
    <p:sldId id="1029" r:id="rId5"/>
    <p:sldId id="1030" r:id="rId6"/>
    <p:sldId id="1031" r:id="rId7"/>
    <p:sldId id="1032" r:id="rId8"/>
    <p:sldId id="1033" r:id="rId9"/>
    <p:sldId id="1034" r:id="rId10"/>
    <p:sldId id="1035" r:id="rId11"/>
    <p:sldId id="1036" r:id="rId12"/>
    <p:sldId id="1037" r:id="rId13"/>
    <p:sldId id="1038" r:id="rId14"/>
    <p:sldId id="1039" r:id="rId15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5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8A68C"/>
    <a:srgbClr val="CC00CC"/>
    <a:srgbClr val="8B2370"/>
    <a:srgbClr val="E6FBFE"/>
    <a:srgbClr val="57D2E3"/>
    <a:srgbClr val="21B1C5"/>
    <a:srgbClr val="B2F3F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82375" autoAdjust="0"/>
  </p:normalViewPr>
  <p:slideViewPr>
    <p:cSldViewPr snapToGrid="0">
      <p:cViewPr varScale="1">
        <p:scale>
          <a:sx n="126" d="100"/>
          <a:sy n="126" d="100"/>
        </p:scale>
        <p:origin x="-408" y="-96"/>
      </p:cViewPr>
      <p:guideLst>
        <p:guide orient="horz" pos="1595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2742" y="-96"/>
      </p:cViewPr>
      <p:guideLst>
        <p:guide orient="horz" pos="2835"/>
        <p:guide pos="2159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233849-3DE8-4277-9372-1272D5E9170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C9BE4B41-842B-40D1-A33A-D4DC42CB4CA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7303C-77F0-403D-B3DC-1CA839BCE85B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39A09-A1C3-4AA7-AF99-811BDB1E553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0" hangingPunct="0">
              <a:defRPr sz="900" smtClean="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0" hangingPunct="0">
              <a:defRPr sz="900" dirty="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 smtClean="0">
                <a:solidFill>
                  <a:srgbClr val="89898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图片 6"/>
          <p:cNvPicPr>
            <a:picLocks noChangeAspect="1"/>
          </p:cNvPicPr>
          <p:nvPr userDrawn="1"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二年级</a:t>
            </a:r>
            <a:r>
              <a:rPr lang="en-US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emf"/><Relationship Id="rId1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2001" y="1141829"/>
            <a:ext cx="428655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9 Unit 1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" y="1879997"/>
            <a:ext cx="60905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defRPr/>
            </a:pPr>
            <a:r>
              <a:rPr lang="en-US" altLang="zh-CN" sz="5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Turn left!</a:t>
            </a:r>
            <a:endParaRPr lang="zh-CN" altLang="en-US" sz="50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90761" y="1159193"/>
            <a:ext cx="3054668" cy="4004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33475" y="1314450"/>
            <a:ext cx="1847850" cy="1920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07607" y="1314450"/>
            <a:ext cx="1851422" cy="1920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85310" y="1319213"/>
            <a:ext cx="1841897" cy="19157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133475" y="3530204"/>
            <a:ext cx="1693069" cy="4393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Turn left!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07607" y="3530204"/>
            <a:ext cx="1693069" cy="4393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Turn right!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0547" y="3530204"/>
            <a:ext cx="2146697" cy="4393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straight on!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656" name="矩形 3"/>
          <p:cNvSpPr/>
          <p:nvPr/>
        </p:nvSpPr>
        <p:spPr>
          <a:xfrm>
            <a:off x="263129" y="878681"/>
            <a:ext cx="132397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Listen and say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59719" y="1544241"/>
            <a:ext cx="2044304" cy="29968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对话气泡: 椭圆形 2"/>
          <p:cNvSpPr/>
          <p:nvPr/>
        </p:nvSpPr>
        <p:spPr>
          <a:xfrm>
            <a:off x="2088356" y="941785"/>
            <a:ext cx="2006204" cy="602456"/>
          </a:xfrm>
          <a:prstGeom prst="wedgeEllipseCallout">
            <a:avLst>
              <a:gd name="adj1" fmla="val -20278"/>
              <a:gd name="adj2" fmla="val 964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Turn left!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35204" y="1712119"/>
            <a:ext cx="1857375" cy="282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矩形 3"/>
          <p:cNvSpPr/>
          <p:nvPr/>
        </p:nvSpPr>
        <p:spPr>
          <a:xfrm>
            <a:off x="263129" y="878681"/>
            <a:ext cx="81081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Practice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59719" y="1544241"/>
            <a:ext cx="2044304" cy="29968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对话气泡: 椭圆形 2"/>
          <p:cNvSpPr/>
          <p:nvPr/>
        </p:nvSpPr>
        <p:spPr>
          <a:xfrm>
            <a:off x="1897857" y="941785"/>
            <a:ext cx="2613422" cy="602456"/>
          </a:xfrm>
          <a:prstGeom prst="wedgeEllipseCallout">
            <a:avLst>
              <a:gd name="adj1" fmla="val -20278"/>
              <a:gd name="adj2" fmla="val 964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straight on!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60132" y="1419225"/>
            <a:ext cx="2508647" cy="32456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/>
          <p:nvPr/>
        </p:nvSpPr>
        <p:spPr>
          <a:xfrm>
            <a:off x="1125141" y="1416844"/>
            <a:ext cx="6425803" cy="17764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1.Listen and repeat the text 3 times.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2.Draw traffic signs.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723" name="矩形 3"/>
          <p:cNvSpPr/>
          <p:nvPr/>
        </p:nvSpPr>
        <p:spPr>
          <a:xfrm>
            <a:off x="263129" y="878681"/>
            <a:ext cx="105727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21683" y="3651410"/>
            <a:ext cx="3947235" cy="90024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defTabSz="685800" eaLnBrk="0" hangingPunct="0">
              <a:defRPr/>
            </a:pPr>
            <a:r>
              <a:rPr lang="en-US" altLang="zh-CN" sz="54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rPr>
              <a:t>go straight on</a:t>
            </a:r>
            <a:endParaRPr lang="en-US" altLang="zh-CN" sz="54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263129" y="878681"/>
            <a:ext cx="939403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1500" b="1" dirty="0">
                <a:cs typeface="Times New Roman" panose="02020603050405020304" pitchFamily="18" charset="0"/>
              </a:rPr>
              <a:t>Warm-up</a:t>
            </a:r>
            <a:endParaRPr lang="zh-CN" altLang="en-US" sz="1500" b="1" dirty="0">
              <a:ea typeface="Times New Roman" panose="02020603050405020304" pitchFamily="18" charset="0"/>
            </a:endParaRPr>
          </a:p>
        </p:txBody>
      </p:sp>
      <p:pic>
        <p:nvPicPr>
          <p:cNvPr id="1946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63354" y="965598"/>
            <a:ext cx="4464844" cy="27503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17143" y="3579734"/>
            <a:ext cx="2350643" cy="90024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defTabSz="685800" eaLnBrk="0" hangingPunct="0">
              <a:defRPr/>
            </a:pPr>
            <a:r>
              <a:rPr lang="en-US" altLang="zh-CN" sz="54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rPr>
              <a:t>turn left</a:t>
            </a:r>
            <a:endParaRPr lang="en-US" altLang="zh-CN" sz="54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0483" name="Picture 3" descr="u=2153487232,2306210038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6" y="831056"/>
            <a:ext cx="3594497" cy="274915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4318" y="3916363"/>
            <a:ext cx="2735364" cy="90024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defTabSz="685800" eaLnBrk="0" hangingPunct="0">
              <a:defRPr/>
            </a:pPr>
            <a:r>
              <a:rPr lang="en-US" altLang="zh-CN" sz="54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rPr>
              <a:t>turn right</a:t>
            </a:r>
            <a:endParaRPr lang="en-US" altLang="zh-CN" sz="54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507" name="Picture 3" descr="2011050514542727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24138" y="777479"/>
            <a:ext cx="3895725" cy="31313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34716" y="1091803"/>
            <a:ext cx="1437084" cy="237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85876" y="3567113"/>
            <a:ext cx="2537222" cy="4845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Turn left!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5850" y="3567113"/>
            <a:ext cx="1939529" cy="4845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Turn right!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3" name="矩形 3"/>
          <p:cNvSpPr/>
          <p:nvPr/>
        </p:nvSpPr>
        <p:spPr>
          <a:xfrm>
            <a:off x="263128" y="878681"/>
            <a:ext cx="947738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play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箭头: 右弧形 3"/>
          <p:cNvSpPr/>
          <p:nvPr/>
        </p:nvSpPr>
        <p:spPr>
          <a:xfrm>
            <a:off x="2827735" y="1777604"/>
            <a:ext cx="784622" cy="1387078"/>
          </a:xfrm>
          <a:prstGeom prst="curvedLeftArrow">
            <a:avLst>
              <a:gd name="adj1" fmla="val 25011"/>
              <a:gd name="adj2" fmla="val 50022"/>
              <a:gd name="adj3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2535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95850" y="1260873"/>
            <a:ext cx="1437085" cy="22074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箭头: 左弧形 6"/>
          <p:cNvSpPr/>
          <p:nvPr/>
        </p:nvSpPr>
        <p:spPr>
          <a:xfrm>
            <a:off x="4431506" y="1721644"/>
            <a:ext cx="928688" cy="1533525"/>
          </a:xfrm>
          <a:prstGeom prst="curvedRightArrow">
            <a:avLst>
              <a:gd name="adj1" fmla="val 25038"/>
              <a:gd name="adj2" fmla="val 50081"/>
              <a:gd name="adj3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99172" y="1463278"/>
            <a:ext cx="3990975" cy="335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对话气泡: 椭圆形 2"/>
          <p:cNvSpPr/>
          <p:nvPr/>
        </p:nvSpPr>
        <p:spPr>
          <a:xfrm>
            <a:off x="1905001" y="777479"/>
            <a:ext cx="2565797" cy="948928"/>
          </a:xfrm>
          <a:prstGeom prst="wedgeEllipseCallout">
            <a:avLst>
              <a:gd name="adj1" fmla="val 28074"/>
              <a:gd name="adj2" fmla="val 663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are you going, Sam?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对话气泡: 椭圆形 3"/>
          <p:cNvSpPr/>
          <p:nvPr/>
        </p:nvSpPr>
        <p:spPr>
          <a:xfrm>
            <a:off x="5607844" y="777479"/>
            <a:ext cx="2827735" cy="948928"/>
          </a:xfrm>
          <a:prstGeom prst="wedgeEllipseCallout">
            <a:avLst>
              <a:gd name="adj1" fmla="val -20634"/>
              <a:gd name="adj2" fmla="val 8323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going to Daming’s home.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对话气泡: 椭圆形 4"/>
          <p:cNvSpPr/>
          <p:nvPr/>
        </p:nvSpPr>
        <p:spPr>
          <a:xfrm>
            <a:off x="1653779" y="2057401"/>
            <a:ext cx="2031206" cy="536972"/>
          </a:xfrm>
          <a:prstGeom prst="wedgeEllipseCallout">
            <a:avLst>
              <a:gd name="adj1" fmla="val 59259"/>
              <a:gd name="adj2" fmla="val 711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is it?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对话气泡: 椭圆形 5"/>
          <p:cNvSpPr/>
          <p:nvPr/>
        </p:nvSpPr>
        <p:spPr>
          <a:xfrm>
            <a:off x="6621067" y="1965723"/>
            <a:ext cx="2031206" cy="834628"/>
          </a:xfrm>
          <a:prstGeom prst="wedgeEllipseCallout">
            <a:avLst>
              <a:gd name="adj1" fmla="val -73907"/>
              <a:gd name="adj2" fmla="val 30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in Xihu Road.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59" name="矩形 3"/>
          <p:cNvSpPr/>
          <p:nvPr/>
        </p:nvSpPr>
        <p:spPr>
          <a:xfrm>
            <a:off x="263128" y="878681"/>
            <a:ext cx="1022747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learn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75260" y="1277541"/>
            <a:ext cx="2496740" cy="3424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598" y="1819275"/>
            <a:ext cx="2059781" cy="317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对话气泡: 椭圆形 2"/>
          <p:cNvSpPr/>
          <p:nvPr/>
        </p:nvSpPr>
        <p:spPr>
          <a:xfrm>
            <a:off x="4883944" y="592932"/>
            <a:ext cx="2497931" cy="1226344"/>
          </a:xfrm>
          <a:prstGeom prst="wedgeEllipseCallout">
            <a:avLst>
              <a:gd name="adj1" fmla="val 431"/>
              <a:gd name="adj2" fmla="val 9028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Excuse me. Where’s Xihu Road?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对话气泡: 椭圆形 3"/>
          <p:cNvSpPr/>
          <p:nvPr/>
        </p:nvSpPr>
        <p:spPr>
          <a:xfrm>
            <a:off x="889398" y="904875"/>
            <a:ext cx="2496740" cy="601266"/>
          </a:xfrm>
          <a:prstGeom prst="wedgeEllipseCallout">
            <a:avLst>
              <a:gd name="adj1" fmla="val 31370"/>
              <a:gd name="adj2" fmla="val 9769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straight on!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80072" y="1206104"/>
            <a:ext cx="3248025" cy="35075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对话气泡: 椭圆形 2"/>
          <p:cNvSpPr/>
          <p:nvPr/>
        </p:nvSpPr>
        <p:spPr>
          <a:xfrm>
            <a:off x="1302544" y="907257"/>
            <a:ext cx="1783556" cy="835819"/>
          </a:xfrm>
          <a:prstGeom prst="wedgeEllipseCallout">
            <a:avLst>
              <a:gd name="adj1" fmla="val 42000"/>
              <a:gd name="adj2" fmla="val 8929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Then turn right!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84897" y="1206103"/>
            <a:ext cx="2432447" cy="3576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对话气泡: 椭圆形 8"/>
          <p:cNvSpPr/>
          <p:nvPr/>
        </p:nvSpPr>
        <p:spPr>
          <a:xfrm>
            <a:off x="822723" y="1734741"/>
            <a:ext cx="1783556" cy="837009"/>
          </a:xfrm>
          <a:prstGeom prst="wedgeEllipseCallout">
            <a:avLst>
              <a:gd name="adj1" fmla="val 80037"/>
              <a:gd name="adj2" fmla="val 733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Then turn left!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对话气泡: 椭圆形 9"/>
          <p:cNvSpPr/>
          <p:nvPr/>
        </p:nvSpPr>
        <p:spPr>
          <a:xfrm>
            <a:off x="4883944" y="1387079"/>
            <a:ext cx="2020491" cy="596503"/>
          </a:xfrm>
          <a:prstGeom prst="wedgeEllipseCallout">
            <a:avLst>
              <a:gd name="adj1" fmla="val -34273"/>
              <a:gd name="adj2" fmla="val 12591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Thank you!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对话气泡: 椭圆形 10"/>
          <p:cNvSpPr/>
          <p:nvPr/>
        </p:nvSpPr>
        <p:spPr>
          <a:xfrm>
            <a:off x="645319" y="2571750"/>
            <a:ext cx="1783556" cy="837010"/>
          </a:xfrm>
          <a:prstGeom prst="wedgeEllipseCallout">
            <a:avLst>
              <a:gd name="adj1" fmla="val 86019"/>
              <a:gd name="adj2" fmla="val -5913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You’re welcome.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11017" y="937023"/>
            <a:ext cx="3745706" cy="3960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对话气泡: 椭圆形 2"/>
          <p:cNvSpPr/>
          <p:nvPr/>
        </p:nvSpPr>
        <p:spPr>
          <a:xfrm>
            <a:off x="1173956" y="790575"/>
            <a:ext cx="2006204" cy="601266"/>
          </a:xfrm>
          <a:prstGeom prst="wedgeEllipseCallout">
            <a:avLst>
              <a:gd name="adj1" fmla="val 31370"/>
              <a:gd name="adj2" fmla="val 9769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lost!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对话气泡: 椭圆形 3"/>
          <p:cNvSpPr/>
          <p:nvPr/>
        </p:nvSpPr>
        <p:spPr>
          <a:xfrm>
            <a:off x="5257800" y="882254"/>
            <a:ext cx="1920479" cy="809625"/>
          </a:xfrm>
          <a:prstGeom prst="wedgeEllipseCallout">
            <a:avLst>
              <a:gd name="adj1" fmla="val -54074"/>
              <a:gd name="adj2" fmla="val 10275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are you?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对话气泡: 椭圆形 4"/>
          <p:cNvSpPr/>
          <p:nvPr/>
        </p:nvSpPr>
        <p:spPr>
          <a:xfrm>
            <a:off x="685800" y="1783556"/>
            <a:ext cx="2109788" cy="928688"/>
          </a:xfrm>
          <a:prstGeom prst="wedgeEllipseCallout">
            <a:avLst>
              <a:gd name="adj1" fmla="val 60991"/>
              <a:gd name="adj2" fmla="val 9769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in Xihu Road!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对话气泡: 椭圆形 6"/>
          <p:cNvSpPr/>
          <p:nvPr/>
        </p:nvSpPr>
        <p:spPr>
          <a:xfrm>
            <a:off x="5676900" y="1783556"/>
            <a:ext cx="3245644" cy="928688"/>
          </a:xfrm>
          <a:prstGeom prst="wedgeEllipseCallout">
            <a:avLst>
              <a:gd name="adj1" fmla="val -67662"/>
              <a:gd name="adj2" fmla="val 127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live in Huxi Road. Not Xihu Road!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PP_MARK_KEY" val="938adfd6-181e-4a30-a89e-103e6b9da72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514</Words>
  <Application>WPS 演示</Application>
  <PresentationFormat>全屏显示(16:9)</PresentationFormat>
  <Paragraphs>67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524</cp:revision>
  <dcterms:created xsi:type="dcterms:W3CDTF">2013-07-01T03:05:00Z</dcterms:created>
  <dcterms:modified xsi:type="dcterms:W3CDTF">2023-02-15T03:19:00Z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A093E6A6D0384AFE9FB5A44727910F0E</vt:lpwstr>
  </property>
</Properties>
</file>