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288" r:id="rId3"/>
    <p:sldId id="334" r:id="rId5"/>
    <p:sldId id="330" r:id="rId6"/>
    <p:sldId id="357" r:id="rId7"/>
    <p:sldId id="406" r:id="rId8"/>
    <p:sldId id="386" r:id="rId9"/>
    <p:sldId id="360" r:id="rId10"/>
    <p:sldId id="359" r:id="rId11"/>
    <p:sldId id="361" r:id="rId12"/>
    <p:sldId id="370" r:id="rId13"/>
    <p:sldId id="369" r:id="rId14"/>
    <p:sldId id="342" r:id="rId15"/>
    <p:sldId id="368" r:id="rId16"/>
    <p:sldId id="363" r:id="rId17"/>
    <p:sldId id="336" r:id="rId18"/>
    <p:sldId id="365" r:id="rId19"/>
    <p:sldId id="366" r:id="rId20"/>
    <p:sldId id="355" r:id="rId21"/>
    <p:sldId id="367" r:id="rId22"/>
    <p:sldId id="364" r:id="rId23"/>
    <p:sldId id="372" r:id="rId24"/>
    <p:sldId id="362" r:id="rId25"/>
    <p:sldId id="335" r:id="rId26"/>
    <p:sldId id="371" r:id="rId27"/>
    <p:sldId id="268" r:id="rId28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146" d="100"/>
          <a:sy n="146" d="100"/>
        </p:scale>
        <p:origin x="-62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819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4"/>
          <p:cNvSpPr>
            <a:spLocks noChangeArrowheads="1"/>
          </p:cNvSpPr>
          <p:nvPr/>
        </p:nvSpPr>
        <p:spPr bwMode="auto">
          <a:xfrm rot="10800000">
            <a:off x="-2" y="652270"/>
            <a:ext cx="6108339" cy="280530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098" name="图片 28"/>
          <p:cNvPicPr>
            <a:picLocks noChangeAspect="1"/>
          </p:cNvPicPr>
          <p:nvPr/>
        </p:nvPicPr>
        <p:blipFill>
          <a:blip r:embed="rId1" cstate="email"/>
          <a:srcRect b="-90"/>
          <a:stretch>
            <a:fillRect/>
          </a:stretch>
        </p:blipFill>
        <p:spPr>
          <a:xfrm>
            <a:off x="-9525" y="671512"/>
            <a:ext cx="6105525" cy="27765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" name="矩形 14"/>
          <p:cNvSpPr>
            <a:spLocks noChangeArrowheads="1"/>
          </p:cNvSpPr>
          <p:nvPr/>
        </p:nvSpPr>
        <p:spPr bwMode="auto">
          <a:xfrm>
            <a:off x="0" y="1152526"/>
            <a:ext cx="6108338" cy="1724024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104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470107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106" name="组合 8"/>
          <p:cNvGrpSpPr/>
          <p:nvPr/>
        </p:nvGrpSpPr>
        <p:grpSpPr>
          <a:xfrm>
            <a:off x="361472" y="1399222"/>
            <a:ext cx="5525929" cy="1261648"/>
            <a:chOff x="-561101" y="1983926"/>
            <a:chExt cx="7367820" cy="1679875"/>
          </a:xfrm>
        </p:grpSpPr>
        <p:sp>
          <p:nvSpPr>
            <p:cNvPr id="2" name="矩形 24"/>
            <p:cNvSpPr/>
            <p:nvPr/>
          </p:nvSpPr>
          <p:spPr>
            <a:xfrm>
              <a:off x="1780550" y="1983926"/>
              <a:ext cx="2497138" cy="6099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Module 2 Unit 2</a:t>
              </a:r>
              <a:endPara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08" name="TextBox 2"/>
            <p:cNvSpPr txBox="1"/>
            <p:nvPr/>
          </p:nvSpPr>
          <p:spPr>
            <a:xfrm>
              <a:off x="-561101" y="2803216"/>
              <a:ext cx="7367820" cy="8605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>
                <a:buSzPct val="100000"/>
              </a:pPr>
              <a:r>
                <a:rPr lang="en-US" altLang="zh-CN" sz="36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 </a:t>
              </a:r>
              <a:r>
                <a:rPr lang="en-US" altLang="zh-CN" sz="3600" b="1" dirty="0"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sym typeface="+mn-ea"/>
                </a:rPr>
                <a:t>You’ll see Tower Bridge.</a:t>
              </a:r>
              <a:endParaRPr lang="zh-CN" altLang="en-US" sz="3600" b="1" dirty="0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3" name="图片 2" descr="封面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00899" y="1151572"/>
            <a:ext cx="3047999" cy="3991928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片 12291" descr="tower bridge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716107" y="799148"/>
            <a:ext cx="5366982" cy="33277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4" name="文本框 12293"/>
          <p:cNvSpPr txBox="1"/>
          <p:nvPr/>
        </p:nvSpPr>
        <p:spPr>
          <a:xfrm>
            <a:off x="854869" y="4196715"/>
            <a:ext cx="6904196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300" b="1" dirty="0">
                <a:latin typeface="Times New Roman" panose="02020603050405020304" pitchFamily="18" charset="0"/>
              </a:rPr>
              <a:t>In London, </a:t>
            </a:r>
            <a:r>
              <a:rPr lang="en-US" altLang="zh-CN" sz="3300" b="1" dirty="0">
                <a:latin typeface="Times New Roman" panose="02020603050405020304" pitchFamily="18" charset="0"/>
              </a:rPr>
              <a:t>I’ll </a:t>
            </a:r>
            <a:r>
              <a:rPr lang="en-US" altLang="zh-CN" sz="3300" b="1" dirty="0">
                <a:latin typeface="Times New Roman" panose="02020603050405020304" pitchFamily="18" charset="0"/>
              </a:rPr>
              <a:t>see  _____________.</a:t>
            </a:r>
            <a:endParaRPr lang="en-US" altLang="zh-CN" sz="3300" b="1" dirty="0">
              <a:latin typeface="Times New Roman" panose="02020603050405020304" pitchFamily="18" charset="0"/>
            </a:endParaRPr>
          </a:p>
        </p:txBody>
      </p:sp>
      <p:sp>
        <p:nvSpPr>
          <p:cNvPr id="12295" name="文本框 12294"/>
          <p:cNvSpPr txBox="1"/>
          <p:nvPr/>
        </p:nvSpPr>
        <p:spPr>
          <a:xfrm>
            <a:off x="4399598" y="4196715"/>
            <a:ext cx="2635091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</a:rPr>
              <a:t>Tower Bridge</a:t>
            </a:r>
            <a:endParaRPr lang="en-US" altLang="zh-CN" sz="33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1229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6" name="图片 36865" descr="tower bridge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010853" y="747236"/>
            <a:ext cx="2165509" cy="210788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文本框 36866"/>
          <p:cNvSpPr txBox="1"/>
          <p:nvPr/>
        </p:nvSpPr>
        <p:spPr>
          <a:xfrm>
            <a:off x="1344930" y="4546282"/>
            <a:ext cx="5844540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300" b="1">
                <a:latin typeface="Times New Roman" panose="02020603050405020304" pitchFamily="18" charset="0"/>
              </a:rPr>
              <a:t>In London, you’ll see_____.</a:t>
            </a:r>
            <a:endParaRPr lang="en-US" altLang="zh-CN" sz="3300" b="1">
              <a:latin typeface="Times New Roman" panose="02020603050405020304" pitchFamily="18" charset="0"/>
            </a:endParaRPr>
          </a:p>
        </p:txBody>
      </p:sp>
      <p:pic>
        <p:nvPicPr>
          <p:cNvPr id="36869" name="图片 36868" descr="the river thames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204912" y="2991327"/>
            <a:ext cx="5984558" cy="155495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0" name="图片 36869" descr="the london eye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060609" y="700088"/>
            <a:ext cx="1707356" cy="220170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71" name="图片 36870" descr="big ben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460207" y="747236"/>
            <a:ext cx="1614011" cy="213645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矩形 11"/>
          <p:cNvSpPr/>
          <p:nvPr/>
        </p:nvSpPr>
        <p:spPr>
          <a:xfrm>
            <a:off x="40481" y="745332"/>
            <a:ext cx="1547813" cy="3369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54806" y="1255872"/>
            <a:ext cx="4351020" cy="35285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05827" y="2496503"/>
            <a:ext cx="4360069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 b="1" dirty="0">
                <a:latin typeface="Times New Roman" panose="02020603050405020304" pitchFamily="18" charset="0"/>
              </a:rPr>
              <a:t>What are they talking about?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153954" y="1798320"/>
            <a:ext cx="6836093" cy="283845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000" dirty="0">
                <a:latin typeface="Times New Roman" panose="02020603050405020304" pitchFamily="18" charset="0"/>
                <a:cs typeface="宋体" panose="02010600030101010101" pitchFamily="2" charset="-122"/>
              </a:rPr>
              <a:t>1. Where does </a:t>
            </a:r>
            <a:r>
              <a:rPr lang="en-US" altLang="zh-CN" sz="30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Lingling</a:t>
            </a:r>
            <a:r>
              <a:rPr lang="en-US" altLang="zh-CN" sz="3000" dirty="0">
                <a:latin typeface="Times New Roman" panose="02020603050405020304" pitchFamily="18" charset="0"/>
                <a:cs typeface="宋体" panose="02010600030101010101" pitchFamily="2" charset="-122"/>
              </a:rPr>
              <a:t> want to go?   </a:t>
            </a:r>
            <a:endParaRPr lang="en-US" altLang="zh-CN" sz="30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     London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. 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 </a:t>
            </a: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    </a:t>
            </a:r>
            <a:r>
              <a:rPr lang="en-US" altLang="zh-CN" sz="3000" dirty="0">
                <a:latin typeface="Times New Roman" panose="02020603050405020304" pitchFamily="18" charset="0"/>
                <a:cs typeface="宋体" panose="02010600030101010101" pitchFamily="2" charset="-122"/>
              </a:rPr>
              <a:t>2</a:t>
            </a:r>
            <a:r>
              <a:rPr lang="en-US" altLang="zh-CN" sz="3000" dirty="0">
                <a:latin typeface="Times New Roman" panose="02020603050405020304" pitchFamily="18" charset="0"/>
                <a:cs typeface="宋体" panose="02010600030101010101" pitchFamily="2" charset="-122"/>
              </a:rPr>
              <a:t>. What will Amy see in London? </a:t>
            </a:r>
            <a:endParaRPr lang="en-US" altLang="zh-CN" sz="3000" dirty="0">
              <a:latin typeface="Times New Roman" panose="02020603050405020304" pitchFamily="18" charset="0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Tower Bridge and the London Eye.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pitchFamily="18" charset="0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92693" y="772954"/>
            <a:ext cx="3935254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100" dirty="0">
                <a:latin typeface="Times New Roman" panose="02020603050405020304" pitchFamily="18" charset="0"/>
              </a:rPr>
              <a:t>Listen and answer</a:t>
            </a:r>
            <a:endParaRPr lang="en-US" altLang="zh-CN" sz="4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14339" descr="999999999999999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22803" y="1301513"/>
            <a:ext cx="4400347" cy="330199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14340" descr="88888888888888888"/>
          <p:cNvPicPr>
            <a:picLocks noChangeAspect="1"/>
          </p:cNvPicPr>
          <p:nvPr/>
        </p:nvPicPr>
        <p:blipFill>
          <a:blip r:embed="rId4" cstate="email"/>
          <a:srcRect b="-75"/>
          <a:stretch>
            <a:fillRect/>
          </a:stretch>
        </p:blipFill>
        <p:spPr>
          <a:xfrm>
            <a:off x="589445" y="1255079"/>
            <a:ext cx="4440609" cy="334843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2" name="文本框 14341"/>
          <p:cNvSpPr txBox="1"/>
          <p:nvPr/>
        </p:nvSpPr>
        <p:spPr>
          <a:xfrm>
            <a:off x="5384604" y="2260014"/>
            <a:ext cx="3759397" cy="70019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100" b="1" dirty="0">
                <a:latin typeface="Times New Roman" panose="02020603050405020304" pitchFamily="18" charset="0"/>
              </a:rPr>
              <a:t>Tower Bridge</a:t>
            </a:r>
            <a:endParaRPr lang="en-US" altLang="zh-CN" sz="41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050" name="标题 2049"/>
          <p:cNvSpPr>
            <a:spLocks noGrp="1"/>
          </p:cNvSpPr>
          <p:nvPr/>
        </p:nvSpPr>
        <p:spPr>
          <a:xfrm>
            <a:off x="1832610" y="2020015"/>
            <a:ext cx="5829300" cy="110251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5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800">
              <a:buSzPct val="100000"/>
            </a:pPr>
            <a:r>
              <a:rPr lang="en-US" altLang="zh-CN" sz="600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Which picture?</a:t>
            </a:r>
            <a:endParaRPr lang="en-US" altLang="zh-CN" sz="6000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文本框 25601"/>
          <p:cNvSpPr txBox="1"/>
          <p:nvPr/>
        </p:nvSpPr>
        <p:spPr>
          <a:xfrm>
            <a:off x="1519953" y="697231"/>
            <a:ext cx="6103144" cy="53006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</a:rPr>
              <a:t>In this park, you’ll see a wide river.</a:t>
            </a:r>
            <a:endParaRPr lang="en-US" altLang="zh-CN" sz="3000" b="1" dirty="0">
              <a:latin typeface="Times New Roman" panose="02020603050405020304" pitchFamily="18" charset="0"/>
            </a:endParaRPr>
          </a:p>
        </p:txBody>
      </p:sp>
      <p:sp>
        <p:nvSpPr>
          <p:cNvPr id="25606" name="文本框 25605"/>
          <p:cNvSpPr txBox="1"/>
          <p:nvPr/>
        </p:nvSpPr>
        <p:spPr>
          <a:xfrm>
            <a:off x="3137059" y="1302298"/>
            <a:ext cx="3967639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It’s Green Park.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5610" name="图片 25609" descr="IMG_675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573191" y="2469357"/>
            <a:ext cx="3320653" cy="26741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11" name="图片 25610" descr="IMG_675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35844" y="2463403"/>
            <a:ext cx="3294460" cy="26800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12" name="矩形 25611"/>
          <p:cNvSpPr/>
          <p:nvPr/>
        </p:nvSpPr>
        <p:spPr>
          <a:xfrm>
            <a:off x="5120878" y="1787046"/>
            <a:ext cx="2502218" cy="468427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 fontScale="45000" lnSpcReduction="20000"/>
          </a:bodyPr>
          <a:lstStyle/>
          <a:p>
            <a:pPr algn="ctr"/>
            <a:r>
              <a:rPr lang="zh-CN" altLang="en-US" sz="7200" b="1" dirty="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Red Park</a:t>
            </a:r>
            <a:endParaRPr lang="zh-CN" altLang="en-US" sz="7200" b="1" dirty="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5613" name="矩形 25612"/>
          <p:cNvSpPr/>
          <p:nvPr/>
        </p:nvSpPr>
        <p:spPr>
          <a:xfrm>
            <a:off x="1306116" y="1862048"/>
            <a:ext cx="2753915" cy="428625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 fontScale="37500" lnSpcReduction="20000"/>
          </a:bodyPr>
          <a:lstStyle/>
          <a:p>
            <a:pPr algn="ctr"/>
            <a:r>
              <a:rPr lang="zh-CN" altLang="en-US" sz="7200" b="1" dirty="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Green Park</a:t>
            </a:r>
            <a:endParaRPr lang="zh-CN" altLang="en-US" sz="7200" b="1" dirty="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6" name="文本框 26625"/>
          <p:cNvSpPr txBox="1"/>
          <p:nvPr/>
        </p:nvSpPr>
        <p:spPr>
          <a:xfrm>
            <a:off x="1675210" y="709137"/>
            <a:ext cx="6103144" cy="53006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</a:rPr>
              <a:t>In this park, you’ll see a big tree.</a:t>
            </a:r>
            <a:endParaRPr lang="en-US" altLang="zh-CN" sz="3000" b="1" dirty="0">
              <a:latin typeface="Times New Roman" panose="02020603050405020304" pitchFamily="18" charset="0"/>
            </a:endParaRPr>
          </a:p>
        </p:txBody>
      </p:sp>
      <p:sp>
        <p:nvSpPr>
          <p:cNvPr id="26627" name="文本框 26626"/>
          <p:cNvSpPr txBox="1"/>
          <p:nvPr/>
        </p:nvSpPr>
        <p:spPr>
          <a:xfrm>
            <a:off x="3278348" y="1273541"/>
            <a:ext cx="3435191" cy="5309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It’s Red Park.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6628" name="图片 26627" descr="IMG_675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871800" y="2423637"/>
            <a:ext cx="3320653" cy="26741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9" name="图片 26628" descr="IMG_675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254443" y="2417683"/>
            <a:ext cx="3294460" cy="26800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0" name="矩形 26629"/>
          <p:cNvSpPr/>
          <p:nvPr/>
        </p:nvSpPr>
        <p:spPr>
          <a:xfrm>
            <a:off x="5208746" y="1838795"/>
            <a:ext cx="2646759" cy="428625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 fontScale="37500" lnSpcReduction="20000"/>
          </a:bodyPr>
          <a:lstStyle/>
          <a:p>
            <a:pPr algn="ctr"/>
            <a:r>
              <a:rPr lang="zh-CN" altLang="en-US" sz="7200" b="1" dirty="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Red Park</a:t>
            </a:r>
            <a:endParaRPr lang="zh-CN" altLang="en-US" sz="7200" b="1" dirty="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6631" name="矩形 26630"/>
          <p:cNvSpPr/>
          <p:nvPr/>
        </p:nvSpPr>
        <p:spPr>
          <a:xfrm>
            <a:off x="1524715" y="1828237"/>
            <a:ext cx="2753915" cy="428625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 fontScale="37500" lnSpcReduction="20000"/>
          </a:bodyPr>
          <a:lstStyle/>
          <a:p>
            <a:pPr algn="ctr"/>
            <a:r>
              <a:rPr lang="zh-CN" altLang="en-US" sz="7200" b="1" dirty="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Green Park</a:t>
            </a:r>
            <a:endParaRPr lang="zh-CN" altLang="en-US" sz="7200" b="1" dirty="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0" name="文本框 27649"/>
          <p:cNvSpPr txBox="1"/>
          <p:nvPr/>
        </p:nvSpPr>
        <p:spPr>
          <a:xfrm>
            <a:off x="1877616" y="642938"/>
            <a:ext cx="6103144" cy="53006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latin typeface="Times New Roman" panose="02020603050405020304" pitchFamily="18" charset="0"/>
              </a:rPr>
              <a:t>In this park, you’ll see tall Big Ben.</a:t>
            </a:r>
            <a:endParaRPr lang="en-US" altLang="zh-CN" sz="3000" b="1">
              <a:latin typeface="Times New Roman" panose="02020603050405020304" pitchFamily="18" charset="0"/>
            </a:endParaRPr>
          </a:p>
        </p:txBody>
      </p:sp>
      <p:sp>
        <p:nvSpPr>
          <p:cNvPr id="27651" name="文本框 27650"/>
          <p:cNvSpPr txBox="1"/>
          <p:nvPr/>
        </p:nvSpPr>
        <p:spPr>
          <a:xfrm>
            <a:off x="3426023" y="1236107"/>
            <a:ext cx="3967163" cy="4847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It’s Green Park.</a:t>
            </a:r>
            <a:endParaRPr lang="en-US" altLang="zh-CN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7652" name="图片 27651" descr="IMG_675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848464" y="2411254"/>
            <a:ext cx="3320653" cy="26741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3" name="图片 27652" descr="IMG_675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311117" y="2405301"/>
            <a:ext cx="3294460" cy="26800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4" name="矩形 27653"/>
          <p:cNvSpPr/>
          <p:nvPr/>
        </p:nvSpPr>
        <p:spPr>
          <a:xfrm>
            <a:off x="5285519" y="1758297"/>
            <a:ext cx="2646759" cy="428625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 fontScale="37500" lnSpcReduction="20000"/>
          </a:bodyPr>
          <a:lstStyle/>
          <a:p>
            <a:pPr algn="ctr"/>
            <a:r>
              <a:rPr lang="zh-CN" altLang="en-US" sz="7200" b="1" dirty="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Red Park</a:t>
            </a:r>
            <a:endParaRPr lang="zh-CN" altLang="en-US" sz="7200" b="1" dirty="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7655" name="矩形 27654"/>
          <p:cNvSpPr/>
          <p:nvPr/>
        </p:nvSpPr>
        <p:spPr>
          <a:xfrm>
            <a:off x="1675210" y="1848765"/>
            <a:ext cx="2753915" cy="428625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 fontScale="37500" lnSpcReduction="20000"/>
          </a:bodyPr>
          <a:lstStyle/>
          <a:p>
            <a:pPr algn="ctr"/>
            <a:r>
              <a:rPr lang="zh-CN" altLang="en-US" sz="7200" b="1" dirty="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Green Park</a:t>
            </a:r>
            <a:endParaRPr lang="zh-CN" altLang="en-US" sz="7200" b="1" dirty="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文本框 28673"/>
          <p:cNvSpPr txBox="1"/>
          <p:nvPr/>
        </p:nvSpPr>
        <p:spPr>
          <a:xfrm>
            <a:off x="1519953" y="578644"/>
            <a:ext cx="6103144" cy="53006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</a:rPr>
              <a:t>In this park, you’ll see an old house.</a:t>
            </a:r>
            <a:endParaRPr lang="en-US" altLang="zh-CN" sz="3000" b="1">
              <a:latin typeface="Times New Roman" panose="02020603050405020304" pitchFamily="18" charset="0"/>
            </a:endParaRPr>
          </a:p>
        </p:txBody>
      </p:sp>
      <p:sp>
        <p:nvSpPr>
          <p:cNvPr id="28675" name="文本框 28674"/>
          <p:cNvSpPr txBox="1"/>
          <p:nvPr/>
        </p:nvSpPr>
        <p:spPr>
          <a:xfrm>
            <a:off x="3168373" y="1134034"/>
            <a:ext cx="3780234" cy="5309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It’s Red Park.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8676" name="图片 28675" descr="IMG_675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572715" y="2469357"/>
            <a:ext cx="3320653" cy="26741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7" name="图片 28676" descr="IMG_675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35368" y="2463403"/>
            <a:ext cx="3294460" cy="26800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8" name="矩形 28677"/>
          <p:cNvSpPr/>
          <p:nvPr/>
        </p:nvSpPr>
        <p:spPr>
          <a:xfrm>
            <a:off x="5058490" y="1849863"/>
            <a:ext cx="2646759" cy="428625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 fontScale="37500" lnSpcReduction="20000"/>
          </a:bodyPr>
          <a:lstStyle/>
          <a:p>
            <a:pPr algn="ctr"/>
            <a:r>
              <a:rPr lang="zh-CN" altLang="en-US" sz="7200" b="1" dirty="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Red Park</a:t>
            </a:r>
            <a:endParaRPr lang="zh-CN" altLang="en-US" sz="7200" b="1" dirty="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8679" name="矩形 28678"/>
          <p:cNvSpPr/>
          <p:nvPr/>
        </p:nvSpPr>
        <p:spPr>
          <a:xfrm>
            <a:off x="1305640" y="1849863"/>
            <a:ext cx="2753915" cy="428625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 fontScale="37500" lnSpcReduction="20000"/>
          </a:bodyPr>
          <a:lstStyle/>
          <a:p>
            <a:pPr algn="ctr"/>
            <a:r>
              <a:rPr lang="zh-CN" altLang="en-US" sz="7200" b="1" dirty="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Green Park</a:t>
            </a:r>
            <a:endParaRPr lang="zh-CN" altLang="en-US" sz="7200" b="1" dirty="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4446" y="1536383"/>
            <a:ext cx="6205538" cy="337708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584133" y="833438"/>
            <a:ext cx="3606165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</a:rPr>
              <a:t>The London Eye</a:t>
            </a:r>
            <a:endParaRPr lang="en-US" altLang="zh-CN" sz="36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8" name="文本框 29697"/>
          <p:cNvSpPr txBox="1"/>
          <p:nvPr/>
        </p:nvSpPr>
        <p:spPr>
          <a:xfrm>
            <a:off x="1435656" y="725806"/>
            <a:ext cx="6103144" cy="53006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latin typeface="Times New Roman" panose="02020603050405020304" pitchFamily="18" charset="0"/>
              </a:rPr>
              <a:t>In this park, you’ll see a big wheel.</a:t>
            </a:r>
            <a:endParaRPr lang="en-US" altLang="zh-CN" sz="3000" b="1">
              <a:latin typeface="Times New Roman" panose="02020603050405020304" pitchFamily="18" charset="0"/>
            </a:endParaRPr>
          </a:p>
        </p:txBody>
      </p:sp>
      <p:sp>
        <p:nvSpPr>
          <p:cNvPr id="29699" name="文本框 29698"/>
          <p:cNvSpPr txBox="1"/>
          <p:nvPr/>
        </p:nvSpPr>
        <p:spPr>
          <a:xfrm>
            <a:off x="2961680" y="1273866"/>
            <a:ext cx="3780234" cy="5770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It’s Red Park.</a:t>
            </a:r>
            <a:endParaRPr lang="en-US" altLang="zh-CN" sz="33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9700" name="图片 29699" descr="IMG_675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514613" y="2457927"/>
            <a:ext cx="3320653" cy="26741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1" name="图片 29700" descr="IMG_675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09638" y="2451973"/>
            <a:ext cx="3294460" cy="26800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2" name="矩形 29701"/>
          <p:cNvSpPr/>
          <p:nvPr/>
        </p:nvSpPr>
        <p:spPr>
          <a:xfrm>
            <a:off x="5046279" y="1862852"/>
            <a:ext cx="2599880" cy="428625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 fontScale="37500" lnSpcReduction="20000"/>
          </a:bodyPr>
          <a:lstStyle/>
          <a:p>
            <a:pPr algn="ctr"/>
            <a:r>
              <a:rPr lang="zh-CN" altLang="en-US" sz="7200" b="1" dirty="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Red Park</a:t>
            </a:r>
            <a:endParaRPr lang="zh-CN" altLang="en-US" sz="7200" b="1" dirty="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29703" name="矩形 29702"/>
          <p:cNvSpPr/>
          <p:nvPr/>
        </p:nvSpPr>
        <p:spPr>
          <a:xfrm>
            <a:off x="1179910" y="1850946"/>
            <a:ext cx="2753915" cy="428625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 fontScale="37500" lnSpcReduction="20000"/>
          </a:bodyPr>
          <a:lstStyle/>
          <a:p>
            <a:pPr algn="ctr"/>
            <a:r>
              <a:rPr lang="zh-CN" altLang="en-US" sz="7200" b="1" dirty="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Green Park</a:t>
            </a:r>
            <a:endParaRPr lang="zh-CN" altLang="en-US" sz="7200" b="1" dirty="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文本框 31745"/>
          <p:cNvSpPr txBox="1"/>
          <p:nvPr/>
        </p:nvSpPr>
        <p:spPr>
          <a:xfrm>
            <a:off x="1666399" y="756286"/>
            <a:ext cx="6318647" cy="53006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latin typeface="Times New Roman" panose="02020603050405020304" pitchFamily="18" charset="0"/>
              </a:rPr>
              <a:t>In this park, you’ll see a green bridge.</a:t>
            </a:r>
            <a:endParaRPr lang="en-US" altLang="zh-CN" sz="3000" b="1">
              <a:latin typeface="Times New Roman" panose="02020603050405020304" pitchFamily="18" charset="0"/>
            </a:endParaRPr>
          </a:p>
        </p:txBody>
      </p:sp>
      <p:sp>
        <p:nvSpPr>
          <p:cNvPr id="31747" name="文本框 31746"/>
          <p:cNvSpPr txBox="1"/>
          <p:nvPr/>
        </p:nvSpPr>
        <p:spPr>
          <a:xfrm>
            <a:off x="3081679" y="1293225"/>
            <a:ext cx="3817620" cy="5309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It’s Green Park.</a:t>
            </a:r>
            <a:endParaRPr lang="en-US" altLang="zh-CN" sz="30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1748" name="图片 31747" descr="IMG_675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664631" y="2469357"/>
            <a:ext cx="3320653" cy="26741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9" name="图片 31748" descr="IMG_675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127284" y="2463403"/>
            <a:ext cx="3294460" cy="26800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0" name="矩形 31749"/>
          <p:cNvSpPr/>
          <p:nvPr/>
        </p:nvSpPr>
        <p:spPr>
          <a:xfrm>
            <a:off x="5129934" y="1877387"/>
            <a:ext cx="2646759" cy="428625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 fontScale="37500" lnSpcReduction="20000"/>
          </a:bodyPr>
          <a:lstStyle/>
          <a:p>
            <a:pPr algn="ctr"/>
            <a:r>
              <a:rPr lang="zh-CN" altLang="en-US" sz="7200" b="1" dirty="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Red Park</a:t>
            </a:r>
            <a:endParaRPr lang="zh-CN" altLang="en-US" sz="7200" b="1" dirty="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31751" name="矩形 31750"/>
          <p:cNvSpPr/>
          <p:nvPr/>
        </p:nvSpPr>
        <p:spPr>
          <a:xfrm>
            <a:off x="1435894" y="1925615"/>
            <a:ext cx="2753915" cy="428625"/>
          </a:xfrm>
          <a:prstGeom prst="rect">
            <a:avLst/>
          </a:prstGeom>
        </p:spPr>
        <p:txBody>
          <a:bodyPr wrap="none" lIns="68580" tIns="34290" rIns="68580" bIns="34290" fromWordArt="1">
            <a:prstTxWarp prst="textPlain">
              <a:avLst>
                <a:gd name="adj" fmla="val 50000"/>
              </a:avLst>
            </a:prstTxWarp>
            <a:normAutofit fontScale="37500" lnSpcReduction="20000"/>
          </a:bodyPr>
          <a:lstStyle/>
          <a:p>
            <a:pPr algn="ctr"/>
            <a:r>
              <a:rPr lang="zh-CN" altLang="en-US" sz="7200" b="1" dirty="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80000"/>
                    </a:srgbClr>
                  </a:outerShdw>
                </a:effectLst>
                <a:latin typeface="宋体" panose="02010600030101010101" pitchFamily="2" charset="-122"/>
              </a:rPr>
              <a:t>Green Park</a:t>
            </a:r>
            <a:endParaRPr lang="zh-CN" altLang="en-US" sz="7200" b="1" dirty="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9" name="图片 16388" descr="2220705_122458099_2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987891" y="1356836"/>
            <a:ext cx="3156109" cy="378666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标题 16385"/>
          <p:cNvSpPr>
            <a:spLocks noGrp="1"/>
          </p:cNvSpPr>
          <p:nvPr/>
        </p:nvSpPr>
        <p:spPr>
          <a:xfrm>
            <a:off x="1055845" y="677466"/>
            <a:ext cx="6510099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完成任务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36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制定五一旅游计划</a:t>
            </a:r>
            <a:endParaRPr lang="zh-CN" altLang="en-US" sz="3600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7" name="文本占位符 16386"/>
          <p:cNvSpPr>
            <a:spLocks noGrp="1"/>
          </p:cNvSpPr>
          <p:nvPr/>
        </p:nvSpPr>
        <p:spPr>
          <a:xfrm>
            <a:off x="372291" y="1937385"/>
            <a:ext cx="5615600" cy="29432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S1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I’ll 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go to __________.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S2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I’ll 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go to __________.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S3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I’ll 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go to __________.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S4</a:t>
            </a: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：</a:t>
            </a:r>
            <a:r>
              <a:rPr lang="en-US" altLang="zh-CN" sz="28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I’ll </a:t>
            </a: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go to </a:t>
            </a:r>
            <a:r>
              <a:rPr lang="en-US" altLang="zh-CN" sz="2800" dirty="0" smtClean="0">
                <a:latin typeface="Times New Roman" panose="02020603050405020304" pitchFamily="18" charset="0"/>
                <a:ea typeface="微软雅黑" panose="020B0503020204020204" pitchFamily="34" charset="-122"/>
              </a:rPr>
              <a:t>__________.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通过讨论后小组最后决定：</a:t>
            </a:r>
            <a:endParaRPr lang="zh-CN" altLang="en-US" sz="2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微软雅黑" panose="020B0503020204020204" pitchFamily="34" charset="-122"/>
              </a:rPr>
              <a:t>We’ll go to _________.</a:t>
            </a:r>
            <a:endParaRPr lang="en-US" altLang="zh-CN" sz="2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endParaRPr lang="en-US" altLang="zh-CN" sz="2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endParaRPr lang="en-US" altLang="zh-CN" sz="2800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72276" y="688182"/>
            <a:ext cx="3958590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5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一般将来时</a:t>
            </a:r>
            <a:endParaRPr lang="zh-CN" altLang="zh-CN" sz="50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39183" y="1678534"/>
            <a:ext cx="3029426" cy="32234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I</a:t>
            </a:r>
            <a:r>
              <a:rPr lang="en-US" altLang="zh-CN" sz="2800" dirty="0">
                <a:latin typeface="Times New Roman" panose="02020603050405020304" pitchFamily="18" charset="0"/>
              </a:rPr>
              <a:t>’</a:t>
            </a:r>
            <a:r>
              <a:rPr lang="zh-CN" altLang="en-US" sz="2800" dirty="0">
                <a:latin typeface="Times New Roman" panose="02020603050405020304" pitchFamily="18" charset="0"/>
              </a:rPr>
              <a:t>ll</a:t>
            </a:r>
            <a:r>
              <a:rPr lang="zh-CN" altLang="en-US" sz="2800" dirty="0">
                <a:latin typeface="Times New Roman" panose="02020603050405020304" pitchFamily="18" charset="0"/>
              </a:rPr>
              <a:t> see…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You</a:t>
            </a:r>
            <a:r>
              <a:rPr lang="en-US" altLang="zh-CN" sz="2800" dirty="0">
                <a:latin typeface="Times New Roman" panose="02020603050405020304" pitchFamily="18" charset="0"/>
              </a:rPr>
              <a:t>’</a:t>
            </a:r>
            <a:r>
              <a:rPr lang="zh-CN" altLang="en-US" sz="2800" dirty="0">
                <a:latin typeface="Times New Roman" panose="02020603050405020304" pitchFamily="18" charset="0"/>
              </a:rPr>
              <a:t>ll</a:t>
            </a:r>
            <a:r>
              <a:rPr lang="zh-CN" altLang="en-US" sz="2800" dirty="0">
                <a:latin typeface="Times New Roman" panose="02020603050405020304" pitchFamily="18" charset="0"/>
              </a:rPr>
              <a:t> see…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She</a:t>
            </a:r>
            <a:r>
              <a:rPr lang="en-US" altLang="zh-CN" sz="2800" dirty="0">
                <a:latin typeface="Times New Roman" panose="02020603050405020304" pitchFamily="18" charset="0"/>
              </a:rPr>
              <a:t>’</a:t>
            </a:r>
            <a:r>
              <a:rPr lang="zh-CN" altLang="en-US" sz="2800" dirty="0">
                <a:latin typeface="Times New Roman" panose="02020603050405020304" pitchFamily="18" charset="0"/>
              </a:rPr>
              <a:t>ll</a:t>
            </a:r>
            <a:r>
              <a:rPr lang="zh-CN" altLang="en-US" sz="2800" dirty="0">
                <a:latin typeface="Times New Roman" panose="02020603050405020304" pitchFamily="18" charset="0"/>
              </a:rPr>
              <a:t> see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He</a:t>
            </a:r>
            <a:r>
              <a:rPr lang="en-US" altLang="zh-CN" sz="2800" dirty="0">
                <a:latin typeface="Times New Roman" panose="02020603050405020304" pitchFamily="18" charset="0"/>
              </a:rPr>
              <a:t>’</a:t>
            </a:r>
            <a:r>
              <a:rPr lang="zh-CN" altLang="en-US" sz="2800" dirty="0">
                <a:latin typeface="Times New Roman" panose="02020603050405020304" pitchFamily="18" charset="0"/>
              </a:rPr>
              <a:t>ll</a:t>
            </a:r>
            <a:r>
              <a:rPr lang="zh-CN" altLang="en-US" sz="2800" dirty="0">
                <a:latin typeface="Times New Roman" panose="02020603050405020304" pitchFamily="18" charset="0"/>
              </a:rPr>
              <a:t> see…</a:t>
            </a:r>
            <a:endParaRPr lang="zh-CN" altLang="en-US" sz="28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</a:rPr>
              <a:t>We</a:t>
            </a:r>
            <a:r>
              <a:rPr lang="en-US" altLang="zh-CN" sz="2800" dirty="0">
                <a:latin typeface="Times New Roman" panose="02020603050405020304" pitchFamily="18" charset="0"/>
              </a:rPr>
              <a:t>’</a:t>
            </a:r>
            <a:r>
              <a:rPr lang="zh-CN" altLang="en-US" sz="2800" dirty="0">
                <a:latin typeface="Times New Roman" panose="02020603050405020304" pitchFamily="18" charset="0"/>
              </a:rPr>
              <a:t>ll</a:t>
            </a:r>
            <a:r>
              <a:rPr lang="zh-CN" altLang="en-US" sz="2800" dirty="0">
                <a:latin typeface="Times New Roman" panose="02020603050405020304" pitchFamily="18" charset="0"/>
              </a:rPr>
              <a:t> see…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414713" y="924878"/>
            <a:ext cx="2638425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1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Homework</a:t>
            </a:r>
            <a:endParaRPr lang="en-US" altLang="zh-CN" sz="41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50306" y="1991202"/>
            <a:ext cx="5597516" cy="17302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</a:rPr>
              <a:t>1</a:t>
            </a:r>
            <a:r>
              <a:rPr lang="en-US" altLang="zh-CN" sz="3600" dirty="0">
                <a:latin typeface="Times New Roman" panose="02020603050405020304" pitchFamily="18" charset="0"/>
              </a:rPr>
              <a:t>. Listen </a:t>
            </a:r>
            <a:r>
              <a:rPr lang="en-US" altLang="zh-CN" sz="3600" dirty="0">
                <a:latin typeface="Times New Roman" panose="02020603050405020304" pitchFamily="18" charset="0"/>
              </a:rPr>
              <a:t>to the </a:t>
            </a:r>
            <a:r>
              <a:rPr lang="en-US" altLang="zh-CN" sz="3600" dirty="0">
                <a:latin typeface="Times New Roman" panose="02020603050405020304" pitchFamily="18" charset="0"/>
              </a:rPr>
              <a:t>tape.</a:t>
            </a:r>
            <a:endParaRPr lang="en-US" altLang="zh-CN" sz="3600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Times New Roman" panose="02020603050405020304" pitchFamily="18" charset="0"/>
              </a:rPr>
              <a:t>. Read </a:t>
            </a:r>
            <a:r>
              <a:rPr lang="en-US" altLang="zh-CN" sz="3600" dirty="0">
                <a:latin typeface="Times New Roman" panose="02020603050405020304" pitchFamily="18" charset="0"/>
              </a:rPr>
              <a:t>the text for 5 </a:t>
            </a:r>
            <a:r>
              <a:rPr lang="en-US" altLang="zh-CN" sz="3600" dirty="0">
                <a:latin typeface="Times New Roman" panose="02020603050405020304" pitchFamily="18" charset="0"/>
              </a:rPr>
              <a:t>times. 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14"/>
          <p:cNvSpPr>
            <a:spLocks noChangeArrowheads="1"/>
          </p:cNvSpPr>
          <p:nvPr/>
        </p:nvSpPr>
        <p:spPr bwMode="auto">
          <a:xfrm>
            <a:off x="-1" y="630228"/>
            <a:ext cx="9144000" cy="2340592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7170" name="图片 28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03598" y="629841"/>
            <a:ext cx="8736806" cy="234195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/>
        </p:nvSpPr>
        <p:spPr bwMode="auto">
          <a:xfrm>
            <a:off x="-1" y="1660931"/>
            <a:ext cx="9144000" cy="1017598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1984773" y="1779985"/>
            <a:ext cx="582811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19526" y="2140744"/>
            <a:ext cx="5208746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300" dirty="0">
                <a:latin typeface="Times New Roman" panose="02020603050405020304" pitchFamily="18" charset="0"/>
              </a:rPr>
              <a:t>In Beijing what </a:t>
            </a:r>
            <a:r>
              <a:rPr lang="en-US" altLang="zh-CN" sz="3300" dirty="0">
                <a:latin typeface="Times New Roman" panose="02020603050405020304" pitchFamily="18" charset="0"/>
              </a:rPr>
              <a:t>will </a:t>
            </a:r>
            <a:r>
              <a:rPr lang="en-US" altLang="zh-CN" sz="3300" dirty="0">
                <a:latin typeface="Times New Roman" panose="02020603050405020304" pitchFamily="18" charset="0"/>
              </a:rPr>
              <a:t>we see?</a:t>
            </a:r>
            <a:endParaRPr lang="en-US" altLang="zh-CN" sz="3300" dirty="0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67277" y="1345407"/>
            <a:ext cx="2499836" cy="272843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2944" y="1022509"/>
            <a:ext cx="7896701" cy="2673668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030129" y="4053364"/>
            <a:ext cx="6720840" cy="62324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</a:rPr>
              <a:t>In Beijing, </a:t>
            </a:r>
            <a:r>
              <a:rPr lang="en-US" altLang="zh-CN" sz="3600" dirty="0">
                <a:latin typeface="Times New Roman" panose="02020603050405020304" pitchFamily="18" charset="0"/>
                <a:cs typeface="宋体" panose="02010600030101010101" pitchFamily="2" charset="-122"/>
              </a:rPr>
              <a:t>we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’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ll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see the Great Wall.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1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63830" y="865823"/>
            <a:ext cx="2798683" cy="18639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962513" y="2571512"/>
            <a:ext cx="3881914" cy="23769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844427" y="1064419"/>
            <a:ext cx="1914049" cy="2871311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85349" y="1102519"/>
            <a:ext cx="7609999" cy="173021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  <a:buSzPct val="100000"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be going to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＋动词原形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（打算做某事）表示一般将来时</a:t>
            </a:r>
            <a:endParaRPr lang="zh-CN" altLang="en-US" sz="2400" b="1" dirty="0">
              <a:solidFill>
                <a:srgbClr val="FFFF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SzPct val="100000"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will＋动词原形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表示一般将来时（将要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…)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SzPct val="100000"/>
            </a:pP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有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will 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的一般将来时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:</a:t>
            </a:r>
            <a:r>
              <a:rPr lang="zh-CN" altLang="en-US" sz="2400" b="1" dirty="0"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表示将来发生的动作或存在的状态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5844" name="文本框 35843"/>
          <p:cNvSpPr txBox="1"/>
          <p:nvPr/>
        </p:nvSpPr>
        <p:spPr>
          <a:xfrm>
            <a:off x="2318385" y="3097054"/>
            <a:ext cx="3788093" cy="160813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en-US" altLang="zh-CN" sz="5000" b="1" dirty="0">
                <a:latin typeface="Times New Roman" panose="02020603050405020304" pitchFamily="18" charset="0"/>
              </a:rPr>
              <a:t>I </a:t>
            </a:r>
            <a:r>
              <a:rPr lang="en-US" altLang="zh-CN" sz="5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will</a:t>
            </a:r>
            <a:r>
              <a:rPr lang="en-US" altLang="zh-CN" sz="5000" b="1" dirty="0">
                <a:latin typeface="Times New Roman" panose="02020603050405020304" pitchFamily="18" charset="0"/>
              </a:rPr>
              <a:t> see…</a:t>
            </a:r>
            <a:endParaRPr lang="en-US" altLang="zh-CN" sz="5000" b="1" dirty="0">
              <a:latin typeface="Times New Roman" panose="02020603050405020304" pitchFamily="18" charset="0"/>
            </a:endParaRPr>
          </a:p>
          <a:p>
            <a:r>
              <a:rPr lang="en-US" altLang="zh-CN" sz="5000" b="1" dirty="0">
                <a:latin typeface="Times New Roman" panose="02020603050405020304" pitchFamily="18" charset="0"/>
              </a:rPr>
              <a:t>I</a:t>
            </a:r>
            <a:r>
              <a:rPr lang="en-US" altLang="zh-CN" sz="50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’ll</a:t>
            </a:r>
            <a:r>
              <a:rPr lang="en-US" altLang="zh-CN" sz="5000" b="1" dirty="0">
                <a:latin typeface="Times New Roman" panose="02020603050405020304" pitchFamily="18" charset="0"/>
              </a:rPr>
              <a:t> </a:t>
            </a:r>
            <a:r>
              <a:rPr lang="en-US" altLang="zh-CN" sz="5000" b="1" dirty="0">
                <a:latin typeface="Times New Roman" panose="02020603050405020304" pitchFamily="18" charset="0"/>
              </a:rPr>
              <a:t>see…</a:t>
            </a:r>
            <a:endParaRPr lang="en-US" altLang="zh-CN" sz="50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9219" descr="big ben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538639" y="705803"/>
            <a:ext cx="3237548" cy="43872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文本框 9220"/>
          <p:cNvSpPr txBox="1"/>
          <p:nvPr/>
        </p:nvSpPr>
        <p:spPr>
          <a:xfrm>
            <a:off x="4583907" y="1988344"/>
            <a:ext cx="3911441" cy="133778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b="1" dirty="0">
                <a:latin typeface="Times New Roman" panose="02020603050405020304" pitchFamily="18" charset="0"/>
              </a:rPr>
              <a:t>In London, </a:t>
            </a:r>
            <a:endParaRPr lang="en-US" altLang="zh-CN" sz="33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300" b="1" dirty="0">
                <a:latin typeface="Times New Roman" panose="02020603050405020304" pitchFamily="18" charset="0"/>
              </a:rPr>
              <a:t>I' </a:t>
            </a:r>
            <a:r>
              <a:rPr lang="en-US" altLang="zh-CN" sz="3300" b="1" dirty="0" err="1">
                <a:latin typeface="Times New Roman" panose="02020603050405020304" pitchFamily="18" charset="0"/>
              </a:rPr>
              <a:t>ll</a:t>
            </a:r>
            <a:r>
              <a:rPr lang="en-US" altLang="zh-CN" sz="3300" b="1" dirty="0">
                <a:latin typeface="Times New Roman" panose="02020603050405020304" pitchFamily="18" charset="0"/>
              </a:rPr>
              <a:t> see _________.</a:t>
            </a:r>
            <a:endParaRPr lang="en-US" altLang="zh-CN" sz="3300" b="1" dirty="0">
              <a:latin typeface="Times New Roman" panose="02020603050405020304" pitchFamily="18" charset="0"/>
            </a:endParaRPr>
          </a:p>
        </p:txBody>
      </p:sp>
      <p:sp>
        <p:nvSpPr>
          <p:cNvPr id="9223" name="文本框 9222"/>
          <p:cNvSpPr txBox="1"/>
          <p:nvPr/>
        </p:nvSpPr>
        <p:spPr>
          <a:xfrm>
            <a:off x="6126956" y="2611279"/>
            <a:ext cx="1684020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</a:rPr>
              <a:t>Big Ben</a:t>
            </a:r>
            <a:endParaRPr lang="en-US" altLang="zh-CN" sz="33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/>
      <p:bldP spid="92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10243" descr="the london eye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06341" y="736283"/>
            <a:ext cx="6731318" cy="363807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7" name="文本框 10246"/>
          <p:cNvSpPr txBox="1"/>
          <p:nvPr/>
        </p:nvSpPr>
        <p:spPr>
          <a:xfrm>
            <a:off x="839629" y="4466272"/>
            <a:ext cx="7816691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b="1" dirty="0">
                <a:latin typeface="Times New Roman" panose="02020603050405020304" pitchFamily="18" charset="0"/>
              </a:rPr>
              <a:t>In London, </a:t>
            </a:r>
            <a:r>
              <a:rPr lang="en-US" altLang="zh-CN" sz="3300" b="1" dirty="0">
                <a:latin typeface="Times New Roman" panose="02020603050405020304" pitchFamily="18" charset="0"/>
              </a:rPr>
              <a:t>I’ll </a:t>
            </a:r>
            <a:r>
              <a:rPr lang="en-US" altLang="zh-CN" sz="3300" b="1" dirty="0">
                <a:latin typeface="Times New Roman" panose="02020603050405020304" pitchFamily="18" charset="0"/>
              </a:rPr>
              <a:t>see ______________.</a:t>
            </a:r>
            <a:endParaRPr lang="en-US" altLang="zh-CN" sz="3300" b="1" dirty="0">
              <a:latin typeface="Times New Roman" panose="02020603050405020304" pitchFamily="18" charset="0"/>
            </a:endParaRPr>
          </a:p>
        </p:txBody>
      </p:sp>
      <p:sp>
        <p:nvSpPr>
          <p:cNvPr id="10248" name="文本框 10247"/>
          <p:cNvSpPr txBox="1"/>
          <p:nvPr/>
        </p:nvSpPr>
        <p:spPr>
          <a:xfrm>
            <a:off x="4377214" y="4374356"/>
            <a:ext cx="3083243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</a:rPr>
              <a:t>the London Eye</a:t>
            </a:r>
            <a:endParaRPr lang="en-US" altLang="zh-CN" sz="33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/>
      <p:bldP spid="102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2" y="128709"/>
            <a:ext cx="9144000" cy="391339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/>
          </a:p>
        </p:txBody>
      </p:sp>
      <p:pic>
        <p:nvPicPr>
          <p:cNvPr id="8194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675210" y="142875"/>
            <a:ext cx="7468790" cy="390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三年级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图片 11267" descr="the river thames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150620" y="555307"/>
            <a:ext cx="6501289" cy="333660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0" name="文本框 11269"/>
          <p:cNvSpPr txBox="1"/>
          <p:nvPr/>
        </p:nvSpPr>
        <p:spPr>
          <a:xfrm>
            <a:off x="1142048" y="4212907"/>
            <a:ext cx="7363301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300" b="1" dirty="0">
                <a:latin typeface="Times New Roman" panose="02020603050405020304" pitchFamily="18" charset="0"/>
              </a:rPr>
              <a:t>In London, </a:t>
            </a:r>
            <a:r>
              <a:rPr lang="en-US" altLang="zh-CN" sz="3300" b="1" dirty="0">
                <a:latin typeface="Times New Roman" panose="02020603050405020304" pitchFamily="18" charset="0"/>
              </a:rPr>
              <a:t>I’ll </a:t>
            </a:r>
            <a:r>
              <a:rPr lang="en-US" altLang="zh-CN" sz="3300" b="1" dirty="0">
                <a:latin typeface="Times New Roman" panose="02020603050405020304" pitchFamily="18" charset="0"/>
              </a:rPr>
              <a:t>see </a:t>
            </a:r>
            <a:r>
              <a:rPr lang="en-US" altLang="zh-CN" sz="3300" b="1" dirty="0"/>
              <a:t>_____________ .</a:t>
            </a:r>
            <a:endParaRPr lang="en-US" altLang="zh-CN" sz="3300" b="1" dirty="0"/>
          </a:p>
        </p:txBody>
      </p:sp>
      <p:sp>
        <p:nvSpPr>
          <p:cNvPr id="11271" name="文本框 11270"/>
          <p:cNvSpPr txBox="1"/>
          <p:nvPr/>
        </p:nvSpPr>
        <p:spPr>
          <a:xfrm>
            <a:off x="4641057" y="4109561"/>
            <a:ext cx="3376136" cy="57626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b="1">
                <a:solidFill>
                  <a:srgbClr val="FF0000"/>
                </a:solidFill>
                <a:latin typeface="Times New Roman" panose="02020603050405020304" pitchFamily="18" charset="0"/>
              </a:rPr>
              <a:t>the River Thames  </a:t>
            </a:r>
            <a:endParaRPr lang="en-US" altLang="zh-CN" sz="33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/>
      <p:bldP spid="11271" grpId="0"/>
    </p:bldLst>
  </p:timing>
</p:sld>
</file>

<file path=ppt/tags/tag1.xml><?xml version="1.0" encoding="utf-8"?>
<p:tagLst xmlns:p="http://schemas.openxmlformats.org/presentationml/2006/main">
  <p:tag name="KSO_WPP_MARK_KEY" val="6761b1bb-98f3-45a7-bbaf-2e89211703a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1894</Words>
  <Application>WPS 演示</Application>
  <PresentationFormat>全屏显示(16:9)</PresentationFormat>
  <Paragraphs>181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Calibri</vt:lpstr>
      <vt:lpstr>Calibri</vt:lpstr>
      <vt:lpstr>微软雅黑</vt:lpstr>
      <vt:lpstr>Times New Roman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411</cp:revision>
  <dcterms:created xsi:type="dcterms:W3CDTF">2013-07-01T03:05:00Z</dcterms:created>
  <dcterms:modified xsi:type="dcterms:W3CDTF">2023-02-15T04:39:16Z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2956D6F592C34011A7623FEC6D6CEAE4</vt:lpwstr>
  </property>
</Properties>
</file>