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27"/>
  </p:handoutMasterIdLst>
  <p:sldIdLst>
    <p:sldId id="288" r:id="rId3"/>
    <p:sldId id="334" r:id="rId5"/>
    <p:sldId id="367" r:id="rId6"/>
    <p:sldId id="364" r:id="rId7"/>
    <p:sldId id="365" r:id="rId8"/>
    <p:sldId id="330" r:id="rId9"/>
    <p:sldId id="368" r:id="rId10"/>
    <p:sldId id="369" r:id="rId11"/>
    <p:sldId id="342" r:id="rId12"/>
    <p:sldId id="391" r:id="rId13"/>
    <p:sldId id="363" r:id="rId14"/>
    <p:sldId id="362" r:id="rId15"/>
    <p:sldId id="360" r:id="rId16"/>
    <p:sldId id="361" r:id="rId17"/>
    <p:sldId id="336" r:id="rId18"/>
    <p:sldId id="359" r:id="rId19"/>
    <p:sldId id="358" r:id="rId20"/>
    <p:sldId id="357" r:id="rId21"/>
    <p:sldId id="385" r:id="rId22"/>
    <p:sldId id="386" r:id="rId23"/>
    <p:sldId id="366" r:id="rId24"/>
    <p:sldId id="335" r:id="rId25"/>
    <p:sldId id="355" r:id="rId26"/>
  </p:sldIdLst>
  <p:sldSz cx="9144000" cy="5143500" type="screen16x9"/>
  <p:notesSz cx="6858000" cy="9144000"/>
  <p:custDataLst>
    <p:tags r:id="rId31"/>
  </p:custDataLst>
  <p:defaultTextStyle>
    <a:defPPr>
      <a:defRPr lang="zh-CN"/>
    </a:defPPr>
    <a:lvl1pPr marL="0" lvl="0" indent="0" algn="l" defTabSz="6858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342900" lvl="1" indent="0" algn="l" defTabSz="6858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685800" lvl="2" indent="0" algn="l" defTabSz="6858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028700" lvl="3" indent="0" algn="l" defTabSz="6858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371600" lvl="4" indent="0" algn="l" defTabSz="6858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1714500" lvl="5" indent="0" algn="l" defTabSz="6858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057400" lvl="6" indent="0" algn="l" defTabSz="6858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2400300" lvl="7" indent="0" algn="l" defTabSz="6858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2743200" lvl="8" indent="0" algn="l" defTabSz="6858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6FBFE"/>
    <a:srgbClr val="57D2E3"/>
    <a:srgbClr val="21B1C5"/>
    <a:srgbClr val="B2F3FC"/>
    <a:srgbClr val="4BCFE1"/>
    <a:srgbClr val="5BADF7"/>
    <a:srgbClr val="6A56AD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5428" autoAdjust="0"/>
  </p:normalViewPr>
  <p:slideViewPr>
    <p:cSldViewPr snapToGrid="0" showGuides="1">
      <p:cViewPr varScale="1">
        <p:scale>
          <a:sx n="155" d="100"/>
          <a:sy n="155" d="100"/>
        </p:scale>
        <p:origin x="-354" y="-78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18" d="100"/>
        <a:sy n="118" d="100"/>
      </p:scale>
      <p:origin x="0" y="-1590"/>
    </p:cViewPr>
  </p:sorterViewPr>
  <p:gridSpacing cx="72005" cy="72005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1" Type="http://schemas.openxmlformats.org/officeDocument/2006/relationships/tags" Target="tags/tag1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handoutMaster" Target="handoutMasters/handoutMaster1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/>
          <a:p>
            <a:pPr lvl="0" algn="r" fontAlgn="base"/>
            <a:fld id="{9A0DB2DC-4C9A-4742-B13C-FB6460FD3503}" type="slidenum">
              <a:rPr lang="zh-CN" altLang="en-US" sz="12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z="1200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/>
          <a:p>
            <a:pPr lvl="0" algn="r" fontAlgn="base"/>
            <a:fld id="{9A0DB2DC-4C9A-4742-B13C-FB6460FD3503}" type="slidenum">
              <a:rPr lang="zh-CN" altLang="en-US" sz="12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z="1200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5122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/>
            <a:endParaRPr lang="zh-CN" altLang="en-US" dirty="0"/>
          </a:p>
        </p:txBody>
      </p:sp>
      <p:sp>
        <p:nvSpPr>
          <p:cNvPr id="5123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b"/>
          <a:lstStyle/>
          <a:p>
            <a:pPr lvl="0" indent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marL="685800" indent="-685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+mj-lt"/>
          <a:ea typeface="+mj-ea"/>
          <a:cs typeface="+mj-cs"/>
          <a:sym typeface="Calibri Light" panose="020F0302020204030204" pitchFamily="34" charset="0"/>
        </a:defRPr>
      </a:lvl1pPr>
      <a:lvl2pPr marL="685800" indent="-685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2pPr>
      <a:lvl3pPr marL="685800" indent="-685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3pPr>
      <a:lvl4pPr marL="685800" indent="-685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4pPr>
      <a:lvl5pPr marL="685800" indent="-685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5pPr>
      <a:lvl6pPr marL="1028700" indent="-6858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6pPr>
      <a:lvl7pPr marL="1371600" indent="-6858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7pPr>
      <a:lvl8pPr marL="1714500" indent="-6858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8pPr>
      <a:lvl9pPr marL="2057400" indent="-6858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9pPr>
    </p:titleStyle>
    <p:bodyStyle>
      <a:lvl1pPr marL="171450" indent="-171450" algn="l" rtl="0" eaLnBrk="0" fontAlgn="base" hangingPunct="0">
        <a:lnSpc>
          <a:spcPct val="90000"/>
        </a:lnSpc>
        <a:spcBef>
          <a:spcPts val="750"/>
        </a:spcBef>
        <a:spcAft>
          <a:spcPct val="0"/>
        </a:spcAft>
        <a:buFont typeface="Arial" panose="020B0604020202020204" pitchFamily="34" charset="0"/>
        <a:buChar char="•"/>
        <a:defRPr sz="21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5143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8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2pPr>
      <a:lvl3pPr marL="8572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3pPr>
      <a:lvl4pPr marL="12001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4pPr>
      <a:lvl5pPr marL="15430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5pPr>
      <a:lvl6pPr marL="1885950" indent="-171450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6pPr>
      <a:lvl7pPr marL="2228850" indent="-171450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7pPr>
      <a:lvl8pPr marL="2571750" indent="-171450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8pPr>
      <a:lvl9pPr marL="2914650" indent="-171450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1.png"/><Relationship Id="rId2" Type="http://schemas.openxmlformats.org/officeDocument/2006/relationships/image" Target="../media/image2.png"/><Relationship Id="rId1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1" Type="http://schemas.openxmlformats.org/officeDocument/2006/relationships/image" Target="../media/image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1" Type="http://schemas.openxmlformats.org/officeDocument/2006/relationships/image" Target="../media/image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1" Type="http://schemas.openxmlformats.org/officeDocument/2006/relationships/image" Target="../media/image4.png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3.jpeg"/><Relationship Id="rId3" Type="http://schemas.openxmlformats.org/officeDocument/2006/relationships/image" Target="../media/image22.jpeg"/><Relationship Id="rId2" Type="http://schemas.openxmlformats.org/officeDocument/2006/relationships/image" Target="../media/image2.png"/><Relationship Id="rId1" Type="http://schemas.openxmlformats.org/officeDocument/2006/relationships/image" Target="../media/image4.png"/></Relationships>
</file>

<file path=ppt/slides/_rels/slide1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26.jpeg"/><Relationship Id="rId4" Type="http://schemas.openxmlformats.org/officeDocument/2006/relationships/image" Target="../media/image25.png"/><Relationship Id="rId3" Type="http://schemas.openxmlformats.org/officeDocument/2006/relationships/image" Target="../media/image24.png"/><Relationship Id="rId2" Type="http://schemas.openxmlformats.org/officeDocument/2006/relationships/image" Target="../media/image2.png"/><Relationship Id="rId1" Type="http://schemas.openxmlformats.org/officeDocument/2006/relationships/image" Target="../media/image4.png"/></Relationships>
</file>

<file path=ppt/slides/_rels/slide1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29.png"/><Relationship Id="rId4" Type="http://schemas.openxmlformats.org/officeDocument/2006/relationships/image" Target="../media/image28.png"/><Relationship Id="rId3" Type="http://schemas.openxmlformats.org/officeDocument/2006/relationships/image" Target="../media/image27.png"/><Relationship Id="rId2" Type="http://schemas.openxmlformats.org/officeDocument/2006/relationships/image" Target="../media/image2.png"/><Relationship Id="rId1" Type="http://schemas.openxmlformats.org/officeDocument/2006/relationships/image" Target="../media/image4.png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31.png"/><Relationship Id="rId3" Type="http://schemas.openxmlformats.org/officeDocument/2006/relationships/image" Target="../media/image30.jpeg"/><Relationship Id="rId2" Type="http://schemas.openxmlformats.org/officeDocument/2006/relationships/image" Target="../media/image2.png"/><Relationship Id="rId1" Type="http://schemas.openxmlformats.org/officeDocument/2006/relationships/image" Target="../media/image4.png"/></Relationships>
</file>

<file path=ppt/slides/_rels/slide1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33.png"/><Relationship Id="rId3" Type="http://schemas.openxmlformats.org/officeDocument/2006/relationships/image" Target="../media/image32.jpeg"/><Relationship Id="rId2" Type="http://schemas.openxmlformats.org/officeDocument/2006/relationships/image" Target="../media/image2.png"/><Relationship Id="rId1" Type="http://schemas.openxmlformats.org/officeDocument/2006/relationships/image" Target="../media/image4.png"/></Relationships>
</file>

<file path=ppt/slides/_rels/slide1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35.png"/><Relationship Id="rId3" Type="http://schemas.openxmlformats.org/officeDocument/2006/relationships/image" Target="../media/image34.jpeg"/><Relationship Id="rId2" Type="http://schemas.openxmlformats.org/officeDocument/2006/relationships/image" Target="../media/image2.png"/><Relationship Id="rId1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9.png"/><Relationship Id="rId6" Type="http://schemas.openxmlformats.org/officeDocument/2006/relationships/image" Target="../media/image8.png"/><Relationship Id="rId5" Type="http://schemas.openxmlformats.org/officeDocument/2006/relationships/image" Target="../media/image7.jpeg"/><Relationship Id="rId4" Type="http://schemas.openxmlformats.org/officeDocument/2006/relationships/image" Target="../media/image6.jpeg"/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6.png"/><Relationship Id="rId2" Type="http://schemas.openxmlformats.org/officeDocument/2006/relationships/image" Target="../media/image2.png"/><Relationship Id="rId1" Type="http://schemas.openxmlformats.org/officeDocument/2006/relationships/image" Target="../media/image4.png"/></Relationships>
</file>

<file path=ppt/slides/_rels/slide2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40.png"/><Relationship Id="rId5" Type="http://schemas.openxmlformats.org/officeDocument/2006/relationships/image" Target="../media/image39.png"/><Relationship Id="rId4" Type="http://schemas.openxmlformats.org/officeDocument/2006/relationships/image" Target="../media/image38.png"/><Relationship Id="rId3" Type="http://schemas.openxmlformats.org/officeDocument/2006/relationships/image" Target="../media/image37.png"/><Relationship Id="rId2" Type="http://schemas.openxmlformats.org/officeDocument/2006/relationships/image" Target="../media/image2.png"/><Relationship Id="rId1" Type="http://schemas.openxmlformats.org/officeDocument/2006/relationships/image" Target="../media/image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1" Type="http://schemas.openxmlformats.org/officeDocument/2006/relationships/image" Target="../media/image4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jpeg"/><Relationship Id="rId3" Type="http://schemas.openxmlformats.org/officeDocument/2006/relationships/image" Target="../media/image10.png"/><Relationship Id="rId2" Type="http://schemas.openxmlformats.org/officeDocument/2006/relationships/image" Target="../media/image2.png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4.png"/><Relationship Id="rId2" Type="http://schemas.openxmlformats.org/officeDocument/2006/relationships/image" Target="../media/image2.png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5.png"/><Relationship Id="rId2" Type="http://schemas.openxmlformats.org/officeDocument/2006/relationships/image" Target="../media/image2.png"/><Relationship Id="rId1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6.jpeg"/><Relationship Id="rId2" Type="http://schemas.openxmlformats.org/officeDocument/2006/relationships/image" Target="../media/image2.png"/><Relationship Id="rId1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7.jpeg"/><Relationship Id="rId2" Type="http://schemas.openxmlformats.org/officeDocument/2006/relationships/image" Target="../media/image2.png"/><Relationship Id="rId1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8.jpeg"/><Relationship Id="rId2" Type="http://schemas.openxmlformats.org/officeDocument/2006/relationships/image" Target="../media/image2.png"/><Relationship Id="rId1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0.png"/><Relationship Id="rId3" Type="http://schemas.openxmlformats.org/officeDocument/2006/relationships/image" Target="../media/image19.png"/><Relationship Id="rId2" Type="http://schemas.openxmlformats.org/officeDocument/2006/relationships/image" Target="../media/image2.png"/><Relationship Id="rId1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矩形 14"/>
          <p:cNvSpPr>
            <a:spLocks noChangeArrowheads="1"/>
          </p:cNvSpPr>
          <p:nvPr/>
        </p:nvSpPr>
        <p:spPr bwMode="auto">
          <a:xfrm rot="10800000">
            <a:off x="-2" y="652270"/>
            <a:ext cx="6108339" cy="2805305"/>
          </a:xfrm>
          <a:prstGeom prst="rect">
            <a:avLst/>
          </a:prstGeom>
          <a:gradFill flip="none" rotWithShape="1"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0" scaled="1"/>
            <a:tileRect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z="1400" dirty="0"/>
          </a:p>
        </p:txBody>
      </p:sp>
      <p:pic>
        <p:nvPicPr>
          <p:cNvPr id="4098" name="图片 28"/>
          <p:cNvPicPr>
            <a:picLocks noChangeAspect="1"/>
          </p:cNvPicPr>
          <p:nvPr/>
        </p:nvPicPr>
        <p:blipFill>
          <a:blip r:embed="rId1" cstate="email"/>
          <a:srcRect b="-90"/>
          <a:stretch>
            <a:fillRect/>
          </a:stretch>
        </p:blipFill>
        <p:spPr>
          <a:xfrm>
            <a:off x="-9525" y="671512"/>
            <a:ext cx="6105525" cy="27765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6" name="矩形 14"/>
          <p:cNvSpPr>
            <a:spLocks noChangeArrowheads="1"/>
          </p:cNvSpPr>
          <p:nvPr/>
        </p:nvSpPr>
        <p:spPr bwMode="auto">
          <a:xfrm>
            <a:off x="0" y="1152526"/>
            <a:ext cx="6108338" cy="1724024"/>
          </a:xfrm>
          <a:prstGeom prst="rect">
            <a:avLst/>
          </a:prstGeom>
          <a:gradFill>
            <a:gsLst>
              <a:gs pos="917">
                <a:schemeClr val="bg1">
                  <a:alpha val="28000"/>
                </a:schemeClr>
              </a:gs>
              <a:gs pos="31000">
                <a:srgbClr val="E6FBFE">
                  <a:alpha val="80000"/>
                </a:srgbClr>
              </a:gs>
              <a:gs pos="79000">
                <a:srgbClr val="57D2E3"/>
              </a:gs>
            </a:gsLst>
            <a:lin ang="0" scaled="1"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z="1400"/>
          </a:p>
        </p:txBody>
      </p:sp>
      <p:sp>
        <p:nvSpPr>
          <p:cNvPr id="27" name="矩形 14"/>
          <p:cNvSpPr>
            <a:spLocks noChangeArrowheads="1"/>
          </p:cNvSpPr>
          <p:nvPr/>
        </p:nvSpPr>
        <p:spPr bwMode="auto">
          <a:xfrm>
            <a:off x="4898" y="630226"/>
            <a:ext cx="9144000" cy="4513274"/>
          </a:xfrm>
          <a:prstGeom prst="rect">
            <a:avLst/>
          </a:prstGeom>
          <a:noFill/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z="1400" dirty="0"/>
          </a:p>
        </p:txBody>
      </p:sp>
      <p:pic>
        <p:nvPicPr>
          <p:cNvPr id="4104" name="图片 6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8470107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" name="矩形 8"/>
          <p:cNvSpPr>
            <a:spLocks noChangeArrowheads="1"/>
          </p:cNvSpPr>
          <p:nvPr/>
        </p:nvSpPr>
        <p:spPr bwMode="auto">
          <a:xfrm>
            <a:off x="5681198" y="210741"/>
            <a:ext cx="2813912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外语教学与研究出版社 三年级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grpSp>
        <p:nvGrpSpPr>
          <p:cNvPr id="4106" name="组合 8"/>
          <p:cNvGrpSpPr/>
          <p:nvPr/>
        </p:nvGrpSpPr>
        <p:grpSpPr>
          <a:xfrm>
            <a:off x="4762" y="1342381"/>
            <a:ext cx="6043870" cy="1261376"/>
            <a:chOff x="-1036710" y="1908243"/>
            <a:chExt cx="8058400" cy="1679514"/>
          </a:xfrm>
        </p:grpSpPr>
        <p:sp>
          <p:nvSpPr>
            <p:cNvPr id="2" name="矩形 24"/>
            <p:cNvSpPr/>
            <p:nvPr/>
          </p:nvSpPr>
          <p:spPr>
            <a:xfrm>
              <a:off x="1703860" y="1908243"/>
              <a:ext cx="2497138" cy="676173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algn="ctr">
                <a:lnSpc>
                  <a:spcPct val="150000"/>
                </a:lnSpc>
                <a:buFont typeface="Arial" panose="020B0604020202020204" pitchFamily="34" charset="0"/>
                <a:buNone/>
              </a:pPr>
              <a:r>
                <a:rPr lang="en-US" altLang="zh-CN" b="1" dirty="0">
                  <a:latin typeface="Times New Roman" panose="02020603050405020304" pitchFamily="18" charset="0"/>
                  <a:ea typeface="微软雅黑" panose="020B0503020204020204" pitchFamily="34" charset="-122"/>
                  <a:sym typeface="微软雅黑" panose="020B0503020204020204" pitchFamily="34" charset="-122"/>
                </a:rPr>
                <a:t>Module 3 Unit 1</a:t>
              </a:r>
              <a:endParaRPr lang="zh-CN" altLang="en-US" b="1" dirty="0">
                <a:latin typeface="Times New Roman" panose="02020603050405020304" pitchFamily="18" charset="0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4108" name="TextBox 2"/>
            <p:cNvSpPr txBox="1"/>
            <p:nvPr/>
          </p:nvSpPr>
          <p:spPr>
            <a:xfrm>
              <a:off x="-1036710" y="2624721"/>
              <a:ext cx="8058400" cy="96303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algn="ctr"/>
              <a:r>
                <a:rPr lang="en-US" altLang="zh-CN" sz="4100" b="1" dirty="0">
                  <a:latin typeface="Times New Roman" panose="02020603050405020304" pitchFamily="18" charset="0"/>
                  <a:ea typeface="微软雅黑" panose="020B0503020204020204" pitchFamily="34" charset="-122"/>
                </a:rPr>
                <a:t> </a:t>
              </a:r>
              <a:r>
                <a:rPr lang="en-US" altLang="zh-CN" sz="4100" b="1" dirty="0">
                  <a:latin typeface="Times New Roman" panose="02020603050405020304" pitchFamily="18" charset="0"/>
                  <a:ea typeface="微软雅黑" panose="020B0503020204020204" pitchFamily="34" charset="-122"/>
                </a:rPr>
                <a:t>We'll </a:t>
              </a:r>
              <a:r>
                <a:rPr lang="en-US" altLang="zh-CN" sz="4100" b="1" dirty="0">
                  <a:latin typeface="Times New Roman" panose="02020603050405020304" pitchFamily="18" charset="0"/>
                  <a:ea typeface="微软雅黑" panose="020B0503020204020204" pitchFamily="34" charset="-122"/>
                </a:rPr>
                <a:t>go to the zoo.</a:t>
              </a:r>
              <a:endParaRPr lang="en-US" altLang="zh-CN" sz="4100" b="1" dirty="0">
                <a:latin typeface="Times New Roman" panose="02020603050405020304" pitchFamily="18" charset="0"/>
                <a:ea typeface="微软雅黑" panose="020B0503020204020204" pitchFamily="34" charset="-122"/>
              </a:endParaRPr>
            </a:p>
          </p:txBody>
        </p:sp>
      </p:grpSp>
      <p:pic>
        <p:nvPicPr>
          <p:cNvPr id="3" name="图片 2" descr="封面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6145723" y="1152525"/>
            <a:ext cx="2998277" cy="3990975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4"/>
          <p:cNvSpPr>
            <a:spLocks noChangeArrowheads="1"/>
          </p:cNvSpPr>
          <p:nvPr/>
        </p:nvSpPr>
        <p:spPr bwMode="auto">
          <a:xfrm>
            <a:off x="-2" y="128709"/>
            <a:ext cx="9144000" cy="391339"/>
          </a:xfrm>
          <a:prstGeom prst="rect">
            <a:avLst/>
          </a:prstGeom>
          <a:gradFill flip="none" rotWithShape="1"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  <a:tileRect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z="1400"/>
          </a:p>
        </p:txBody>
      </p:sp>
      <p:pic>
        <p:nvPicPr>
          <p:cNvPr id="8194" name="图片 2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1675210" y="142875"/>
            <a:ext cx="7468790" cy="390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1198" y="210741"/>
            <a:ext cx="2813912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三年级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97155" y="1134904"/>
            <a:ext cx="5527834" cy="3703796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423387" y="2807970"/>
            <a:ext cx="2563654" cy="645319"/>
            <a:chOff x="889" y="5896"/>
            <a:chExt cx="5383" cy="1355"/>
          </a:xfrm>
        </p:grpSpPr>
        <p:sp>
          <p:nvSpPr>
            <p:cNvPr id="4" name="圆角矩形 3"/>
            <p:cNvSpPr/>
            <p:nvPr/>
          </p:nvSpPr>
          <p:spPr>
            <a:xfrm>
              <a:off x="5548" y="5896"/>
              <a:ext cx="725" cy="750"/>
            </a:xfrm>
            <a:prstGeom prst="roundRect">
              <a:avLst/>
            </a:prstGeom>
            <a:noFill/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0000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400"/>
            </a:p>
          </p:txBody>
        </p:sp>
        <p:sp>
          <p:nvSpPr>
            <p:cNvPr id="6" name="圆角矩形 5"/>
            <p:cNvSpPr/>
            <p:nvPr/>
          </p:nvSpPr>
          <p:spPr>
            <a:xfrm>
              <a:off x="889" y="6501"/>
              <a:ext cx="725" cy="750"/>
            </a:xfrm>
            <a:prstGeom prst="roundRect">
              <a:avLst/>
            </a:prstGeom>
            <a:noFill/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0000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400"/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5624989" y="1725454"/>
            <a:ext cx="3430429" cy="2165986"/>
            <a:chOff x="11811" y="3623"/>
            <a:chExt cx="7203" cy="4548"/>
          </a:xfrm>
        </p:grpSpPr>
        <p:sp>
          <p:nvSpPr>
            <p:cNvPr id="7" name="文本框 6"/>
            <p:cNvSpPr txBox="1"/>
            <p:nvPr/>
          </p:nvSpPr>
          <p:spPr>
            <a:xfrm>
              <a:off x="11811" y="3623"/>
              <a:ext cx="7203" cy="12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300" dirty="0">
                  <a:latin typeface="Times New Roman" panose="02020603050405020304" pitchFamily="18" charset="0"/>
                </a:rPr>
                <a:t>Saturday + Sunday</a:t>
              </a:r>
              <a:endParaRPr lang="en-US" altLang="zh-CN" sz="3300" dirty="0">
                <a:latin typeface="Times New Roman" panose="02020603050405020304" pitchFamily="18" charset="0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13068" y="6523"/>
              <a:ext cx="4688" cy="16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500" dirty="0">
                  <a:solidFill>
                    <a:srgbClr val="FF0000"/>
                  </a:solidFill>
                  <a:latin typeface="Times New Roman" panose="02020603050405020304" pitchFamily="18" charset="0"/>
                </a:rPr>
                <a:t>weekend</a:t>
              </a:r>
              <a:endParaRPr lang="en-US" altLang="zh-CN" sz="4500" dirty="0">
                <a:solidFill>
                  <a:srgbClr val="FF0000"/>
                </a:solidFill>
                <a:latin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4"/>
          <p:cNvSpPr>
            <a:spLocks noChangeArrowheads="1"/>
          </p:cNvSpPr>
          <p:nvPr/>
        </p:nvSpPr>
        <p:spPr bwMode="auto">
          <a:xfrm>
            <a:off x="-2" y="128709"/>
            <a:ext cx="9144000" cy="391339"/>
          </a:xfrm>
          <a:prstGeom prst="rect">
            <a:avLst/>
          </a:prstGeom>
          <a:gradFill flip="none" rotWithShape="1"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  <a:tileRect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z="1400"/>
          </a:p>
        </p:txBody>
      </p:sp>
      <p:pic>
        <p:nvPicPr>
          <p:cNvPr id="8194" name="图片 2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1675210" y="142875"/>
            <a:ext cx="7468790" cy="390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1198" y="210741"/>
            <a:ext cx="2813912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三年级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18" name="Rectangle 2"/>
          <p:cNvSpPr>
            <a:spLocks noGrp="1"/>
          </p:cNvSpPr>
          <p:nvPr/>
        </p:nvSpPr>
        <p:spPr>
          <a:xfrm>
            <a:off x="2706053" y="555308"/>
            <a:ext cx="3545681" cy="8572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68580" tIns="34290" rIns="68580" bIns="34290" anchor="ctr"/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3200" b="1" i="0" u="none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3000" dirty="0">
                <a:solidFill>
                  <a:schemeClr val="tx1"/>
                </a:solidFill>
                <a:latin typeface="Times New Roman" panose="02020603050405020304" pitchFamily="18" charset="0"/>
              </a:rPr>
              <a:t>Listen and answer</a:t>
            </a:r>
            <a:endParaRPr lang="en-US" altLang="zh-CN" sz="3000" dirty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9219" name="Rectangle 3"/>
          <p:cNvSpPr>
            <a:spLocks noGrp="1"/>
          </p:cNvSpPr>
          <p:nvPr/>
        </p:nvSpPr>
        <p:spPr>
          <a:xfrm>
            <a:off x="1251109" y="1251109"/>
            <a:ext cx="6641306" cy="615554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68580" tIns="34290" rIns="68580" bIns="34290" anchor="t"/>
          <a:lstStyle>
            <a:lvl1pPr marL="342900" lvl="0" indent="-3429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1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1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1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1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1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1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b="1" dirty="0">
                <a:latin typeface="Times New Roman" panose="02020603050405020304" pitchFamily="18" charset="0"/>
              </a:rPr>
              <a:t>1.What </a:t>
            </a: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</a:rPr>
              <a:t>will </a:t>
            </a:r>
            <a:r>
              <a:rPr lang="en-US" altLang="zh-CN" b="1" dirty="0">
                <a:latin typeface="Times New Roman" panose="02020603050405020304" pitchFamily="18" charset="0"/>
              </a:rPr>
              <a:t>Amy do this weekend?</a:t>
            </a:r>
            <a:endParaRPr lang="en-US" altLang="zh-CN" b="1" dirty="0">
              <a:latin typeface="Times New Roman" panose="02020603050405020304" pitchFamily="18" charset="0"/>
            </a:endParaRPr>
          </a:p>
        </p:txBody>
      </p:sp>
      <p:sp>
        <p:nvSpPr>
          <p:cNvPr id="9220" name="Rectangle 4"/>
          <p:cNvSpPr>
            <a:spLocks noGrp="1"/>
          </p:cNvSpPr>
          <p:nvPr/>
        </p:nvSpPr>
        <p:spPr>
          <a:xfrm>
            <a:off x="1267778" y="2104072"/>
            <a:ext cx="6172200" cy="615554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/>
          <a:lstStyle/>
          <a:p>
            <a:pPr>
              <a:spcBef>
                <a:spcPct val="20000"/>
              </a:spcBef>
            </a:pPr>
            <a:r>
              <a:rPr lang="en-US" altLang="zh-CN" sz="2400" b="1" dirty="0">
                <a:latin typeface="Times New Roman" panose="02020603050405020304" pitchFamily="18" charset="0"/>
                <a:ea typeface="+mn-ea"/>
              </a:rPr>
              <a:t>2. Will Sam go, too ?</a:t>
            </a:r>
            <a:endParaRPr lang="en-US" altLang="zh-CN" sz="2400" b="1" dirty="0">
              <a:latin typeface="Times New Roman" panose="02020603050405020304" pitchFamily="18" charset="0"/>
              <a:ea typeface="+mn-ea"/>
            </a:endParaRPr>
          </a:p>
        </p:txBody>
      </p:sp>
      <p:sp>
        <p:nvSpPr>
          <p:cNvPr id="9221" name="Text Box 5"/>
          <p:cNvSpPr txBox="1"/>
          <p:nvPr/>
        </p:nvSpPr>
        <p:spPr>
          <a:xfrm>
            <a:off x="1251109" y="1676162"/>
            <a:ext cx="3102769" cy="437674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She will go to the zoo.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9222" name="Text Box 6"/>
          <p:cNvSpPr txBox="1"/>
          <p:nvPr/>
        </p:nvSpPr>
        <p:spPr>
          <a:xfrm>
            <a:off x="1251109" y="2500789"/>
            <a:ext cx="1823561" cy="437674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Yes, he will.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9223" name="Rectangle 8"/>
          <p:cNvSpPr>
            <a:spLocks noGrp="1"/>
          </p:cNvSpPr>
          <p:nvPr/>
        </p:nvSpPr>
        <p:spPr>
          <a:xfrm>
            <a:off x="1267778" y="2969368"/>
            <a:ext cx="4320540" cy="615791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/>
          <a:lstStyle/>
          <a:p>
            <a:pPr>
              <a:spcBef>
                <a:spcPct val="20000"/>
              </a:spcBef>
            </a:pPr>
            <a:r>
              <a:rPr lang="zh-CN" altLang="en-US" sz="27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3. </a:t>
            </a:r>
            <a:r>
              <a:rPr lang="zh-CN" altLang="en-US" sz="27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Will</a:t>
            </a:r>
            <a:r>
              <a:rPr lang="zh-CN" altLang="en-US" sz="2700" b="1" dirty="0">
                <a:ea typeface="微软雅黑" panose="020B0503020204020204" pitchFamily="34" charset="-122"/>
              </a:rPr>
              <a:t> </a:t>
            </a:r>
            <a:r>
              <a:rPr lang="en-US" altLang="zh-CN" sz="2400" b="1" dirty="0" err="1">
                <a:latin typeface="Times New Roman" panose="02020603050405020304" pitchFamily="18" charset="0"/>
                <a:ea typeface="+mn-ea"/>
              </a:rPr>
              <a:t>Daming</a:t>
            </a:r>
            <a:r>
              <a:rPr lang="en-US" altLang="zh-CN" sz="2400" b="1" dirty="0">
                <a:latin typeface="Times New Roman" panose="02020603050405020304" pitchFamily="18" charset="0"/>
                <a:ea typeface="+mn-ea"/>
              </a:rPr>
              <a:t> go to the zoo ?</a:t>
            </a:r>
            <a:endParaRPr lang="en-US" altLang="zh-CN" sz="2400" b="1" dirty="0">
              <a:latin typeface="Times New Roman" panose="02020603050405020304" pitchFamily="18" charset="0"/>
              <a:ea typeface="+mn-ea"/>
            </a:endParaRPr>
          </a:p>
        </p:txBody>
      </p:sp>
      <p:sp>
        <p:nvSpPr>
          <p:cNvPr id="9224" name="Text Box 9"/>
          <p:cNvSpPr txBox="1"/>
          <p:nvPr/>
        </p:nvSpPr>
        <p:spPr>
          <a:xfrm>
            <a:off x="1251109" y="3479483"/>
            <a:ext cx="2080736" cy="48387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7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No, he won't.</a:t>
            </a:r>
            <a:endParaRPr lang="zh-CN" altLang="en-US" sz="27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9225" name="Text Box 9"/>
          <p:cNvSpPr txBox="1"/>
          <p:nvPr/>
        </p:nvSpPr>
        <p:spPr>
          <a:xfrm>
            <a:off x="3455194" y="3479483"/>
            <a:ext cx="2482691" cy="48387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700" b="1" dirty="0">
                <a:solidFill>
                  <a:srgbClr val="FF0000"/>
                </a:solidFill>
              </a:rPr>
              <a:t> </a:t>
            </a:r>
            <a:r>
              <a:rPr lang="zh-CN" altLang="en-US" sz="27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won</a:t>
            </a:r>
            <a:r>
              <a:rPr lang="en-US" altLang="zh-CN" sz="27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' </a:t>
            </a:r>
            <a:r>
              <a:rPr lang="zh-CN" altLang="en-US" sz="27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t=will not.</a:t>
            </a:r>
            <a:endParaRPr lang="zh-CN" altLang="en-US" sz="27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3314" name="标题 13313"/>
          <p:cNvSpPr/>
          <p:nvPr/>
        </p:nvSpPr>
        <p:spPr>
          <a:xfrm>
            <a:off x="1251109" y="3963353"/>
            <a:ext cx="6055519" cy="545306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ctr"/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3200" b="1" i="0" u="none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700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+mn-cs"/>
              </a:rPr>
              <a:t>4.What </a:t>
            </a:r>
            <a:r>
              <a:rPr lang="zh-CN" altLang="en-US" sz="27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+mn-cs"/>
              </a:rPr>
              <a:t>will</a:t>
            </a:r>
            <a:r>
              <a:rPr lang="zh-CN" altLang="en-US" sz="2700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+mn-cs"/>
              </a:rPr>
              <a:t> </a:t>
            </a:r>
            <a:r>
              <a:rPr lang="en-US" altLang="zh-CN" sz="2700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+mn-cs"/>
              </a:rPr>
              <a:t>Amy</a:t>
            </a:r>
            <a:r>
              <a:rPr lang="zh-CN" altLang="en-US" sz="2700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+mn-cs"/>
              </a:rPr>
              <a:t> see at the zoo ?</a:t>
            </a:r>
            <a:endParaRPr lang="zh-CN" altLang="en-US" sz="2700" dirty="0">
              <a:solidFill>
                <a:schemeClr val="tx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3315" name="文本框 13314"/>
          <p:cNvSpPr txBox="1"/>
          <p:nvPr/>
        </p:nvSpPr>
        <p:spPr>
          <a:xfrm>
            <a:off x="1251109" y="4504373"/>
            <a:ext cx="5329714" cy="48387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700" b="1" dirty="0">
                <a:latin typeface="Times New Roman" panose="02020603050405020304" pitchFamily="18" charset="0"/>
              </a:rPr>
              <a:t>She</a:t>
            </a:r>
            <a:r>
              <a:rPr lang="zh-CN" altLang="en-US" sz="27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' ll</a:t>
            </a:r>
            <a:r>
              <a:rPr lang="zh-CN" altLang="en-US" sz="2700" b="1" dirty="0">
                <a:latin typeface="Times New Roman" panose="02020603050405020304" pitchFamily="18" charset="0"/>
              </a:rPr>
              <a:t> see lions, tigers and pandas.</a:t>
            </a:r>
            <a:endParaRPr lang="zh-CN" altLang="en-US" sz="2700" b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2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2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4" dur="2000"/>
                                        <p:tgtEl>
                                          <p:spTgt spid="9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9" dur="500"/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1" grpId="0"/>
      <p:bldP spid="9222" grpId="0"/>
      <p:bldP spid="9224" grpId="0"/>
      <p:bldP spid="9225" grpId="0"/>
      <p:bldP spid="13315" grpId="0" bldLvl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4"/>
          <p:cNvSpPr>
            <a:spLocks noChangeArrowheads="1"/>
          </p:cNvSpPr>
          <p:nvPr/>
        </p:nvSpPr>
        <p:spPr bwMode="auto">
          <a:xfrm>
            <a:off x="-2" y="128709"/>
            <a:ext cx="9144000" cy="391339"/>
          </a:xfrm>
          <a:prstGeom prst="rect">
            <a:avLst/>
          </a:prstGeom>
          <a:gradFill flip="none" rotWithShape="1"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  <a:tileRect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z="1400"/>
          </a:p>
        </p:txBody>
      </p:sp>
      <p:pic>
        <p:nvPicPr>
          <p:cNvPr id="8194" name="图片 2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1675210" y="142875"/>
            <a:ext cx="7468790" cy="390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1198" y="210741"/>
            <a:ext cx="2813912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三年级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458" name="Rectangle 2"/>
          <p:cNvSpPr>
            <a:spLocks noGrp="1"/>
          </p:cNvSpPr>
          <p:nvPr/>
        </p:nvSpPr>
        <p:spPr>
          <a:xfrm>
            <a:off x="1533328" y="947228"/>
            <a:ext cx="2751296" cy="8572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68580" tIns="34290" rIns="68580" bIns="34290" anchor="ctr"/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3200" b="1" i="0" u="none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3000" dirty="0"/>
              <a:t>       </a:t>
            </a:r>
            <a:r>
              <a:rPr lang="zh-CN" altLang="en-US" sz="3000" dirty="0">
                <a:solidFill>
                  <a:schemeClr val="tx1"/>
                </a:solidFill>
                <a:latin typeface="Times New Roman" panose="02020603050405020304" pitchFamily="18" charset="0"/>
              </a:rPr>
              <a:t>L</a:t>
            </a:r>
            <a:r>
              <a:rPr lang="en-US" altLang="x-none" sz="3000" dirty="0" err="1">
                <a:solidFill>
                  <a:schemeClr val="tx1"/>
                </a:solidFill>
                <a:latin typeface="Times New Roman" panose="02020603050405020304" pitchFamily="18" charset="0"/>
              </a:rPr>
              <a:t>et’s</a:t>
            </a:r>
            <a:r>
              <a:rPr lang="en-US" altLang="x-none" sz="3000" dirty="0">
                <a:solidFill>
                  <a:schemeClr val="tx1"/>
                </a:solidFill>
                <a:latin typeface="Times New Roman" panose="02020603050405020304" pitchFamily="18" charset="0"/>
              </a:rPr>
              <a:t> </a:t>
            </a:r>
            <a:r>
              <a:rPr lang="en-US" altLang="x-none" sz="3000" dirty="0">
                <a:solidFill>
                  <a:schemeClr val="tx1"/>
                </a:solidFill>
                <a:latin typeface="Times New Roman" panose="02020603050405020304" pitchFamily="18" charset="0"/>
              </a:rPr>
              <a:t>read </a:t>
            </a:r>
            <a:endParaRPr lang="en-US" altLang="x-none" sz="3000" dirty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19459" name="文本占位符 19458"/>
          <p:cNvSpPr/>
          <p:nvPr/>
        </p:nvSpPr>
        <p:spPr>
          <a:xfrm>
            <a:off x="2089785" y="1934527"/>
            <a:ext cx="4552950" cy="2267903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/>
          <a:lstStyle>
            <a:lvl1pPr marL="342900" lvl="0" indent="-3429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1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1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1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1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1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1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spcBef>
                <a:spcPts val="0"/>
              </a:spcBef>
              <a:buNone/>
            </a:pPr>
            <a:r>
              <a:rPr lang="en-US" altLang="x-none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1</a:t>
            </a:r>
            <a:r>
              <a:rPr lang="en-US" altLang="zh-CN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. </a:t>
            </a:r>
            <a:r>
              <a:rPr lang="en-US" altLang="x-none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Read </a:t>
            </a:r>
            <a:r>
              <a:rPr lang="en-US" altLang="x-none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the text in groups.</a:t>
            </a:r>
            <a:endParaRPr lang="en-US" altLang="x-none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    小组内朗读课文。</a:t>
            </a:r>
            <a:endParaRPr lang="zh-CN" altLang="en-US" b="1" dirty="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spcBef>
                <a:spcPts val="0"/>
              </a:spcBef>
              <a:buNone/>
            </a:pPr>
            <a:r>
              <a:rPr lang="en-US" altLang="x-none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2</a:t>
            </a:r>
            <a:r>
              <a:rPr lang="en-US" altLang="zh-CN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. </a:t>
            </a:r>
            <a:r>
              <a:rPr lang="en-US" altLang="x-none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Role </a:t>
            </a:r>
            <a:r>
              <a:rPr lang="en-US" altLang="x-none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the text with the partner.</a:t>
            </a:r>
            <a:endParaRPr lang="en-US" altLang="x-none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    对子分角色读。</a:t>
            </a:r>
            <a:endParaRPr lang="zh-CN" altLang="en-US" b="1" dirty="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4"/>
          <p:cNvSpPr>
            <a:spLocks noChangeArrowheads="1"/>
          </p:cNvSpPr>
          <p:nvPr/>
        </p:nvSpPr>
        <p:spPr bwMode="auto">
          <a:xfrm>
            <a:off x="-2" y="128709"/>
            <a:ext cx="9144000" cy="391339"/>
          </a:xfrm>
          <a:prstGeom prst="rect">
            <a:avLst/>
          </a:prstGeom>
          <a:gradFill flip="none" rotWithShape="1"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  <a:tileRect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z="1400"/>
          </a:p>
        </p:txBody>
      </p:sp>
      <p:pic>
        <p:nvPicPr>
          <p:cNvPr id="8194" name="图片 2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1675210" y="142875"/>
            <a:ext cx="7468790" cy="390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1198" y="210741"/>
            <a:ext cx="2813912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三年级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410" name="Rectangle 2"/>
          <p:cNvSpPr>
            <a:spLocks noGrp="1"/>
          </p:cNvSpPr>
          <p:nvPr/>
        </p:nvSpPr>
        <p:spPr>
          <a:xfrm>
            <a:off x="3078956" y="1557338"/>
            <a:ext cx="2986088" cy="202882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68580" tIns="34290" rIns="68580" bIns="34290" anchor="ctr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en-US" altLang="zh-CN" sz="6000" b="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ea typeface="经典繁行书" charset="-122"/>
              </a:rPr>
              <a:t>Act out!</a:t>
            </a:r>
            <a:r>
              <a:rPr lang="zh-CN" altLang="en-US" sz="6000" b="0" dirty="0">
                <a:solidFill>
                  <a:schemeClr val="tx1"/>
                </a:solidFill>
                <a:latin typeface="Times New Roman" panose="02020603050405020304" pitchFamily="18" charset="0"/>
                <a:ea typeface="经典繁行书" charset="-122"/>
              </a:rPr>
              <a:t> </a:t>
            </a:r>
            <a:endParaRPr lang="en-US" altLang="zh-CN" sz="6000" b="0" dirty="0">
              <a:solidFill>
                <a:schemeClr val="tx1"/>
              </a:solidFill>
              <a:latin typeface="Times New Roman" panose="02020603050405020304" pitchFamily="18" charset="0"/>
              <a:ea typeface="经典繁行书" charset="-122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4"/>
          <p:cNvSpPr>
            <a:spLocks noChangeArrowheads="1"/>
          </p:cNvSpPr>
          <p:nvPr/>
        </p:nvSpPr>
        <p:spPr bwMode="auto">
          <a:xfrm>
            <a:off x="-2" y="128709"/>
            <a:ext cx="9144000" cy="391339"/>
          </a:xfrm>
          <a:prstGeom prst="rect">
            <a:avLst/>
          </a:prstGeom>
          <a:gradFill flip="none" rotWithShape="1"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  <a:tileRect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z="1400"/>
          </a:p>
        </p:txBody>
      </p:sp>
      <p:pic>
        <p:nvPicPr>
          <p:cNvPr id="8194" name="图片 2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1675210" y="142875"/>
            <a:ext cx="7468790" cy="390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1198" y="210741"/>
            <a:ext cx="2813912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三年级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434" name="AutoShape 2"/>
          <p:cNvSpPr/>
          <p:nvPr/>
        </p:nvSpPr>
        <p:spPr>
          <a:xfrm>
            <a:off x="7244239" y="825818"/>
            <a:ext cx="1943100" cy="646510"/>
          </a:xfrm>
          <a:prstGeom prst="wedgeRoundRectCallout">
            <a:avLst>
              <a:gd name="adj1" fmla="val -47205"/>
              <a:gd name="adj2" fmla="val 195082"/>
              <a:gd name="adj3" fmla="val 16667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lIns="68580" tIns="34290" rIns="68580" bIns="34290" anchor="ctr"/>
          <a:lstStyle/>
          <a:p>
            <a:pPr algn="ctr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8435" name="AutoShape 3"/>
          <p:cNvSpPr/>
          <p:nvPr/>
        </p:nvSpPr>
        <p:spPr>
          <a:xfrm>
            <a:off x="5043012" y="915829"/>
            <a:ext cx="2284571" cy="637223"/>
          </a:xfrm>
          <a:prstGeom prst="wedgeRoundRectCallout">
            <a:avLst>
              <a:gd name="adj1" fmla="val 18772"/>
              <a:gd name="adj2" fmla="val 197159"/>
              <a:gd name="adj3" fmla="val 16667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lIns="68580" tIns="34290" rIns="68580" bIns="34290" anchor="ctr"/>
          <a:lstStyle/>
          <a:p>
            <a:pPr algn="ctr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8436" name="AutoShape 4"/>
          <p:cNvSpPr/>
          <p:nvPr/>
        </p:nvSpPr>
        <p:spPr>
          <a:xfrm>
            <a:off x="3408998" y="1646396"/>
            <a:ext cx="2089785" cy="485775"/>
          </a:xfrm>
          <a:prstGeom prst="wedgeRectCallout">
            <a:avLst>
              <a:gd name="adj1" fmla="val -48883"/>
              <a:gd name="adj2" fmla="val 117843"/>
            </a:avLst>
          </a:prstGeom>
          <a:solidFill>
            <a:srgbClr val="FFFF66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lIns="68580" tIns="34290" rIns="68580" bIns="34290" anchor="ctr"/>
          <a:lstStyle/>
          <a:p>
            <a:pPr algn="ctr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8437" name="AutoShape 5"/>
          <p:cNvSpPr/>
          <p:nvPr/>
        </p:nvSpPr>
        <p:spPr>
          <a:xfrm>
            <a:off x="2211229" y="810578"/>
            <a:ext cx="2518410" cy="811054"/>
          </a:xfrm>
          <a:prstGeom prst="wedgeRectCallout">
            <a:avLst>
              <a:gd name="adj1" fmla="val -46046"/>
              <a:gd name="adj2" fmla="val 135056"/>
            </a:avLst>
          </a:prstGeom>
          <a:solidFill>
            <a:srgbClr val="FFFF66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lIns="68580" tIns="34290" rIns="68580" bIns="34290" anchor="ctr"/>
          <a:lstStyle/>
          <a:p>
            <a:pPr algn="ctr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8438" name="AutoShape 6"/>
          <p:cNvSpPr/>
          <p:nvPr/>
        </p:nvSpPr>
        <p:spPr>
          <a:xfrm>
            <a:off x="1240155" y="1646396"/>
            <a:ext cx="1996440" cy="438150"/>
          </a:xfrm>
          <a:prstGeom prst="wedgeRectCallout">
            <a:avLst>
              <a:gd name="adj1" fmla="val -3721"/>
              <a:gd name="adj2" fmla="val 144891"/>
            </a:avLst>
          </a:prstGeom>
          <a:solidFill>
            <a:srgbClr val="FFFF66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lIns="68580" tIns="34290" rIns="68580" bIns="34290" anchor="ctr"/>
          <a:lstStyle/>
          <a:p>
            <a:pPr algn="ctr"/>
            <a:endParaRPr lang="zh-CN" altLang="en-US" dirty="0">
              <a:latin typeface="Arial" panose="020B0604020202020204" pitchFamily="34" charset="0"/>
            </a:endParaRPr>
          </a:p>
        </p:txBody>
      </p:sp>
      <p:pic>
        <p:nvPicPr>
          <p:cNvPr id="18439" name="Picture 7" descr="amy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54982" y="2294097"/>
            <a:ext cx="2130266" cy="2316956"/>
          </a:xfrm>
          <a:prstGeom prst="ellipse">
            <a:avLst/>
          </a:prstGeom>
          <a:noFill/>
          <a:ln w="9525">
            <a:noFill/>
          </a:ln>
        </p:spPr>
      </p:pic>
      <p:pic>
        <p:nvPicPr>
          <p:cNvPr id="18440" name="Picture 8" descr="大明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06002" y="2453164"/>
            <a:ext cx="1997869" cy="2245519"/>
          </a:xfrm>
          <a:prstGeom prst="ellipse">
            <a:avLst/>
          </a:prstGeom>
          <a:noFill/>
          <a:ln w="9525">
            <a:noFill/>
          </a:ln>
        </p:spPr>
      </p:pic>
      <p:sp>
        <p:nvSpPr>
          <p:cNvPr id="19465" name="Text Box 9"/>
          <p:cNvSpPr txBox="1"/>
          <p:nvPr/>
        </p:nvSpPr>
        <p:spPr>
          <a:xfrm>
            <a:off x="1293257" y="1656398"/>
            <a:ext cx="1889522" cy="437674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r>
              <a:rPr lang="zh-CN" altLang="en-US" sz="2100" b="1" dirty="0"/>
              <a:t> </a:t>
            </a:r>
            <a:r>
              <a:rPr lang="zh-CN" altLang="en-US" sz="2400" b="1" dirty="0">
                <a:latin typeface="Times New Roman" panose="02020603050405020304" pitchFamily="18" charset="0"/>
              </a:rPr>
              <a:t>go to the zoo</a:t>
            </a:r>
            <a:endParaRPr lang="zh-CN" altLang="en-US" sz="2400" b="1" dirty="0">
              <a:latin typeface="Times New Roman" panose="02020603050405020304" pitchFamily="18" charset="0"/>
            </a:endParaRPr>
          </a:p>
        </p:txBody>
      </p:sp>
      <p:sp>
        <p:nvSpPr>
          <p:cNvPr id="19466" name="Text Box 10"/>
          <p:cNvSpPr txBox="1"/>
          <p:nvPr/>
        </p:nvSpPr>
        <p:spPr>
          <a:xfrm>
            <a:off x="2278381" y="810578"/>
            <a:ext cx="2383631" cy="807244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latin typeface="Times New Roman" panose="02020603050405020304" pitchFamily="18" charset="0"/>
              </a:rPr>
              <a:t>see lions, tigers and pandas</a:t>
            </a:r>
            <a:endParaRPr lang="zh-CN" altLang="en-US" sz="2400" b="1" dirty="0">
              <a:latin typeface="Times New Roman" panose="02020603050405020304" pitchFamily="18" charset="0"/>
            </a:endParaRPr>
          </a:p>
        </p:txBody>
      </p:sp>
      <p:sp>
        <p:nvSpPr>
          <p:cNvPr id="19467" name="Text Box 11"/>
          <p:cNvSpPr txBox="1"/>
          <p:nvPr/>
        </p:nvSpPr>
        <p:spPr>
          <a:xfrm>
            <a:off x="3114199" y="1668780"/>
            <a:ext cx="2678906" cy="437674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r>
              <a:rPr lang="zh-CN" altLang="en-US" sz="1500" b="1" dirty="0"/>
              <a:t>        </a:t>
            </a:r>
            <a:r>
              <a:rPr lang="zh-CN" altLang="en-US" sz="2400" b="1" dirty="0">
                <a:latin typeface="Times New Roman" panose="02020603050405020304" pitchFamily="18" charset="0"/>
              </a:rPr>
              <a:t>go with Sam</a:t>
            </a:r>
            <a:endParaRPr lang="zh-CN" altLang="en-US" sz="2400" b="1" dirty="0">
              <a:latin typeface="Times New Roman" panose="02020603050405020304" pitchFamily="18" charset="0"/>
            </a:endParaRPr>
          </a:p>
        </p:txBody>
      </p:sp>
      <p:sp>
        <p:nvSpPr>
          <p:cNvPr id="19468" name="Text Box 12"/>
          <p:cNvSpPr txBox="1"/>
          <p:nvPr/>
        </p:nvSpPr>
        <p:spPr>
          <a:xfrm>
            <a:off x="5043012" y="999173"/>
            <a:ext cx="2509361" cy="437674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400" b="1" dirty="0">
                <a:latin typeface="Times New Roman" panose="02020603050405020304" pitchFamily="18" charset="0"/>
              </a:rPr>
              <a:t>visit his grandpa</a:t>
            </a:r>
            <a:endParaRPr lang="zh-CN" altLang="en-US" sz="2400" b="1" dirty="0">
              <a:latin typeface="Times New Roman" panose="02020603050405020304" pitchFamily="18" charset="0"/>
            </a:endParaRPr>
          </a:p>
        </p:txBody>
      </p:sp>
      <p:sp>
        <p:nvSpPr>
          <p:cNvPr id="19469" name="Text Box 13"/>
          <p:cNvSpPr txBox="1"/>
          <p:nvPr/>
        </p:nvSpPr>
        <p:spPr>
          <a:xfrm>
            <a:off x="7461409" y="745808"/>
            <a:ext cx="1682591" cy="807244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latin typeface="Times New Roman" panose="02020603050405020304" pitchFamily="18" charset="0"/>
              </a:rPr>
              <a:t>in the countryside</a:t>
            </a:r>
            <a:endParaRPr lang="zh-CN" altLang="en-US" sz="2100" b="1" dirty="0"/>
          </a:p>
        </p:txBody>
      </p:sp>
      <p:sp>
        <p:nvSpPr>
          <p:cNvPr id="19470" name="AutoShape 14"/>
          <p:cNvSpPr/>
          <p:nvPr/>
        </p:nvSpPr>
        <p:spPr>
          <a:xfrm>
            <a:off x="5820014" y="1763078"/>
            <a:ext cx="2115740" cy="369094"/>
          </a:xfrm>
          <a:prstGeom prst="wedgeRoundRectCallout">
            <a:avLst>
              <a:gd name="adj1" fmla="val -19285"/>
              <a:gd name="adj2" fmla="val 144451"/>
              <a:gd name="adj3" fmla="val 16667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lIns="68580" tIns="34290" rIns="68580" bIns="34290" anchor="ctr"/>
          <a:lstStyle/>
          <a:p>
            <a:pPr algn="ctr"/>
            <a:r>
              <a:rPr lang="zh-CN" altLang="en-US" sz="2400" b="1" dirty="0">
                <a:latin typeface="Times New Roman" panose="02020603050405020304" pitchFamily="18" charset="0"/>
              </a:rPr>
              <a:t>see lots of pigs</a:t>
            </a:r>
            <a:endParaRPr lang="zh-CN" altLang="en-US" sz="2100" b="1" dirty="0"/>
          </a:p>
        </p:txBody>
      </p:sp>
      <p:sp>
        <p:nvSpPr>
          <p:cNvPr id="18447" name="Text Box 15"/>
          <p:cNvSpPr txBox="1"/>
          <p:nvPr/>
        </p:nvSpPr>
        <p:spPr>
          <a:xfrm>
            <a:off x="716757" y="4611053"/>
            <a:ext cx="2244566" cy="48387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700" b="1" dirty="0">
                <a:latin typeface="Times New Roman" panose="02020603050405020304" pitchFamily="18" charset="0"/>
              </a:rPr>
              <a:t>Amy </a:t>
            </a:r>
            <a:r>
              <a:rPr lang="zh-CN" altLang="en-US" sz="27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will</a:t>
            </a:r>
            <a:r>
              <a:rPr lang="zh-CN" altLang="en-US" sz="2700" b="1" dirty="0">
                <a:latin typeface="Times New Roman" panose="02020603050405020304" pitchFamily="18" charset="0"/>
              </a:rPr>
              <a:t>...</a:t>
            </a:r>
            <a:endParaRPr lang="zh-CN" altLang="en-US" sz="2700" b="1" dirty="0">
              <a:latin typeface="Times New Roman" panose="02020603050405020304" pitchFamily="18" charset="0"/>
            </a:endParaRPr>
          </a:p>
        </p:txBody>
      </p:sp>
      <p:sp>
        <p:nvSpPr>
          <p:cNvPr id="18448" name="Text Box 16"/>
          <p:cNvSpPr txBox="1"/>
          <p:nvPr/>
        </p:nvSpPr>
        <p:spPr>
          <a:xfrm>
            <a:off x="4443413" y="4611053"/>
            <a:ext cx="2339340" cy="48387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700" b="1" dirty="0">
                <a:latin typeface="Times New Roman" panose="02020603050405020304" pitchFamily="18" charset="0"/>
              </a:rPr>
              <a:t>Daming </a:t>
            </a:r>
            <a:r>
              <a:rPr lang="zh-CN" altLang="en-US" sz="27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will </a:t>
            </a:r>
            <a:r>
              <a:rPr lang="zh-CN" altLang="en-US" sz="2700" b="1" dirty="0">
                <a:latin typeface="Times New Roman" panose="02020603050405020304" pitchFamily="18" charset="0"/>
              </a:rPr>
              <a:t>...</a:t>
            </a:r>
            <a:endParaRPr lang="zh-CN" altLang="en-US" sz="2700" b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94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94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94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94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94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94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5" grpId="0" bldLvl="0"/>
      <p:bldP spid="19466" grpId="0" bldLvl="0"/>
      <p:bldP spid="19467" grpId="0" bldLvl="0"/>
      <p:bldP spid="19468" grpId="0" bldLvl="0"/>
      <p:bldP spid="19469" grpId="0" bldLvl="0"/>
      <p:bldP spid="19470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4"/>
          <p:cNvSpPr>
            <a:spLocks noChangeArrowheads="1"/>
          </p:cNvSpPr>
          <p:nvPr/>
        </p:nvSpPr>
        <p:spPr bwMode="auto">
          <a:xfrm>
            <a:off x="-2" y="128709"/>
            <a:ext cx="9144000" cy="391339"/>
          </a:xfrm>
          <a:prstGeom prst="rect">
            <a:avLst/>
          </a:prstGeom>
          <a:gradFill flip="none" rotWithShape="1"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  <a:tileRect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z="1400"/>
          </a:p>
        </p:txBody>
      </p:sp>
      <p:pic>
        <p:nvPicPr>
          <p:cNvPr id="8194" name="图片 2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1675210" y="142875"/>
            <a:ext cx="7468790" cy="390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1198" y="210741"/>
            <a:ext cx="2813912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三年级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矩形 9"/>
          <p:cNvSpPr/>
          <p:nvPr/>
        </p:nvSpPr>
        <p:spPr>
          <a:xfrm>
            <a:off x="2382" y="688182"/>
            <a:ext cx="1254919" cy="413147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ctr"/>
          <a:lstStyle/>
          <a:p>
            <a:pPr algn="ctr"/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协作交流</a:t>
            </a:r>
            <a:endParaRPr lang="zh-CN" altLang="en-US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1506" name="标题 21505"/>
          <p:cNvSpPr>
            <a:spLocks noGrp="1"/>
          </p:cNvSpPr>
          <p:nvPr/>
        </p:nvSpPr>
        <p:spPr>
          <a:xfrm>
            <a:off x="1902619" y="779621"/>
            <a:ext cx="5065871" cy="617220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ctr"/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3200" b="1" i="0" u="none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dirty="0">
                <a:solidFill>
                  <a:schemeClr val="tx1"/>
                </a:solidFill>
                <a:latin typeface="Times New Roman" panose="02020603050405020304" pitchFamily="18" charset="0"/>
              </a:rPr>
              <a:t>What will Mis Han  do this weekend?</a:t>
            </a:r>
            <a:endParaRPr lang="zh-CN" altLang="en-US" dirty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21507" name="文本框 21506"/>
          <p:cNvSpPr txBox="1"/>
          <p:nvPr/>
        </p:nvSpPr>
        <p:spPr>
          <a:xfrm>
            <a:off x="2487930" y="1311117"/>
            <a:ext cx="3943350" cy="622459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3600" dirty="0"/>
              <a:t> </a:t>
            </a:r>
            <a:r>
              <a:rPr lang="zh-CN" altLang="en-US" sz="3600" dirty="0">
                <a:latin typeface="Times New Roman" panose="02020603050405020304" pitchFamily="18" charset="0"/>
              </a:rPr>
              <a:t>She will... </a:t>
            </a:r>
            <a:r>
              <a:rPr lang="en-US" altLang="zh-CN" sz="3600" dirty="0">
                <a:latin typeface="Times New Roman" panose="02020603050405020304" pitchFamily="18" charset="0"/>
              </a:rPr>
              <a:t>.</a:t>
            </a:r>
            <a:endParaRPr lang="en-US" altLang="zh-CN" sz="3600" dirty="0">
              <a:latin typeface="Times New Roman" panose="02020603050405020304" pitchFamily="18" charset="0"/>
            </a:endParaRPr>
          </a:p>
        </p:txBody>
      </p:sp>
      <p:pic>
        <p:nvPicPr>
          <p:cNvPr id="21508" name="图片 21507"/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flipH="1">
            <a:off x="7008019" y="3394948"/>
            <a:ext cx="1496616" cy="140374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509" name="图片 21508"/>
          <p:cNvPicPr>
            <a:picLocks noChangeAspect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530090" y="3903821"/>
            <a:ext cx="2181225" cy="1134666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512" name="图片 21511" descr="P1020686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606982" y="2075736"/>
            <a:ext cx="3698081" cy="2722959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15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4"/>
          <p:cNvSpPr>
            <a:spLocks noChangeArrowheads="1"/>
          </p:cNvSpPr>
          <p:nvPr/>
        </p:nvSpPr>
        <p:spPr bwMode="auto">
          <a:xfrm>
            <a:off x="-2" y="128709"/>
            <a:ext cx="9144000" cy="391339"/>
          </a:xfrm>
          <a:prstGeom prst="rect">
            <a:avLst/>
          </a:prstGeom>
          <a:gradFill flip="none" rotWithShape="1"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  <a:tileRect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z="1400"/>
          </a:p>
        </p:txBody>
      </p:sp>
      <p:pic>
        <p:nvPicPr>
          <p:cNvPr id="8194" name="图片 2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1675210" y="142875"/>
            <a:ext cx="7468790" cy="390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1198" y="210741"/>
            <a:ext cx="2813912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三年级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530" name="矩形 22529"/>
          <p:cNvSpPr>
            <a:spLocks noGrp="1"/>
          </p:cNvSpPr>
          <p:nvPr/>
        </p:nvSpPr>
        <p:spPr>
          <a:xfrm>
            <a:off x="1435894" y="687229"/>
            <a:ext cx="6172200" cy="8572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68580" tIns="34290" rIns="68580" bIns="34290" anchor="ctr"/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3200" b="1" u="none" kern="1200" baseline="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sz="3000" dirty="0">
                <a:solidFill>
                  <a:schemeClr val="tx1"/>
                </a:solidFill>
                <a:latin typeface="Times New Roman" panose="02020603050405020304" pitchFamily="18" charset="0"/>
              </a:rPr>
              <a:t>What will Mis Han do this weekend?</a:t>
            </a:r>
            <a:endParaRPr lang="zh-CN" altLang="en-US" sz="3000" dirty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22531" name="文本框 22530"/>
          <p:cNvSpPr txBox="1"/>
          <p:nvPr/>
        </p:nvSpPr>
        <p:spPr>
          <a:xfrm>
            <a:off x="1295401" y="1441133"/>
            <a:ext cx="1943576" cy="622459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68580" tIns="34290" rIns="68580" bIns="34290" anchor="t">
            <a:spAutoFit/>
          </a:bodyPr>
          <a:lstStyle/>
          <a:p>
            <a:pPr algn="l"/>
            <a:r>
              <a:rPr lang="zh-CN" altLang="en-US" sz="3600" dirty="0"/>
              <a:t> </a:t>
            </a:r>
            <a:r>
              <a:rPr lang="zh-CN" altLang="en-US" sz="30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She will...</a:t>
            </a:r>
            <a:endParaRPr lang="zh-CN" altLang="en-US" sz="30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pic>
        <p:nvPicPr>
          <p:cNvPr id="22532" name="图片 22531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>
          <a:xfrm>
            <a:off x="3772853" y="3342323"/>
            <a:ext cx="2236470" cy="16097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2533" name="图片 22532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1295400" y="2395062"/>
            <a:ext cx="2178844" cy="1634014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2535" name="图片 22534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6206014" y="2138839"/>
            <a:ext cx="2298859" cy="214693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2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25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5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4"/>
          <p:cNvSpPr>
            <a:spLocks noChangeArrowheads="1"/>
          </p:cNvSpPr>
          <p:nvPr/>
        </p:nvSpPr>
        <p:spPr bwMode="auto">
          <a:xfrm>
            <a:off x="-2" y="128709"/>
            <a:ext cx="9144000" cy="391339"/>
          </a:xfrm>
          <a:prstGeom prst="rect">
            <a:avLst/>
          </a:prstGeom>
          <a:gradFill flip="none" rotWithShape="1"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  <a:tileRect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z="1400"/>
          </a:p>
        </p:txBody>
      </p:sp>
      <p:pic>
        <p:nvPicPr>
          <p:cNvPr id="8194" name="图片 2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1675210" y="142875"/>
            <a:ext cx="7468790" cy="390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1198" y="210741"/>
            <a:ext cx="2813912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三年级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5602" name="Picture 10" descr="707"/>
          <p:cNvPicPr>
            <a:picLocks noChangeAspect="1"/>
          </p:cNvPicPr>
          <p:nvPr/>
        </p:nvPicPr>
        <p:blipFill>
          <a:blip r:embed="rId3" cstate="email">
            <a:lum bright="-20001" contrast="40000"/>
          </a:blip>
          <a:stretch>
            <a:fillRect/>
          </a:stretch>
        </p:blipFill>
        <p:spPr>
          <a:xfrm>
            <a:off x="6004560" y="2419350"/>
            <a:ext cx="2500313" cy="253269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5603" name="图片 3" descr="basketball1.pn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3188018" y="2419351"/>
            <a:ext cx="1883569" cy="2558891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604" name="矩形 6"/>
          <p:cNvSpPr/>
          <p:nvPr/>
        </p:nvSpPr>
        <p:spPr>
          <a:xfrm>
            <a:off x="2083594" y="2592944"/>
            <a:ext cx="1458516" cy="1897856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r>
              <a:rPr lang="en-US" altLang="x-none" sz="12000" b="1" dirty="0">
                <a:effectLst>
                  <a:outerShdw blurRad="38100" dist="38100" dir="2700000">
                    <a:srgbClr val="FFFFFF"/>
                  </a:outerShdw>
                </a:effectLst>
              </a:rPr>
              <a:t>×</a:t>
            </a:r>
            <a:endParaRPr lang="en-US" altLang="x-none" sz="12000" b="1" dirty="0">
              <a:effectLst>
                <a:outerShdw blurRad="38100" dist="38100" dir="2700000">
                  <a:srgbClr val="FFFFFF"/>
                </a:outerShdw>
              </a:effectLst>
            </a:endParaRPr>
          </a:p>
        </p:txBody>
      </p:sp>
      <p:sp>
        <p:nvSpPr>
          <p:cNvPr id="25606" name="Rectangle 7"/>
          <p:cNvSpPr/>
          <p:nvPr/>
        </p:nvSpPr>
        <p:spPr>
          <a:xfrm>
            <a:off x="1359694" y="656273"/>
            <a:ext cx="5539740" cy="622459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r>
              <a:rPr lang="en-US" altLang="x-none" sz="3600" b="1" dirty="0">
                <a:latin typeface="Times New Roman" panose="02020603050405020304" pitchFamily="18" charset="0"/>
              </a:rPr>
              <a:t>This weekend, will you …?</a:t>
            </a:r>
            <a:endParaRPr lang="en-US" altLang="x-none" sz="3600" b="1" dirty="0">
              <a:latin typeface="Times New Roman" panose="02020603050405020304" pitchFamily="18" charset="0"/>
            </a:endParaRPr>
          </a:p>
        </p:txBody>
      </p:sp>
      <p:sp>
        <p:nvSpPr>
          <p:cNvPr id="25607" name="Rectangle 8"/>
          <p:cNvSpPr/>
          <p:nvPr/>
        </p:nvSpPr>
        <p:spPr>
          <a:xfrm>
            <a:off x="1359694" y="1157527"/>
            <a:ext cx="2753915" cy="1730216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en-US" altLang="x-none" sz="3600" b="1" dirty="0">
                <a:latin typeface="Times New Roman" panose="02020603050405020304" pitchFamily="18" charset="0"/>
              </a:rPr>
              <a:t>Yes, I will. </a:t>
            </a:r>
            <a:endParaRPr lang="en-US" altLang="x-none" sz="3600" b="1" dirty="0">
              <a:latin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en-US" altLang="x-none" sz="3600" b="1" dirty="0">
                <a:latin typeface="Times New Roman" panose="02020603050405020304" pitchFamily="18" charset="0"/>
              </a:rPr>
              <a:t>No, I won’t.</a:t>
            </a:r>
            <a:endParaRPr lang="en-US" altLang="x-none" sz="3600" b="1" dirty="0">
              <a:latin typeface="Times New Roman" panose="02020603050405020304" pitchFamily="18" charset="0"/>
            </a:endParaRPr>
          </a:p>
        </p:txBody>
      </p:sp>
      <p:sp>
        <p:nvSpPr>
          <p:cNvPr id="2" name="矩形 7"/>
          <p:cNvSpPr/>
          <p:nvPr/>
        </p:nvSpPr>
        <p:spPr>
          <a:xfrm>
            <a:off x="4995862" y="2215039"/>
            <a:ext cx="1423988" cy="2145983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13500" b="1" dirty="0">
                <a:effectLst>
                  <a:outerShdw blurRad="38100" dist="38100" dir="2700000">
                    <a:srgbClr val="FFFFFF"/>
                  </a:outerShdw>
                </a:effectLst>
                <a:latin typeface="Arial Unicode MS" pitchFamily="2" charset="-122"/>
                <a:ea typeface="Arial Unicode MS" pitchFamily="2" charset="-122"/>
              </a:rPr>
              <a:t>√</a:t>
            </a:r>
            <a:endParaRPr lang="zh-CN" altLang="en-US" sz="13500" b="1" dirty="0">
              <a:effectLst>
                <a:outerShdw blurRad="38100" dist="38100" dir="2700000">
                  <a:srgbClr val="FFFFFF"/>
                </a:outerShdw>
              </a:effectLst>
              <a:latin typeface="Arial Unicode MS" pitchFamily="2" charset="-122"/>
              <a:ea typeface="Arial Unicode MS" pitchFamily="2" charset="-122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4"/>
          <p:cNvSpPr>
            <a:spLocks noChangeArrowheads="1"/>
          </p:cNvSpPr>
          <p:nvPr/>
        </p:nvSpPr>
        <p:spPr bwMode="auto">
          <a:xfrm>
            <a:off x="-2" y="128709"/>
            <a:ext cx="9144000" cy="391339"/>
          </a:xfrm>
          <a:prstGeom prst="rect">
            <a:avLst/>
          </a:prstGeom>
          <a:gradFill flip="none" rotWithShape="1"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  <a:tileRect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z="1400"/>
          </a:p>
        </p:txBody>
      </p:sp>
      <p:pic>
        <p:nvPicPr>
          <p:cNvPr id="8194" name="图片 2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1675210" y="142875"/>
            <a:ext cx="7468790" cy="390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1198" y="210741"/>
            <a:ext cx="2813912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三年级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" name="组合 1"/>
          <p:cNvGrpSpPr/>
          <p:nvPr/>
        </p:nvGrpSpPr>
        <p:grpSpPr>
          <a:xfrm>
            <a:off x="1675924" y="2472690"/>
            <a:ext cx="2952750" cy="2500789"/>
            <a:chOff x="0" y="0"/>
            <a:chExt cx="6638" cy="5737"/>
          </a:xfrm>
        </p:grpSpPr>
        <p:pic>
          <p:nvPicPr>
            <p:cNvPr id="3" name="Picture 5" descr="702"/>
            <p:cNvPicPr>
              <a:picLocks noChangeAspect="1"/>
            </p:cNvPicPr>
            <p:nvPr/>
          </p:nvPicPr>
          <p:blipFill>
            <a:blip r:embed="rId3" cstate="email">
              <a:lum bright="-20001" contrast="40000"/>
            </a:blip>
            <a:srcRect/>
            <a:stretch>
              <a:fillRect/>
            </a:stretch>
          </p:blipFill>
          <p:spPr>
            <a:xfrm>
              <a:off x="0" y="0"/>
              <a:ext cx="6638" cy="573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" name="文本框 3"/>
            <p:cNvSpPr txBox="1"/>
            <p:nvPr/>
          </p:nvSpPr>
          <p:spPr>
            <a:xfrm>
              <a:off x="1190" y="567"/>
              <a:ext cx="5217" cy="95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r>
                <a:rPr lang="zh-CN" altLang="en-US" sz="2100" b="1" dirty="0">
                  <a:latin typeface="Times New Roman" panose="02020603050405020304" pitchFamily="18" charset="0"/>
                </a:rPr>
                <a:t>play with his car</a:t>
              </a:r>
              <a:endParaRPr lang="zh-CN" altLang="en-US" sz="2100" b="1" dirty="0"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5006816" y="2433161"/>
            <a:ext cx="3591878" cy="2480310"/>
            <a:chOff x="0" y="0"/>
            <a:chExt cx="7860" cy="5737"/>
          </a:xfrm>
        </p:grpSpPr>
        <p:pic>
          <p:nvPicPr>
            <p:cNvPr id="6" name="Picture 2"/>
            <p:cNvPicPr>
              <a:picLocks noChangeAspect="1"/>
            </p:cNvPicPr>
            <p:nvPr/>
          </p:nvPicPr>
          <p:blipFill>
            <a:blip r:embed="rId4" cstate="email">
              <a:lum bright="-29999" contrast="40000"/>
            </a:blip>
            <a:srcRect/>
            <a:stretch>
              <a:fillRect/>
            </a:stretch>
          </p:blipFill>
          <p:spPr>
            <a:xfrm>
              <a:off x="0" y="0"/>
              <a:ext cx="7860" cy="573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7" name="文本框 6"/>
            <p:cNvSpPr txBox="1"/>
            <p:nvPr/>
          </p:nvSpPr>
          <p:spPr>
            <a:xfrm>
              <a:off x="1325" y="618"/>
              <a:ext cx="5267" cy="96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r>
                <a:rPr lang="zh-CN" altLang="en-US" sz="2100" b="1" dirty="0">
                  <a:latin typeface="Times New Roman" panose="02020603050405020304" pitchFamily="18" charset="0"/>
                </a:rPr>
                <a:t>play with his train</a:t>
              </a:r>
              <a:endParaRPr lang="zh-CN" altLang="en-US" sz="2100" b="1" dirty="0">
                <a:latin typeface="Times New Roman" panose="02020603050405020304" pitchFamily="18" charset="0"/>
              </a:endParaRPr>
            </a:p>
          </p:txBody>
        </p:sp>
      </p:grpSp>
      <p:sp>
        <p:nvSpPr>
          <p:cNvPr id="8" name="矩形 6"/>
          <p:cNvSpPr/>
          <p:nvPr/>
        </p:nvSpPr>
        <p:spPr>
          <a:xfrm>
            <a:off x="1675448" y="2715578"/>
            <a:ext cx="1257776" cy="1915001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r>
              <a:rPr lang="en-US" altLang="x-none" sz="12000" b="1" dirty="0">
                <a:effectLst>
                  <a:outerShdw blurRad="38100" dist="38100" dir="2700000">
                    <a:srgbClr val="FFFFFF"/>
                  </a:outerShdw>
                </a:effectLst>
              </a:rPr>
              <a:t>×</a:t>
            </a:r>
            <a:endParaRPr lang="en-US" altLang="x-none" sz="12000" b="1" dirty="0">
              <a:effectLst>
                <a:outerShdw blurRad="38100" dist="38100" dir="2700000">
                  <a:srgbClr val="FFFFFF"/>
                </a:outerShdw>
              </a:effectLst>
            </a:endParaRPr>
          </a:p>
        </p:txBody>
      </p:sp>
      <p:sp>
        <p:nvSpPr>
          <p:cNvPr id="9" name="矩形 7"/>
          <p:cNvSpPr/>
          <p:nvPr/>
        </p:nvSpPr>
        <p:spPr>
          <a:xfrm>
            <a:off x="6946583" y="2649855"/>
            <a:ext cx="1723549" cy="2145983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13500" b="1" dirty="0">
                <a:effectLst>
                  <a:outerShdw blurRad="38100" dist="38100" dir="2700000">
                    <a:srgbClr val="FFFFFF"/>
                  </a:outerShdw>
                </a:effectLst>
                <a:latin typeface="Arial Unicode MS" pitchFamily="2" charset="-122"/>
                <a:ea typeface="Arial Unicode MS" pitchFamily="2" charset="-122"/>
              </a:rPr>
              <a:t>√</a:t>
            </a:r>
            <a:endParaRPr lang="zh-CN" altLang="en-US" sz="13500" b="1" dirty="0">
              <a:effectLst>
                <a:outerShdw blurRad="38100" dist="38100" dir="2700000">
                  <a:srgbClr val="FFFFFF"/>
                </a:outerShdw>
              </a:effectLst>
              <a:latin typeface="Arial Unicode MS" pitchFamily="2" charset="-122"/>
              <a:ea typeface="Arial Unicode MS" pitchFamily="2" charset="-122"/>
            </a:endParaRPr>
          </a:p>
        </p:txBody>
      </p:sp>
      <p:sp>
        <p:nvSpPr>
          <p:cNvPr id="10" name="Rectangle 7"/>
          <p:cNvSpPr/>
          <p:nvPr/>
        </p:nvSpPr>
        <p:spPr>
          <a:xfrm>
            <a:off x="2032874" y="631508"/>
            <a:ext cx="4913709" cy="526256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r>
              <a:rPr lang="en-US" altLang="x-none" sz="3000" b="1" dirty="0">
                <a:latin typeface="Times New Roman" panose="02020603050405020304" pitchFamily="18" charset="0"/>
              </a:rPr>
              <a:t>This weekend, will you …?</a:t>
            </a:r>
            <a:endParaRPr lang="en-US" altLang="x-none" sz="3000" b="1" dirty="0">
              <a:latin typeface="Times New Roman" panose="02020603050405020304" pitchFamily="18" charset="0"/>
            </a:endParaRPr>
          </a:p>
        </p:txBody>
      </p:sp>
      <p:sp>
        <p:nvSpPr>
          <p:cNvPr id="11" name="Rectangle 8"/>
          <p:cNvSpPr/>
          <p:nvPr/>
        </p:nvSpPr>
        <p:spPr>
          <a:xfrm>
            <a:off x="2032874" y="1180550"/>
            <a:ext cx="2753915" cy="1212056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x-none" sz="3000" b="1" dirty="0">
                <a:latin typeface="Times New Roman" panose="02020603050405020304" pitchFamily="18" charset="0"/>
              </a:rPr>
              <a:t>Yes, I will. </a:t>
            </a:r>
            <a:endParaRPr lang="en-US" altLang="x-none" sz="3000" b="1" dirty="0"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en-US" altLang="x-none" sz="3000" b="1" dirty="0">
                <a:latin typeface="Times New Roman" panose="02020603050405020304" pitchFamily="18" charset="0"/>
              </a:rPr>
              <a:t>No, I won’t.</a:t>
            </a:r>
            <a:endParaRPr lang="en-US" altLang="x-none" sz="3000" b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4"/>
          <p:cNvSpPr>
            <a:spLocks noChangeArrowheads="1"/>
          </p:cNvSpPr>
          <p:nvPr/>
        </p:nvSpPr>
        <p:spPr bwMode="auto">
          <a:xfrm>
            <a:off x="-2" y="128709"/>
            <a:ext cx="9144000" cy="391339"/>
          </a:xfrm>
          <a:prstGeom prst="rect">
            <a:avLst/>
          </a:prstGeom>
          <a:gradFill flip="none" rotWithShape="1"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  <a:tileRect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z="1400"/>
          </a:p>
        </p:txBody>
      </p:sp>
      <p:pic>
        <p:nvPicPr>
          <p:cNvPr id="8194" name="图片 2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1675210" y="142875"/>
            <a:ext cx="7468790" cy="390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1198" y="210741"/>
            <a:ext cx="2813912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三年级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9698" name="Picture 2" descr="D:\备课\二年级\二年级上学期 第三册\金太阳二上课件\Module6\listen.jpg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>
          <a:xfrm>
            <a:off x="5031581" y="2720340"/>
            <a:ext cx="3271838" cy="230600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矩形 6"/>
          <p:cNvSpPr/>
          <p:nvPr/>
        </p:nvSpPr>
        <p:spPr>
          <a:xfrm>
            <a:off x="1319213" y="1959293"/>
            <a:ext cx="750094" cy="1915716"/>
          </a:xfrm>
          <a:prstGeom prst="rect">
            <a:avLst/>
          </a:prstGeom>
        </p:spPr>
        <p:txBody>
          <a:bodyPr lIns="68580" tIns="34290" rIns="68580" bIns="34290">
            <a:spAutoFit/>
          </a:bodyPr>
          <a:lstStyle/>
          <a:p>
            <a:r>
              <a:rPr lang="en-US" altLang="zh-CN" sz="12000" b="1">
                <a:effectLst>
                  <a:outerShdw blurRad="38100" dist="38100" dir="2700000">
                    <a:srgbClr val="C0C0C0"/>
                  </a:outerShdw>
                </a:effectLst>
              </a:rPr>
              <a:t>×</a:t>
            </a:r>
            <a:endParaRPr lang="en-US" altLang="zh-CN" sz="12000" b="1">
              <a:effectLst>
                <a:outerShdw blurRad="38100" dist="38100" dir="2700000">
                  <a:srgbClr val="C0C0C0"/>
                </a:outerShdw>
              </a:effectLst>
            </a:endParaRPr>
          </a:p>
        </p:txBody>
      </p:sp>
      <p:sp>
        <p:nvSpPr>
          <p:cNvPr id="8" name="矩形 7"/>
          <p:cNvSpPr/>
          <p:nvPr/>
        </p:nvSpPr>
        <p:spPr>
          <a:xfrm>
            <a:off x="5926932" y="1337787"/>
            <a:ext cx="2250281" cy="2126456"/>
          </a:xfrm>
          <a:prstGeom prst="rect">
            <a:avLst/>
          </a:prstGeom>
        </p:spPr>
        <p:txBody>
          <a:bodyPr lIns="68580" tIns="34290" rIns="68580" bIns="34290">
            <a:spAutoFit/>
          </a:bodyPr>
          <a:lstStyle/>
          <a:p>
            <a:pPr>
              <a:defRPr/>
            </a:pPr>
            <a:r>
              <a:rPr lang="zh-CN" altLang="en-US" sz="135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2" charset="-122"/>
                <a:ea typeface="Arial Unicode MS" pitchFamily="2" charset="-122"/>
                <a:cs typeface="Arial Unicode MS" pitchFamily="2" charset="-122"/>
              </a:rPr>
              <a:t>√</a:t>
            </a:r>
            <a:endParaRPr lang="zh-CN" altLang="en-US" sz="135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Unicode MS" pitchFamily="2" charset="-122"/>
              <a:ea typeface="Arial Unicode MS" pitchFamily="2" charset="-122"/>
              <a:cs typeface="Arial Unicode MS" pitchFamily="2" charset="-122"/>
            </a:endParaRPr>
          </a:p>
        </p:txBody>
      </p:sp>
      <p:pic>
        <p:nvPicPr>
          <p:cNvPr id="29701" name="图片 3" descr="basketball1 (1).pn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1932622" y="2975134"/>
            <a:ext cx="2610803" cy="2051209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9703" name="矩形 29702"/>
          <p:cNvSpPr/>
          <p:nvPr/>
        </p:nvSpPr>
        <p:spPr>
          <a:xfrm>
            <a:off x="1932385" y="550069"/>
            <a:ext cx="4913709" cy="526256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r>
              <a:rPr lang="en-US" altLang="zh-CN" sz="3000" b="1">
                <a:latin typeface="Times New Roman" panose="02020603050405020304" pitchFamily="18" charset="0"/>
              </a:rPr>
              <a:t>This weekend, will you …?</a:t>
            </a:r>
            <a:endParaRPr lang="en-US" altLang="zh-CN" sz="3000" b="1">
              <a:latin typeface="Times New Roman" panose="02020603050405020304" pitchFamily="18" charset="0"/>
            </a:endParaRPr>
          </a:p>
        </p:txBody>
      </p:sp>
      <p:sp>
        <p:nvSpPr>
          <p:cNvPr id="29704" name="矩形 29703"/>
          <p:cNvSpPr/>
          <p:nvPr/>
        </p:nvSpPr>
        <p:spPr>
          <a:xfrm>
            <a:off x="1939529" y="1076088"/>
            <a:ext cx="2753915" cy="1212056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en-US" altLang="zh-CN" sz="3000" b="1">
                <a:latin typeface="Times New Roman" panose="02020603050405020304" pitchFamily="18" charset="0"/>
              </a:rPr>
              <a:t>Yes, I will. </a:t>
            </a:r>
            <a:endParaRPr lang="en-US" altLang="zh-CN" sz="3000" b="1"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en-US" altLang="zh-CN" sz="3000" b="1">
                <a:latin typeface="Times New Roman" panose="02020603050405020304" pitchFamily="18" charset="0"/>
              </a:rPr>
              <a:t>No, I won’t.</a:t>
            </a:r>
            <a:endParaRPr lang="en-US" altLang="zh-CN" sz="3000" b="1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4"/>
          <p:cNvSpPr>
            <a:spLocks noChangeArrowheads="1"/>
          </p:cNvSpPr>
          <p:nvPr/>
        </p:nvSpPr>
        <p:spPr bwMode="auto">
          <a:xfrm>
            <a:off x="-2" y="128709"/>
            <a:ext cx="9144000" cy="391339"/>
          </a:xfrm>
          <a:prstGeom prst="rect">
            <a:avLst/>
          </a:prstGeom>
          <a:gradFill flip="none" rotWithShape="1"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  <a:tileRect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z="1400"/>
          </a:p>
        </p:txBody>
      </p:sp>
      <p:pic>
        <p:nvPicPr>
          <p:cNvPr id="8194" name="图片 2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1675210" y="142875"/>
            <a:ext cx="7468790" cy="390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1198" y="210741"/>
            <a:ext cx="2813912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三年级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18" name="图片 13317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>
          <a:xfrm>
            <a:off x="128588" y="1224439"/>
            <a:ext cx="3129439" cy="1765935"/>
          </a:xfrm>
          <a:prstGeom prst="ellipse">
            <a:avLst/>
          </a:prstGeom>
          <a:noFill/>
          <a:ln w="9525">
            <a:noFill/>
          </a:ln>
        </p:spPr>
      </p:pic>
      <p:pic>
        <p:nvPicPr>
          <p:cNvPr id="13319" name="图片 13318" descr="panda1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6481763" y="1101566"/>
            <a:ext cx="2416016" cy="1711643"/>
          </a:xfrm>
          <a:prstGeom prst="ellipse">
            <a:avLst/>
          </a:prstGeom>
          <a:noFill/>
          <a:ln w="9525">
            <a:noFill/>
          </a:ln>
        </p:spPr>
      </p:pic>
      <p:pic>
        <p:nvPicPr>
          <p:cNvPr id="14352" name="图片 14351" descr="giraffe"/>
          <p:cNvPicPr>
            <a:picLocks noChangeAspect="1"/>
          </p:cNvPicPr>
          <p:nvPr/>
        </p:nvPicPr>
        <p:blipFill>
          <a:blip r:embed="rId5" cstate="email"/>
          <a:srcRect/>
          <a:stretch>
            <a:fillRect/>
          </a:stretch>
        </p:blipFill>
        <p:spPr>
          <a:xfrm>
            <a:off x="3344227" y="758666"/>
            <a:ext cx="2862263" cy="2231708"/>
          </a:xfrm>
          <a:prstGeom prst="roundRect">
            <a:avLst/>
          </a:prstGeom>
          <a:noFill/>
          <a:ln w="9525">
            <a:noFill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6" cstate="email"/>
          <a:srcRect/>
          <a:stretch>
            <a:fillRect/>
          </a:stretch>
        </p:blipFill>
        <p:spPr>
          <a:xfrm>
            <a:off x="1584484" y="3120867"/>
            <a:ext cx="2632234" cy="1939766"/>
          </a:xfrm>
          <a:prstGeom prst="round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7" cstate="email"/>
          <a:stretch>
            <a:fillRect/>
          </a:stretch>
        </p:blipFill>
        <p:spPr>
          <a:xfrm>
            <a:off x="6112669" y="3120867"/>
            <a:ext cx="2245995" cy="1854041"/>
          </a:xfrm>
          <a:prstGeom prst="roundRect">
            <a:avLst/>
          </a:prstGeom>
        </p:spPr>
      </p:pic>
      <p:sp>
        <p:nvSpPr>
          <p:cNvPr id="2" name="矩形 9"/>
          <p:cNvSpPr/>
          <p:nvPr/>
        </p:nvSpPr>
        <p:spPr>
          <a:xfrm>
            <a:off x="2382" y="688182"/>
            <a:ext cx="1254919" cy="413147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ctr"/>
          <a:lstStyle/>
          <a:p>
            <a:pPr algn="ctr"/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创设情境</a:t>
            </a:r>
            <a:endParaRPr lang="zh-CN" altLang="en-US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3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3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3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3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4"/>
          <p:cNvSpPr>
            <a:spLocks noChangeArrowheads="1"/>
          </p:cNvSpPr>
          <p:nvPr/>
        </p:nvSpPr>
        <p:spPr bwMode="auto">
          <a:xfrm>
            <a:off x="-2" y="128709"/>
            <a:ext cx="9144000" cy="391339"/>
          </a:xfrm>
          <a:prstGeom prst="rect">
            <a:avLst/>
          </a:prstGeom>
          <a:gradFill flip="none" rotWithShape="1"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  <a:tileRect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z="1400"/>
          </a:p>
        </p:txBody>
      </p:sp>
      <p:pic>
        <p:nvPicPr>
          <p:cNvPr id="8194" name="图片 2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1675210" y="142875"/>
            <a:ext cx="7468790" cy="390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1198" y="210741"/>
            <a:ext cx="2813912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三年级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1594961" y="1760220"/>
            <a:ext cx="5698808" cy="7001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4100">
                <a:latin typeface="Times New Roman" panose="02020603050405020304" pitchFamily="18" charset="0"/>
              </a:rPr>
              <a:t>Talk about your weekend!</a:t>
            </a:r>
            <a:endParaRPr lang="en-US" altLang="zh-CN" sz="4100">
              <a:latin typeface="Times New Roman" panose="02020603050405020304" pitchFamily="18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6737033" y="2907506"/>
            <a:ext cx="1758315" cy="1758315"/>
          </a:xfrm>
          <a:prstGeom prst="ellipse">
            <a:avLst/>
          </a:prstGeo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4"/>
          <p:cNvSpPr>
            <a:spLocks noChangeArrowheads="1"/>
          </p:cNvSpPr>
          <p:nvPr/>
        </p:nvSpPr>
        <p:spPr bwMode="auto">
          <a:xfrm>
            <a:off x="-2" y="128709"/>
            <a:ext cx="9144000" cy="391339"/>
          </a:xfrm>
          <a:prstGeom prst="rect">
            <a:avLst/>
          </a:prstGeom>
          <a:gradFill flip="none" rotWithShape="1"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  <a:tileRect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z="1400"/>
          </a:p>
        </p:txBody>
      </p:sp>
      <p:pic>
        <p:nvPicPr>
          <p:cNvPr id="8194" name="图片 2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1675210" y="142875"/>
            <a:ext cx="7468790" cy="390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1198" y="210741"/>
            <a:ext cx="2813912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三年级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0" name="文本框 99"/>
          <p:cNvSpPr txBox="1"/>
          <p:nvPr/>
        </p:nvSpPr>
        <p:spPr>
          <a:xfrm>
            <a:off x="1435894" y="1374458"/>
            <a:ext cx="6270308" cy="622459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cs typeface="宋体" panose="02010600030101010101" pitchFamily="2" charset="-122"/>
              </a:rPr>
              <a:t>W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hat will you do this weekend?</a:t>
            </a:r>
            <a:endParaRPr lang="zh-CN" altLang="en-US" sz="3600">
              <a:latin typeface="Times New Roman" panose="02020603050405020304" pitchFamily="18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6623685" y="3385661"/>
            <a:ext cx="2363629" cy="1588770"/>
          </a:xfrm>
          <a:prstGeom prst="round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0" y="3485674"/>
            <a:ext cx="2129314" cy="1419701"/>
          </a:xfrm>
          <a:prstGeom prst="ellipse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1855946" y="2593181"/>
            <a:ext cx="1724978" cy="258603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3869055" y="3473291"/>
            <a:ext cx="2575560" cy="1625918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4"/>
          <p:cNvSpPr>
            <a:spLocks noChangeArrowheads="1"/>
          </p:cNvSpPr>
          <p:nvPr/>
        </p:nvSpPr>
        <p:spPr bwMode="auto">
          <a:xfrm>
            <a:off x="-2" y="128709"/>
            <a:ext cx="9144000" cy="391339"/>
          </a:xfrm>
          <a:prstGeom prst="rect">
            <a:avLst/>
          </a:prstGeom>
          <a:gradFill flip="none" rotWithShape="1"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  <a:tileRect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z="1400"/>
          </a:p>
        </p:txBody>
      </p:sp>
      <p:pic>
        <p:nvPicPr>
          <p:cNvPr id="8194" name="图片 2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1675210" y="142875"/>
            <a:ext cx="7468790" cy="390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1198" y="210741"/>
            <a:ext cx="2813912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三年级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290" name="矩形 8"/>
          <p:cNvSpPr/>
          <p:nvPr/>
        </p:nvSpPr>
        <p:spPr>
          <a:xfrm>
            <a:off x="2382" y="688182"/>
            <a:ext cx="1254919" cy="413147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ctr"/>
          <a:lstStyle/>
          <a:p>
            <a:pPr algn="ctr"/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总结提高</a:t>
            </a:r>
            <a:endParaRPr lang="zh-CN" altLang="en-US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9699" name="文本占位符 29698"/>
          <p:cNvSpPr>
            <a:spLocks noGrp="1"/>
          </p:cNvSpPr>
          <p:nvPr/>
        </p:nvSpPr>
        <p:spPr>
          <a:xfrm>
            <a:off x="239554" y="1606868"/>
            <a:ext cx="4557236" cy="2743200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/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will</a:t>
            </a:r>
            <a:endParaRPr lang="en-US" altLang="zh-CN" sz="36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I’ll = I will</a:t>
            </a:r>
            <a:endParaRPr lang="en-US" altLang="zh-CN" sz="36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We’ll =We will</a:t>
            </a:r>
            <a:endParaRPr lang="en-US" altLang="zh-CN" sz="36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won’t = will not</a:t>
            </a:r>
            <a:endParaRPr lang="en-US" altLang="zh-CN" sz="36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4869656" y="1888808"/>
            <a:ext cx="3936683" cy="1730216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indent="200025">
              <a:lnSpc>
                <a:spcPct val="150000"/>
              </a:lnSpc>
            </a:pPr>
            <a:r>
              <a:rPr lang="en-US" altLang="zh-CN" sz="3600" dirty="0">
                <a:latin typeface="Times New Roman" panose="02020603050405020304" pitchFamily="18" charset="0"/>
                <a:cs typeface="宋体" panose="02010600030101010101" pitchFamily="2" charset="-122"/>
              </a:rPr>
              <a:t>Where will you go?            </a:t>
            </a:r>
            <a:endParaRPr lang="en-US" altLang="zh-CN" sz="3600" dirty="0">
              <a:latin typeface="Times New Roman" panose="02020603050405020304" pitchFamily="18" charset="0"/>
              <a:cs typeface="宋体" panose="02010600030101010101" pitchFamily="2" charset="-122"/>
            </a:endParaRPr>
          </a:p>
          <a:p>
            <a:pPr indent="200025">
              <a:lnSpc>
                <a:spcPct val="150000"/>
              </a:lnSpc>
            </a:pPr>
            <a:r>
              <a:rPr lang="en-US" altLang="zh-CN" sz="3600" dirty="0">
                <a:latin typeface="Times New Roman" panose="02020603050405020304" pitchFamily="18" charset="0"/>
                <a:cs typeface="宋体" panose="02010600030101010101" pitchFamily="2" charset="-122"/>
              </a:rPr>
              <a:t>  We</a:t>
            </a:r>
            <a:r>
              <a:rPr lang="en-US" altLang="zh-CN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600" dirty="0">
                <a:latin typeface="Times New Roman" panose="02020603050405020304" pitchFamily="18" charset="0"/>
                <a:cs typeface="宋体" panose="02010600030101010101" pitchFamily="2" charset="-122"/>
              </a:rPr>
              <a:t> </a:t>
            </a:r>
            <a:r>
              <a:rPr lang="en-US" altLang="zh-CN" sz="3600" dirty="0" err="1">
                <a:latin typeface="Times New Roman" panose="02020603050405020304" pitchFamily="18" charset="0"/>
                <a:cs typeface="宋体" panose="02010600030101010101" pitchFamily="2" charset="-122"/>
              </a:rPr>
              <a:t>ll</a:t>
            </a:r>
            <a:r>
              <a:rPr lang="en-US" altLang="zh-CN" sz="3600" dirty="0">
                <a:latin typeface="Times New Roman" panose="02020603050405020304" pitchFamily="18" charset="0"/>
                <a:cs typeface="宋体" panose="02010600030101010101" pitchFamily="2" charset="-122"/>
              </a:rPr>
              <a:t> go to ... .</a:t>
            </a:r>
            <a:endParaRPr lang="zh-CN" altLang="en-US" sz="36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6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6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699" grpId="0"/>
      <p:bldP spid="100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4"/>
          <p:cNvSpPr>
            <a:spLocks noChangeArrowheads="1"/>
          </p:cNvSpPr>
          <p:nvPr/>
        </p:nvSpPr>
        <p:spPr bwMode="auto">
          <a:xfrm>
            <a:off x="-2" y="128709"/>
            <a:ext cx="9144000" cy="391339"/>
          </a:xfrm>
          <a:prstGeom prst="rect">
            <a:avLst/>
          </a:prstGeom>
          <a:gradFill flip="none" rotWithShape="1"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  <a:tileRect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z="1400"/>
          </a:p>
        </p:txBody>
      </p:sp>
      <p:pic>
        <p:nvPicPr>
          <p:cNvPr id="8194" name="图片 2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1675210" y="142875"/>
            <a:ext cx="7468790" cy="390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1198" y="210741"/>
            <a:ext cx="2813912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三年级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0" name="文本框 99"/>
          <p:cNvSpPr txBox="1"/>
          <p:nvPr/>
        </p:nvSpPr>
        <p:spPr>
          <a:xfrm>
            <a:off x="1193482" y="876776"/>
            <a:ext cx="7493318" cy="3854901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410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宋体" panose="02010600030101010101" pitchFamily="2" charset="-122"/>
              </a:rPr>
              <a:t>Homework</a:t>
            </a:r>
            <a:endParaRPr lang="en-US" altLang="zh-CN" sz="4100" dirty="0">
              <a:solidFill>
                <a:srgbClr val="000000"/>
              </a:solidFill>
              <a:latin typeface="Times New Roman" panose="02020603050405020304" pitchFamily="18" charset="0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4100" dirty="0">
                <a:solidFill>
                  <a:srgbClr val="000000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1. Listen to the tape recorder.</a:t>
            </a:r>
            <a:endParaRPr lang="en-US" altLang="zh-CN" sz="4100" dirty="0">
              <a:solidFill>
                <a:srgbClr val="000000"/>
              </a:solidFill>
              <a:latin typeface="Times New Roman" panose="02020603050405020304" pitchFamily="18" charset="0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4100" dirty="0">
                <a:solidFill>
                  <a:srgbClr val="000000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2</a:t>
            </a:r>
            <a:r>
              <a:rPr lang="en-US" altLang="zh-CN" sz="4100" dirty="0">
                <a:solidFill>
                  <a:srgbClr val="000000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. Free </a:t>
            </a:r>
            <a:r>
              <a:rPr lang="en-US" altLang="zh-CN" sz="4100" dirty="0">
                <a:solidFill>
                  <a:srgbClr val="000000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talk with your parents.</a:t>
            </a:r>
            <a:endParaRPr lang="en-US" altLang="zh-CN" sz="4100" dirty="0">
              <a:solidFill>
                <a:srgbClr val="000000"/>
              </a:solidFill>
              <a:latin typeface="Times New Roman" panose="02020603050405020304" pitchFamily="18" charset="0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4100" dirty="0">
                <a:solidFill>
                  <a:srgbClr val="000000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What will you do this weekend?</a:t>
            </a:r>
            <a:endParaRPr lang="zh-CN" altLang="en-US" sz="41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4"/>
          <p:cNvSpPr>
            <a:spLocks noChangeArrowheads="1"/>
          </p:cNvSpPr>
          <p:nvPr/>
        </p:nvSpPr>
        <p:spPr bwMode="auto">
          <a:xfrm>
            <a:off x="-2" y="128709"/>
            <a:ext cx="9144000" cy="391339"/>
          </a:xfrm>
          <a:prstGeom prst="rect">
            <a:avLst/>
          </a:prstGeom>
          <a:gradFill flip="none" rotWithShape="1"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  <a:tileRect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z="1400"/>
          </a:p>
        </p:txBody>
      </p:sp>
      <p:pic>
        <p:nvPicPr>
          <p:cNvPr id="8194" name="图片 2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1675210" y="142875"/>
            <a:ext cx="7468790" cy="390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1198" y="210741"/>
            <a:ext cx="2813912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三年级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361" name="图片 14360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790224" y="833438"/>
            <a:ext cx="2285524" cy="1714500"/>
          </a:xfrm>
          <a:prstGeom prst="ellipse">
            <a:avLst/>
          </a:prstGeom>
          <a:noFill/>
          <a:ln w="9525">
            <a:noFill/>
          </a:ln>
        </p:spPr>
      </p:pic>
      <p:pic>
        <p:nvPicPr>
          <p:cNvPr id="14345" name="图片 14344" descr="do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5099209" y="619125"/>
            <a:ext cx="2678430" cy="2142649"/>
          </a:xfrm>
          <a:prstGeom prst="ellipse">
            <a:avLst/>
          </a:prstGeom>
          <a:noFill/>
          <a:ln w="9525">
            <a:noFill/>
          </a:ln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5" cstate="email"/>
          <a:srcRect/>
          <a:stretch>
            <a:fillRect/>
          </a:stretch>
        </p:blipFill>
        <p:spPr>
          <a:xfrm>
            <a:off x="1326832" y="2761774"/>
            <a:ext cx="2982278" cy="2126456"/>
          </a:xfrm>
          <a:prstGeom prst="round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5173980" y="3004662"/>
            <a:ext cx="2828449" cy="1883569"/>
          </a:xfrm>
          <a:prstGeom prst="ellipse">
            <a:avLst/>
          </a:prstGeo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3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3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3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3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4"/>
          <p:cNvSpPr>
            <a:spLocks noChangeArrowheads="1"/>
          </p:cNvSpPr>
          <p:nvPr/>
        </p:nvSpPr>
        <p:spPr bwMode="auto">
          <a:xfrm>
            <a:off x="-2" y="128709"/>
            <a:ext cx="9144000" cy="391339"/>
          </a:xfrm>
          <a:prstGeom prst="rect">
            <a:avLst/>
          </a:prstGeom>
          <a:gradFill flip="none" rotWithShape="1"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  <a:tileRect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z="1400"/>
          </a:p>
        </p:txBody>
      </p:sp>
      <p:pic>
        <p:nvPicPr>
          <p:cNvPr id="8194" name="图片 2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1675210" y="142875"/>
            <a:ext cx="7468790" cy="390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1198" y="210741"/>
            <a:ext cx="2813912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三年级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0" name="文本框 99"/>
          <p:cNvSpPr txBox="1"/>
          <p:nvPr/>
        </p:nvSpPr>
        <p:spPr>
          <a:xfrm>
            <a:off x="1255396" y="2384584"/>
            <a:ext cx="5138261" cy="622459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600" dirty="0">
                <a:solidFill>
                  <a:srgbClr val="000000"/>
                </a:solidFill>
                <a:latin typeface="Times New Roman" panose="02020603050405020304" pitchFamily="18" charset="0"/>
                <a:cs typeface="宋体" panose="02010600030101010101" pitchFamily="2" charset="-122"/>
              </a:rPr>
              <a:t>Where can you see them ?</a:t>
            </a:r>
            <a:endParaRPr lang="zh-CN" altLang="en-US" sz="3600" dirty="0">
              <a:latin typeface="Times New Roman" panose="02020603050405020304" pitchFamily="18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7072313" y="774859"/>
            <a:ext cx="1675924" cy="1991678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4"/>
          <p:cNvSpPr>
            <a:spLocks noChangeArrowheads="1"/>
          </p:cNvSpPr>
          <p:nvPr/>
        </p:nvSpPr>
        <p:spPr bwMode="auto">
          <a:xfrm>
            <a:off x="-2" y="128709"/>
            <a:ext cx="9144000" cy="391339"/>
          </a:xfrm>
          <a:prstGeom prst="rect">
            <a:avLst/>
          </a:prstGeom>
          <a:gradFill flip="none" rotWithShape="1"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  <a:tileRect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z="1400"/>
          </a:p>
        </p:txBody>
      </p:sp>
      <p:pic>
        <p:nvPicPr>
          <p:cNvPr id="8194" name="图片 2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1675210" y="142875"/>
            <a:ext cx="7468790" cy="390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1198" y="210741"/>
            <a:ext cx="2813912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三年级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 cstate="email"/>
          <a:srcRect r="-825" b="-587"/>
          <a:stretch>
            <a:fillRect/>
          </a:stretch>
        </p:blipFill>
        <p:spPr>
          <a:xfrm>
            <a:off x="378619" y="888206"/>
            <a:ext cx="4191000" cy="3912870"/>
          </a:xfrm>
          <a:prstGeom prst="round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4661535" y="2671286"/>
            <a:ext cx="4308634" cy="70019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4100" b="1" dirty="0">
                <a:solidFill>
                  <a:srgbClr val="FF0000"/>
                </a:solidFill>
                <a:latin typeface="Times New Roman" panose="02020603050405020304" pitchFamily="18" charset="0"/>
                <a:cs typeface="宋体" panose="02010600030101010101" pitchFamily="2" charset="-122"/>
              </a:rPr>
              <a:t>We</a:t>
            </a:r>
            <a:r>
              <a:rPr lang="en-US" altLang="zh-CN" sz="4100" b="1" dirty="0">
                <a:solidFill>
                  <a:srgbClr val="FF0000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’</a:t>
            </a:r>
            <a:r>
              <a:rPr lang="en-US" altLang="zh-CN" sz="4100" b="1" dirty="0">
                <a:solidFill>
                  <a:srgbClr val="FF0000"/>
                </a:solidFill>
                <a:latin typeface="Times New Roman" panose="02020603050405020304" pitchFamily="18" charset="0"/>
                <a:cs typeface="宋体" panose="02010600030101010101" pitchFamily="2" charset="-122"/>
              </a:rPr>
              <a:t>ll go to the zoo.</a:t>
            </a:r>
            <a:endParaRPr lang="en-US" altLang="zh-CN" sz="4100" b="1" dirty="0">
              <a:solidFill>
                <a:srgbClr val="FF0000"/>
              </a:solidFill>
              <a:latin typeface="Times New Roman" panose="02020603050405020304" pitchFamily="18" charset="0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4"/>
          <p:cNvSpPr>
            <a:spLocks noChangeArrowheads="1"/>
          </p:cNvSpPr>
          <p:nvPr/>
        </p:nvSpPr>
        <p:spPr bwMode="auto">
          <a:xfrm>
            <a:off x="-1" y="128709"/>
            <a:ext cx="9144000" cy="391339"/>
          </a:xfrm>
          <a:prstGeom prst="rect">
            <a:avLst/>
          </a:prstGeom>
          <a:gradFill flip="none" rotWithShape="1"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  <a:tileRect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z="1400"/>
          </a:p>
        </p:txBody>
      </p:sp>
      <p:pic>
        <p:nvPicPr>
          <p:cNvPr id="6146" name="图片 2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1675210" y="142875"/>
            <a:ext cx="7468790" cy="390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588224" y="210741"/>
            <a:ext cx="2906886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外语教学与研究出版社 三年级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6152" name="图片 28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18" name="矩形 8"/>
          <p:cNvSpPr/>
          <p:nvPr/>
        </p:nvSpPr>
        <p:spPr>
          <a:xfrm>
            <a:off x="2382" y="688182"/>
            <a:ext cx="1254919" cy="413147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ctr"/>
          <a:lstStyle/>
          <a:p>
            <a:pPr algn="ctr"/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启发思考</a:t>
            </a:r>
            <a:endParaRPr lang="zh-CN" altLang="en-US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9221" name="图片 9220" descr="118552007111213457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991077" y="1262539"/>
            <a:ext cx="3616166" cy="352520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0" name="文本框 99"/>
          <p:cNvSpPr txBox="1"/>
          <p:nvPr/>
        </p:nvSpPr>
        <p:spPr>
          <a:xfrm>
            <a:off x="5087779" y="2043589"/>
            <a:ext cx="4056221" cy="1730216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indent="200025">
              <a:lnSpc>
                <a:spcPct val="150000"/>
              </a:lnSpc>
            </a:pPr>
            <a:r>
              <a:rPr lang="en-US" altLang="zh-CN" sz="3600" dirty="0">
                <a:latin typeface="Times New Roman" panose="02020603050405020304" pitchFamily="18" charset="0"/>
                <a:cs typeface="宋体" panose="02010600030101010101" pitchFamily="2" charset="-122"/>
              </a:rPr>
              <a:t>Where will you go?            </a:t>
            </a:r>
            <a:endParaRPr lang="en-US" altLang="zh-CN" sz="3600" dirty="0">
              <a:latin typeface="Times New Roman" panose="02020603050405020304" pitchFamily="18" charset="0"/>
              <a:cs typeface="宋体" panose="02010600030101010101" pitchFamily="2" charset="-122"/>
            </a:endParaRPr>
          </a:p>
          <a:p>
            <a:pPr indent="200025">
              <a:lnSpc>
                <a:spcPct val="150000"/>
              </a:lnSpc>
            </a:pPr>
            <a:r>
              <a:rPr lang="en-US" altLang="zh-CN" sz="3600" dirty="0">
                <a:latin typeface="Times New Roman" panose="02020603050405020304" pitchFamily="18" charset="0"/>
                <a:cs typeface="宋体" panose="02010600030101010101" pitchFamily="2" charset="-122"/>
              </a:rPr>
              <a:t>We</a:t>
            </a:r>
            <a:r>
              <a:rPr lang="en-US" altLang="zh-CN" sz="3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600" dirty="0">
                <a:solidFill>
                  <a:srgbClr val="FF0000"/>
                </a:solidFill>
                <a:latin typeface="Times New Roman" panose="02020603050405020304" pitchFamily="18" charset="0"/>
                <a:cs typeface="宋体" panose="02010600030101010101" pitchFamily="2" charset="-122"/>
              </a:rPr>
              <a:t> </a:t>
            </a:r>
            <a:r>
              <a:rPr lang="en-US" altLang="zh-CN" sz="3600" dirty="0" err="1">
                <a:solidFill>
                  <a:srgbClr val="FF0000"/>
                </a:solidFill>
                <a:latin typeface="Times New Roman" panose="02020603050405020304" pitchFamily="18" charset="0"/>
                <a:cs typeface="宋体" panose="02010600030101010101" pitchFamily="2" charset="-122"/>
              </a:rPr>
              <a:t>ll</a:t>
            </a:r>
            <a:r>
              <a:rPr lang="en-US" altLang="zh-CN" sz="3600" dirty="0">
                <a:latin typeface="Times New Roman" panose="02020603050405020304" pitchFamily="18" charset="0"/>
                <a:cs typeface="宋体" panose="02010600030101010101" pitchFamily="2" charset="-122"/>
              </a:rPr>
              <a:t> go to ... .</a:t>
            </a:r>
            <a:endParaRPr lang="zh-CN" altLang="en-US" sz="36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4"/>
          <p:cNvSpPr>
            <a:spLocks noChangeArrowheads="1"/>
          </p:cNvSpPr>
          <p:nvPr/>
        </p:nvSpPr>
        <p:spPr bwMode="auto">
          <a:xfrm>
            <a:off x="-2" y="128709"/>
            <a:ext cx="9144000" cy="391339"/>
          </a:xfrm>
          <a:prstGeom prst="rect">
            <a:avLst/>
          </a:prstGeom>
          <a:gradFill flip="none" rotWithShape="1"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  <a:tileRect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z="1400"/>
          </a:p>
        </p:txBody>
      </p:sp>
      <p:pic>
        <p:nvPicPr>
          <p:cNvPr id="8194" name="图片 2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1675210" y="142875"/>
            <a:ext cx="7468790" cy="390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1198" y="210741"/>
            <a:ext cx="2813912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三年级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0967" name="图片 40966" descr="2009050416365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7733" y="1202531"/>
            <a:ext cx="3857625" cy="289369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0" name="文本框 99"/>
          <p:cNvSpPr txBox="1"/>
          <p:nvPr/>
        </p:nvSpPr>
        <p:spPr>
          <a:xfrm>
            <a:off x="5087779" y="2043589"/>
            <a:ext cx="3810000" cy="1730216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indent="200025">
              <a:lnSpc>
                <a:spcPct val="150000"/>
              </a:lnSpc>
            </a:pPr>
            <a:r>
              <a:rPr lang="en-US" altLang="zh-CN" sz="3600" dirty="0">
                <a:latin typeface="Times New Roman" panose="02020603050405020304" pitchFamily="18" charset="0"/>
                <a:cs typeface="宋体" panose="02010600030101010101" pitchFamily="2" charset="-122"/>
              </a:rPr>
              <a:t>Where will you go?            </a:t>
            </a:r>
            <a:endParaRPr lang="en-US" altLang="zh-CN" sz="3600" dirty="0">
              <a:latin typeface="Times New Roman" panose="02020603050405020304" pitchFamily="18" charset="0"/>
              <a:cs typeface="宋体" panose="02010600030101010101" pitchFamily="2" charset="-122"/>
            </a:endParaRPr>
          </a:p>
          <a:p>
            <a:pPr indent="200025">
              <a:lnSpc>
                <a:spcPct val="150000"/>
              </a:lnSpc>
            </a:pPr>
            <a:r>
              <a:rPr lang="en-US" altLang="zh-CN" sz="3600" dirty="0">
                <a:latin typeface="Times New Roman" panose="02020603050405020304" pitchFamily="18" charset="0"/>
                <a:cs typeface="宋体" panose="02010600030101010101" pitchFamily="2" charset="-122"/>
              </a:rPr>
              <a:t>We</a:t>
            </a:r>
            <a:r>
              <a:rPr lang="en-US" altLang="zh-CN" sz="3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600" dirty="0">
                <a:solidFill>
                  <a:srgbClr val="FF0000"/>
                </a:solidFill>
                <a:latin typeface="Times New Roman" panose="02020603050405020304" pitchFamily="18" charset="0"/>
                <a:cs typeface="宋体" panose="02010600030101010101" pitchFamily="2" charset="-122"/>
              </a:rPr>
              <a:t> </a:t>
            </a:r>
            <a:r>
              <a:rPr lang="en-US" altLang="zh-CN" sz="3600" dirty="0" err="1">
                <a:solidFill>
                  <a:srgbClr val="FF0000"/>
                </a:solidFill>
                <a:latin typeface="Times New Roman" panose="02020603050405020304" pitchFamily="18" charset="0"/>
                <a:cs typeface="宋体" panose="02010600030101010101" pitchFamily="2" charset="-122"/>
              </a:rPr>
              <a:t>ll</a:t>
            </a:r>
            <a:r>
              <a:rPr lang="en-US" altLang="zh-CN" sz="3600" dirty="0">
                <a:latin typeface="Times New Roman" panose="02020603050405020304" pitchFamily="18" charset="0"/>
                <a:cs typeface="宋体" panose="02010600030101010101" pitchFamily="2" charset="-122"/>
              </a:rPr>
              <a:t> go to ... .</a:t>
            </a:r>
            <a:endParaRPr lang="zh-CN" altLang="en-US" sz="36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4"/>
          <p:cNvSpPr>
            <a:spLocks noChangeArrowheads="1"/>
          </p:cNvSpPr>
          <p:nvPr/>
        </p:nvSpPr>
        <p:spPr bwMode="auto">
          <a:xfrm>
            <a:off x="-2" y="128709"/>
            <a:ext cx="9144000" cy="391339"/>
          </a:xfrm>
          <a:prstGeom prst="rect">
            <a:avLst/>
          </a:prstGeom>
          <a:gradFill flip="none" rotWithShape="1"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  <a:tileRect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z="1400"/>
          </a:p>
        </p:txBody>
      </p:sp>
      <p:pic>
        <p:nvPicPr>
          <p:cNvPr id="8194" name="图片 2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1675210" y="142875"/>
            <a:ext cx="7468790" cy="390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1198" y="210741"/>
            <a:ext cx="2813912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三年级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990" name="图片 41989" descr="p011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622698" y="1325642"/>
            <a:ext cx="4158853" cy="2970609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0" name="文本框 99"/>
          <p:cNvSpPr txBox="1"/>
          <p:nvPr/>
        </p:nvSpPr>
        <p:spPr>
          <a:xfrm>
            <a:off x="5087779" y="2043589"/>
            <a:ext cx="3810000" cy="1731243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indent="200025">
              <a:lnSpc>
                <a:spcPct val="150000"/>
              </a:lnSpc>
            </a:pPr>
            <a:r>
              <a:rPr lang="en-US" altLang="zh-CN" sz="3600" dirty="0">
                <a:latin typeface="Times New Roman" panose="02020603050405020304" pitchFamily="18" charset="0"/>
                <a:cs typeface="宋体" panose="02010600030101010101" pitchFamily="2" charset="-122"/>
              </a:rPr>
              <a:t>Where will you go?            </a:t>
            </a:r>
            <a:endParaRPr lang="en-US" altLang="zh-CN" sz="3600" dirty="0">
              <a:latin typeface="Times New Roman" panose="02020603050405020304" pitchFamily="18" charset="0"/>
              <a:cs typeface="宋体" panose="02010600030101010101" pitchFamily="2" charset="-122"/>
            </a:endParaRPr>
          </a:p>
          <a:p>
            <a:pPr indent="200025">
              <a:lnSpc>
                <a:spcPct val="150000"/>
              </a:lnSpc>
            </a:pPr>
            <a:r>
              <a:rPr lang="en-US" altLang="zh-CN" sz="3600" dirty="0">
                <a:latin typeface="Times New Roman" panose="02020603050405020304" pitchFamily="18" charset="0"/>
                <a:cs typeface="宋体" panose="02010600030101010101" pitchFamily="2" charset="-122"/>
              </a:rPr>
              <a:t>We</a:t>
            </a:r>
            <a:r>
              <a:rPr lang="en-US" altLang="zh-CN" sz="3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600" dirty="0">
                <a:solidFill>
                  <a:srgbClr val="FF0000"/>
                </a:solidFill>
                <a:latin typeface="Times New Roman" panose="02020603050405020304" pitchFamily="18" charset="0"/>
                <a:cs typeface="宋体" panose="02010600030101010101" pitchFamily="2" charset="-122"/>
              </a:rPr>
              <a:t> </a:t>
            </a:r>
            <a:r>
              <a:rPr lang="en-US" altLang="zh-CN" sz="3600" dirty="0" err="1">
                <a:solidFill>
                  <a:srgbClr val="FF0000"/>
                </a:solidFill>
                <a:latin typeface="Times New Roman" panose="02020603050405020304" pitchFamily="18" charset="0"/>
                <a:cs typeface="宋体" panose="02010600030101010101" pitchFamily="2" charset="-122"/>
              </a:rPr>
              <a:t>ll</a:t>
            </a:r>
            <a:r>
              <a:rPr lang="en-US" altLang="zh-CN" sz="3600" dirty="0">
                <a:latin typeface="Times New Roman" panose="02020603050405020304" pitchFamily="18" charset="0"/>
                <a:cs typeface="宋体" panose="02010600030101010101" pitchFamily="2" charset="-122"/>
              </a:rPr>
              <a:t> go to ... .</a:t>
            </a:r>
            <a:endParaRPr lang="zh-CN" altLang="en-US" sz="36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19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4"/>
          <p:cNvSpPr>
            <a:spLocks noChangeArrowheads="1"/>
          </p:cNvSpPr>
          <p:nvPr/>
        </p:nvSpPr>
        <p:spPr bwMode="auto">
          <a:xfrm>
            <a:off x="-2" y="128709"/>
            <a:ext cx="9144000" cy="391339"/>
          </a:xfrm>
          <a:prstGeom prst="rect">
            <a:avLst/>
          </a:prstGeom>
          <a:gradFill flip="none" rotWithShape="1"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  <a:tileRect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z="1400"/>
          </a:p>
        </p:txBody>
      </p:sp>
      <p:pic>
        <p:nvPicPr>
          <p:cNvPr id="8194" name="图片 2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1675210" y="142875"/>
            <a:ext cx="7468790" cy="390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1198" y="210741"/>
            <a:ext cx="2813912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三年级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42" name="矩形 11"/>
          <p:cNvSpPr/>
          <p:nvPr/>
        </p:nvSpPr>
        <p:spPr>
          <a:xfrm>
            <a:off x="40481" y="745332"/>
            <a:ext cx="1547813" cy="336947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ctr"/>
          <a:lstStyle/>
          <a:p>
            <a:pPr algn="ctr"/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自主或小组探究</a:t>
            </a:r>
            <a:endParaRPr lang="en-US" altLang="zh-CN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>
          <a:xfrm>
            <a:off x="5075873" y="2260759"/>
            <a:ext cx="3027045" cy="2034064"/>
          </a:xfrm>
          <a:prstGeom prst="round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 cstate="email"/>
          <a:srcRect/>
          <a:stretch>
            <a:fillRect/>
          </a:stretch>
        </p:blipFill>
        <p:spPr>
          <a:xfrm>
            <a:off x="1320642" y="2229803"/>
            <a:ext cx="2799874" cy="2065020"/>
          </a:xfrm>
          <a:prstGeom prst="round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831658" y="977265"/>
            <a:ext cx="6271260" cy="62245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3600" dirty="0">
                <a:latin typeface="Times New Roman" panose="02020603050405020304" pitchFamily="18" charset="0"/>
              </a:rPr>
              <a:t>What will they do this weekend?</a:t>
            </a:r>
            <a:endParaRPr lang="en-US" altLang="zh-CN" sz="36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PP_MARK_KEY" val="a0c35ebf-bdab-4751-8805-c2a4a78d6183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1855</Words>
  <Application>WPS 演示</Application>
  <PresentationFormat>全屏显示(16:9)</PresentationFormat>
  <Paragraphs>180</Paragraphs>
  <Slides>23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6" baseType="lpstr">
      <vt:lpstr>Arial</vt:lpstr>
      <vt:lpstr>宋体</vt:lpstr>
      <vt:lpstr>Wingdings</vt:lpstr>
      <vt:lpstr>Calibri Light</vt:lpstr>
      <vt:lpstr>Calibri</vt:lpstr>
      <vt:lpstr>Calibri</vt:lpstr>
      <vt:lpstr>微软雅黑</vt:lpstr>
      <vt:lpstr>Times New Roman</vt:lpstr>
      <vt:lpstr>Arial Unicode MS</vt:lpstr>
      <vt:lpstr>经典繁行书</vt:lpstr>
      <vt:lpstr>Arial Unicode MS</vt:lpstr>
      <vt:lpstr>Arial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第一PPT模板网-WWW.1PPT.COM</dc:creator>
  <cp:lastModifiedBy>小树</cp:lastModifiedBy>
  <cp:revision>414</cp:revision>
  <dcterms:created xsi:type="dcterms:W3CDTF">2013-07-01T03:05:00Z</dcterms:created>
  <dcterms:modified xsi:type="dcterms:W3CDTF">2023-02-15T04:40:04Z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9435D1ED474D466EB2F1B1917A2CA2CB</vt:lpwstr>
  </property>
</Properties>
</file>