
<file path=[Content_Types].xml><?xml version="1.0" encoding="utf-8"?>
<Types xmlns="http://schemas.openxmlformats.org/package/2006/content-types">
  <Default Extension="wav" ContentType="audio/x-wav"/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5"/>
  </p:handoutMasterIdLst>
  <p:sldIdLst>
    <p:sldId id="288" r:id="rId3"/>
    <p:sldId id="334" r:id="rId5"/>
    <p:sldId id="381" r:id="rId6"/>
    <p:sldId id="358" r:id="rId7"/>
    <p:sldId id="330" r:id="rId8"/>
    <p:sldId id="342" r:id="rId9"/>
    <p:sldId id="361" r:id="rId10"/>
    <p:sldId id="359" r:id="rId11"/>
    <p:sldId id="365" r:id="rId12"/>
    <p:sldId id="362" r:id="rId13"/>
    <p:sldId id="364" r:id="rId14"/>
    <p:sldId id="383" r:id="rId15"/>
    <p:sldId id="368" r:id="rId16"/>
    <p:sldId id="355" r:id="rId17"/>
    <p:sldId id="370" r:id="rId18"/>
    <p:sldId id="369" r:id="rId19"/>
    <p:sldId id="372" r:id="rId20"/>
    <p:sldId id="371" r:id="rId21"/>
    <p:sldId id="382" r:id="rId22"/>
    <p:sldId id="384" r:id="rId23"/>
    <p:sldId id="373" r:id="rId24"/>
  </p:sldIdLst>
  <p:sldSz cx="9144000" cy="5143500" type="screen16x9"/>
  <p:notesSz cx="6858000" cy="9144000"/>
  <p:custDataLst>
    <p:tags r:id="rId29"/>
  </p:custDataLst>
  <p:defaultTextStyle>
    <a:defPPr>
      <a:defRPr lang="zh-CN"/>
    </a:defPPr>
    <a:lvl1pPr marL="0" lvl="0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342900" lvl="1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685800" lvl="2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028700" lvl="3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371600" lvl="4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1714500" lvl="5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057400" lvl="6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2400300" lvl="7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2743200" lvl="8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37" userDrawn="1">
          <p15:clr>
            <a:srgbClr val="A4A3A4"/>
          </p15:clr>
        </p15:guide>
        <p15:guide id="2" pos="290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FBFE"/>
    <a:srgbClr val="57D2E3"/>
    <a:srgbClr val="21B1C5"/>
    <a:srgbClr val="B2F3FC"/>
    <a:srgbClr val="4BCFE1"/>
    <a:srgbClr val="5BADF7"/>
    <a:srgbClr val="6A56AD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146" d="100"/>
          <a:sy n="146" d="100"/>
        </p:scale>
        <p:origin x="-624" y="-90"/>
      </p:cViewPr>
      <p:guideLst>
        <p:guide orient="horz" pos="1637"/>
        <p:guide pos="2903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handoutMaster" Target="handoutMasters/handoutMaster1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fontAlgn="base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fontAlgn="base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5122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5123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b"/>
          <a:lstStyle/>
          <a:p>
            <a:pPr lvl="0" indent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+mj-lt"/>
          <a:ea typeface="+mj-ea"/>
          <a:cs typeface="+mj-cs"/>
          <a:sym typeface="Calibri Light" panose="020F0302020204030204" pitchFamily="34" charset="0"/>
        </a:defRPr>
      </a:lvl1pPr>
      <a:lvl2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2pPr>
      <a:lvl3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3pPr>
      <a:lvl4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4pPr>
      <a:lvl5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5pPr>
      <a:lvl6pPr marL="1028700" indent="-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6pPr>
      <a:lvl7pPr marL="1371600" indent="-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7pPr>
      <a:lvl8pPr marL="1714500" indent="-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8pPr>
      <a:lvl9pPr marL="2057400" indent="-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9pPr>
    </p:titleStyle>
    <p:bodyStyle>
      <a:lvl1pPr marL="171450" indent="-171450" algn="l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5143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8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8572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2001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15430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18859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6pPr>
      <a:lvl7pPr marL="22288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7pPr>
      <a:lvl8pPr marL="25717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8pPr>
      <a:lvl9pPr marL="29146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image" Target="../media/image2.png"/><Relationship Id="rId1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2.png"/><Relationship Id="rId1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audio" Target="../media/audio1.wav"/><Relationship Id="rId3" Type="http://schemas.openxmlformats.org/officeDocument/2006/relationships/image" Target="../media/image18.png"/><Relationship Id="rId2" Type="http://schemas.openxmlformats.org/officeDocument/2006/relationships/image" Target="../media/image2.png"/><Relationship Id="rId1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20.png"/><Relationship Id="rId3" Type="http://schemas.openxmlformats.org/officeDocument/2006/relationships/image" Target="../media/image19.png"/><Relationship Id="rId2" Type="http://schemas.openxmlformats.org/officeDocument/2006/relationships/image" Target="../media/image2.png"/><Relationship Id="rId1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2.png"/><Relationship Id="rId3" Type="http://schemas.openxmlformats.org/officeDocument/2006/relationships/image" Target="../media/image21.png"/><Relationship Id="rId2" Type="http://schemas.openxmlformats.org/officeDocument/2006/relationships/image" Target="../media/image2.png"/><Relationship Id="rId1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24.png"/><Relationship Id="rId3" Type="http://schemas.openxmlformats.org/officeDocument/2006/relationships/image" Target="../media/image23.png"/><Relationship Id="rId2" Type="http://schemas.openxmlformats.org/officeDocument/2006/relationships/image" Target="../media/image2.png"/><Relationship Id="rId1" Type="http://schemas.openxmlformats.org/officeDocument/2006/relationships/image" Target="../media/image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4.png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30.png"/><Relationship Id="rId7" Type="http://schemas.openxmlformats.org/officeDocument/2006/relationships/image" Target="../media/image29.png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Relationship Id="rId3" Type="http://schemas.openxmlformats.org/officeDocument/2006/relationships/image" Target="../media/image25.png"/><Relationship Id="rId2" Type="http://schemas.openxmlformats.org/officeDocument/2006/relationships/image" Target="../media/image2.png"/><Relationship Id="rId1" Type="http://schemas.openxmlformats.org/officeDocument/2006/relationships/image" Target="../media/image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jpeg"/><Relationship Id="rId3" Type="http://schemas.openxmlformats.org/officeDocument/2006/relationships/image" Target="../media/image7.jpeg"/><Relationship Id="rId2" Type="http://schemas.openxmlformats.org/officeDocument/2006/relationships/image" Target="../media/image2.png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2.png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2.png"/><Relationship Id="rId1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2.png"/><Relationship Id="rId1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image" Target="../media/image2.png"/><Relationship Id="rId1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矩形 14"/>
          <p:cNvSpPr>
            <a:spLocks noChangeArrowheads="1"/>
          </p:cNvSpPr>
          <p:nvPr/>
        </p:nvSpPr>
        <p:spPr bwMode="auto">
          <a:xfrm rot="10800000">
            <a:off x="-2" y="652270"/>
            <a:ext cx="6108339" cy="2805305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 dirty="0"/>
          </a:p>
        </p:txBody>
      </p:sp>
      <p:pic>
        <p:nvPicPr>
          <p:cNvPr id="4098" name="图片 28"/>
          <p:cNvPicPr>
            <a:picLocks noChangeAspect="1"/>
          </p:cNvPicPr>
          <p:nvPr/>
        </p:nvPicPr>
        <p:blipFill>
          <a:blip r:embed="rId1" cstate="email"/>
          <a:srcRect b="-90"/>
          <a:stretch>
            <a:fillRect/>
          </a:stretch>
        </p:blipFill>
        <p:spPr>
          <a:xfrm>
            <a:off x="-9525" y="671512"/>
            <a:ext cx="6105525" cy="27765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6" name="矩形 14"/>
          <p:cNvSpPr>
            <a:spLocks noChangeArrowheads="1"/>
          </p:cNvSpPr>
          <p:nvPr/>
        </p:nvSpPr>
        <p:spPr bwMode="auto">
          <a:xfrm>
            <a:off x="0" y="1152526"/>
            <a:ext cx="6108338" cy="1724024"/>
          </a:xfrm>
          <a:prstGeom prst="rect">
            <a:avLst/>
          </a:prstGeom>
          <a:gradFill>
            <a:gsLst>
              <a:gs pos="917">
                <a:schemeClr val="bg1">
                  <a:alpha val="28000"/>
                </a:schemeClr>
              </a:gs>
              <a:gs pos="31000">
                <a:srgbClr val="E6FBFE">
                  <a:alpha val="80000"/>
                </a:srgbClr>
              </a:gs>
              <a:gs pos="79000">
                <a:srgbClr val="57D2E3"/>
              </a:gs>
            </a:gsLst>
            <a:lin ang="0" scaled="1"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sp>
        <p:nvSpPr>
          <p:cNvPr id="27" name="矩形 14"/>
          <p:cNvSpPr>
            <a:spLocks noChangeArrowheads="1"/>
          </p:cNvSpPr>
          <p:nvPr/>
        </p:nvSpPr>
        <p:spPr bwMode="auto">
          <a:xfrm>
            <a:off x="4898" y="630226"/>
            <a:ext cx="9144000" cy="4513274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 dirty="0"/>
          </a:p>
        </p:txBody>
      </p:sp>
      <p:pic>
        <p:nvPicPr>
          <p:cNvPr id="4104" name="图片 6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470107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grpSp>
        <p:nvGrpSpPr>
          <p:cNvPr id="4106" name="组合 8"/>
          <p:cNvGrpSpPr/>
          <p:nvPr/>
        </p:nvGrpSpPr>
        <p:grpSpPr>
          <a:xfrm>
            <a:off x="4762" y="1490662"/>
            <a:ext cx="5906691" cy="1036151"/>
            <a:chOff x="-1036709" y="2105678"/>
            <a:chExt cx="7875497" cy="1379629"/>
          </a:xfrm>
        </p:grpSpPr>
        <p:sp>
          <p:nvSpPr>
            <p:cNvPr id="2" name="矩形 24"/>
            <p:cNvSpPr/>
            <p:nvPr/>
          </p:nvSpPr>
          <p:spPr>
            <a:xfrm>
              <a:off x="1703861" y="2105678"/>
              <a:ext cx="2497138" cy="58396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ctr"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en-US" altLang="zh-CN" sz="1500" b="1" dirty="0">
                  <a:latin typeface="Times New Roman" panose="02020603050405020304" pitchFamily="18" charset="0"/>
                  <a:ea typeface="微软雅黑" panose="020B0503020204020204" pitchFamily="34" charset="-122"/>
                  <a:sym typeface="微软雅黑" panose="020B0503020204020204" pitchFamily="34" charset="-122"/>
                </a:rPr>
                <a:t>Module 3 Unit 2</a:t>
              </a:r>
              <a:endParaRPr lang="zh-CN" altLang="en-US" sz="1500" b="1" dirty="0">
                <a:latin typeface="Times New Roman" panose="02020603050405020304" pitchFamily="18" charset="0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108" name="TextBox 2"/>
            <p:cNvSpPr txBox="1"/>
            <p:nvPr/>
          </p:nvSpPr>
          <p:spPr>
            <a:xfrm>
              <a:off x="-1036709" y="2624721"/>
              <a:ext cx="7875497" cy="86058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ctr"/>
              <a:r>
                <a:rPr lang="en-US" altLang="zh-CN" sz="3600" b="1" dirty="0">
                  <a:latin typeface="Times New Roman" panose="02020603050405020304" pitchFamily="18" charset="0"/>
                  <a:ea typeface="微软雅黑" panose="020B0503020204020204" pitchFamily="34" charset="-122"/>
                </a:rPr>
                <a:t> Will we have breakfast at 7?</a:t>
              </a:r>
              <a:endParaRPr lang="en-US" altLang="zh-CN" sz="3600" b="1" dirty="0"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</p:grpSp>
      <p:pic>
        <p:nvPicPr>
          <p:cNvPr id="4" name="图片 3" descr="封面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6113102" y="1152525"/>
            <a:ext cx="3014262" cy="3990976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/>
        </p:nvSpPr>
        <p:spPr bwMode="auto">
          <a:xfrm>
            <a:off x="-2" y="128709"/>
            <a:ext cx="9144000" cy="391339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pic>
        <p:nvPicPr>
          <p:cNvPr id="8194" name="图片 2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675210" y="142875"/>
            <a:ext cx="746879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2" name="图片 17411"/>
          <p:cNvPicPr>
            <a:picLocks noChangeAspect="1"/>
          </p:cNvPicPr>
          <p:nvPr/>
        </p:nvPicPr>
        <p:blipFill>
          <a:blip r:embed="rId3" cstate="email"/>
          <a:srcRect t="1811"/>
          <a:stretch>
            <a:fillRect/>
          </a:stretch>
        </p:blipFill>
        <p:spPr>
          <a:xfrm>
            <a:off x="1435894" y="1456373"/>
            <a:ext cx="6719888" cy="3669030"/>
          </a:xfrm>
          <a:prstGeom prst="roundRect">
            <a:avLst/>
          </a:prstGeom>
          <a:noFill/>
          <a:ln w="9525">
            <a:noFill/>
          </a:ln>
        </p:spPr>
      </p:pic>
      <p:sp>
        <p:nvSpPr>
          <p:cNvPr id="17413" name="文本框 17412"/>
          <p:cNvSpPr txBox="1"/>
          <p:nvPr/>
        </p:nvSpPr>
        <p:spPr>
          <a:xfrm>
            <a:off x="1348264" y="488156"/>
            <a:ext cx="5559743" cy="108394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68580" tIns="34290" rIns="68580" bIns="34290" anchor="t">
            <a:spAutoFit/>
          </a:bodyPr>
          <a:lstStyle/>
          <a:p>
            <a:r>
              <a:rPr lang="en-US" altLang="x-none" sz="3300" b="1" dirty="0">
                <a:latin typeface="Times New Roman" panose="02020603050405020304" pitchFamily="18" charset="0"/>
              </a:rPr>
              <a:t>3.Will </a:t>
            </a:r>
            <a:r>
              <a:rPr lang="zh-CN" altLang="en-US" sz="3300" b="1" dirty="0">
                <a:latin typeface="Times New Roman" panose="02020603050405020304" pitchFamily="18" charset="0"/>
              </a:rPr>
              <a:t>we</a:t>
            </a:r>
            <a:r>
              <a:rPr lang="en-US" altLang="x-none" sz="33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have dinner</a:t>
            </a:r>
            <a:r>
              <a:rPr lang="en-US" altLang="x-none" sz="3300" b="1" dirty="0">
                <a:latin typeface="Times New Roman" panose="02020603050405020304" pitchFamily="18" charset="0"/>
              </a:rPr>
              <a:t> at 6?</a:t>
            </a:r>
            <a:endParaRPr lang="en-US" altLang="x-none" sz="3300" b="1" dirty="0">
              <a:latin typeface="Times New Roman" panose="02020603050405020304" pitchFamily="18" charset="0"/>
            </a:endParaRPr>
          </a:p>
          <a:p>
            <a:r>
              <a:rPr lang="en-US" altLang="x-none" sz="3300" b="1" dirty="0">
                <a:latin typeface="Times New Roman" panose="02020603050405020304" pitchFamily="18" charset="0"/>
                <a:sym typeface="+mn-ea"/>
              </a:rPr>
              <a:t>4.Will </a:t>
            </a:r>
            <a:r>
              <a:rPr lang="zh-CN" altLang="en-US" sz="3300" b="1" dirty="0">
                <a:latin typeface="Times New Roman" panose="02020603050405020304" pitchFamily="18" charset="0"/>
                <a:sym typeface="+mn-ea"/>
              </a:rPr>
              <a:t>we</a:t>
            </a:r>
            <a:r>
              <a:rPr lang="en-US" altLang="x-none" sz="33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have tea party</a:t>
            </a:r>
            <a:r>
              <a:rPr lang="en-US" altLang="x-none" sz="3300" b="1" dirty="0">
                <a:latin typeface="Times New Roman" panose="02020603050405020304" pitchFamily="18" charset="0"/>
                <a:sym typeface="+mn-ea"/>
              </a:rPr>
              <a:t> at </a:t>
            </a:r>
            <a:r>
              <a:rPr lang="zh-CN" altLang="en-US" sz="3300" b="1" dirty="0">
                <a:latin typeface="Times New Roman" panose="02020603050405020304" pitchFamily="18" charset="0"/>
                <a:sym typeface="+mn-ea"/>
              </a:rPr>
              <a:t>4</a:t>
            </a:r>
            <a:r>
              <a:rPr lang="en-US" altLang="x-none" sz="3300" b="1" dirty="0">
                <a:latin typeface="Times New Roman" panose="02020603050405020304" pitchFamily="18" charset="0"/>
                <a:sym typeface="+mn-ea"/>
              </a:rPr>
              <a:t>?</a:t>
            </a:r>
            <a:endParaRPr lang="zh-CN" altLang="en-US" sz="3300" b="1" dirty="0">
              <a:latin typeface="Times New Roman" panose="02020603050405020304" pitchFamily="18" charset="0"/>
            </a:endParaRPr>
          </a:p>
        </p:txBody>
      </p:sp>
      <p:sp>
        <p:nvSpPr>
          <p:cNvPr id="17414" name="直接连接符 17413"/>
          <p:cNvSpPr/>
          <p:nvPr/>
        </p:nvSpPr>
        <p:spPr>
          <a:xfrm>
            <a:off x="3918585" y="2023825"/>
            <a:ext cx="3781425" cy="119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17416" name="直接连接符 17415"/>
          <p:cNvSpPr/>
          <p:nvPr/>
        </p:nvSpPr>
        <p:spPr>
          <a:xfrm>
            <a:off x="3702844" y="2405302"/>
            <a:ext cx="3996929" cy="119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7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3" grpId="0" bldLvl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/>
        </p:nvSpPr>
        <p:spPr bwMode="auto">
          <a:xfrm>
            <a:off x="-2" y="128709"/>
            <a:ext cx="9144000" cy="391339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pic>
        <p:nvPicPr>
          <p:cNvPr id="8194" name="图片 2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675210" y="142875"/>
            <a:ext cx="746879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18" name="文本框 9217"/>
          <p:cNvSpPr txBox="1"/>
          <p:nvPr/>
        </p:nvSpPr>
        <p:spPr>
          <a:xfrm>
            <a:off x="2696528" y="2125028"/>
            <a:ext cx="3373279" cy="622459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600" dirty="0">
                <a:latin typeface="Times New Roman" panose="02020603050405020304" pitchFamily="18" charset="0"/>
              </a:rPr>
              <a:t>Listen and repeat</a:t>
            </a:r>
            <a:r>
              <a:rPr lang="en-US" altLang="zh-CN" sz="3600" dirty="0">
                <a:latin typeface="Times New Roman" panose="02020603050405020304" pitchFamily="18" charset="0"/>
              </a:rPr>
              <a:t>.</a:t>
            </a:r>
            <a:endParaRPr lang="en-US" altLang="zh-CN" sz="36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 bldLvl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/>
        </p:nvSpPr>
        <p:spPr bwMode="auto">
          <a:xfrm>
            <a:off x="-2" y="128709"/>
            <a:ext cx="9144000" cy="391339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pic>
        <p:nvPicPr>
          <p:cNvPr id="8194" name="图片 2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675210" y="142875"/>
            <a:ext cx="746879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435894" y="1755934"/>
            <a:ext cx="2478405" cy="3257074"/>
          </a:xfrm>
          <a:prstGeom prst="ellipse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5007769" y="1755934"/>
            <a:ext cx="2430304" cy="3149441"/>
          </a:xfrm>
          <a:prstGeom prst="ellipse">
            <a:avLst/>
          </a:prstGeom>
        </p:spPr>
      </p:pic>
      <p:sp>
        <p:nvSpPr>
          <p:cNvPr id="4" name="Rectangle 2"/>
          <p:cNvSpPr>
            <a:spLocks noGrp="1"/>
          </p:cNvSpPr>
          <p:nvPr/>
        </p:nvSpPr>
        <p:spPr>
          <a:xfrm>
            <a:off x="2964180" y="461963"/>
            <a:ext cx="2986088" cy="174117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68580" tIns="34290" rIns="68580" bIns="34290"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en-US" altLang="zh-CN" sz="6000" b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ea typeface="经典繁行书" charset="-122"/>
              </a:rPr>
              <a:t>Act out!</a:t>
            </a:r>
            <a:r>
              <a:rPr lang="zh-CN" altLang="en-US" sz="6000" b="0" dirty="0">
                <a:solidFill>
                  <a:schemeClr val="tx1"/>
                </a:solidFill>
                <a:latin typeface="Times New Roman" panose="02020603050405020304" pitchFamily="18" charset="0"/>
                <a:ea typeface="经典繁行书" charset="-122"/>
              </a:rPr>
              <a:t> </a:t>
            </a:r>
            <a:endParaRPr lang="en-US" altLang="zh-CN" sz="6000" b="0" dirty="0">
              <a:solidFill>
                <a:schemeClr val="tx1"/>
              </a:solidFill>
              <a:latin typeface="Times New Roman" panose="02020603050405020304" pitchFamily="18" charset="0"/>
              <a:ea typeface="经典繁行书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/>
        </p:nvSpPr>
        <p:spPr bwMode="auto">
          <a:xfrm>
            <a:off x="-2" y="128709"/>
            <a:ext cx="9144000" cy="391339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pic>
        <p:nvPicPr>
          <p:cNvPr id="8194" name="图片 2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675210" y="142875"/>
            <a:ext cx="746879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06" name="Picture 2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1675448" y="754856"/>
            <a:ext cx="5305901" cy="437292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07" name="箭头 457"/>
          <p:cNvSpPr/>
          <p:nvPr/>
        </p:nvSpPr>
        <p:spPr>
          <a:xfrm flipV="1">
            <a:off x="4467225" y="1283494"/>
            <a:ext cx="0" cy="1295400"/>
          </a:xfrm>
          <a:prstGeom prst="line">
            <a:avLst/>
          </a:prstGeom>
          <a:ln w="57150" cap="flat" cmpd="sng">
            <a:solidFill>
              <a:schemeClr val="accent1"/>
            </a:solidFill>
            <a:prstDash val="solid"/>
            <a:miter/>
            <a:headEnd type="none" w="med" len="med"/>
            <a:tailEnd type="triangle" w="med" len="med"/>
          </a:ln>
        </p:spPr>
      </p:sp>
      <p:grpSp>
        <p:nvGrpSpPr>
          <p:cNvPr id="21508" name="Group 4"/>
          <p:cNvGrpSpPr/>
          <p:nvPr/>
        </p:nvGrpSpPr>
        <p:grpSpPr>
          <a:xfrm rot="240000" flipH="1" flipV="1">
            <a:off x="4398408" y="2095500"/>
            <a:ext cx="107156" cy="1187054"/>
            <a:chOff x="0" y="0"/>
            <a:chExt cx="1729" cy="2749"/>
          </a:xfrm>
        </p:grpSpPr>
        <p:sp>
          <p:nvSpPr>
            <p:cNvPr id="21509" name="箭头 455"/>
            <p:cNvSpPr/>
            <p:nvPr/>
          </p:nvSpPr>
          <p:spPr>
            <a:xfrm flipH="1" flipV="1">
              <a:off x="0" y="0"/>
              <a:ext cx="907" cy="1586"/>
            </a:xfrm>
            <a:prstGeom prst="line">
              <a:avLst/>
            </a:prstGeom>
            <a:ln w="76200" cap="flat" cmpd="sng">
              <a:solidFill>
                <a:srgbClr val="FF0000"/>
              </a:solidFill>
              <a:prstDash val="solid"/>
              <a:miter/>
              <a:headEnd type="none" w="med" len="med"/>
              <a:tailEnd type="triangle" w="med" len="med"/>
            </a:ln>
          </p:spPr>
        </p:sp>
        <p:sp>
          <p:nvSpPr>
            <p:cNvPr id="21510" name="箭头 455"/>
            <p:cNvSpPr/>
            <p:nvPr/>
          </p:nvSpPr>
          <p:spPr>
            <a:xfrm>
              <a:off x="907" y="1587"/>
              <a:ext cx="822" cy="1162"/>
            </a:xfrm>
            <a:prstGeom prst="line">
              <a:avLst/>
            </a:prstGeom>
            <a:ln w="9525">
              <a:noFill/>
            </a:ln>
          </p:spPr>
        </p:sp>
      </p:grpSp>
      <p:sp>
        <p:nvSpPr>
          <p:cNvPr id="21511" name="箭头 457"/>
          <p:cNvSpPr/>
          <p:nvPr/>
        </p:nvSpPr>
        <p:spPr>
          <a:xfrm flipV="1">
            <a:off x="4460081" y="1268016"/>
            <a:ext cx="0" cy="1295400"/>
          </a:xfrm>
          <a:prstGeom prst="line">
            <a:avLst/>
          </a:prstGeom>
          <a:ln w="57150" cap="flat" cmpd="sng">
            <a:solidFill>
              <a:schemeClr val="accent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1512" name="长方形 491"/>
          <p:cNvSpPr/>
          <p:nvPr/>
        </p:nvSpPr>
        <p:spPr>
          <a:xfrm>
            <a:off x="2171224" y="1158716"/>
            <a:ext cx="5347097" cy="757238"/>
          </a:xfrm>
          <a:prstGeom prst="rect">
            <a:avLst/>
          </a:prstGeom>
          <a:solidFill>
            <a:schemeClr val="accent1">
              <a:alpha val="100000"/>
            </a:scheme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horz" wrap="square" lIns="68580" tIns="34290" rIns="68580" bIns="34290" anchor="ctr"/>
          <a:lstStyle/>
          <a:p>
            <a:r>
              <a:rPr lang="zh-CN" altLang="en-US" sz="360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   have breafast（吃早饭）</a:t>
            </a:r>
            <a:endParaRPr lang="zh-CN" altLang="en-US" sz="3600" dirty="0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21513" name="Rectangle 7"/>
          <p:cNvSpPr>
            <a:spLocks noGrp="1"/>
          </p:cNvSpPr>
          <p:nvPr/>
        </p:nvSpPr>
        <p:spPr>
          <a:xfrm>
            <a:off x="1941671" y="1283256"/>
            <a:ext cx="6163866" cy="533400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 lIns="67628" tIns="35243" rIns="67628" bIns="35243" anchor="ctr"/>
          <a:lstStyle/>
          <a:p>
            <a:r>
              <a:rPr lang="zh-CN" altLang="en-US" sz="3300" dirty="0">
                <a:solidFill>
                  <a:schemeClr val="accent1"/>
                </a:solidFill>
                <a:latin typeface="Times New Roman" panose="02020603050405020304" pitchFamily="18" charset="0"/>
                <a:ea typeface="幼圆" pitchFamily="1" charset="-122"/>
              </a:rPr>
              <a:t> </a:t>
            </a:r>
            <a:r>
              <a:rPr lang="zh-CN" altLang="en-US" sz="3300" dirty="0">
                <a:solidFill>
                  <a:srgbClr val="000000"/>
                </a:solidFill>
                <a:latin typeface="Times New Roman" panose="02020603050405020304" pitchFamily="18" charset="0"/>
                <a:ea typeface="幼圆" pitchFamily="1" charset="-122"/>
              </a:rPr>
              <a:t>      We </a:t>
            </a:r>
            <a:r>
              <a:rPr lang="zh-CN" altLang="en-US" sz="3300" dirty="0">
                <a:solidFill>
                  <a:srgbClr val="FF0000"/>
                </a:solidFill>
                <a:latin typeface="Times New Roman" panose="02020603050405020304" pitchFamily="18" charset="0"/>
                <a:ea typeface="幼圆" pitchFamily="1" charset="-122"/>
              </a:rPr>
              <a:t>will</a:t>
            </a:r>
            <a:r>
              <a:rPr lang="zh-CN" altLang="en-US" sz="3300" dirty="0">
                <a:solidFill>
                  <a:srgbClr val="000000"/>
                </a:solidFill>
                <a:latin typeface="Times New Roman" panose="02020603050405020304" pitchFamily="18" charset="0"/>
                <a:ea typeface="幼圆" pitchFamily="1" charset="-122"/>
              </a:rPr>
              <a:t> have breafast at 7.</a:t>
            </a:r>
            <a:endParaRPr lang="zh-CN" altLang="en-US" sz="3300" dirty="0">
              <a:solidFill>
                <a:srgbClr val="000000"/>
              </a:solidFill>
              <a:latin typeface="Times New Roman" panose="02020603050405020304" pitchFamily="18" charset="0"/>
              <a:ea typeface="幼圆" pitchFamily="1" charset="-122"/>
            </a:endParaRPr>
          </a:p>
        </p:txBody>
      </p:sp>
      <p:sp>
        <p:nvSpPr>
          <p:cNvPr id="2" name="矩形 9"/>
          <p:cNvSpPr/>
          <p:nvPr/>
        </p:nvSpPr>
        <p:spPr>
          <a:xfrm>
            <a:off x="2382" y="688182"/>
            <a:ext cx="1254919" cy="413147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/>
          <a:lstStyle/>
          <a:p>
            <a:pPr algn="ctr"/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协作交流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800000">
                                      <p:cBhvr>
                                        <p:cTn id="11" dur="20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15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15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9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2" dur="5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7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0" dur="500"/>
                                        <p:tgtEl>
                                          <p:spTgt spid="215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2" grpId="0" bldLvl="0" animBg="1"/>
      <p:bldP spid="2151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/>
        </p:nvSpPr>
        <p:spPr bwMode="auto">
          <a:xfrm>
            <a:off x="-2" y="128709"/>
            <a:ext cx="9144000" cy="391339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pic>
        <p:nvPicPr>
          <p:cNvPr id="8194" name="图片 2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675210" y="142875"/>
            <a:ext cx="746879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54" name="Picture 2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1675448" y="832961"/>
            <a:ext cx="5224939" cy="42367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555" name="箭头 457"/>
          <p:cNvSpPr/>
          <p:nvPr/>
        </p:nvSpPr>
        <p:spPr>
          <a:xfrm flipV="1">
            <a:off x="4312444" y="1528287"/>
            <a:ext cx="476" cy="1134904"/>
          </a:xfrm>
          <a:prstGeom prst="line">
            <a:avLst/>
          </a:prstGeom>
          <a:ln w="57150" cap="flat" cmpd="sng">
            <a:solidFill>
              <a:schemeClr val="accent1"/>
            </a:solidFill>
            <a:prstDash val="solid"/>
            <a:bevel/>
            <a:headEnd type="none" w="med" len="med"/>
            <a:tailEnd type="triangle" w="med" len="med"/>
          </a:ln>
        </p:spPr>
      </p:sp>
      <p:grpSp>
        <p:nvGrpSpPr>
          <p:cNvPr id="23556" name="Group 4"/>
          <p:cNvGrpSpPr/>
          <p:nvPr/>
        </p:nvGrpSpPr>
        <p:grpSpPr>
          <a:xfrm>
            <a:off x="3879771" y="2176701"/>
            <a:ext cx="823913" cy="1309688"/>
            <a:chOff x="0" y="0"/>
            <a:chExt cx="1729" cy="2749"/>
          </a:xfrm>
        </p:grpSpPr>
        <p:sp>
          <p:nvSpPr>
            <p:cNvPr id="23557" name="箭头 455"/>
            <p:cNvSpPr/>
            <p:nvPr/>
          </p:nvSpPr>
          <p:spPr>
            <a:xfrm flipH="1" flipV="1">
              <a:off x="0" y="0"/>
              <a:ext cx="907" cy="1586"/>
            </a:xfrm>
            <a:prstGeom prst="line">
              <a:avLst/>
            </a:prstGeom>
            <a:ln w="76200" cap="flat" cmpd="sng">
              <a:solidFill>
                <a:srgbClr val="FF0000"/>
              </a:solidFill>
              <a:prstDash val="solid"/>
              <a:bevel/>
              <a:headEnd type="none" w="med" len="med"/>
              <a:tailEnd type="triangle" w="med" len="med"/>
            </a:ln>
          </p:spPr>
        </p:sp>
        <p:sp>
          <p:nvSpPr>
            <p:cNvPr id="23558" name="箭头 455"/>
            <p:cNvSpPr/>
            <p:nvPr/>
          </p:nvSpPr>
          <p:spPr>
            <a:xfrm>
              <a:off x="907" y="1587"/>
              <a:ext cx="822" cy="1162"/>
            </a:xfrm>
            <a:prstGeom prst="line">
              <a:avLst/>
            </a:prstGeom>
            <a:ln w="9525">
              <a:noFill/>
            </a:ln>
          </p:spPr>
        </p:sp>
      </p:grpSp>
      <p:sp>
        <p:nvSpPr>
          <p:cNvPr id="23559" name="箭头 457"/>
          <p:cNvSpPr/>
          <p:nvPr/>
        </p:nvSpPr>
        <p:spPr>
          <a:xfrm flipV="1">
            <a:off x="4312444" y="1832134"/>
            <a:ext cx="476" cy="1100614"/>
          </a:xfrm>
          <a:prstGeom prst="line">
            <a:avLst/>
          </a:prstGeom>
          <a:ln w="57150" cap="flat" cmpd="sng">
            <a:solidFill>
              <a:schemeClr val="accent1"/>
            </a:solidFill>
            <a:prstDash val="solid"/>
            <a:headEnd type="none" w="med" len="med"/>
            <a:tailEnd type="triangle" w="med" len="med"/>
          </a:ln>
        </p:spPr>
      </p:sp>
      <p:pic>
        <p:nvPicPr>
          <p:cNvPr id="23560" name="Picture 9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2012156" y="1528286"/>
            <a:ext cx="5119688" cy="3511154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561" name="长方形 491"/>
          <p:cNvSpPr/>
          <p:nvPr/>
        </p:nvSpPr>
        <p:spPr>
          <a:xfrm>
            <a:off x="1935957" y="461962"/>
            <a:ext cx="5347097" cy="757238"/>
          </a:xfrm>
          <a:prstGeom prst="rect">
            <a:avLst/>
          </a:prstGeom>
          <a:solidFill>
            <a:schemeClr val="accent1">
              <a:alpha val="100000"/>
            </a:schemeClr>
          </a:solidFill>
          <a:ln w="952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 vert="horz" wrap="square" lIns="68580" tIns="34290" rIns="68580" bIns="34290" anchor="ctr"/>
          <a:lstStyle/>
          <a:p>
            <a:r>
              <a:rPr lang="zh-CN" altLang="en-US" sz="3600" dirty="0">
                <a:solidFill>
                  <a:srgbClr val="000000"/>
                </a:solidFill>
              </a:rPr>
              <a:t>   </a:t>
            </a:r>
            <a:r>
              <a:rPr lang="zh-CN" altLang="en-US" sz="360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have lunch（吃午饭</a:t>
            </a:r>
            <a:r>
              <a:rPr lang="zh-CN" altLang="en-US" sz="3600" dirty="0" smtClean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en-US" sz="3600" dirty="0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23562" name="Rectangle 7"/>
          <p:cNvSpPr>
            <a:spLocks noGrp="1"/>
          </p:cNvSpPr>
          <p:nvPr/>
        </p:nvSpPr>
        <p:spPr>
          <a:xfrm>
            <a:off x="1527573" y="573644"/>
            <a:ext cx="6163865" cy="533400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 lIns="67628" tIns="35243" rIns="67628" bIns="35243" anchor="ctr"/>
          <a:lstStyle/>
          <a:p>
            <a:r>
              <a:rPr lang="zh-CN" altLang="en-US" sz="3300" dirty="0" smtClean="0">
                <a:solidFill>
                  <a:schemeClr val="accent1"/>
                </a:solidFill>
                <a:latin typeface="Times New Roman" panose="02020603050405020304" pitchFamily="18" charset="0"/>
                <a:ea typeface="幼圆" pitchFamily="1" charset="-122"/>
              </a:rPr>
              <a:t> </a:t>
            </a:r>
            <a:r>
              <a:rPr lang="zh-CN" altLang="en-US" sz="3300" dirty="0" smtClean="0">
                <a:solidFill>
                  <a:srgbClr val="000000"/>
                </a:solidFill>
                <a:latin typeface="Times New Roman" panose="02020603050405020304" pitchFamily="18" charset="0"/>
                <a:ea typeface="幼圆" pitchFamily="1" charset="-122"/>
              </a:rPr>
              <a:t>      We </a:t>
            </a:r>
            <a:r>
              <a:rPr lang="zh-CN" altLang="en-US" sz="3300" dirty="0" smtClean="0">
                <a:solidFill>
                  <a:srgbClr val="FF0000"/>
                </a:solidFill>
                <a:latin typeface="Times New Roman" panose="02020603050405020304" pitchFamily="18" charset="0"/>
                <a:ea typeface="幼圆" pitchFamily="1" charset="-122"/>
              </a:rPr>
              <a:t>will</a:t>
            </a:r>
            <a:r>
              <a:rPr lang="zh-CN" altLang="en-US" sz="3300" dirty="0" smtClean="0">
                <a:solidFill>
                  <a:srgbClr val="000000"/>
                </a:solidFill>
                <a:latin typeface="Times New Roman" panose="02020603050405020304" pitchFamily="18" charset="0"/>
                <a:ea typeface="幼圆" pitchFamily="1" charset="-122"/>
              </a:rPr>
              <a:t> have lunch at 12.</a:t>
            </a:r>
            <a:endParaRPr lang="zh-CN" altLang="en-US" sz="3300" dirty="0">
              <a:solidFill>
                <a:srgbClr val="000000"/>
              </a:solidFill>
              <a:latin typeface="Times New Roman" panose="02020603050405020304" pitchFamily="18" charset="0"/>
              <a:ea typeface="幼圆" pitchFamily="1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5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800000">
                                      <p:cBhvr>
                                        <p:cTn id="11" dur="20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35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35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9" dur="5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2" dur="5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3" dur="5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6" dur="500"/>
                                        <p:tgtEl>
                                          <p:spTgt spid="235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61" grpId="0" bldLvl="0" animBg="1"/>
      <p:bldP spid="23562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/>
        </p:nvSpPr>
        <p:spPr bwMode="auto">
          <a:xfrm>
            <a:off x="-2" y="128709"/>
            <a:ext cx="9144000" cy="391339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pic>
        <p:nvPicPr>
          <p:cNvPr id="8194" name="图片 2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675210" y="142875"/>
            <a:ext cx="746879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578" name="Picture 2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1675448" y="533400"/>
            <a:ext cx="5497830" cy="4426744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579" name="箭头 457"/>
          <p:cNvSpPr/>
          <p:nvPr/>
        </p:nvSpPr>
        <p:spPr>
          <a:xfrm flipV="1">
            <a:off x="4321016" y="1701165"/>
            <a:ext cx="0" cy="1295400"/>
          </a:xfrm>
          <a:prstGeom prst="line">
            <a:avLst/>
          </a:prstGeom>
          <a:ln w="57150" cap="flat" cmpd="sng">
            <a:solidFill>
              <a:schemeClr val="accent1"/>
            </a:solidFill>
            <a:prstDash val="solid"/>
            <a:headEnd type="none" w="med" len="med"/>
            <a:tailEnd type="triangle" w="med" len="med"/>
          </a:ln>
        </p:spPr>
      </p:sp>
      <p:grpSp>
        <p:nvGrpSpPr>
          <p:cNvPr id="24580" name="Group 4"/>
          <p:cNvGrpSpPr/>
          <p:nvPr/>
        </p:nvGrpSpPr>
        <p:grpSpPr>
          <a:xfrm>
            <a:off x="3888343" y="2240756"/>
            <a:ext cx="823913" cy="1309688"/>
            <a:chOff x="0" y="0"/>
            <a:chExt cx="1729" cy="2749"/>
          </a:xfrm>
        </p:grpSpPr>
        <p:sp>
          <p:nvSpPr>
            <p:cNvPr id="24581" name="箭头 455"/>
            <p:cNvSpPr/>
            <p:nvPr/>
          </p:nvSpPr>
          <p:spPr>
            <a:xfrm flipH="1" flipV="1">
              <a:off x="0" y="0"/>
              <a:ext cx="907" cy="1586"/>
            </a:xfrm>
            <a:prstGeom prst="line">
              <a:avLst/>
            </a:prstGeom>
            <a:ln w="76200" cap="flat" cmpd="sng">
              <a:solidFill>
                <a:srgbClr val="FF0000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24582" name="箭头 455"/>
            <p:cNvSpPr/>
            <p:nvPr/>
          </p:nvSpPr>
          <p:spPr>
            <a:xfrm>
              <a:off x="907" y="1587"/>
              <a:ext cx="822" cy="1162"/>
            </a:xfrm>
            <a:prstGeom prst="line">
              <a:avLst/>
            </a:prstGeom>
            <a:ln w="9525">
              <a:noFill/>
            </a:ln>
          </p:spPr>
        </p:sp>
      </p:grpSp>
      <p:pic>
        <p:nvPicPr>
          <p:cNvPr id="24583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77378" y="1558290"/>
            <a:ext cx="5093494" cy="3401616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584" name="长方形 491"/>
          <p:cNvSpPr/>
          <p:nvPr/>
        </p:nvSpPr>
        <p:spPr>
          <a:xfrm>
            <a:off x="2223136" y="520065"/>
            <a:ext cx="4536281" cy="757238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68580" tIns="34290" rIns="68580" bIns="34290" anchor="ctr"/>
          <a:lstStyle/>
          <a:p>
            <a:r>
              <a:rPr lang="zh-CN" altLang="en-US" sz="3600" dirty="0">
                <a:solidFill>
                  <a:srgbClr val="000000"/>
                </a:solidFill>
              </a:rPr>
              <a:t>   </a:t>
            </a:r>
            <a:r>
              <a:rPr lang="zh-CN" altLang="en-US" sz="360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tea party（茶会）</a:t>
            </a:r>
            <a:endParaRPr lang="zh-CN" altLang="en-US" sz="3600" dirty="0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24585" name="Rectangle 7"/>
          <p:cNvSpPr>
            <a:spLocks noGrp="1"/>
          </p:cNvSpPr>
          <p:nvPr/>
        </p:nvSpPr>
        <p:spPr>
          <a:xfrm>
            <a:off x="1239679" y="645081"/>
            <a:ext cx="6162675" cy="5334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9525">
            <a:noFill/>
          </a:ln>
        </p:spPr>
        <p:txBody>
          <a:bodyPr vert="horz" wrap="square" lIns="67628" tIns="35243" rIns="67628" bIns="35243" anchor="ctr"/>
          <a:lstStyle/>
          <a:p>
            <a:r>
              <a:rPr lang="zh-CN" altLang="en-US" sz="3300" dirty="0">
                <a:solidFill>
                  <a:schemeClr val="accent1"/>
                </a:solidFill>
                <a:latin typeface="Times New Roman" panose="02020603050405020304" pitchFamily="18" charset="0"/>
                <a:ea typeface="幼圆" pitchFamily="1" charset="-122"/>
              </a:rPr>
              <a:t> </a:t>
            </a:r>
            <a:r>
              <a:rPr lang="zh-CN" altLang="en-US" sz="3300" dirty="0">
                <a:solidFill>
                  <a:srgbClr val="000000"/>
                </a:solidFill>
                <a:latin typeface="Times New Roman" panose="02020603050405020304" pitchFamily="18" charset="0"/>
                <a:ea typeface="幼圆" pitchFamily="1" charset="-122"/>
              </a:rPr>
              <a:t>      We </a:t>
            </a:r>
            <a:r>
              <a:rPr lang="zh-CN" altLang="en-US" sz="3300" dirty="0">
                <a:solidFill>
                  <a:srgbClr val="FF0000"/>
                </a:solidFill>
                <a:latin typeface="Times New Roman" panose="02020603050405020304" pitchFamily="18" charset="0"/>
                <a:ea typeface="幼圆" pitchFamily="1" charset="-122"/>
              </a:rPr>
              <a:t>will</a:t>
            </a:r>
            <a:r>
              <a:rPr lang="zh-CN" altLang="en-US" sz="3300" dirty="0">
                <a:solidFill>
                  <a:srgbClr val="000000"/>
                </a:solidFill>
                <a:latin typeface="Times New Roman" panose="02020603050405020304" pitchFamily="18" charset="0"/>
                <a:ea typeface="幼圆" pitchFamily="1" charset="-122"/>
              </a:rPr>
              <a:t> have a tea party at 4.</a:t>
            </a:r>
            <a:endParaRPr lang="zh-CN" altLang="en-US" sz="3300" dirty="0">
              <a:solidFill>
                <a:srgbClr val="000000"/>
              </a:solidFill>
              <a:latin typeface="Times New Roman" panose="02020603050405020304" pitchFamily="18" charset="0"/>
              <a:ea typeface="幼圆" pitchFamily="1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9000000">
                                      <p:cBhvr>
                                        <p:cTn id="6" dur="20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0" dur="5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3" dur="500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6" dur="5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45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45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45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45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/>
        </p:nvSpPr>
        <p:spPr bwMode="auto">
          <a:xfrm>
            <a:off x="-2" y="128709"/>
            <a:ext cx="9144000" cy="391339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pic>
        <p:nvPicPr>
          <p:cNvPr id="8194" name="图片 2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675210" y="142875"/>
            <a:ext cx="746879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2" name="Picture 2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1911668" y="825817"/>
            <a:ext cx="5360670" cy="43367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603" name="箭头 457"/>
          <p:cNvSpPr/>
          <p:nvPr/>
        </p:nvSpPr>
        <p:spPr>
          <a:xfrm flipV="1">
            <a:off x="4592479" y="2123837"/>
            <a:ext cx="0" cy="1295400"/>
          </a:xfrm>
          <a:prstGeom prst="line">
            <a:avLst/>
          </a:prstGeom>
          <a:ln w="57150" cap="flat" cmpd="sng">
            <a:solidFill>
              <a:schemeClr val="accent1"/>
            </a:solidFill>
            <a:prstDash val="solid"/>
            <a:headEnd type="none" w="med" len="med"/>
            <a:tailEnd type="triangle" w="med" len="med"/>
          </a:ln>
        </p:spPr>
      </p:sp>
      <p:grpSp>
        <p:nvGrpSpPr>
          <p:cNvPr id="25604" name="Group 4"/>
          <p:cNvGrpSpPr/>
          <p:nvPr/>
        </p:nvGrpSpPr>
        <p:grpSpPr>
          <a:xfrm>
            <a:off x="4160758" y="2663666"/>
            <a:ext cx="822722" cy="1309688"/>
            <a:chOff x="0" y="0"/>
            <a:chExt cx="1729" cy="2749"/>
          </a:xfrm>
        </p:grpSpPr>
        <p:sp>
          <p:nvSpPr>
            <p:cNvPr id="25605" name="箭头 455"/>
            <p:cNvSpPr/>
            <p:nvPr/>
          </p:nvSpPr>
          <p:spPr>
            <a:xfrm flipH="1" flipV="1">
              <a:off x="0" y="0"/>
              <a:ext cx="907" cy="1586"/>
            </a:xfrm>
            <a:prstGeom prst="line">
              <a:avLst/>
            </a:prstGeom>
            <a:ln w="76200" cap="flat" cmpd="sng">
              <a:solidFill>
                <a:srgbClr val="FF0000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25606" name="箭头 455"/>
            <p:cNvSpPr/>
            <p:nvPr/>
          </p:nvSpPr>
          <p:spPr>
            <a:xfrm>
              <a:off x="907" y="1587"/>
              <a:ext cx="822" cy="1162"/>
            </a:xfrm>
            <a:prstGeom prst="line">
              <a:avLst/>
            </a:prstGeom>
            <a:ln w="9525">
              <a:noFill/>
            </a:ln>
          </p:spPr>
        </p:sp>
      </p:grpSp>
      <p:pic>
        <p:nvPicPr>
          <p:cNvPr id="25607" name="Picture 8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2161461" y="1097042"/>
            <a:ext cx="5237559" cy="3932634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608" name="长方形 491"/>
          <p:cNvSpPr/>
          <p:nvPr/>
        </p:nvSpPr>
        <p:spPr>
          <a:xfrm>
            <a:off x="2161699" y="461962"/>
            <a:ext cx="4860608" cy="635318"/>
          </a:xfrm>
          <a:prstGeom prst="rect">
            <a:avLst/>
          </a:prstGeom>
          <a:solidFill>
            <a:schemeClr val="accent1">
              <a:alpha val="100000"/>
            </a:schemeClr>
          </a:solidFill>
          <a:ln w="952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 vert="horz" wrap="square" lIns="68580" tIns="34290" rIns="68580" bIns="34290" anchor="ctr"/>
          <a:lstStyle/>
          <a:p>
            <a:r>
              <a:rPr lang="zh-CN" altLang="en-US" sz="3600" dirty="0">
                <a:solidFill>
                  <a:srgbClr val="000000"/>
                </a:solidFill>
              </a:rPr>
              <a:t>   </a:t>
            </a:r>
            <a:r>
              <a:rPr lang="zh-CN" altLang="en-US" sz="360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have dinner（吃晚饭）</a:t>
            </a:r>
            <a:endParaRPr lang="zh-CN" altLang="en-US" sz="3600" dirty="0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25609" name="Rectangle 7"/>
          <p:cNvSpPr>
            <a:spLocks noGrp="1"/>
          </p:cNvSpPr>
          <p:nvPr/>
        </p:nvSpPr>
        <p:spPr>
          <a:xfrm>
            <a:off x="1510189" y="520065"/>
            <a:ext cx="6163866" cy="533400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 lIns="67628" tIns="35243" rIns="67628" bIns="35243" anchor="ctr"/>
          <a:lstStyle/>
          <a:p>
            <a:r>
              <a:rPr lang="zh-CN" altLang="en-US" sz="3300" dirty="0">
                <a:solidFill>
                  <a:schemeClr val="accent1"/>
                </a:solidFill>
                <a:latin typeface="Times New Roman" panose="02020603050405020304" pitchFamily="18" charset="0"/>
                <a:ea typeface="幼圆" pitchFamily="1" charset="-122"/>
              </a:rPr>
              <a:t> </a:t>
            </a:r>
            <a:r>
              <a:rPr lang="zh-CN" altLang="en-US" sz="3300" dirty="0">
                <a:solidFill>
                  <a:srgbClr val="000000"/>
                </a:solidFill>
                <a:latin typeface="Times New Roman" panose="02020603050405020304" pitchFamily="18" charset="0"/>
                <a:ea typeface="幼圆" pitchFamily="1" charset="-122"/>
              </a:rPr>
              <a:t>      We </a:t>
            </a:r>
            <a:r>
              <a:rPr lang="zh-CN" altLang="en-US" sz="3300" dirty="0">
                <a:solidFill>
                  <a:srgbClr val="FF0000"/>
                </a:solidFill>
                <a:latin typeface="Times New Roman" panose="02020603050405020304" pitchFamily="18" charset="0"/>
                <a:ea typeface="幼圆" pitchFamily="1" charset="-122"/>
              </a:rPr>
              <a:t>will</a:t>
            </a:r>
            <a:r>
              <a:rPr lang="zh-CN" altLang="en-US" sz="3300" dirty="0">
                <a:solidFill>
                  <a:srgbClr val="000000"/>
                </a:solidFill>
                <a:latin typeface="Times New Roman" panose="02020603050405020304" pitchFamily="18" charset="0"/>
                <a:ea typeface="幼圆" pitchFamily="1" charset="-122"/>
              </a:rPr>
              <a:t> have dinner at 6.</a:t>
            </a:r>
            <a:endParaRPr lang="zh-CN" altLang="en-US" sz="2100" dirty="0">
              <a:solidFill>
                <a:schemeClr val="accent1"/>
              </a:solidFill>
              <a:ea typeface="幼圆" pitchFamily="1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5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600000">
                                      <p:cBhvr>
                                        <p:cTn id="11" dur="20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56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56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1" dur="5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4" dur="5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7" dur="5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25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8" grpId="0" bldLvl="0" animBg="1"/>
      <p:bldP spid="25609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/>
        </p:nvSpPr>
        <p:spPr bwMode="auto">
          <a:xfrm>
            <a:off x="-2" y="128709"/>
            <a:ext cx="9144000" cy="391339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pic>
        <p:nvPicPr>
          <p:cNvPr id="8194" name="图片 2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675210" y="142875"/>
            <a:ext cx="746879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3026569" y="793433"/>
            <a:ext cx="3090386" cy="89916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5400">
                <a:latin typeface="Times New Roman" panose="02020603050405020304" pitchFamily="18" charset="0"/>
              </a:rPr>
              <a:t>Do in pair</a:t>
            </a:r>
            <a:endParaRPr lang="zh-CN" altLang="en-US" sz="5400">
              <a:latin typeface="Times New Roman" panose="02020603050405020304" pitchFamily="18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2682716" y="1953102"/>
            <a:ext cx="4203383" cy="2908489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100" dirty="0">
                <a:solidFill>
                  <a:srgbClr val="FF0000"/>
                </a:solidFill>
                <a:latin typeface="Times New Roman" panose="02020603050405020304" pitchFamily="18" charset="0"/>
                <a:cs typeface="宋体" panose="02010600030101010101" pitchFamily="2" charset="-122"/>
              </a:rPr>
              <a:t>Will</a:t>
            </a:r>
            <a:r>
              <a:rPr lang="en-US" altLang="zh-CN" sz="4100" dirty="0">
                <a:latin typeface="Times New Roman" panose="02020603050405020304" pitchFamily="18" charset="0"/>
                <a:cs typeface="宋体" panose="02010600030101010101" pitchFamily="2" charset="-122"/>
              </a:rPr>
              <a:t> you ... ?</a:t>
            </a:r>
            <a:endParaRPr lang="en-US" altLang="zh-CN" sz="4100" dirty="0">
              <a:latin typeface="Times New Roman" panose="02020603050405020304" pitchFamily="18" charset="0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4100" dirty="0">
                <a:latin typeface="Times New Roman" panose="02020603050405020304" pitchFamily="18" charset="0"/>
                <a:cs typeface="宋体" panose="02010600030101010101" pitchFamily="2" charset="-122"/>
              </a:rPr>
              <a:t>Yes, I </a:t>
            </a:r>
            <a:r>
              <a:rPr lang="en-US" altLang="zh-CN" sz="4100" dirty="0">
                <a:solidFill>
                  <a:srgbClr val="FF0000"/>
                </a:solidFill>
                <a:latin typeface="Times New Roman" panose="02020603050405020304" pitchFamily="18" charset="0"/>
                <a:cs typeface="宋体" panose="02010600030101010101" pitchFamily="2" charset="-122"/>
              </a:rPr>
              <a:t>will</a:t>
            </a:r>
            <a:r>
              <a:rPr lang="en-US" altLang="zh-CN" sz="4100" dirty="0">
                <a:latin typeface="Times New Roman" panose="02020603050405020304" pitchFamily="18" charset="0"/>
                <a:cs typeface="宋体" panose="02010600030101010101" pitchFamily="2" charset="-122"/>
              </a:rPr>
              <a:t>.  </a:t>
            </a:r>
            <a:endParaRPr lang="en-US" altLang="zh-CN" sz="4100" dirty="0">
              <a:latin typeface="Times New Roman" panose="02020603050405020304" pitchFamily="18" charset="0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4100" dirty="0">
                <a:latin typeface="Times New Roman" panose="02020603050405020304" pitchFamily="18" charset="0"/>
                <a:cs typeface="宋体" panose="02010600030101010101" pitchFamily="2" charset="-122"/>
              </a:rPr>
              <a:t>No, I </a:t>
            </a:r>
            <a:r>
              <a:rPr lang="en-US" altLang="zh-CN" sz="4100" dirty="0">
                <a:solidFill>
                  <a:srgbClr val="FF0000"/>
                </a:solidFill>
                <a:latin typeface="Times New Roman" panose="02020603050405020304" pitchFamily="18" charset="0"/>
                <a:cs typeface="宋体" panose="02010600030101010101" pitchFamily="2" charset="-122"/>
              </a:rPr>
              <a:t>won’t</a:t>
            </a:r>
            <a:r>
              <a:rPr lang="en-US" altLang="zh-CN" sz="4100" dirty="0">
                <a:latin typeface="Times New Roman" panose="02020603050405020304" pitchFamily="18" charset="0"/>
                <a:cs typeface="宋体" panose="02010600030101010101" pitchFamily="2" charset="-122"/>
              </a:rPr>
              <a:t>.</a:t>
            </a:r>
            <a:endParaRPr lang="zh-CN" altLang="en-US" sz="41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/>
        </p:nvSpPr>
        <p:spPr bwMode="auto">
          <a:xfrm>
            <a:off x="-2" y="128709"/>
            <a:ext cx="9144000" cy="391339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pic>
        <p:nvPicPr>
          <p:cNvPr id="8194" name="图片 2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675210" y="142875"/>
            <a:ext cx="746879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626" name="图片 26625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205865" y="722472"/>
            <a:ext cx="2085023" cy="1333976"/>
          </a:xfrm>
          <a:prstGeom prst="ellipse">
            <a:avLst/>
          </a:prstGeom>
          <a:noFill/>
          <a:ln w="9525">
            <a:noFill/>
          </a:ln>
        </p:spPr>
      </p:pic>
      <p:pic>
        <p:nvPicPr>
          <p:cNvPr id="26627" name="图片 26626"/>
          <p:cNvPicPr>
            <a:picLocks noChangeAspect="1"/>
          </p:cNvPicPr>
          <p:nvPr/>
        </p:nvPicPr>
        <p:blipFill>
          <a:blip r:embed="rId4" cstate="email"/>
          <a:srcRect l="1309" t="5384" r="4816" b="5384"/>
          <a:stretch>
            <a:fillRect/>
          </a:stretch>
        </p:blipFill>
        <p:spPr>
          <a:xfrm>
            <a:off x="3604261" y="627698"/>
            <a:ext cx="2459831" cy="152352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628" name="图片 26627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6035279" y="645319"/>
            <a:ext cx="2159794" cy="1707356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629" name="图片 2662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84885" y="3005138"/>
            <a:ext cx="2619375" cy="149304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630" name="图片 26629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3793569" y="3076337"/>
            <a:ext cx="2241947" cy="1457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631" name="图片 26630"/>
          <p:cNvPicPr>
            <a:picLocks noChangeAspect="1"/>
          </p:cNvPicPr>
          <p:nvPr/>
        </p:nvPicPr>
        <p:blipFill>
          <a:blip r:embed="rId8" cstate="email"/>
          <a:stretch>
            <a:fillRect/>
          </a:stretch>
        </p:blipFill>
        <p:spPr>
          <a:xfrm>
            <a:off x="6293406" y="3040856"/>
            <a:ext cx="2294334" cy="14573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632" name="文本框 26631"/>
          <p:cNvSpPr txBox="1"/>
          <p:nvPr/>
        </p:nvSpPr>
        <p:spPr>
          <a:xfrm>
            <a:off x="892492" y="2283619"/>
            <a:ext cx="2711768" cy="576263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300" b="1" dirty="0">
                <a:latin typeface="Times New Roman" panose="02020603050405020304" pitchFamily="18" charset="0"/>
              </a:rPr>
              <a:t> </a:t>
            </a:r>
            <a:r>
              <a:rPr lang="en-US" altLang="x-none" sz="2400" b="1" dirty="0">
                <a:latin typeface="Times New Roman" panose="02020603050405020304" pitchFamily="18" charset="0"/>
              </a:rPr>
              <a:t>visit your grandpa</a:t>
            </a:r>
            <a:endParaRPr lang="zh-CN" altLang="en-US" sz="2400" b="1" dirty="0">
              <a:latin typeface="Times New Roman" panose="02020603050405020304" pitchFamily="18" charset="0"/>
            </a:endParaRPr>
          </a:p>
        </p:txBody>
      </p:sp>
      <p:sp>
        <p:nvSpPr>
          <p:cNvPr id="26633" name="文本框 26632"/>
          <p:cNvSpPr txBox="1"/>
          <p:nvPr/>
        </p:nvSpPr>
        <p:spPr>
          <a:xfrm>
            <a:off x="3659029" y="2278856"/>
            <a:ext cx="2542699" cy="576263"/>
          </a:xfrm>
          <a:prstGeom prst="rect">
            <a:avLst/>
          </a:prstGeom>
          <a:solidFill>
            <a:srgbClr val="00B0F0"/>
          </a:solidFill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en-US" altLang="zh-CN" sz="3300" b="1" dirty="0">
                <a:latin typeface="Times New Roman" panose="02020603050405020304" pitchFamily="18" charset="0"/>
              </a:rPr>
              <a:t>ride a bike</a:t>
            </a:r>
            <a:endParaRPr lang="en-US" altLang="zh-CN" sz="3300" b="1" dirty="0">
              <a:latin typeface="Times New Roman" panose="02020603050405020304" pitchFamily="18" charset="0"/>
            </a:endParaRPr>
          </a:p>
        </p:txBody>
      </p:sp>
      <p:sp>
        <p:nvSpPr>
          <p:cNvPr id="26634" name="文本框 26633"/>
          <p:cNvSpPr txBox="1"/>
          <p:nvPr/>
        </p:nvSpPr>
        <p:spPr>
          <a:xfrm>
            <a:off x="6293644" y="2283619"/>
            <a:ext cx="2000250" cy="571500"/>
          </a:xfrm>
          <a:prstGeom prst="rect">
            <a:avLst/>
          </a:prstGeom>
          <a:solidFill>
            <a:srgbClr val="00B0F0"/>
          </a:solidFill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zh-CN" altLang="en-US" sz="3300" b="1" dirty="0">
                <a:latin typeface="Times New Roman" panose="02020603050405020304" pitchFamily="18" charset="0"/>
              </a:rPr>
              <a:t> </a:t>
            </a:r>
            <a:r>
              <a:rPr lang="en-US" altLang="x-none" sz="3300" b="1" dirty="0">
                <a:latin typeface="Times New Roman" panose="02020603050405020304" pitchFamily="18" charset="0"/>
              </a:rPr>
              <a:t>watch TV</a:t>
            </a:r>
            <a:endParaRPr lang="zh-CN" altLang="en-US" sz="3300" b="1" dirty="0">
              <a:latin typeface="Times New Roman" panose="02020603050405020304" pitchFamily="18" charset="0"/>
            </a:endParaRPr>
          </a:p>
        </p:txBody>
      </p:sp>
      <p:sp>
        <p:nvSpPr>
          <p:cNvPr id="26635" name="文本框 26634"/>
          <p:cNvSpPr txBox="1"/>
          <p:nvPr/>
        </p:nvSpPr>
        <p:spPr>
          <a:xfrm>
            <a:off x="1087755" y="4533900"/>
            <a:ext cx="2321719" cy="571500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3300" b="1" dirty="0">
                <a:latin typeface="Times New Roman" panose="02020603050405020304" pitchFamily="18" charset="0"/>
              </a:rPr>
              <a:t> </a:t>
            </a:r>
            <a:r>
              <a:rPr lang="en-US" altLang="x-none" sz="3300" b="1" dirty="0">
                <a:latin typeface="Times New Roman" panose="02020603050405020304" pitchFamily="18" charset="0"/>
              </a:rPr>
              <a:t>read books</a:t>
            </a:r>
            <a:endParaRPr lang="zh-CN" altLang="en-US" sz="3300" b="1" dirty="0">
              <a:latin typeface="Times New Roman" panose="02020603050405020304" pitchFamily="18" charset="0"/>
            </a:endParaRPr>
          </a:p>
        </p:txBody>
      </p:sp>
      <p:sp>
        <p:nvSpPr>
          <p:cNvPr id="26636" name="文本框 26635"/>
          <p:cNvSpPr txBox="1"/>
          <p:nvPr/>
        </p:nvSpPr>
        <p:spPr>
          <a:xfrm>
            <a:off x="3673079" y="4533900"/>
            <a:ext cx="2321719" cy="576263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zh-CN" altLang="en-US" sz="3300" b="1" dirty="0">
                <a:latin typeface="Times New Roman" panose="02020603050405020304" pitchFamily="18" charset="0"/>
              </a:rPr>
              <a:t> </a:t>
            </a:r>
            <a:r>
              <a:rPr lang="en-US" altLang="x-none" sz="2700" b="1" dirty="0">
                <a:latin typeface="Times New Roman" panose="02020603050405020304" pitchFamily="18" charset="0"/>
              </a:rPr>
              <a:t>listen to CDS</a:t>
            </a:r>
            <a:endParaRPr lang="zh-CN" altLang="en-US" sz="2700" b="1" dirty="0">
              <a:latin typeface="Times New Roman" panose="02020603050405020304" pitchFamily="18" charset="0"/>
            </a:endParaRPr>
          </a:p>
        </p:txBody>
      </p:sp>
      <p:sp>
        <p:nvSpPr>
          <p:cNvPr id="26637" name="文本框 26636"/>
          <p:cNvSpPr txBox="1"/>
          <p:nvPr/>
        </p:nvSpPr>
        <p:spPr>
          <a:xfrm>
            <a:off x="6201251" y="4529137"/>
            <a:ext cx="2386013" cy="576263"/>
          </a:xfrm>
          <a:prstGeom prst="rect">
            <a:avLst/>
          </a:prstGeom>
          <a:solidFill>
            <a:srgbClr val="00B0F0"/>
          </a:solidFill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zh-CN" altLang="en-US" sz="3300" b="1" dirty="0">
                <a:latin typeface="Times New Roman" panose="02020603050405020304" pitchFamily="18" charset="0"/>
              </a:rPr>
              <a:t> </a:t>
            </a:r>
            <a:r>
              <a:rPr lang="en-US" altLang="x-none" sz="3300" b="1" dirty="0">
                <a:latin typeface="Times New Roman" panose="02020603050405020304" pitchFamily="18" charset="0"/>
              </a:rPr>
              <a:t>go to school</a:t>
            </a:r>
            <a:endParaRPr lang="zh-CN" altLang="en-US" sz="3300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6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66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6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6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6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266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32" grpId="0" bldLvl="0" animBg="1"/>
      <p:bldP spid="26633" grpId="0" bldLvl="0" animBg="1"/>
      <p:bldP spid="26634" grpId="0" bldLvl="0" animBg="1"/>
      <p:bldP spid="26635" grpId="0" bldLvl="0" animBg="1"/>
      <p:bldP spid="26636" grpId="0" bldLvl="0" animBg="1"/>
      <p:bldP spid="26637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/>
        </p:nvSpPr>
        <p:spPr bwMode="auto">
          <a:xfrm>
            <a:off x="-2" y="128709"/>
            <a:ext cx="9144000" cy="391339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pic>
        <p:nvPicPr>
          <p:cNvPr id="8194" name="图片 2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675210" y="142875"/>
            <a:ext cx="746879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19" name="文本框 9218"/>
          <p:cNvSpPr txBox="1"/>
          <p:nvPr/>
        </p:nvSpPr>
        <p:spPr>
          <a:xfrm>
            <a:off x="2239327" y="3758089"/>
            <a:ext cx="5127045" cy="62324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3600" dirty="0">
                <a:latin typeface="Times New Roman" panose="02020603050405020304" pitchFamily="18" charset="0"/>
              </a:rPr>
              <a:t>have a tea party  吃下午茶</a:t>
            </a:r>
            <a:endParaRPr lang="zh-CN" altLang="en-US" sz="3600" dirty="0">
              <a:latin typeface="Times New Roman" panose="02020603050405020304" pitchFamily="18" charset="0"/>
            </a:endParaRPr>
          </a:p>
        </p:txBody>
      </p:sp>
      <p:sp>
        <p:nvSpPr>
          <p:cNvPr id="9220" name="文本框 9219"/>
          <p:cNvSpPr txBox="1"/>
          <p:nvPr/>
        </p:nvSpPr>
        <p:spPr>
          <a:xfrm>
            <a:off x="2239090" y="2081689"/>
            <a:ext cx="3767698" cy="62324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3600" dirty="0">
                <a:latin typeface="Times New Roman" panose="02020603050405020304" pitchFamily="18" charset="0"/>
              </a:rPr>
              <a:t>have lunch  吃午餐</a:t>
            </a:r>
            <a:endParaRPr lang="zh-CN" altLang="en-US" sz="3600" dirty="0">
              <a:latin typeface="Times New Roman" panose="02020603050405020304" pitchFamily="18" charset="0"/>
            </a:endParaRPr>
          </a:p>
        </p:txBody>
      </p:sp>
      <p:sp>
        <p:nvSpPr>
          <p:cNvPr id="9221" name="文本框 9220"/>
          <p:cNvSpPr txBox="1"/>
          <p:nvPr/>
        </p:nvSpPr>
        <p:spPr>
          <a:xfrm>
            <a:off x="2239090" y="2921080"/>
            <a:ext cx="3921586" cy="62324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3600" dirty="0">
                <a:latin typeface="Times New Roman" panose="02020603050405020304" pitchFamily="18" charset="0"/>
              </a:rPr>
              <a:t>have dinner  吃晚餐</a:t>
            </a:r>
            <a:endParaRPr lang="zh-CN" altLang="en-US" sz="3600" dirty="0">
              <a:latin typeface="Times New Roman" panose="02020603050405020304" pitchFamily="18" charset="0"/>
            </a:endParaRPr>
          </a:p>
        </p:txBody>
      </p:sp>
      <p:sp>
        <p:nvSpPr>
          <p:cNvPr id="9222" name="文本框 9221"/>
          <p:cNvSpPr txBox="1"/>
          <p:nvPr/>
        </p:nvSpPr>
        <p:spPr>
          <a:xfrm>
            <a:off x="2239328" y="1218248"/>
            <a:ext cx="4529614" cy="622459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68580" tIns="34290" rIns="68580" bIns="34290" anchor="t">
            <a:spAutoFit/>
          </a:bodyPr>
          <a:lstStyle/>
          <a:p>
            <a:r>
              <a:rPr lang="zh-CN" altLang="en-US" sz="3600" dirty="0">
                <a:latin typeface="Times New Roman" panose="02020603050405020304" pitchFamily="18" charset="0"/>
              </a:rPr>
              <a:t>have breakfast  吃早餐  </a:t>
            </a:r>
            <a:endParaRPr lang="zh-CN" altLang="en-US" sz="3600" dirty="0">
              <a:latin typeface="Times New Roman" panose="02020603050405020304" pitchFamily="18" charset="0"/>
            </a:endParaRPr>
          </a:p>
        </p:txBody>
      </p:sp>
      <p:sp>
        <p:nvSpPr>
          <p:cNvPr id="12290" name="矩形 8"/>
          <p:cNvSpPr/>
          <p:nvPr/>
        </p:nvSpPr>
        <p:spPr>
          <a:xfrm>
            <a:off x="2382" y="688182"/>
            <a:ext cx="1254919" cy="413147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/>
          <a:lstStyle/>
          <a:p>
            <a:pPr algn="ctr"/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总结提高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 bldLvl="0"/>
      <p:bldP spid="9220" grpId="0" bldLvl="0"/>
      <p:bldP spid="9221" grpId="0" bldLvl="0"/>
      <p:bldP spid="9222" grpId="1" bldLvl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/>
        </p:nvSpPr>
        <p:spPr bwMode="auto">
          <a:xfrm>
            <a:off x="-2" y="128709"/>
            <a:ext cx="9144000" cy="391339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pic>
        <p:nvPicPr>
          <p:cNvPr id="8194" name="图片 2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675210" y="142875"/>
            <a:ext cx="746879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9"/>
          <p:cNvSpPr/>
          <p:nvPr/>
        </p:nvSpPr>
        <p:spPr>
          <a:xfrm>
            <a:off x="2382" y="688182"/>
            <a:ext cx="1254919" cy="413147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/>
          <a:lstStyle/>
          <a:p>
            <a:pPr algn="ctr"/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创设情境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57300" y="1765935"/>
            <a:ext cx="6443663" cy="2947035"/>
          </a:xfrm>
          <a:prstGeom prst="ellipse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068479" y="688181"/>
            <a:ext cx="3209925" cy="7610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45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</a:rPr>
              <a:t>let' s chant</a:t>
            </a:r>
            <a:endParaRPr lang="en-US" altLang="zh-CN" sz="450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/>
        </p:nvSpPr>
        <p:spPr bwMode="auto">
          <a:xfrm>
            <a:off x="-2" y="128709"/>
            <a:ext cx="9144000" cy="391339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pic>
        <p:nvPicPr>
          <p:cNvPr id="8194" name="图片 2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675210" y="142875"/>
            <a:ext cx="746879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3" name="Text Box 2"/>
          <p:cNvSpPr txBox="1"/>
          <p:nvPr/>
        </p:nvSpPr>
        <p:spPr>
          <a:xfrm>
            <a:off x="1227773" y="1180147"/>
            <a:ext cx="6859191" cy="3530918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r>
              <a:rPr lang="en-US" altLang="x-none" sz="45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Will</a:t>
            </a:r>
            <a:r>
              <a:rPr lang="en-US" altLang="x-none" sz="4500" b="1" dirty="0">
                <a:latin typeface="Times New Roman" panose="02020603050405020304" pitchFamily="18" charset="0"/>
              </a:rPr>
              <a:t> you </a:t>
            </a:r>
            <a:r>
              <a:rPr lang="en-US" altLang="x-none" sz="4500" b="1" u="sng" dirty="0">
                <a:latin typeface="Times New Roman" panose="02020603050405020304" pitchFamily="18" charset="0"/>
              </a:rPr>
              <a:t>…</a:t>
            </a:r>
            <a:r>
              <a:rPr lang="en-US" altLang="x-none" sz="4500" b="1" dirty="0">
                <a:latin typeface="Times New Roman" panose="02020603050405020304" pitchFamily="18" charset="0"/>
              </a:rPr>
              <a:t>  this weekend?</a:t>
            </a:r>
            <a:endParaRPr lang="en-US" altLang="x-none" sz="4500" b="1" dirty="0">
              <a:latin typeface="Times New Roman" panose="02020603050405020304" pitchFamily="18" charset="0"/>
            </a:endParaRPr>
          </a:p>
          <a:p>
            <a:endParaRPr lang="en-US" altLang="x-none" sz="4500" b="1" dirty="0">
              <a:latin typeface="Times New Roman" panose="02020603050405020304" pitchFamily="18" charset="0"/>
            </a:endParaRPr>
          </a:p>
          <a:p>
            <a:r>
              <a:rPr lang="en-US" altLang="x-none" sz="4500" b="1" dirty="0">
                <a:latin typeface="Times New Roman" panose="02020603050405020304" pitchFamily="18" charset="0"/>
              </a:rPr>
              <a:t>     Yes, I  </a:t>
            </a:r>
            <a:r>
              <a:rPr lang="en-US" altLang="x-none" sz="4500" b="1" u="sng" dirty="0">
                <a:latin typeface="Times New Roman" panose="02020603050405020304" pitchFamily="18" charset="0"/>
              </a:rPr>
              <a:t>        </a:t>
            </a:r>
            <a:r>
              <a:rPr lang="en-US" altLang="x-none" sz="4500" b="1" dirty="0">
                <a:latin typeface="Times New Roman" panose="02020603050405020304" pitchFamily="18" charset="0"/>
              </a:rPr>
              <a:t>.</a:t>
            </a:r>
            <a:endParaRPr lang="en-US" altLang="x-none" sz="45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endParaRPr lang="en-US" altLang="x-none" sz="4500" b="1" dirty="0">
              <a:latin typeface="Times New Roman" panose="02020603050405020304" pitchFamily="18" charset="0"/>
            </a:endParaRPr>
          </a:p>
          <a:p>
            <a:r>
              <a:rPr lang="en-US" altLang="x-none" sz="4500" b="1" dirty="0">
                <a:latin typeface="Times New Roman" panose="02020603050405020304" pitchFamily="18" charset="0"/>
              </a:rPr>
              <a:t>     No, I  </a:t>
            </a:r>
            <a:r>
              <a:rPr lang="en-US" altLang="x-none" sz="4500" b="1" u="sng" dirty="0">
                <a:latin typeface="Times New Roman" panose="02020603050405020304" pitchFamily="18" charset="0"/>
              </a:rPr>
              <a:t>            </a:t>
            </a:r>
            <a:r>
              <a:rPr lang="en-US" altLang="x-none" sz="4500" b="1" dirty="0">
                <a:latin typeface="Times New Roman" panose="02020603050405020304" pitchFamily="18" charset="0"/>
              </a:rPr>
              <a:t>.</a:t>
            </a:r>
            <a:endParaRPr lang="en-US" altLang="x-none" sz="4500" b="1" dirty="0">
              <a:latin typeface="Times New Roman" panose="02020603050405020304" pitchFamily="18" charset="0"/>
            </a:endParaRPr>
          </a:p>
        </p:txBody>
      </p:sp>
      <p:sp>
        <p:nvSpPr>
          <p:cNvPr id="20484" name="Text Box 4"/>
          <p:cNvSpPr txBox="1"/>
          <p:nvPr/>
        </p:nvSpPr>
        <p:spPr>
          <a:xfrm>
            <a:off x="3615214" y="2399586"/>
            <a:ext cx="1135567" cy="838691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66"/>
                </a:solidFill>
              </a14:hiddenFill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en-US" altLang="x-none" sz="50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will</a:t>
            </a:r>
            <a:endParaRPr lang="en-US" altLang="x-none" sz="5000" b="1" dirty="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0485" name="Text Box 5"/>
          <p:cNvSpPr txBox="1"/>
          <p:nvPr/>
        </p:nvSpPr>
        <p:spPr>
          <a:xfrm>
            <a:off x="3615214" y="3785474"/>
            <a:ext cx="1535906" cy="754856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66"/>
                </a:solidFill>
              </a14:hiddenFill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en-US" altLang="x-none" sz="45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won’t</a:t>
            </a:r>
            <a:endParaRPr lang="en-US" altLang="x-none" sz="45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 bldLvl="0" animBg="1"/>
      <p:bldP spid="20484" grpId="0" bldLvl="0" animBg="1"/>
      <p:bldP spid="20485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/>
        </p:nvSpPr>
        <p:spPr bwMode="auto">
          <a:xfrm>
            <a:off x="-2" y="128709"/>
            <a:ext cx="9144000" cy="391339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pic>
        <p:nvPicPr>
          <p:cNvPr id="8194" name="图片 2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675210" y="142875"/>
            <a:ext cx="746879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2849404" y="1104424"/>
            <a:ext cx="2784158" cy="7610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4500" dirty="0">
                <a:solidFill>
                  <a:srgbClr val="FF0000"/>
                </a:solidFill>
                <a:latin typeface="Times New Roman" panose="02020603050405020304" pitchFamily="18" charset="0"/>
              </a:rPr>
              <a:t>Homework</a:t>
            </a:r>
            <a:endParaRPr lang="en-US" altLang="zh-CN" sz="45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923449" y="2197894"/>
            <a:ext cx="7296626" cy="1730216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>
                <a:latin typeface="Times New Roman" panose="02020603050405020304" pitchFamily="18" charset="0"/>
                <a:cs typeface="宋体" panose="02010600030101010101" pitchFamily="2" charset="-122"/>
              </a:rPr>
              <a:t>1.Read after the tape for half an hour.</a:t>
            </a:r>
            <a:endParaRPr lang="en-US" altLang="zh-CN" sz="3600" dirty="0">
              <a:latin typeface="Times New Roman" panose="02020603050405020304" pitchFamily="18" charset="0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600" dirty="0">
                <a:latin typeface="Times New Roman" panose="02020603050405020304" pitchFamily="18" charset="0"/>
                <a:cs typeface="宋体" panose="02010600030101010101" pitchFamily="2" charset="-122"/>
              </a:rPr>
              <a:t>2.Do a survey about this weekend.</a:t>
            </a:r>
            <a:endParaRPr lang="zh-CN" altLang="en-US" sz="36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/>
        </p:nvSpPr>
        <p:spPr bwMode="auto">
          <a:xfrm>
            <a:off x="-2" y="128709"/>
            <a:ext cx="9144000" cy="391339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pic>
        <p:nvPicPr>
          <p:cNvPr id="8194" name="图片 2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675210" y="142875"/>
            <a:ext cx="746879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18" name="矩形 8"/>
          <p:cNvSpPr/>
          <p:nvPr/>
        </p:nvSpPr>
        <p:spPr>
          <a:xfrm>
            <a:off x="2382" y="688182"/>
            <a:ext cx="1254919" cy="413147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/>
          <a:lstStyle/>
          <a:p>
            <a:pPr algn="ctr"/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启发思考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6369844" y="2315051"/>
            <a:ext cx="2793683" cy="2645093"/>
          </a:xfrm>
          <a:prstGeom prst="round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331244" y="1946910"/>
            <a:ext cx="4038600" cy="99155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60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</a:rPr>
              <a:t>Do a survey</a:t>
            </a:r>
            <a:endParaRPr lang="en-US" altLang="zh-CN" sz="600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/>
        </p:nvSpPr>
        <p:spPr bwMode="auto">
          <a:xfrm>
            <a:off x="-2" y="128709"/>
            <a:ext cx="9144000" cy="391339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pic>
        <p:nvPicPr>
          <p:cNvPr id="8194" name="图片 2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675210" y="142875"/>
            <a:ext cx="746879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3" name="图片 7172" descr="15116927387593549246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58116" y="1844517"/>
            <a:ext cx="2694146" cy="1775936"/>
          </a:xfrm>
          <a:prstGeom prst="roundRect">
            <a:avLst/>
          </a:prstGeom>
          <a:noFill/>
          <a:ln w="9525"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689134" y="1101566"/>
            <a:ext cx="7765733" cy="48387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700" dirty="0">
                <a:latin typeface="Times New Roman" panose="02020603050405020304" pitchFamily="18" charset="0"/>
                <a:cs typeface="宋体" panose="02010600030101010101" pitchFamily="2" charset="-122"/>
              </a:rPr>
              <a:t>What do you have breakfast/ lunch/ dinner every day?</a:t>
            </a:r>
            <a:endParaRPr lang="zh-CN" altLang="en-US" sz="2700" dirty="0">
              <a:latin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2879884" y="3058954"/>
            <a:ext cx="2704624" cy="2028349"/>
          </a:xfrm>
          <a:prstGeom prst="round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>
          <a:xfrm>
            <a:off x="5714524" y="2063115"/>
            <a:ext cx="3313271" cy="2129790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/>
        </p:nvSpPr>
        <p:spPr bwMode="auto">
          <a:xfrm>
            <a:off x="-1" y="128709"/>
            <a:ext cx="9144000" cy="391339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pic>
        <p:nvPicPr>
          <p:cNvPr id="6146" name="图片 2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675210" y="142875"/>
            <a:ext cx="746879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588224" y="210741"/>
            <a:ext cx="2906886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6152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332899" y="1225392"/>
            <a:ext cx="8564880" cy="530066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dirty="0">
                <a:latin typeface="Times New Roman" panose="02020603050405020304" pitchFamily="18" charset="0"/>
                <a:cs typeface="宋体" panose="02010600030101010101" pitchFamily="2" charset="-122"/>
              </a:rPr>
              <a:t>When do you have breakfast/ lunch/ dinner every day?</a:t>
            </a:r>
            <a:endParaRPr lang="zh-CN" altLang="en-US" sz="3000" dirty="0">
              <a:latin typeface="Times New Roman" panose="02020603050405020304" pitchFamily="18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2445544" y="1879759"/>
            <a:ext cx="4010025" cy="2955131"/>
          </a:xfrm>
          <a:prstGeom prst="ellipse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/>
        </p:nvSpPr>
        <p:spPr bwMode="auto">
          <a:xfrm>
            <a:off x="-2" y="128709"/>
            <a:ext cx="9144000" cy="391339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pic>
        <p:nvPicPr>
          <p:cNvPr id="8194" name="图片 2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675210" y="142875"/>
            <a:ext cx="746879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2" name="矩形 11"/>
          <p:cNvSpPr/>
          <p:nvPr/>
        </p:nvSpPr>
        <p:spPr>
          <a:xfrm>
            <a:off x="40481" y="745332"/>
            <a:ext cx="1547813" cy="336947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/>
          <a:lstStyle/>
          <a:p>
            <a:pPr algn="ctr"/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自主或小组探究</a:t>
            </a:r>
            <a:endParaRPr lang="en-US" altLang="zh-CN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9562" y="1403033"/>
            <a:ext cx="8545354" cy="62245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3600" dirty="0">
                <a:latin typeface="Times New Roman" panose="02020603050405020304" pitchFamily="18" charset="0"/>
              </a:rPr>
              <a:t>When will Sam have breakfast/ lunch/ dinner?</a:t>
            </a:r>
            <a:endParaRPr lang="en-US" altLang="zh-CN" sz="3600" dirty="0">
              <a:latin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2793683" y="2220754"/>
            <a:ext cx="3293745" cy="2599373"/>
          </a:xfrm>
          <a:prstGeom prst="ellipse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/>
        </p:nvSpPr>
        <p:spPr bwMode="auto">
          <a:xfrm>
            <a:off x="-2" y="128709"/>
            <a:ext cx="9144000" cy="391339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pic>
        <p:nvPicPr>
          <p:cNvPr id="8194" name="图片 2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675210" y="142875"/>
            <a:ext cx="746879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38" name="文本框 14337"/>
          <p:cNvSpPr txBox="1"/>
          <p:nvPr/>
        </p:nvSpPr>
        <p:spPr>
          <a:xfrm>
            <a:off x="1106329" y="1529715"/>
            <a:ext cx="4894421" cy="622459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en-US" altLang="x-none" sz="3600" b="1" dirty="0">
                <a:latin typeface="Times New Roman" panose="02020603050405020304" pitchFamily="18" charset="0"/>
              </a:rPr>
              <a:t>1.</a:t>
            </a:r>
            <a:r>
              <a:rPr lang="en-US" altLang="x-none" sz="2700" b="1" dirty="0">
                <a:latin typeface="Times New Roman" panose="02020603050405020304" pitchFamily="18" charset="0"/>
              </a:rPr>
              <a:t>Will </a:t>
            </a:r>
            <a:r>
              <a:rPr lang="en-US" altLang="zh-CN" sz="2700" b="1" dirty="0">
                <a:latin typeface="Times New Roman" panose="02020603050405020304" pitchFamily="18" charset="0"/>
              </a:rPr>
              <a:t>Sam</a:t>
            </a:r>
            <a:r>
              <a:rPr lang="en-US" altLang="x-none" sz="2700" b="1" dirty="0">
                <a:latin typeface="Times New Roman" panose="02020603050405020304" pitchFamily="18" charset="0"/>
              </a:rPr>
              <a:t> </a:t>
            </a:r>
            <a:r>
              <a:rPr lang="en-US" altLang="x-none" sz="27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have breakfast</a:t>
            </a:r>
            <a:r>
              <a:rPr lang="en-US" altLang="x-none" sz="2700" b="1" dirty="0">
                <a:latin typeface="Times New Roman" panose="02020603050405020304" pitchFamily="18" charset="0"/>
              </a:rPr>
              <a:t> at 7?</a:t>
            </a:r>
            <a:endParaRPr lang="zh-CN" altLang="en-US" sz="2700" b="1" dirty="0">
              <a:latin typeface="Times New Roman" panose="02020603050405020304" pitchFamily="18" charset="0"/>
            </a:endParaRPr>
          </a:p>
        </p:txBody>
      </p:sp>
      <p:sp>
        <p:nvSpPr>
          <p:cNvPr id="14340" name="文本框 14339"/>
          <p:cNvSpPr txBox="1"/>
          <p:nvPr/>
        </p:nvSpPr>
        <p:spPr>
          <a:xfrm>
            <a:off x="1106329" y="2260283"/>
            <a:ext cx="5586419" cy="62324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en-US" altLang="x-none" sz="3600" b="1" dirty="0">
                <a:latin typeface="Times New Roman" panose="02020603050405020304" pitchFamily="18" charset="0"/>
              </a:rPr>
              <a:t>2.</a:t>
            </a:r>
            <a:r>
              <a:rPr lang="en-US" altLang="x-none" sz="2700" b="1" dirty="0">
                <a:latin typeface="Times New Roman" panose="02020603050405020304" pitchFamily="18" charset="0"/>
              </a:rPr>
              <a:t>Will </a:t>
            </a:r>
            <a:r>
              <a:rPr lang="en-US" altLang="zh-CN" sz="2700" b="1" dirty="0">
                <a:latin typeface="Times New Roman" panose="02020603050405020304" pitchFamily="18" charset="0"/>
                <a:sym typeface="+mn-ea"/>
              </a:rPr>
              <a:t>Sam</a:t>
            </a:r>
            <a:r>
              <a:rPr lang="en-US" altLang="x-none" sz="27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have lunch</a:t>
            </a:r>
            <a:r>
              <a:rPr lang="en-US" altLang="x-none" sz="2700" b="1" dirty="0">
                <a:latin typeface="Times New Roman" panose="02020603050405020304" pitchFamily="18" charset="0"/>
              </a:rPr>
              <a:t> at 12?</a:t>
            </a:r>
            <a:endParaRPr lang="zh-CN" altLang="en-US" sz="2700" b="1" dirty="0">
              <a:latin typeface="Times New Roman" panose="02020603050405020304" pitchFamily="18" charset="0"/>
            </a:endParaRPr>
          </a:p>
        </p:txBody>
      </p:sp>
      <p:sp>
        <p:nvSpPr>
          <p:cNvPr id="14341" name="文本框 14340"/>
          <p:cNvSpPr txBox="1"/>
          <p:nvPr/>
        </p:nvSpPr>
        <p:spPr>
          <a:xfrm>
            <a:off x="1105852" y="3005614"/>
            <a:ext cx="5512531" cy="622459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en-US" altLang="x-none" sz="3600" b="1" dirty="0">
                <a:latin typeface="Times New Roman" panose="02020603050405020304" pitchFamily="18" charset="0"/>
              </a:rPr>
              <a:t>3.</a:t>
            </a:r>
            <a:r>
              <a:rPr lang="en-US" altLang="x-none" sz="2700" b="1" dirty="0">
                <a:latin typeface="Times New Roman" panose="02020603050405020304" pitchFamily="18" charset="0"/>
              </a:rPr>
              <a:t>Will </a:t>
            </a:r>
            <a:r>
              <a:rPr lang="en-US" altLang="zh-CN" sz="2700" b="1" dirty="0">
                <a:latin typeface="Times New Roman" panose="02020603050405020304" pitchFamily="18" charset="0"/>
                <a:sym typeface="+mn-ea"/>
              </a:rPr>
              <a:t>Sam</a:t>
            </a:r>
            <a:r>
              <a:rPr lang="en-US" altLang="x-none" sz="27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have dinner</a:t>
            </a:r>
            <a:r>
              <a:rPr lang="en-US" altLang="x-none" sz="2700" b="1" dirty="0">
                <a:latin typeface="Times New Roman" panose="02020603050405020304" pitchFamily="18" charset="0"/>
              </a:rPr>
              <a:t> at 6?</a:t>
            </a:r>
            <a:endParaRPr lang="zh-CN" altLang="en-US" sz="2700" b="1" dirty="0">
              <a:latin typeface="Times New Roman" panose="02020603050405020304" pitchFamily="18" charset="0"/>
            </a:endParaRPr>
          </a:p>
        </p:txBody>
      </p:sp>
      <p:sp>
        <p:nvSpPr>
          <p:cNvPr id="14342" name="文本框 14341"/>
          <p:cNvSpPr txBox="1"/>
          <p:nvPr/>
        </p:nvSpPr>
        <p:spPr>
          <a:xfrm>
            <a:off x="1106329" y="3864769"/>
            <a:ext cx="5792984" cy="622459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en-US" altLang="x-none" sz="3600" b="1" dirty="0">
                <a:latin typeface="Times New Roman" panose="02020603050405020304" pitchFamily="18" charset="0"/>
              </a:rPr>
              <a:t>4.</a:t>
            </a:r>
            <a:r>
              <a:rPr lang="en-US" altLang="x-none" sz="2700" b="1" dirty="0">
                <a:latin typeface="Times New Roman" panose="02020603050405020304" pitchFamily="18" charset="0"/>
              </a:rPr>
              <a:t>Will </a:t>
            </a:r>
            <a:r>
              <a:rPr lang="en-US" altLang="zh-CN" sz="2700" b="1" dirty="0">
                <a:latin typeface="Times New Roman" panose="02020603050405020304" pitchFamily="18" charset="0"/>
                <a:sym typeface="+mn-ea"/>
              </a:rPr>
              <a:t>Sam</a:t>
            </a:r>
            <a:r>
              <a:rPr lang="en-US" altLang="x-none" sz="27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have tea party</a:t>
            </a:r>
            <a:r>
              <a:rPr lang="en-US" altLang="x-none" sz="2700" b="1" dirty="0">
                <a:latin typeface="Times New Roman" panose="02020603050405020304" pitchFamily="18" charset="0"/>
              </a:rPr>
              <a:t> at </a:t>
            </a:r>
            <a:r>
              <a:rPr lang="zh-CN" altLang="en-US" sz="2700" b="1" dirty="0">
                <a:latin typeface="Times New Roman" panose="02020603050405020304" pitchFamily="18" charset="0"/>
              </a:rPr>
              <a:t>4</a:t>
            </a:r>
            <a:r>
              <a:rPr lang="en-US" altLang="x-none" sz="2700" b="1" dirty="0">
                <a:latin typeface="Times New Roman" panose="02020603050405020304" pitchFamily="18" charset="0"/>
              </a:rPr>
              <a:t>?</a:t>
            </a:r>
            <a:endParaRPr lang="zh-CN" altLang="en-US" sz="2700" b="1" dirty="0">
              <a:latin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454592" y="730568"/>
            <a:ext cx="3946208" cy="7001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4100" dirty="0">
                <a:latin typeface="Times New Roman" panose="02020603050405020304" pitchFamily="18" charset="0"/>
              </a:rPr>
              <a:t>Listen and answer</a:t>
            </a:r>
            <a:endParaRPr lang="en-US" altLang="zh-CN" sz="41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ldLvl="0"/>
      <p:bldP spid="14340" grpId="0" bldLvl="0"/>
      <p:bldP spid="14341" grpId="0" bldLvl="0"/>
      <p:bldP spid="14342" grpId="0" bldLvl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/>
        </p:nvSpPr>
        <p:spPr bwMode="auto">
          <a:xfrm>
            <a:off x="-2" y="128709"/>
            <a:ext cx="9144000" cy="391339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pic>
        <p:nvPicPr>
          <p:cNvPr id="8194" name="图片 2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675210" y="142875"/>
            <a:ext cx="746879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2" name="文本框 15361"/>
          <p:cNvSpPr txBox="1"/>
          <p:nvPr/>
        </p:nvSpPr>
        <p:spPr>
          <a:xfrm>
            <a:off x="2016919" y="856297"/>
            <a:ext cx="5546408" cy="576263"/>
          </a:xfrm>
          <a:prstGeom prst="rect">
            <a:avLst/>
          </a:prstGeom>
          <a:solidFill>
            <a:srgbClr val="FFFF66"/>
          </a:solidFill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zh-CN" altLang="en-US" sz="3300" b="1" dirty="0">
                <a:latin typeface="Times New Roman" panose="02020603050405020304" pitchFamily="18" charset="0"/>
              </a:rPr>
              <a:t>Will we </a:t>
            </a:r>
            <a:r>
              <a:rPr lang="zh-CN" altLang="en-US" sz="33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have breakfast</a:t>
            </a:r>
            <a:r>
              <a:rPr lang="zh-CN" altLang="en-US" sz="3300" b="1" dirty="0">
                <a:latin typeface="Times New Roman" panose="02020603050405020304" pitchFamily="18" charset="0"/>
              </a:rPr>
              <a:t> at 7?</a:t>
            </a:r>
            <a:endParaRPr lang="zh-CN" altLang="en-US" sz="3300" b="1" dirty="0">
              <a:latin typeface="Times New Roman" panose="02020603050405020304" pitchFamily="18" charset="0"/>
            </a:endParaRPr>
          </a:p>
        </p:txBody>
      </p:sp>
      <p:grpSp>
        <p:nvGrpSpPr>
          <p:cNvPr id="15365" name="组合 15364"/>
          <p:cNvGrpSpPr>
            <a:grpSpLocks noChangeAspect="1"/>
          </p:cNvGrpSpPr>
          <p:nvPr/>
        </p:nvGrpSpPr>
        <p:grpSpPr>
          <a:xfrm>
            <a:off x="1458040" y="1701641"/>
            <a:ext cx="6819186" cy="3327083"/>
            <a:chOff x="0" y="-2"/>
            <a:chExt cx="14319" cy="6987"/>
          </a:xfrm>
        </p:grpSpPr>
        <p:pic>
          <p:nvPicPr>
            <p:cNvPr id="15366" name="图片 1536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111"/>
              <a:ext cx="7087" cy="6874"/>
            </a:xfrm>
            <a:prstGeom prst="roundRect">
              <a:avLst/>
            </a:prstGeom>
            <a:noFill/>
            <a:ln w="9525">
              <a:noFill/>
            </a:ln>
          </p:spPr>
        </p:pic>
        <p:pic>
          <p:nvPicPr>
            <p:cNvPr id="15367" name="图片 15366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289" y="-2"/>
              <a:ext cx="7030" cy="6987"/>
            </a:xfrm>
            <a:prstGeom prst="roundRect">
              <a:avLst/>
            </a:prstGeom>
            <a:noFill/>
            <a:ln w="9525">
              <a:noFill/>
            </a:ln>
          </p:spPr>
        </p:pic>
      </p:grpSp>
      <p:sp>
        <p:nvSpPr>
          <p:cNvPr id="15368" name="直接连接符 15367"/>
          <p:cNvSpPr/>
          <p:nvPr/>
        </p:nvSpPr>
        <p:spPr>
          <a:xfrm>
            <a:off x="5253038" y="2639854"/>
            <a:ext cx="1133475" cy="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5369" name="直接连接符 15368"/>
          <p:cNvSpPr/>
          <p:nvPr/>
        </p:nvSpPr>
        <p:spPr>
          <a:xfrm>
            <a:off x="5198269" y="2963704"/>
            <a:ext cx="1134666" cy="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bevel/>
            <a:headEnd type="none" w="med" len="med"/>
            <a:tailEnd type="none" w="med" len="med"/>
          </a:ln>
        </p:spPr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/>
        </p:nvSpPr>
        <p:spPr bwMode="auto">
          <a:xfrm>
            <a:off x="-2" y="128709"/>
            <a:ext cx="9144000" cy="391339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pic>
        <p:nvPicPr>
          <p:cNvPr id="8194" name="图片 2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675210" y="142875"/>
            <a:ext cx="746879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86" name="图片 1638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96829" y="1381126"/>
            <a:ext cx="5975509" cy="3564731"/>
          </a:xfrm>
          <a:prstGeom prst="roundRect">
            <a:avLst/>
          </a:prstGeom>
          <a:noFill/>
          <a:ln w="9525">
            <a:noFill/>
          </a:ln>
        </p:spPr>
      </p:pic>
      <p:sp>
        <p:nvSpPr>
          <p:cNvPr id="16387" name="文本框 16386"/>
          <p:cNvSpPr txBox="1"/>
          <p:nvPr/>
        </p:nvSpPr>
        <p:spPr>
          <a:xfrm>
            <a:off x="1435894" y="690086"/>
            <a:ext cx="5697855" cy="622459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vert="horz" wrap="square" lIns="68580" tIns="34290" rIns="68580" bIns="34290" anchor="t">
            <a:spAutoFit/>
          </a:bodyPr>
          <a:lstStyle/>
          <a:p>
            <a:r>
              <a:rPr lang="en-US" altLang="x-none" sz="3600" b="1" dirty="0">
                <a:latin typeface="Times New Roman" panose="02020603050405020304" pitchFamily="18" charset="0"/>
              </a:rPr>
              <a:t>2.Will </a:t>
            </a:r>
            <a:r>
              <a:rPr lang="zh-CN" altLang="en-US" sz="3600" b="1" dirty="0">
                <a:latin typeface="Times New Roman" panose="02020603050405020304" pitchFamily="18" charset="0"/>
              </a:rPr>
              <a:t>we</a:t>
            </a:r>
            <a:r>
              <a:rPr lang="en-US" altLang="x-none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have lunch</a:t>
            </a:r>
            <a:r>
              <a:rPr lang="en-US" altLang="x-none" sz="3600" b="1" dirty="0">
                <a:latin typeface="Times New Roman" panose="02020603050405020304" pitchFamily="18" charset="0"/>
              </a:rPr>
              <a:t> at 12?</a:t>
            </a:r>
            <a:endParaRPr lang="zh-CN" altLang="en-US" sz="3600" b="1" dirty="0">
              <a:latin typeface="Times New Roman" panose="02020603050405020304" pitchFamily="18" charset="0"/>
            </a:endParaRPr>
          </a:p>
        </p:txBody>
      </p:sp>
      <p:sp>
        <p:nvSpPr>
          <p:cNvPr id="16388" name="直接连接符 16387"/>
          <p:cNvSpPr/>
          <p:nvPr/>
        </p:nvSpPr>
        <p:spPr>
          <a:xfrm>
            <a:off x="3819525" y="2003108"/>
            <a:ext cx="2373630" cy="11906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16389" name="直接连接符 16388"/>
          <p:cNvSpPr/>
          <p:nvPr/>
        </p:nvSpPr>
        <p:spPr>
          <a:xfrm>
            <a:off x="4017169" y="2245519"/>
            <a:ext cx="1622584" cy="24765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bevel/>
            <a:headEnd type="none" w="med" len="med"/>
            <a:tailEnd type="none" w="med" len="med"/>
          </a:ln>
        </p:spPr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PP_MARK_KEY" val="9fa06d8c-70d6-4478-be08-18bc5fcf1ee9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1568</Words>
  <Application>WPS 演示</Application>
  <PresentationFormat>全屏显示(16:9)</PresentationFormat>
  <Paragraphs>144</Paragraphs>
  <Slides>21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4" baseType="lpstr">
      <vt:lpstr>Arial</vt:lpstr>
      <vt:lpstr>宋体</vt:lpstr>
      <vt:lpstr>Wingdings</vt:lpstr>
      <vt:lpstr>Calibri Light</vt:lpstr>
      <vt:lpstr>Calibri</vt:lpstr>
      <vt:lpstr>Calibri</vt:lpstr>
      <vt:lpstr>微软雅黑</vt:lpstr>
      <vt:lpstr>Times New Roman</vt:lpstr>
      <vt:lpstr>Arial Unicode MS</vt:lpstr>
      <vt:lpstr>经典繁行书</vt:lpstr>
      <vt:lpstr>幼圆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412</cp:revision>
  <dcterms:created xsi:type="dcterms:W3CDTF">2013-07-01T03:05:00Z</dcterms:created>
  <dcterms:modified xsi:type="dcterms:W3CDTF">2023-02-15T04:41:05Z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46266514D5D840A8A6169E954DE58132</vt:lpwstr>
  </property>
</Properties>
</file>