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34" r:id="rId5"/>
    <p:sldId id="330" r:id="rId6"/>
    <p:sldId id="360" r:id="rId7"/>
    <p:sldId id="359" r:id="rId8"/>
    <p:sldId id="342" r:id="rId9"/>
    <p:sldId id="367" r:id="rId10"/>
    <p:sldId id="368" r:id="rId11"/>
    <p:sldId id="358" r:id="rId12"/>
    <p:sldId id="362" r:id="rId13"/>
    <p:sldId id="363" r:id="rId14"/>
    <p:sldId id="336" r:id="rId15"/>
    <p:sldId id="366" r:id="rId16"/>
    <p:sldId id="361" r:id="rId17"/>
    <p:sldId id="365" r:id="rId18"/>
    <p:sldId id="381" r:id="rId19"/>
    <p:sldId id="355" r:id="rId20"/>
    <p:sldId id="364" r:id="rId21"/>
    <p:sldId id="387" r:id="rId22"/>
    <p:sldId id="335" r:id="rId23"/>
    <p:sldId id="357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490662"/>
            <a:ext cx="5906691" cy="1036151"/>
            <a:chOff x="-1036709" y="2105678"/>
            <a:chExt cx="7875497" cy="1379629"/>
          </a:xfrm>
        </p:grpSpPr>
        <p:sp>
          <p:nvSpPr>
            <p:cNvPr id="2" name="矩形 24"/>
            <p:cNvSpPr/>
            <p:nvPr/>
          </p:nvSpPr>
          <p:spPr>
            <a:xfrm>
              <a:off x="1703861" y="2105678"/>
              <a:ext cx="2497138" cy="5839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6 Unit 1</a:t>
              </a:r>
              <a:endPara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Here are his hands.</a:t>
              </a:r>
              <a:endPara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3101" y="1152525"/>
            <a:ext cx="3030899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6"/>
          <p:cNvSpPr txBox="1"/>
          <p:nvPr/>
        </p:nvSpPr>
        <p:spPr>
          <a:xfrm>
            <a:off x="3597116" y="2462212"/>
            <a:ext cx="5208270" cy="576263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leg and his foot.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701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846" y="1283018"/>
            <a:ext cx="2734151" cy="3165634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9700" name="AutoShape 7"/>
          <p:cNvSpPr/>
          <p:nvPr/>
        </p:nvSpPr>
        <p:spPr>
          <a:xfrm rot="-3568217" flipV="1">
            <a:off x="2089309" y="3427095"/>
            <a:ext cx="1429703" cy="538163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0">
                <a:pos x="1584325" y="121524"/>
              </a:cxn>
              <a:cxn ang="0">
                <a:pos x="1109468" y="0"/>
              </a:cxn>
              <a:cxn ang="0">
                <a:pos x="1109468" y="58213"/>
              </a:cxn>
              <a:cxn ang="0">
                <a:pos x="911500" y="58213"/>
              </a:cxn>
              <a:cxn ang="0">
                <a:pos x="0" y="243047"/>
              </a:cxn>
              <a:cxn ang="0">
                <a:pos x="0" y="431800"/>
              </a:cxn>
              <a:cxn ang="0">
                <a:pos x="474857" y="431800"/>
              </a:cxn>
              <a:cxn ang="0">
                <a:pos x="474857" y="243047"/>
              </a:cxn>
              <a:cxn ang="0">
                <a:pos x="911500" y="184834"/>
              </a:cxn>
              <a:cxn ang="0">
                <a:pos x="1109468" y="184834"/>
              </a:cxn>
              <a:cxn ang="0">
                <a:pos x="1109468" y="243047"/>
              </a:cxn>
              <a:cxn ang="0">
                <a:pos x="1584325" y="121524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" name="图片 1843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75448" y="885349"/>
            <a:ext cx="5252561" cy="393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1101090" y="631984"/>
            <a:ext cx="6400800" cy="1531188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000" b="1" dirty="0">
                <a:latin typeface="Times New Roman" panose="02020603050405020304" pitchFamily="18" charset="0"/>
              </a:rPr>
              <a:t>Listen point and find</a:t>
            </a:r>
            <a:endParaRPr lang="en-US" altLang="zh-CN" sz="50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听读并划出</a:t>
            </a:r>
            <a:endParaRPr lang="zh-CN" altLang="en-US" sz="30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675448" y="2553177"/>
            <a:ext cx="5252561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000" b="1" i="1">
                <a:solidFill>
                  <a:srgbClr val="FF3300"/>
                </a:solidFill>
                <a:latin typeface="Times New Roman" panose="02020603050405020304" pitchFamily="18" charset="0"/>
              </a:rPr>
              <a:t>Here is</a:t>
            </a:r>
            <a:r>
              <a:rPr lang="en-US" altLang="zh-CN" sz="5000" b="1">
                <a:latin typeface="Times New Roman" panose="02020603050405020304" pitchFamily="18" charset="0"/>
              </a:rPr>
              <a:t> / </a:t>
            </a:r>
            <a:r>
              <a:rPr lang="en-US" altLang="zh-CN" sz="5000" b="1" i="1">
                <a:solidFill>
                  <a:srgbClr val="FF3300"/>
                </a:solidFill>
                <a:latin typeface="Times New Roman" panose="02020603050405020304" pitchFamily="18" charset="0"/>
              </a:rPr>
              <a:t>Here are</a:t>
            </a:r>
            <a:endParaRPr lang="en-US" altLang="zh-CN" sz="50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9827" y="2365037"/>
            <a:ext cx="4987134" cy="19620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H</a:t>
            </a:r>
            <a:r>
              <a:rPr lang="zh-CN" altLang="en-US" sz="41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ere is </a:t>
            </a:r>
            <a:r>
              <a:rPr lang="en-US" altLang="zh-CN" sz="41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... .</a:t>
            </a:r>
            <a:r>
              <a:rPr lang="zh-CN" altLang="en-US" sz="4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这个是</a:t>
            </a:r>
            <a:br>
              <a:rPr lang="zh-CN" altLang="en-US" sz="4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41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Here are ... . </a:t>
            </a:r>
            <a:r>
              <a:rPr lang="zh-CN" altLang="en-US" sz="4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这些是</a:t>
            </a:r>
            <a:endParaRPr lang="zh-CN" altLang="en-US" sz="4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794" name="WordArt 2"/>
          <p:cNvSpPr/>
          <p:nvPr/>
        </p:nvSpPr>
        <p:spPr>
          <a:xfrm>
            <a:off x="2711168" y="1088229"/>
            <a:ext cx="3174430" cy="69527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altLang="zh-CN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zh-CN" altLang="en-US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9" name="图片 29699"/>
          <p:cNvPicPr>
            <a:picLocks noChangeAspect="1"/>
          </p:cNvPicPr>
          <p:nvPr/>
        </p:nvPicPr>
        <p:blipFill>
          <a:blip r:embed="rId3" cstate="email"/>
          <a:srcRect b="2556"/>
          <a:stretch>
            <a:fillRect/>
          </a:stretch>
        </p:blipFill>
        <p:spPr>
          <a:xfrm>
            <a:off x="239317" y="832165"/>
            <a:ext cx="5469731" cy="41157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34418" y="2578418"/>
            <a:ext cx="32410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in a pair!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656" y="705803"/>
            <a:ext cx="6318647" cy="43314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7"/>
          <p:cNvSpPr txBox="1"/>
          <p:nvPr/>
        </p:nvSpPr>
        <p:spPr>
          <a:xfrm>
            <a:off x="4598433" y="1076802"/>
            <a:ext cx="3363293" cy="561692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arms.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2" name="Text Box 8"/>
          <p:cNvSpPr txBox="1"/>
          <p:nvPr/>
        </p:nvSpPr>
        <p:spPr>
          <a:xfrm>
            <a:off x="4969192" y="2880837"/>
            <a:ext cx="2648903" cy="437674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hands.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3" name="Text Box 9"/>
          <p:cNvSpPr txBox="1"/>
          <p:nvPr/>
        </p:nvSpPr>
        <p:spPr>
          <a:xfrm>
            <a:off x="956786" y="3989785"/>
            <a:ext cx="2360295" cy="437674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legs.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4" name="Text Box 7"/>
          <p:cNvSpPr txBox="1"/>
          <p:nvPr/>
        </p:nvSpPr>
        <p:spPr>
          <a:xfrm>
            <a:off x="956549" y="1577816"/>
            <a:ext cx="2496026" cy="437674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head.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2" grpId="0" bldLvl="0" animBg="1"/>
      <p:bldP spid="37893" grpId="0" bldLvl="0" animBg="1"/>
      <p:bldP spid="3789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 b="5353"/>
          <a:stretch>
            <a:fillRect/>
          </a:stretch>
        </p:blipFill>
        <p:spPr>
          <a:xfrm>
            <a:off x="821532" y="935356"/>
            <a:ext cx="7501414" cy="3993356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6"/>
          <p:cNvSpPr txBox="1"/>
          <p:nvPr/>
        </p:nvSpPr>
        <p:spPr>
          <a:xfrm>
            <a:off x="4725353" y="1289447"/>
            <a:ext cx="3077766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head.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890350" y="3017044"/>
            <a:ext cx="3508772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hands.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3554730" y="4554855"/>
            <a:ext cx="2645853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feet.</a:t>
            </a:r>
            <a:endParaRPr lang="zh-CN" altLang="en-US" sz="27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4942047" y="2369344"/>
            <a:ext cx="2807494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eye.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230227" y="846699"/>
            <a:ext cx="4545887" cy="3766781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Text Box 6"/>
          <p:cNvSpPr txBox="1"/>
          <p:nvPr/>
        </p:nvSpPr>
        <p:spPr>
          <a:xfrm>
            <a:off x="829751" y="2730089"/>
            <a:ext cx="2992101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hands.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Text Box 6"/>
          <p:cNvSpPr txBox="1"/>
          <p:nvPr/>
        </p:nvSpPr>
        <p:spPr>
          <a:xfrm>
            <a:off x="2798446" y="4310193"/>
            <a:ext cx="5831681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legs and his feet.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6" name="Text Box 6"/>
          <p:cNvSpPr txBox="1"/>
          <p:nvPr/>
        </p:nvSpPr>
        <p:spPr>
          <a:xfrm>
            <a:off x="4684658" y="1097613"/>
            <a:ext cx="2575192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is his head.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nimBg="1"/>
      <p:bldP spid="44035" grpId="0" bldLvl="0" animBg="1"/>
      <p:bldP spid="440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703" y="1190149"/>
            <a:ext cx="6284119" cy="3534728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Text Box 6"/>
          <p:cNvSpPr txBox="1"/>
          <p:nvPr/>
        </p:nvSpPr>
        <p:spPr>
          <a:xfrm>
            <a:off x="5077064" y="667226"/>
            <a:ext cx="2953629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heads.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59" name="Text Box 6"/>
          <p:cNvSpPr txBox="1"/>
          <p:nvPr/>
        </p:nvSpPr>
        <p:spPr>
          <a:xfrm>
            <a:off x="239554" y="2696051"/>
            <a:ext cx="2992101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hands.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0" name="Text Box 6"/>
          <p:cNvSpPr txBox="1"/>
          <p:nvPr/>
        </p:nvSpPr>
        <p:spPr>
          <a:xfrm>
            <a:off x="5077064" y="4447461"/>
            <a:ext cx="2645853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feet.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1" name="Text Box 6"/>
          <p:cNvSpPr txBox="1"/>
          <p:nvPr/>
        </p:nvSpPr>
        <p:spPr>
          <a:xfrm>
            <a:off x="5964317" y="3030855"/>
            <a:ext cx="2575320" cy="484748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body.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  <p:bldP spid="45059" grpId="0" bldLvl="0" animBg="1"/>
      <p:bldP spid="45060" grpId="0" bldLvl="0" animBg="1"/>
      <p:bldP spid="4506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Rectangle 3"/>
          <p:cNvSpPr>
            <a:spLocks noGrp="1"/>
          </p:cNvSpPr>
          <p:nvPr/>
        </p:nvSpPr>
        <p:spPr>
          <a:xfrm>
            <a:off x="1814513" y="966312"/>
            <a:ext cx="6172200" cy="339447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 sz="3300" b="1" dirty="0"/>
          </a:p>
          <a:p>
            <a:pPr eaLnBrk="1" hangingPunct="1">
              <a:buNone/>
            </a:pPr>
            <a:r>
              <a:rPr lang="zh-CN" altLang="en-US" sz="3300" b="1" dirty="0"/>
              <a:t>  </a:t>
            </a: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Draw a picture of a monster：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画一幅怪物像并介绍。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33851" y="754380"/>
            <a:ext cx="4090988" cy="2910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67301" y="2015014"/>
            <a:ext cx="4075271" cy="304180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553" y="4160520"/>
            <a:ext cx="4653169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 about your monster.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7" name="Rectangle 3"/>
          <p:cNvSpPr>
            <a:spLocks noGrp="1"/>
          </p:cNvSpPr>
          <p:nvPr/>
        </p:nvSpPr>
        <p:spPr>
          <a:xfrm>
            <a:off x="809149" y="1239203"/>
            <a:ext cx="6516529" cy="345138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altLang="zh-CN" sz="30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Head and Shoulders 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shoulders, knees and toes, 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knees and toes, knees and toes,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and shoulders, knees and toes, 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eyes and ears and mouth and nose</a:t>
            </a:r>
            <a:r>
              <a:rPr lang="en-US" altLang="zh-C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000" dirty="0">
              <a:solidFill>
                <a:srgbClr val="FF66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 l="-1723"/>
          <a:stretch>
            <a:fillRect/>
          </a:stretch>
        </p:blipFill>
        <p:spPr>
          <a:xfrm>
            <a:off x="6859905" y="688182"/>
            <a:ext cx="2141220" cy="1584484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36056" y="1673542"/>
            <a:ext cx="3810000" cy="23775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0" b="1" dirty="0">
                <a:latin typeface="Times New Roman" panose="02020603050405020304" pitchFamily="18" charset="0"/>
              </a:rPr>
              <a:t>Here 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lang="en-US" sz="5000" b="1" dirty="0">
                <a:latin typeface="Times New Roman" panose="02020603050405020304" pitchFamily="18" charset="0"/>
              </a:rPr>
              <a:t> …. </a:t>
            </a:r>
            <a:endParaRPr lang="en-US" sz="5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5000" b="1" dirty="0">
                <a:latin typeface="Times New Roman" panose="02020603050405020304" pitchFamily="18" charset="0"/>
              </a:rPr>
              <a:t>Here 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r>
              <a:rPr lang="en-US" sz="5000" b="1" dirty="0">
                <a:latin typeface="Times New Roman" panose="02020603050405020304" pitchFamily="18" charset="0"/>
              </a:rPr>
              <a:t>…</a:t>
            </a:r>
            <a:endParaRPr lang="zh-CN" altLang="en-US" sz="50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86765" y="1291114"/>
            <a:ext cx="7913683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 read the text.  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 write the words in M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U1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2"/>
          <p:cNvSpPr>
            <a:spLocks noGrp="1"/>
          </p:cNvSpPr>
          <p:nvPr/>
        </p:nvSpPr>
        <p:spPr>
          <a:xfrm>
            <a:off x="3035498" y="930812"/>
            <a:ext cx="3073003" cy="1200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endParaRPr lang="en-US" altLang="zh-CN" sz="60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0194" y="2278714"/>
            <a:ext cx="4949738" cy="122341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ay</a:t>
            </a:r>
            <a:r>
              <a:rPr lang="zh-CN" altLang="en-US" sz="5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5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and point </a:t>
            </a:r>
            <a:endParaRPr lang="zh-CN" altLang="en-US" sz="5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68818" y="461963"/>
            <a:ext cx="3571399" cy="4642961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3909536" y="666989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Text Box 6"/>
          <p:cNvSpPr txBox="1"/>
          <p:nvPr/>
        </p:nvSpPr>
        <p:spPr>
          <a:xfrm>
            <a:off x="5811441" y="646510"/>
            <a:ext cx="978694" cy="530066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32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4189571" y="1323737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3" name="Text Box 6"/>
          <p:cNvSpPr txBox="1"/>
          <p:nvPr/>
        </p:nvSpPr>
        <p:spPr>
          <a:xfrm>
            <a:off x="5811679" y="1345169"/>
            <a:ext cx="978694" cy="530066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35" name="Text Box 6"/>
          <p:cNvSpPr txBox="1"/>
          <p:nvPr/>
        </p:nvSpPr>
        <p:spPr>
          <a:xfrm>
            <a:off x="262890" y="1345407"/>
            <a:ext cx="978694" cy="530066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36" name="Text Box 6"/>
          <p:cNvSpPr txBox="1"/>
          <p:nvPr/>
        </p:nvSpPr>
        <p:spPr>
          <a:xfrm>
            <a:off x="5880498" y="4153139"/>
            <a:ext cx="978694" cy="530066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37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4276725" y="3140869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8" name="Text Box 6"/>
          <p:cNvSpPr txBox="1"/>
          <p:nvPr/>
        </p:nvSpPr>
        <p:spPr>
          <a:xfrm>
            <a:off x="5880498" y="3288745"/>
            <a:ext cx="978694" cy="530066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239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4276725" y="4152900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8" name="Picture 4" descr="37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778845">
            <a:off x="1279446" y="1235155"/>
            <a:ext cx="1377553" cy="4917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 bldLvl="0" animBg="1"/>
      <p:bldP spid="52233" grpId="0" bldLvl="0" animBg="1"/>
      <p:bldP spid="52235" grpId="0" bldLvl="0" animBg="1"/>
      <p:bldP spid="52236" grpId="0" bldLvl="0" animBg="1"/>
      <p:bldP spid="522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图片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00701" y="821294"/>
            <a:ext cx="3671888" cy="40505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1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4177189" y="1036797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2" name="Text Box 6"/>
          <p:cNvSpPr txBox="1"/>
          <p:nvPr/>
        </p:nvSpPr>
        <p:spPr>
          <a:xfrm>
            <a:off x="5634514" y="821294"/>
            <a:ext cx="1134666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3" name="Text Box 6"/>
          <p:cNvSpPr txBox="1"/>
          <p:nvPr/>
        </p:nvSpPr>
        <p:spPr>
          <a:xfrm>
            <a:off x="5148739" y="3413284"/>
            <a:ext cx="978694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5" name="Text Box 6"/>
          <p:cNvSpPr txBox="1"/>
          <p:nvPr/>
        </p:nvSpPr>
        <p:spPr>
          <a:xfrm>
            <a:off x="5310664" y="4115753"/>
            <a:ext cx="978694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6" name="Text Box 6"/>
          <p:cNvSpPr txBox="1"/>
          <p:nvPr/>
        </p:nvSpPr>
        <p:spPr>
          <a:xfrm>
            <a:off x="774383" y="2657237"/>
            <a:ext cx="1188244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7" name="Text Box 6"/>
          <p:cNvSpPr txBox="1"/>
          <p:nvPr/>
        </p:nvSpPr>
        <p:spPr>
          <a:xfrm>
            <a:off x="989886" y="1792844"/>
            <a:ext cx="978694" cy="48387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308" name="Picture 4" descr="37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778845">
            <a:off x="1956674" y="2059544"/>
            <a:ext cx="1377553" cy="4917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9" name="Picture 4" descr="37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778845">
            <a:off x="2070974" y="2765584"/>
            <a:ext cx="1377553" cy="4917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11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3636645" y="3629978"/>
            <a:ext cx="1485900" cy="531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12" name="Picture 4" descr="3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88043">
            <a:off x="3798570" y="4277678"/>
            <a:ext cx="1485900" cy="5310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bldLvl="0" animBg="1"/>
      <p:bldP spid="55303" grpId="0" bldLvl="0" animBg="1"/>
      <p:bldP spid="55305" grpId="0" bldLvl="0" animBg="1"/>
      <p:bldP spid="55306" grpId="0" bldLvl="0" animBg="1"/>
      <p:bldP spid="5530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914" name="Rectangle 2"/>
          <p:cNvSpPr>
            <a:spLocks noGrp="1"/>
          </p:cNvSpPr>
          <p:nvPr/>
        </p:nvSpPr>
        <p:spPr>
          <a:xfrm>
            <a:off x="3821665" y="2367757"/>
            <a:ext cx="5486400" cy="104536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they going to do?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going to draw a monster.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69" name="图片 1638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791" y="1659007"/>
            <a:ext cx="3416618" cy="256270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83152" y="2094142"/>
            <a:ext cx="27760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monster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怪物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3896" y="1200150"/>
            <a:ext cx="4213860" cy="318611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6"/>
          <p:cNvSpPr txBox="1"/>
          <p:nvPr/>
        </p:nvSpPr>
        <p:spPr>
          <a:xfrm>
            <a:off x="4569858" y="1276350"/>
            <a:ext cx="3085624" cy="576263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head.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6" name="Text Box 7"/>
          <p:cNvSpPr txBox="1"/>
          <p:nvPr/>
        </p:nvSpPr>
        <p:spPr>
          <a:xfrm>
            <a:off x="4570095" y="3717846"/>
            <a:ext cx="3906647" cy="577081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is 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body.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891" y="1081564"/>
            <a:ext cx="2934653" cy="3667601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6630" name="AutoShape 9"/>
          <p:cNvSpPr/>
          <p:nvPr/>
        </p:nvSpPr>
        <p:spPr>
          <a:xfrm rot="306171" flipV="1">
            <a:off x="3370897" y="3631406"/>
            <a:ext cx="1117283" cy="52197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0">
                <a:pos x="1079500" y="121524"/>
              </a:cxn>
              <a:cxn ang="0">
                <a:pos x="755950" y="0"/>
              </a:cxn>
              <a:cxn ang="0">
                <a:pos x="755950" y="58213"/>
              </a:cxn>
              <a:cxn ang="0">
                <a:pos x="621062" y="58213"/>
              </a:cxn>
              <a:cxn ang="0">
                <a:pos x="0" y="243047"/>
              </a:cxn>
              <a:cxn ang="0">
                <a:pos x="0" y="431800"/>
              </a:cxn>
              <a:cxn ang="0">
                <a:pos x="323550" y="431800"/>
              </a:cxn>
              <a:cxn ang="0">
                <a:pos x="323550" y="243047"/>
              </a:cxn>
              <a:cxn ang="0">
                <a:pos x="621062" y="184834"/>
              </a:cxn>
              <a:cxn ang="0">
                <a:pos x="755950" y="184834"/>
              </a:cxn>
              <a:cxn ang="0">
                <a:pos x="755950" y="243047"/>
              </a:cxn>
              <a:cxn ang="0">
                <a:pos x="1079500" y="121524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631" name="AutoShape 10"/>
          <p:cNvSpPr/>
          <p:nvPr/>
        </p:nvSpPr>
        <p:spPr>
          <a:xfrm rot="-1736435" flipV="1">
            <a:off x="3241358" y="1698784"/>
            <a:ext cx="1286351" cy="183833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0">
                <a:pos x="1079500" y="121524"/>
              </a:cxn>
              <a:cxn ang="0">
                <a:pos x="755950" y="0"/>
              </a:cxn>
              <a:cxn ang="0">
                <a:pos x="755950" y="58213"/>
              </a:cxn>
              <a:cxn ang="0">
                <a:pos x="621062" y="58213"/>
              </a:cxn>
              <a:cxn ang="0">
                <a:pos x="0" y="243047"/>
              </a:cxn>
              <a:cxn ang="0">
                <a:pos x="0" y="431800"/>
              </a:cxn>
              <a:cxn ang="0">
                <a:pos x="323550" y="431800"/>
              </a:cxn>
              <a:cxn ang="0">
                <a:pos x="323550" y="243047"/>
              </a:cxn>
              <a:cxn ang="0">
                <a:pos x="621062" y="184834"/>
              </a:cxn>
              <a:cxn ang="0">
                <a:pos x="755950" y="184834"/>
              </a:cxn>
              <a:cxn ang="0">
                <a:pos x="755950" y="243047"/>
              </a:cxn>
              <a:cxn ang="0">
                <a:pos x="1079500" y="121524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11" y="1194911"/>
            <a:ext cx="3577590" cy="3040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5844" name="Text Box 7"/>
          <p:cNvSpPr txBox="1"/>
          <p:nvPr/>
        </p:nvSpPr>
        <p:spPr>
          <a:xfrm>
            <a:off x="4904661" y="1514475"/>
            <a:ext cx="3625801" cy="577081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 hand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7" name="AutoShape 8"/>
          <p:cNvSpPr/>
          <p:nvPr/>
        </p:nvSpPr>
        <p:spPr>
          <a:xfrm rot="-3568217" flipV="1">
            <a:off x="4016693" y="2187893"/>
            <a:ext cx="1005840" cy="269081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0">
                <a:pos x="1079500" y="121524"/>
              </a:cxn>
              <a:cxn ang="0">
                <a:pos x="755950" y="0"/>
              </a:cxn>
              <a:cxn ang="0">
                <a:pos x="755950" y="58213"/>
              </a:cxn>
              <a:cxn ang="0">
                <a:pos x="621062" y="58213"/>
              </a:cxn>
              <a:cxn ang="0">
                <a:pos x="0" y="243047"/>
              </a:cxn>
              <a:cxn ang="0">
                <a:pos x="0" y="431800"/>
              </a:cxn>
              <a:cxn ang="0">
                <a:pos x="323550" y="431800"/>
              </a:cxn>
              <a:cxn ang="0">
                <a:pos x="323550" y="243047"/>
              </a:cxn>
              <a:cxn ang="0">
                <a:pos x="621062" y="184834"/>
              </a:cxn>
              <a:cxn ang="0">
                <a:pos x="755950" y="184834"/>
              </a:cxn>
              <a:cxn ang="0">
                <a:pos x="755950" y="243047"/>
              </a:cxn>
              <a:cxn ang="0">
                <a:pos x="1079500" y="121524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5846" name="Text Box 9"/>
          <p:cNvSpPr txBox="1"/>
          <p:nvPr/>
        </p:nvSpPr>
        <p:spPr>
          <a:xfrm>
            <a:off x="5585223" y="3226594"/>
            <a:ext cx="2100190" cy="577081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eaLnBrk="1" hangingPunct="1">
              <a:buNone/>
            </a:pP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 hands.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6" grpId="0" bldLvl="0" animBg="1"/>
    </p:bldLst>
  </p:timing>
</p:sld>
</file>

<file path=ppt/tags/tag1.xml><?xml version="1.0" encoding="utf-8"?>
<p:tagLst xmlns:p="http://schemas.openxmlformats.org/presentationml/2006/main">
  <p:tag name="KSO_WPP_MARK_KEY" val="6b1ce27e-02a3-4ee6-8ebd-f44b6d7a9f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全屏显示(16:9)</PresentationFormat>
  <Paragraphs>156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Arial Unicode MS</vt:lpstr>
      <vt:lpstr>仿宋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419</cp:revision>
  <dcterms:created xsi:type="dcterms:W3CDTF">2013-07-01T03:05:00Z</dcterms:created>
  <dcterms:modified xsi:type="dcterms:W3CDTF">2023-02-15T04:45:52Z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29AA491C091E458F8A26D2830CDB6D1A</vt:lpwstr>
  </property>
</Properties>
</file>