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9"/>
  </p:handoutMasterIdLst>
  <p:sldIdLst>
    <p:sldId id="288" r:id="rId3"/>
    <p:sldId id="334" r:id="rId5"/>
    <p:sldId id="357" r:id="rId6"/>
    <p:sldId id="330" r:id="rId7"/>
    <p:sldId id="359" r:id="rId8"/>
    <p:sldId id="358" r:id="rId9"/>
    <p:sldId id="361" r:id="rId10"/>
    <p:sldId id="360" r:id="rId11"/>
    <p:sldId id="364" r:id="rId12"/>
    <p:sldId id="371" r:id="rId13"/>
    <p:sldId id="342" r:id="rId14"/>
    <p:sldId id="387" r:id="rId15"/>
    <p:sldId id="372" r:id="rId16"/>
    <p:sldId id="369" r:id="rId17"/>
    <p:sldId id="368" r:id="rId18"/>
    <p:sldId id="370" r:id="rId19"/>
    <p:sldId id="367" r:id="rId20"/>
    <p:sldId id="363" r:id="rId21"/>
    <p:sldId id="365" r:id="rId22"/>
    <p:sldId id="366" r:id="rId23"/>
    <p:sldId id="336" r:id="rId24"/>
    <p:sldId id="373" r:id="rId25"/>
    <p:sldId id="362" r:id="rId26"/>
    <p:sldId id="335" r:id="rId27"/>
    <p:sldId id="355" r:id="rId28"/>
  </p:sldIdLst>
  <p:sldSz cx="9144000" cy="5143500" type="screen16x9"/>
  <p:notesSz cx="6858000" cy="9144000"/>
  <p:custDataLst>
    <p:tags r:id="rId33"/>
  </p:custDataLst>
  <p:defaultTextStyle>
    <a:defPPr>
      <a:defRPr lang="zh-CN"/>
    </a:defPPr>
    <a:lvl1pPr marL="0" lvl="0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lvl="1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lvl="2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lvl="3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lvl="4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lvl="5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lvl="6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lvl="7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lvl="8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-1944" y="-81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8268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gs" Target="tags/tag4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solidFill>
              <a:srgbClr val="000000"/>
            </a:solidFill>
            <a:miter/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7" Type="http://schemas.openxmlformats.org/officeDocument/2006/relationships/image" Target="../media/image1.png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3106998" y="2438817"/>
            <a:ext cx="2921999" cy="488321"/>
          </a:xfrm>
          <a:prstGeom prst="rect">
            <a:avLst/>
          </a:prstGeom>
        </p:spPr>
        <p:txBody>
          <a:bodyPr lIns="68580" tIns="34290" rIns="68580" bIns="34290" anchor="ctr">
            <a:normAutofit/>
          </a:bodyPr>
          <a:lstStyle>
            <a:lvl1pPr algn="ctr">
              <a:defRPr sz="2100">
                <a:solidFill>
                  <a:schemeClr val="accent2"/>
                </a:solidFill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 cstate="email"/>
          <a:srcRect/>
          <a:stretch>
            <a:fillRect/>
          </a:stretch>
        </p:blipFill>
        <p:spPr>
          <a:xfrm>
            <a:off x="5024455" y="1341619"/>
            <a:ext cx="1696732" cy="1253696"/>
          </a:xfrm>
          <a:prstGeom prst="rect">
            <a:avLst/>
          </a:prstGeom>
        </p:spPr>
      </p:pic>
      <p:sp>
        <p:nvSpPr>
          <p:cNvPr id="8" name="TextBox 313"/>
          <p:cNvSpPr txBox="1"/>
          <p:nvPr>
            <p:custDataLst>
              <p:tags r:id="rId8"/>
            </p:custDataLst>
          </p:nvPr>
        </p:nvSpPr>
        <p:spPr>
          <a:xfrm>
            <a:off x="4087577" y="1429280"/>
            <a:ext cx="960841" cy="1146564"/>
          </a:xfrm>
          <a:prstGeom prst="rect">
            <a:avLst/>
          </a:prstGeom>
          <a:noFill/>
        </p:spPr>
        <p:txBody>
          <a:bodyPr wrap="none" lIns="68580" tIns="34290" rIns="68580" bIns="34290" rtlCol="0">
            <a:normAutofit fontScale="92500" lnSpcReduction="2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70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id-ID" sz="7000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28650" y="413659"/>
            <a:ext cx="7886700" cy="4169228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2" Type="http://schemas.openxmlformats.org/officeDocument/2006/relationships/theme" Target="../theme/theme1.xml"/><Relationship Id="rId31" Type="http://schemas.openxmlformats.org/officeDocument/2006/relationships/image" Target="../media/image2.png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8286750" y="4810126"/>
            <a:ext cx="762000" cy="2952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</p:sldLayoutIdLst>
  <p:hf sldNum="0" hdr="0" ftr="0" dt="0"/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tags" Target="../tags/tag25.xml"/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tags" Target="../tags/tag26.xml"/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tags" Target="../tags/tag27.xml"/><Relationship Id="rId3" Type="http://schemas.openxmlformats.org/officeDocument/2006/relationships/image" Target="../media/image19.jpeg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tags" Target="../tags/tag28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5.xml"/><Relationship Id="rId4" Type="http://schemas.openxmlformats.org/officeDocument/2006/relationships/tags" Target="../tags/tag29.xml"/><Relationship Id="rId3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6.xml"/><Relationship Id="rId4" Type="http://schemas.openxmlformats.org/officeDocument/2006/relationships/tags" Target="../tags/tag30.xml"/><Relationship Id="rId3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tags" Target="../tags/tag31.xml"/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tags" Target="../tags/tag32.xml"/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tags" Target="../tags/tag33.xml"/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0.xml"/><Relationship Id="rId3" Type="http://schemas.openxmlformats.org/officeDocument/2006/relationships/tags" Target="../tags/tag34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17.xml"/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1.xml"/><Relationship Id="rId4" Type="http://schemas.openxmlformats.org/officeDocument/2006/relationships/tags" Target="../tags/tag35.xml"/><Relationship Id="rId3" Type="http://schemas.openxmlformats.org/officeDocument/2006/relationships/image" Target="../media/image24.png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2.xml"/><Relationship Id="rId3" Type="http://schemas.openxmlformats.org/officeDocument/2006/relationships/tags" Target="../tags/tag36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3.xml"/><Relationship Id="rId4" Type="http://schemas.openxmlformats.org/officeDocument/2006/relationships/tags" Target="../tags/tag37.xml"/><Relationship Id="rId3" Type="http://schemas.openxmlformats.org/officeDocument/2006/relationships/image" Target="../media/image25.png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4.xml"/><Relationship Id="rId4" Type="http://schemas.openxmlformats.org/officeDocument/2006/relationships/tags" Target="../tags/tag38.xml"/><Relationship Id="rId3" Type="http://schemas.openxmlformats.org/officeDocument/2006/relationships/image" Target="../media/image26.png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tags" Target="../tags/tag39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6.xml"/><Relationship Id="rId3" Type="http://schemas.openxmlformats.org/officeDocument/2006/relationships/tags" Target="../tags/tag40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tags" Target="../tags/tag18.xml"/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19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tags" Target="../tags/tag20.xml"/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2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tags" Target="../tags/tag22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tags" Target="../tags/tag23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tags" Target="../tags/tag24.xml"/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14"/>
          <p:cNvSpPr>
            <a:spLocks noChangeArrowheads="1"/>
          </p:cNvSpPr>
          <p:nvPr/>
        </p:nvSpPr>
        <p:spPr bwMode="auto">
          <a:xfrm rot="10800000">
            <a:off x="-2" y="652271"/>
            <a:ext cx="6108339" cy="280530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 dirty="0"/>
          </a:p>
        </p:txBody>
      </p:sp>
      <p:pic>
        <p:nvPicPr>
          <p:cNvPr id="4098" name="图片 28"/>
          <p:cNvPicPr>
            <a:picLocks noChangeAspect="1"/>
          </p:cNvPicPr>
          <p:nvPr/>
        </p:nvPicPr>
        <p:blipFill>
          <a:blip r:embed="rId1" cstate="email"/>
          <a:srcRect b="-90"/>
          <a:stretch>
            <a:fillRect/>
          </a:stretch>
        </p:blipFill>
        <p:spPr>
          <a:xfrm>
            <a:off x="-9525" y="671512"/>
            <a:ext cx="6105525" cy="2776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" name="矩形 14"/>
          <p:cNvSpPr>
            <a:spLocks noChangeArrowheads="1"/>
          </p:cNvSpPr>
          <p:nvPr/>
        </p:nvSpPr>
        <p:spPr bwMode="auto">
          <a:xfrm>
            <a:off x="0" y="1152526"/>
            <a:ext cx="6108338" cy="1724024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 dirty="0"/>
          </a:p>
        </p:txBody>
      </p:sp>
      <p:pic>
        <p:nvPicPr>
          <p:cNvPr id="4104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470107" y="189311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5681200" y="210741"/>
            <a:ext cx="281391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4106" name="组合 8"/>
          <p:cNvGrpSpPr/>
          <p:nvPr/>
        </p:nvGrpSpPr>
        <p:grpSpPr>
          <a:xfrm>
            <a:off x="-9525" y="1490665"/>
            <a:ext cx="5906691" cy="1060917"/>
            <a:chOff x="-1055759" y="2105678"/>
            <a:chExt cx="7875497" cy="1412602"/>
          </a:xfrm>
        </p:grpSpPr>
        <p:sp>
          <p:nvSpPr>
            <p:cNvPr id="2" name="矩形 24"/>
            <p:cNvSpPr/>
            <p:nvPr/>
          </p:nvSpPr>
          <p:spPr>
            <a:xfrm>
              <a:off x="1703860" y="2105678"/>
              <a:ext cx="2497138" cy="5839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1500" b="1" dirty="0">
                  <a:latin typeface="Times New Roman" panose="02020603050405020304" pitchFamily="18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Module 6 Unit 2</a:t>
              </a:r>
              <a:endParaRPr lang="zh-CN" altLang="en-US" sz="1500" b="1" dirty="0"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08" name="TextBox 2"/>
            <p:cNvSpPr txBox="1"/>
            <p:nvPr/>
          </p:nvSpPr>
          <p:spPr>
            <a:xfrm>
              <a:off x="-1055759" y="2657695"/>
              <a:ext cx="7875497" cy="86058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en-US" altLang="zh-CN" sz="36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 </a:t>
              </a:r>
              <a:r>
                <a:rPr lang="en-US" altLang="zh-CN" sz="3600" b="1" dirty="0">
                  <a:latin typeface="Times New Roman" panose="02020603050405020304" pitchFamily="18" charset="0"/>
                  <a:sym typeface="+mn-ea"/>
                </a:rPr>
                <a:t>There</a:t>
              </a:r>
              <a:r>
                <a:rPr lang="en-US" altLang="zh-CN" sz="3600" b="1" dirty="0">
                  <a:solidFill>
                    <a:srgbClr val="FF3300"/>
                  </a:solidFill>
                  <a:latin typeface="Times New Roman" panose="02020603050405020304" pitchFamily="18" charset="0"/>
                  <a:sym typeface="+mn-ea"/>
                </a:rPr>
                <a:t> </a:t>
              </a:r>
              <a:r>
                <a:rPr lang="en-US" altLang="zh-CN" sz="3600" b="1" dirty="0">
                  <a:latin typeface="Times New Roman" panose="02020603050405020304" pitchFamily="18" charset="0"/>
                  <a:sym typeface="+mn-ea"/>
                </a:rPr>
                <a:t>is a small monster.</a:t>
              </a:r>
              <a:endParaRPr lang="zh-CN" altLang="en-US" sz="36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endParaRPr>
            </a:p>
          </p:txBody>
        </p:sp>
      </p:grpSp>
      <p:pic>
        <p:nvPicPr>
          <p:cNvPr id="4" name="图片 3" descr="封面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145725" y="1152526"/>
            <a:ext cx="2998277" cy="399097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10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6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200" y="210741"/>
            <a:ext cx="281391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1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2" name="Picture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513761" y="663417"/>
            <a:ext cx="6116479" cy="4480084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10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6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200" y="210741"/>
            <a:ext cx="281391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1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矩形 11"/>
          <p:cNvSpPr/>
          <p:nvPr/>
        </p:nvSpPr>
        <p:spPr>
          <a:xfrm>
            <a:off x="40483" y="745333"/>
            <a:ext cx="1547813" cy="3369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1268" name="图片 11267"/>
          <p:cNvPicPr>
            <a:picLocks noChangeAspect="1"/>
          </p:cNvPicPr>
          <p:nvPr/>
        </p:nvPicPr>
        <p:blipFill>
          <a:blip r:embed="rId3" cstate="email"/>
          <a:srcRect l="4282" t="5132" r="4696" b="1093"/>
          <a:stretch>
            <a:fillRect/>
          </a:stretch>
        </p:blipFill>
        <p:spPr>
          <a:xfrm>
            <a:off x="2010252" y="1762127"/>
            <a:ext cx="5269706" cy="301990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177542" y="845345"/>
            <a:ext cx="2935129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What’s </a:t>
            </a:r>
            <a:r>
              <a:rPr lang="en-US" altLang="zh-CN" sz="4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?</a:t>
            </a:r>
            <a:endParaRPr lang="en-US" altLang="zh-CN" sz="4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4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10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6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200" y="210741"/>
            <a:ext cx="281391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1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9" name="Picture 2" descr="c:\users\administrator\appdata\roaming\360se6\User Data\temp\51342e54e744f96ce700000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69584" y="1249680"/>
            <a:ext cx="5053965" cy="33642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0" name="矩形 9"/>
          <p:cNvSpPr/>
          <p:nvPr/>
        </p:nvSpPr>
        <p:spPr>
          <a:xfrm>
            <a:off x="6348891" y="2423636"/>
            <a:ext cx="1901803" cy="1454244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4500" b="1" dirty="0">
                <a:latin typeface="Times New Roman" panose="02020603050405020304" pitchFamily="18" charset="0"/>
              </a:rPr>
              <a:t>poster</a:t>
            </a:r>
            <a:r>
              <a:rPr lang="en-US" altLang="zh-CN" sz="45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</a:t>
            </a:r>
            <a:endParaRPr lang="en-US" altLang="zh-CN" sz="4500" b="1" dirty="0">
              <a:latin typeface="Times New Roman" panose="02020603050405020304" pitchFamily="18" charset="0"/>
            </a:endParaRPr>
          </a:p>
          <a:p>
            <a:endParaRPr lang="en-US" altLang="zh-CN" sz="4500" b="1" dirty="0">
              <a:latin typeface="Times New Roman" panose="02020603050405020304" pitchFamily="18" charset="0"/>
            </a:endParaRPr>
          </a:p>
        </p:txBody>
      </p:sp>
      <p:sp>
        <p:nvSpPr>
          <p:cNvPr id="6151" name="文本框 6150"/>
          <p:cNvSpPr txBox="1"/>
          <p:nvPr/>
        </p:nvSpPr>
        <p:spPr>
          <a:xfrm>
            <a:off x="6459617" y="3267001"/>
            <a:ext cx="1677382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海报，广告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/>
      <p:bldP spid="6151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10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6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200" y="210741"/>
            <a:ext cx="281391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1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图片 12292"/>
          <p:cNvPicPr>
            <a:picLocks noChangeAspect="1"/>
          </p:cNvPicPr>
          <p:nvPr/>
        </p:nvPicPr>
        <p:blipFill>
          <a:blip r:embed="rId3" cstate="email"/>
          <a:srcRect l="2615" r="1307" b="4502"/>
          <a:stretch>
            <a:fillRect/>
          </a:stretch>
        </p:blipFill>
        <p:spPr>
          <a:xfrm>
            <a:off x="1675448" y="1314450"/>
            <a:ext cx="5074920" cy="3657124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11267" name="Picture 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79985" y="733903"/>
            <a:ext cx="5238750" cy="479822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10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6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200" y="210741"/>
            <a:ext cx="281391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1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8" name="文本框 13317"/>
          <p:cNvSpPr txBox="1"/>
          <p:nvPr/>
        </p:nvSpPr>
        <p:spPr>
          <a:xfrm>
            <a:off x="1029177" y="4026218"/>
            <a:ext cx="6712744" cy="700192"/>
          </a:xfrm>
          <a:prstGeom prst="rect">
            <a:avLst/>
          </a:prstGeom>
          <a:solidFill>
            <a:srgbClr val="CCFF66"/>
          </a:solidFill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100" b="1" dirty="0">
                <a:latin typeface="Times New Roman" panose="02020603050405020304" pitchFamily="18" charset="0"/>
              </a:rPr>
              <a:t>There </a:t>
            </a:r>
            <a:r>
              <a:rPr lang="en-US" altLang="zh-CN" sz="4100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is </a:t>
            </a:r>
            <a:r>
              <a:rPr lang="en-US" altLang="zh-CN" sz="4100" b="1" dirty="0">
                <a:latin typeface="Times New Roman" panose="02020603050405020304" pitchFamily="18" charset="0"/>
              </a:rPr>
              <a:t>a </a:t>
            </a:r>
            <a:r>
              <a:rPr lang="en-US" altLang="zh-CN" sz="41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small monster.</a:t>
            </a:r>
            <a:endParaRPr lang="en-US" altLang="zh-CN" sz="41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2293" name="图片 1229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032159" y="727234"/>
            <a:ext cx="4361974" cy="3143250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13319" name="椭圆 13318"/>
          <p:cNvSpPr/>
          <p:nvPr/>
        </p:nvSpPr>
        <p:spPr>
          <a:xfrm>
            <a:off x="5121593" y="1943100"/>
            <a:ext cx="1150620" cy="1257300"/>
          </a:xfrm>
          <a:prstGeom prst="ellipse">
            <a:avLst/>
          </a:prstGeom>
          <a:noFill/>
          <a:ln w="762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</p:spTree>
    <p:custDataLst>
      <p:tags r:id="rId4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10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6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200" y="210741"/>
            <a:ext cx="281391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1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文本框 15362"/>
          <p:cNvSpPr txBox="1"/>
          <p:nvPr/>
        </p:nvSpPr>
        <p:spPr>
          <a:xfrm>
            <a:off x="840105" y="3900011"/>
            <a:ext cx="6858000" cy="900246"/>
          </a:xfrm>
          <a:prstGeom prst="rect">
            <a:avLst/>
          </a:prstGeom>
          <a:solidFill>
            <a:srgbClr val="CCFF66"/>
          </a:solidFill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100" b="1" dirty="0">
                <a:latin typeface="Times New Roman" panose="02020603050405020304" pitchFamily="18" charset="0"/>
              </a:rPr>
              <a:t>There </a:t>
            </a:r>
            <a:r>
              <a:rPr lang="en-US" altLang="zh-CN" sz="5400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are</a:t>
            </a:r>
            <a:r>
              <a:rPr lang="en-US" altLang="zh-CN" sz="4100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4100" b="1" dirty="0">
                <a:latin typeface="Times New Roman" panose="02020603050405020304" pitchFamily="18" charset="0"/>
              </a:rPr>
              <a:t>two </a:t>
            </a:r>
            <a:r>
              <a:rPr lang="en-US" altLang="zh-CN" sz="41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big monster</a:t>
            </a:r>
            <a:r>
              <a:rPr lang="en-US" altLang="zh-CN" sz="41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s.</a:t>
            </a:r>
            <a:endParaRPr lang="en-US" altLang="zh-CN" sz="41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2293" name="图片 1229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675447" y="533401"/>
            <a:ext cx="4327208" cy="3118485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15364" name="椭圆 15363"/>
          <p:cNvSpPr/>
          <p:nvPr/>
        </p:nvSpPr>
        <p:spPr>
          <a:xfrm rot="-886668">
            <a:off x="1675448" y="775336"/>
            <a:ext cx="3818573" cy="2313146"/>
          </a:xfrm>
          <a:prstGeom prst="ellipse">
            <a:avLst/>
          </a:prstGeom>
          <a:noFill/>
          <a:ln w="762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</p:spTree>
    <p:custDataLst>
      <p:tags r:id="rId4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图片 12292"/>
          <p:cNvPicPr>
            <a:picLocks noChangeAspect="1"/>
          </p:cNvPicPr>
          <p:nvPr/>
        </p:nvPicPr>
        <p:blipFill>
          <a:blip r:embed="rId1" cstate="email"/>
          <a:srcRect l="2615" r="1307" b="4502"/>
          <a:stretch>
            <a:fillRect/>
          </a:stretch>
        </p:blipFill>
        <p:spPr>
          <a:xfrm>
            <a:off x="1840706" y="533400"/>
            <a:ext cx="5074920" cy="3657124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10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675210" y="142876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200" y="210741"/>
            <a:ext cx="281391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504635" y="189311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文本框 16386"/>
          <p:cNvSpPr txBox="1"/>
          <p:nvPr/>
        </p:nvSpPr>
        <p:spPr>
          <a:xfrm>
            <a:off x="700088" y="4190525"/>
            <a:ext cx="8001000" cy="700192"/>
          </a:xfrm>
          <a:prstGeom prst="rect">
            <a:avLst/>
          </a:prstGeom>
          <a:solidFill>
            <a:srgbClr val="CCFF66"/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100" b="1" dirty="0">
                <a:latin typeface="Times New Roman" panose="02020603050405020304" pitchFamily="18" charset="0"/>
              </a:rPr>
              <a:t>There </a:t>
            </a:r>
            <a:r>
              <a:rPr lang="en-US" altLang="zh-CN" sz="4100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are </a:t>
            </a:r>
            <a:r>
              <a:rPr lang="en-US" altLang="zh-CN" sz="41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24 (</a:t>
            </a:r>
            <a:r>
              <a:rPr lang="en-US" altLang="zh-CN" sz="4100" b="1" dirty="0">
                <a:latin typeface="Times New Roman" panose="02020603050405020304" pitchFamily="18" charset="0"/>
              </a:rPr>
              <a:t>twenty-four</a:t>
            </a:r>
            <a:r>
              <a:rPr lang="en-US" altLang="zh-CN" sz="41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4100" b="1" dirty="0">
                <a:latin typeface="Times New Roman" panose="02020603050405020304" pitchFamily="18" charset="0"/>
              </a:rPr>
              <a:t> </a:t>
            </a:r>
            <a:r>
              <a:rPr lang="en-US" altLang="zh-CN" sz="41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hand</a:t>
            </a:r>
            <a:r>
              <a:rPr lang="en-US" altLang="zh-CN" sz="41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s</a:t>
            </a:r>
            <a:endParaRPr lang="en-US" altLang="zh-CN" sz="41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4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10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6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200" y="210741"/>
            <a:ext cx="281391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1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文本框 18434"/>
          <p:cNvSpPr txBox="1"/>
          <p:nvPr/>
        </p:nvSpPr>
        <p:spPr>
          <a:xfrm>
            <a:off x="1171575" y="4212670"/>
            <a:ext cx="6400800" cy="900246"/>
          </a:xfrm>
          <a:prstGeom prst="rect">
            <a:avLst/>
          </a:prstGeom>
          <a:solidFill>
            <a:srgbClr val="CCFF66"/>
          </a:solidFill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100" b="1" dirty="0">
                <a:latin typeface="Times New Roman" panose="02020603050405020304" pitchFamily="18" charset="0"/>
              </a:rPr>
              <a:t>There </a:t>
            </a:r>
            <a:r>
              <a:rPr lang="en-US" altLang="zh-CN" sz="5400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are</a:t>
            </a:r>
            <a:r>
              <a:rPr lang="en-US" altLang="zh-CN" sz="4100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41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15 (</a:t>
            </a:r>
            <a:r>
              <a:rPr lang="en-US" altLang="zh-CN" sz="4100" b="1" dirty="0">
                <a:latin typeface="Times New Roman" panose="02020603050405020304" pitchFamily="18" charset="0"/>
              </a:rPr>
              <a:t>fifteen</a:t>
            </a:r>
            <a:r>
              <a:rPr lang="en-US" altLang="zh-CN" sz="41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4100" b="1" dirty="0">
                <a:latin typeface="Times New Roman" panose="02020603050405020304" pitchFamily="18" charset="0"/>
              </a:rPr>
              <a:t> </a:t>
            </a:r>
            <a:r>
              <a:rPr lang="en-US" altLang="zh-CN" sz="41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arm</a:t>
            </a:r>
            <a:r>
              <a:rPr lang="en-US" altLang="zh-CN" sz="41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s</a:t>
            </a:r>
            <a:endParaRPr lang="en-US" altLang="zh-CN" sz="41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2293" name="图片 12292"/>
          <p:cNvPicPr>
            <a:picLocks noChangeAspect="1"/>
          </p:cNvPicPr>
          <p:nvPr/>
        </p:nvPicPr>
        <p:blipFill>
          <a:blip r:embed="rId3" cstate="email"/>
          <a:srcRect l="2615" r="1307" b="4502"/>
          <a:stretch>
            <a:fillRect/>
          </a:stretch>
        </p:blipFill>
        <p:spPr>
          <a:xfrm>
            <a:off x="1755934" y="533400"/>
            <a:ext cx="5074920" cy="3657124"/>
          </a:xfrm>
          <a:prstGeom prst="ellipse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10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6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200" y="210741"/>
            <a:ext cx="281391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1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文本框 19458"/>
          <p:cNvSpPr txBox="1"/>
          <p:nvPr/>
        </p:nvSpPr>
        <p:spPr>
          <a:xfrm>
            <a:off x="938284" y="4328636"/>
            <a:ext cx="7267433" cy="700192"/>
          </a:xfrm>
          <a:prstGeom prst="rect">
            <a:avLst/>
          </a:prstGeom>
          <a:solidFill>
            <a:srgbClr val="CCFF66"/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100" b="1" dirty="0">
                <a:latin typeface="Times New Roman" panose="02020603050405020304" pitchFamily="18" charset="0"/>
              </a:rPr>
              <a:t>There </a:t>
            </a:r>
            <a:r>
              <a:rPr lang="en-US" altLang="zh-CN" sz="4100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are </a:t>
            </a:r>
            <a:r>
              <a:rPr lang="en-US" altLang="zh-CN" sz="41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six</a:t>
            </a:r>
            <a:r>
              <a:rPr lang="en-US" altLang="zh-CN" sz="4100" b="1" dirty="0">
                <a:latin typeface="Times New Roman" panose="02020603050405020304" pitchFamily="18" charset="0"/>
              </a:rPr>
              <a:t> </a:t>
            </a:r>
            <a:r>
              <a:rPr lang="en-US" altLang="zh-CN" sz="41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leg</a:t>
            </a:r>
            <a:r>
              <a:rPr lang="en-US" altLang="zh-CN" sz="41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s </a:t>
            </a:r>
            <a:r>
              <a:rPr lang="en-US" altLang="zh-CN" sz="4100" b="1" dirty="0">
                <a:latin typeface="Times New Roman" panose="02020603050405020304" pitchFamily="18" charset="0"/>
              </a:rPr>
              <a:t>and</a:t>
            </a:r>
            <a:r>
              <a:rPr lang="en-US" altLang="zh-CN" sz="41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41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six</a:t>
            </a:r>
            <a:r>
              <a:rPr lang="en-US" altLang="zh-CN" sz="41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41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feet</a:t>
            </a:r>
            <a:r>
              <a:rPr lang="en-US" altLang="zh-CN" sz="41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.</a:t>
            </a:r>
            <a:endParaRPr lang="en-US" altLang="zh-CN" sz="41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2293" name="图片 12292"/>
          <p:cNvPicPr>
            <a:picLocks noChangeAspect="1"/>
          </p:cNvPicPr>
          <p:nvPr/>
        </p:nvPicPr>
        <p:blipFill>
          <a:blip r:embed="rId3" cstate="email"/>
          <a:srcRect l="2615" r="1307" b="4502"/>
          <a:stretch>
            <a:fillRect/>
          </a:stretch>
        </p:blipFill>
        <p:spPr>
          <a:xfrm>
            <a:off x="1779270" y="671514"/>
            <a:ext cx="5074920" cy="3657124"/>
          </a:xfrm>
          <a:prstGeom prst="ellipse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10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6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200" y="210741"/>
            <a:ext cx="281391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1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9" name="Text Box 7"/>
          <p:cNvSpPr txBox="1"/>
          <p:nvPr/>
        </p:nvSpPr>
        <p:spPr>
          <a:xfrm>
            <a:off x="2482215" y="533400"/>
            <a:ext cx="4179094" cy="5770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 and judge</a:t>
            </a:r>
            <a:endParaRPr lang="en-US" altLang="zh-CN" sz="33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630" name="矩形 10"/>
          <p:cNvSpPr/>
          <p:nvPr/>
        </p:nvSpPr>
        <p:spPr>
          <a:xfrm>
            <a:off x="958677" y="1359800"/>
            <a:ext cx="6858000" cy="353173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Arial" panose="020B0604020202020204" pitchFamily="34" charset="0"/>
              </a:rPr>
              <a:t>   </a:t>
            </a:r>
            <a:r>
              <a:rPr lang="en-US" altLang="zh-CN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There </a:t>
            </a:r>
            <a:r>
              <a:rPr lang="en-US" altLang="zh-CN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a big monster.</a:t>
            </a:r>
            <a:endParaRPr lang="zh-CN" alt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There are two small monsters.</a:t>
            </a:r>
            <a:endParaRPr lang="zh-CN" alt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There are twenty-four hands.</a:t>
            </a:r>
            <a:endParaRPr lang="zh-CN" alt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There are fifteen arms.</a:t>
            </a:r>
            <a:endParaRPr lang="zh-CN" alt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There are six legs and five feet.</a:t>
            </a:r>
            <a:endParaRPr lang="zh-CN" alt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631" name="Rectangle 6"/>
          <p:cNvSpPr/>
          <p:nvPr/>
        </p:nvSpPr>
        <p:spPr>
          <a:xfrm>
            <a:off x="5528296" y="1501485"/>
            <a:ext cx="430246" cy="70019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41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x</a:t>
            </a:r>
            <a:endParaRPr lang="en-US" altLang="zh-CN" sz="4100" b="1" dirty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26632" name="Rectangle 6"/>
          <p:cNvSpPr/>
          <p:nvPr/>
        </p:nvSpPr>
        <p:spPr>
          <a:xfrm>
            <a:off x="6015499" y="2187285"/>
            <a:ext cx="430246" cy="70019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41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x</a:t>
            </a:r>
            <a:endParaRPr lang="en-US" altLang="zh-CN" sz="4100" b="1" dirty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26633" name="Rectangle 7"/>
          <p:cNvSpPr/>
          <p:nvPr/>
        </p:nvSpPr>
        <p:spPr>
          <a:xfrm>
            <a:off x="5880962" y="3101448"/>
            <a:ext cx="370935" cy="577081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300" b="1" i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√</a:t>
            </a:r>
            <a:endParaRPr lang="zh-CN" altLang="en-US" sz="3300" b="1" i="1" dirty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26634" name="Rectangle 7"/>
          <p:cNvSpPr/>
          <p:nvPr/>
        </p:nvSpPr>
        <p:spPr>
          <a:xfrm>
            <a:off x="5528060" y="3672710"/>
            <a:ext cx="370935" cy="577081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300" b="1" i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√</a:t>
            </a:r>
            <a:endParaRPr lang="zh-CN" altLang="en-US" sz="3300" b="1" i="1" dirty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26635" name="椭圆 21"/>
          <p:cNvSpPr/>
          <p:nvPr/>
        </p:nvSpPr>
        <p:spPr>
          <a:xfrm>
            <a:off x="2792240" y="1579828"/>
            <a:ext cx="616744" cy="548640"/>
          </a:xfrm>
          <a:prstGeom prst="ellipse">
            <a:avLst/>
          </a:prstGeom>
          <a:noFill/>
          <a:ln w="88900" cap="flat" cmpd="sng">
            <a:solidFill>
              <a:srgbClr val="FF6699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 anchor="ctr"/>
          <a:lstStyle/>
          <a:p>
            <a:pPr algn="ctr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6636" name="椭圆 22"/>
          <p:cNvSpPr/>
          <p:nvPr/>
        </p:nvSpPr>
        <p:spPr>
          <a:xfrm>
            <a:off x="3408508" y="2128944"/>
            <a:ext cx="952976" cy="803434"/>
          </a:xfrm>
          <a:prstGeom prst="ellipse">
            <a:avLst/>
          </a:prstGeom>
          <a:noFill/>
          <a:ln w="88900" cap="flat" cmpd="sng">
            <a:solidFill>
              <a:srgbClr val="FF6699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 anchor="ctr"/>
          <a:lstStyle/>
          <a:p>
            <a:pPr algn="ctr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6637" name="椭圆 23"/>
          <p:cNvSpPr/>
          <p:nvPr/>
        </p:nvSpPr>
        <p:spPr>
          <a:xfrm>
            <a:off x="4630567" y="4185393"/>
            <a:ext cx="1384935" cy="804386"/>
          </a:xfrm>
          <a:prstGeom prst="ellipse">
            <a:avLst/>
          </a:prstGeom>
          <a:noFill/>
          <a:ln w="88900" cap="flat" cmpd="sng">
            <a:solidFill>
              <a:srgbClr val="FF6699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 anchor="ctr"/>
          <a:lstStyle/>
          <a:p>
            <a:pPr algn="ctr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6638" name="Rectangle 6"/>
          <p:cNvSpPr/>
          <p:nvPr/>
        </p:nvSpPr>
        <p:spPr>
          <a:xfrm>
            <a:off x="6439362" y="4244447"/>
            <a:ext cx="430246" cy="70019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41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x</a:t>
            </a:r>
            <a:endParaRPr lang="en-US" altLang="zh-CN" sz="4100" b="1" dirty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</p:spTree>
    <p:custDataLst>
      <p:tags r:id="rId3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/>
      <p:bldP spid="26631" grpId="0"/>
      <p:bldP spid="26632" grpId="0"/>
      <p:bldP spid="26633" grpId="0"/>
      <p:bldP spid="26634" grpId="0"/>
      <p:bldP spid="26635" grpId="0" bldLvl="0" animBg="1"/>
      <p:bldP spid="26636" grpId="0" bldLvl="0" animBg="1"/>
      <p:bldP spid="26637" grpId="0" bldLvl="0" animBg="1"/>
      <p:bldP spid="266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10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6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200" y="210741"/>
            <a:ext cx="281391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1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9"/>
          <p:cNvSpPr/>
          <p:nvPr/>
        </p:nvSpPr>
        <p:spPr>
          <a:xfrm>
            <a:off x="2382" y="688183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创设情境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10988" y="1164814"/>
            <a:ext cx="5601290" cy="76174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sz="45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Listen , act and say </a:t>
            </a:r>
            <a:endParaRPr lang="en-US" altLang="en-US" sz="45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1557" y="2126969"/>
            <a:ext cx="4944904" cy="283923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Touch your nose</a:t>
            </a: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Touch your </a:t>
            </a: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eyes.</a:t>
            </a:r>
            <a:endParaRPr lang="en-US" altLang="zh-CN" sz="36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Touch your </a:t>
            </a: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head.</a:t>
            </a:r>
            <a:endParaRPr lang="en-US" altLang="zh-CN" sz="36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Touch your </a:t>
            </a: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ears.</a:t>
            </a:r>
            <a:endParaRPr lang="en-US" altLang="zh-CN" sz="36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...</a:t>
            </a:r>
            <a:endParaRPr lang="en-US" altLang="zh-CN" sz="36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512278" y="1783116"/>
            <a:ext cx="2037398" cy="2687003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10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6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200" y="210741"/>
            <a:ext cx="281391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1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2" name="图片 1741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435894" y="787241"/>
            <a:ext cx="5631180" cy="422338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10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6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200" y="210741"/>
            <a:ext cx="281391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1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9"/>
          <p:cNvSpPr/>
          <p:nvPr/>
        </p:nvSpPr>
        <p:spPr>
          <a:xfrm>
            <a:off x="2382" y="688183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协作交流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341" name="矩形 9"/>
          <p:cNvSpPr/>
          <p:nvPr/>
        </p:nvSpPr>
        <p:spPr>
          <a:xfrm>
            <a:off x="1920480" y="1822610"/>
            <a:ext cx="3051285" cy="70019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4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</a:t>
            </a:r>
            <a:r>
              <a:rPr lang="en-US" altLang="zh-CN" sz="4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4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-… .</a:t>
            </a:r>
            <a:endParaRPr lang="en-US" altLang="zh-CN" sz="4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42" name="矩形 6"/>
          <p:cNvSpPr/>
          <p:nvPr/>
        </p:nvSpPr>
        <p:spPr>
          <a:xfrm>
            <a:off x="1920479" y="3327083"/>
            <a:ext cx="3421706" cy="70019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4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</a:t>
            </a:r>
            <a:r>
              <a:rPr lang="en-US" altLang="zh-CN" sz="4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4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-… .</a:t>
            </a:r>
            <a:endParaRPr lang="en-US" altLang="zh-CN" sz="4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43" name="矩形 7"/>
          <p:cNvSpPr/>
          <p:nvPr/>
        </p:nvSpPr>
        <p:spPr>
          <a:xfrm>
            <a:off x="1920716" y="2709150"/>
            <a:ext cx="3524042" cy="577081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3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某地有</a:t>
            </a:r>
            <a:r>
              <a:rPr lang="zh-CN" altLang="en-US" sz="33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</a:t>
            </a:r>
            <a:r>
              <a:rPr lang="zh-CN" altLang="en-US" sz="33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某物。</a:t>
            </a:r>
            <a:endParaRPr lang="zh-CN" altLang="en-US" sz="33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4" name="矩形 8"/>
          <p:cNvSpPr/>
          <p:nvPr/>
        </p:nvSpPr>
        <p:spPr>
          <a:xfrm>
            <a:off x="1920481" y="4213624"/>
            <a:ext cx="3100849" cy="577081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3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某地有</a:t>
            </a:r>
            <a:r>
              <a:rPr lang="zh-CN" altLang="en-US" sz="33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某些</a:t>
            </a:r>
            <a:r>
              <a:rPr lang="zh-CN" altLang="en-US" sz="33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物。</a:t>
            </a:r>
            <a:endParaRPr lang="zh-CN" altLang="en-US" sz="3300" b="1" dirty="0">
              <a:latin typeface="Comic Sans MS" panose="030F0702030302020204" pitchFamily="2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8915" y="1251691"/>
            <a:ext cx="7466171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There be</a:t>
            </a:r>
            <a:r>
              <a:rPr lang="en-US" altLang="zh-CN" sz="3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3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句型</a:t>
            </a:r>
            <a:r>
              <a:rPr lang="zh-CN" altLang="en-US" sz="3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：表示某处存在某人或某物</a:t>
            </a:r>
            <a:endParaRPr lang="zh-CN" altLang="en-US" sz="30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  <p:bldP spid="14342" grpId="0"/>
      <p:bldP spid="14343" grpId="0"/>
      <p:bldP spid="1434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10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6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200" y="210741"/>
            <a:ext cx="281391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1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2" name="Picture 1" descr="C:\Users\Administrator\AppData\Roaming\Tencent\Users\112457833\QQ\WinTemp\RichOle\ZU9R`R~R7I5PPVK)TWSG88X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474347" y="1102996"/>
            <a:ext cx="5240179" cy="3667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827395" y="2468405"/>
            <a:ext cx="3241834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sz="3600">
                <a:latin typeface="Times New Roman" panose="02020603050405020304" pitchFamily="18" charset="0"/>
                <a:cs typeface="Times New Roman" panose="02020603050405020304" pitchFamily="18" charset="0"/>
              </a:rPr>
              <a:t>There is/ are … .</a:t>
            </a:r>
            <a:endParaRPr lang="zh-CN" altLang="en-US" sz="3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4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10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6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200" y="210741"/>
            <a:ext cx="281391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1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6" name="Picture 1" descr="C:\Users\Administrator\AppData\Roaming\Tencent\Users\112457833\QQ\WinTemp\RichOle\570O_UO%@V55@TA(YCK)(XM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10517" y="866300"/>
            <a:ext cx="6058853" cy="41014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369368" y="2259331"/>
            <a:ext cx="2693194" cy="13157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In Picture 1,</a:t>
            </a:r>
            <a:endParaRPr lang="en-US" altLang="zh-CN" sz="27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there is a boy. </a:t>
            </a:r>
            <a:endParaRPr lang="en-US" altLang="zh-CN" sz="27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He is flying a kite.</a:t>
            </a:r>
            <a:endParaRPr lang="en-US" altLang="zh-CN" sz="27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4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10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6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200" y="210741"/>
            <a:ext cx="281391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1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矩形 8"/>
          <p:cNvSpPr/>
          <p:nvPr/>
        </p:nvSpPr>
        <p:spPr>
          <a:xfrm>
            <a:off x="2382" y="688183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219802" y="1308259"/>
            <a:ext cx="5335429" cy="325473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There are +</a:t>
            </a:r>
            <a:r>
              <a:rPr lang="zh-CN" altLang="en-US" sz="36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复数 </a:t>
            </a:r>
            <a:r>
              <a:rPr lang="en-US" sz="36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endParaRPr lang="en-US" sz="36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There are</a:t>
            </a:r>
            <a:r>
              <a:rPr lang="en-US" altLang="zh-CN" sz="3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 fifteen arms.</a:t>
            </a:r>
            <a:endParaRPr lang="en-US" sz="30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6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There is +</a:t>
            </a:r>
            <a:r>
              <a:rPr lang="zh-CN" altLang="en-US" sz="36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单数 </a:t>
            </a:r>
            <a:r>
              <a: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endParaRPr lang="en-US" altLang="zh-CN" sz="36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There is </a:t>
            </a:r>
            <a:r>
              <a:rPr lang="en-US" sz="36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a monster.</a:t>
            </a:r>
            <a:endParaRPr lang="en-US" altLang="zh-CN" sz="36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10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6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200" y="210741"/>
            <a:ext cx="281391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1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131822" y="1246348"/>
            <a:ext cx="2328863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2935" y="2175510"/>
            <a:ext cx="8122444" cy="159274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 Read the text to parents. </a:t>
            </a:r>
            <a:endParaRPr lang="zh-CN" altLang="en-US" sz="3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Draw</a:t>
            </a:r>
            <a:r>
              <a:rPr lang="zh-CN" alt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a picture of your room and introduce it.</a:t>
            </a:r>
            <a:endParaRPr lang="zh-CN" altLang="en-US" sz="3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10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6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200" y="210741"/>
            <a:ext cx="281391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1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65112" y="1275861"/>
            <a:ext cx="4944904" cy="32239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is my nose.</a:t>
            </a:r>
            <a:endParaRPr lang="en-US" altLang="zh-CN" sz="4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4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These are my eyes.</a:t>
            </a:r>
            <a:endParaRPr lang="en-US" altLang="zh-CN" sz="4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en-US" altLang="zh-CN" sz="4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This is my head.</a:t>
            </a:r>
            <a:endParaRPr lang="en-US" altLang="zh-CN" sz="4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en-US" altLang="zh-CN" sz="4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These are my ears.</a:t>
            </a:r>
            <a:endParaRPr lang="en-US" altLang="zh-CN" sz="4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en-US" altLang="zh-CN" sz="4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endParaRPr lang="en-US" altLang="zh-CN" sz="4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260785" y="1119189"/>
            <a:ext cx="2391251" cy="2767489"/>
          </a:xfrm>
          <a:prstGeom prst="ellipse">
            <a:avLst/>
          </a:prstGeom>
        </p:spPr>
      </p:pic>
    </p:spTree>
    <p:custDataLst>
      <p:tags r:id="rId4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1" y="128710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6146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6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588226" y="210741"/>
            <a:ext cx="2906885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152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1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矩形 8"/>
          <p:cNvSpPr/>
          <p:nvPr/>
        </p:nvSpPr>
        <p:spPr>
          <a:xfrm>
            <a:off x="2382" y="688183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365" name="Text Box 7"/>
          <p:cNvSpPr txBox="1"/>
          <p:nvPr/>
        </p:nvSpPr>
        <p:spPr>
          <a:xfrm>
            <a:off x="1974297" y="1722598"/>
            <a:ext cx="5732859" cy="222368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5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 and draw 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6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 snowman</a:t>
            </a:r>
            <a:endParaRPr lang="en-US" altLang="zh-CN" sz="6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10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6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200" y="210741"/>
            <a:ext cx="281391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1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图片 61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6836" y="752476"/>
            <a:ext cx="5849303" cy="4280059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10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6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200" y="210741"/>
            <a:ext cx="281391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1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片 717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908" y="666750"/>
            <a:ext cx="6858000" cy="3143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3" name="文本框 7172"/>
          <p:cNvSpPr txBox="1"/>
          <p:nvPr/>
        </p:nvSpPr>
        <p:spPr>
          <a:xfrm>
            <a:off x="929164" y="4038601"/>
            <a:ext cx="6712744" cy="900246"/>
          </a:xfrm>
          <a:prstGeom prst="rect">
            <a:avLst/>
          </a:prstGeom>
          <a:solidFill>
            <a:srgbClr val="CCFF66"/>
          </a:solidFill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500" b="1" dirty="0">
                <a:latin typeface="Times New Roman" panose="02020603050405020304" pitchFamily="18" charset="0"/>
              </a:rPr>
              <a:t>There </a:t>
            </a:r>
            <a:r>
              <a:rPr lang="en-US" altLang="zh-CN" sz="5400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is</a:t>
            </a:r>
            <a:r>
              <a:rPr lang="en-US" altLang="zh-CN" sz="4500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4500" b="1" dirty="0">
                <a:latin typeface="Times New Roman" panose="02020603050405020304" pitchFamily="18" charset="0"/>
              </a:rPr>
              <a:t>a </a:t>
            </a:r>
            <a:r>
              <a:rPr lang="en-US" altLang="zh-CN" sz="45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nose</a:t>
            </a:r>
            <a:r>
              <a:rPr lang="en-US" altLang="zh-CN" sz="4500" b="1" dirty="0">
                <a:latin typeface="Times New Roman" panose="02020603050405020304" pitchFamily="18" charset="0"/>
              </a:rPr>
              <a:t> on the </a:t>
            </a:r>
            <a:r>
              <a:rPr lang="en-US" altLang="zh-CN" sz="45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face</a:t>
            </a:r>
            <a:endParaRPr lang="en-US" altLang="zh-CN" sz="45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5" name="文本框 7174"/>
          <p:cNvSpPr txBox="1"/>
          <p:nvPr/>
        </p:nvSpPr>
        <p:spPr>
          <a:xfrm>
            <a:off x="3870008" y="1009650"/>
            <a:ext cx="1600200" cy="900246"/>
          </a:xfrm>
          <a:prstGeom prst="rect">
            <a:avLst/>
          </a:prstGeom>
          <a:solidFill>
            <a:srgbClr val="CCFF66"/>
          </a:solidFill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0000FF"/>
                </a:solidFill>
                <a:latin typeface="Times New Roman" panose="02020603050405020304" pitchFamily="18" charset="0"/>
              </a:rPr>
              <a:t>nose</a:t>
            </a:r>
            <a:endParaRPr lang="en-US" altLang="zh-CN" sz="54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6" name="文本框 7175"/>
          <p:cNvSpPr txBox="1"/>
          <p:nvPr/>
        </p:nvSpPr>
        <p:spPr>
          <a:xfrm>
            <a:off x="5527357" y="2609851"/>
            <a:ext cx="1485900" cy="900246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0000FF"/>
                </a:solidFill>
                <a:latin typeface="Times New Roman" panose="02020603050405020304" pitchFamily="18" charset="0"/>
              </a:rPr>
              <a:t>face</a:t>
            </a:r>
            <a:endParaRPr lang="en-US" altLang="zh-CN" sz="54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177" name="图片 717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9164" y="666752"/>
            <a:ext cx="2914650" cy="1050131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bldLvl="0" animBg="1"/>
      <p:bldP spid="7175" grpId="0" bldLvl="0" animBg="1"/>
      <p:bldP spid="717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10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6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200" y="210741"/>
            <a:ext cx="281391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1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252064" y="1017271"/>
            <a:ext cx="5903119" cy="260699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7" name="文本框 8196"/>
          <p:cNvSpPr txBox="1"/>
          <p:nvPr/>
        </p:nvSpPr>
        <p:spPr>
          <a:xfrm>
            <a:off x="1252062" y="4049079"/>
            <a:ext cx="6228874" cy="623248"/>
          </a:xfrm>
          <a:prstGeom prst="rect">
            <a:avLst/>
          </a:prstGeom>
          <a:solidFill>
            <a:srgbClr val="CCFF66"/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There </a:t>
            </a:r>
            <a:r>
              <a:rPr lang="en-US" altLang="zh-CN" sz="3600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are </a:t>
            </a:r>
            <a:r>
              <a:rPr lang="en-US" altLang="zh-CN" sz="3600" b="1" dirty="0">
                <a:latin typeface="Times New Roman" panose="02020603050405020304" pitchFamily="18" charset="0"/>
              </a:rPr>
              <a:t>two 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eye</a:t>
            </a:r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s</a:t>
            </a:r>
            <a:r>
              <a:rPr lang="en-US" altLang="zh-CN" sz="3600" b="1" dirty="0">
                <a:latin typeface="Times New Roman" panose="02020603050405020304" pitchFamily="18" charset="0"/>
              </a:rPr>
              <a:t> on the 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face.</a:t>
            </a:r>
            <a:endParaRPr lang="en-US" altLang="zh-CN" sz="36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8" name="文本框 8197"/>
          <p:cNvSpPr txBox="1"/>
          <p:nvPr/>
        </p:nvSpPr>
        <p:spPr>
          <a:xfrm>
            <a:off x="4693920" y="1017270"/>
            <a:ext cx="1432084" cy="900246"/>
          </a:xfrm>
          <a:prstGeom prst="rect">
            <a:avLst/>
          </a:prstGeom>
          <a:solidFill>
            <a:srgbClr val="CCFF66"/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0000FF"/>
                </a:solidFill>
                <a:latin typeface="Times New Roman" panose="02020603050405020304" pitchFamily="18" charset="0"/>
              </a:rPr>
              <a:t>eye</a:t>
            </a:r>
            <a:r>
              <a:rPr lang="en-US" altLang="zh-CN" sz="5400" b="1">
                <a:solidFill>
                  <a:srgbClr val="FF3300"/>
                </a:solidFill>
                <a:latin typeface="Times New Roman" panose="02020603050405020304" pitchFamily="18" charset="0"/>
              </a:rPr>
              <a:t>s</a:t>
            </a:r>
            <a:endParaRPr lang="en-US" altLang="zh-CN" sz="54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1118" y="1017271"/>
            <a:ext cx="3181826" cy="838676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bldLvl="0" animBg="1"/>
      <p:bldP spid="819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10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6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200" y="210741"/>
            <a:ext cx="281391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1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片 921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171101" y="806292"/>
            <a:ext cx="6136481" cy="251745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文本框 9220"/>
          <p:cNvSpPr txBox="1"/>
          <p:nvPr/>
        </p:nvSpPr>
        <p:spPr>
          <a:xfrm>
            <a:off x="1009174" y="3945256"/>
            <a:ext cx="6712744" cy="623248"/>
          </a:xfrm>
          <a:prstGeom prst="rect">
            <a:avLst/>
          </a:prstGeom>
          <a:solidFill>
            <a:srgbClr val="CCFF66"/>
          </a:solidFill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There </a:t>
            </a:r>
            <a:r>
              <a:rPr lang="en-US" altLang="zh-CN" sz="3600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is </a:t>
            </a:r>
            <a:r>
              <a:rPr lang="en-US" altLang="zh-CN" sz="3600" b="1" dirty="0">
                <a:latin typeface="Times New Roman" panose="02020603050405020304" pitchFamily="18" charset="0"/>
              </a:rPr>
              <a:t>a 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mouth</a:t>
            </a:r>
            <a:r>
              <a:rPr lang="en-US" altLang="zh-CN" sz="3600" b="1" dirty="0">
                <a:latin typeface="Times New Roman" panose="02020603050405020304" pitchFamily="18" charset="0"/>
              </a:rPr>
              <a:t> on the 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face.</a:t>
            </a:r>
            <a:endParaRPr lang="en-US" altLang="zh-CN" sz="36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2" name="文本框 9221"/>
          <p:cNvSpPr txBox="1"/>
          <p:nvPr/>
        </p:nvSpPr>
        <p:spPr>
          <a:xfrm>
            <a:off x="5229225" y="2879408"/>
            <a:ext cx="1943100" cy="838691"/>
          </a:xfrm>
          <a:prstGeom prst="rect">
            <a:avLst/>
          </a:prstGeom>
          <a:solidFill>
            <a:srgbClr val="CCFF66"/>
          </a:solidFill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000" b="1">
                <a:solidFill>
                  <a:srgbClr val="0000FF"/>
                </a:solidFill>
                <a:latin typeface="Times New Roman" panose="02020603050405020304" pitchFamily="18" charset="0"/>
              </a:rPr>
              <a:t>mouth</a:t>
            </a:r>
            <a:endParaRPr lang="en-US" altLang="zh-CN" sz="50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9223" name="图片 92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7475" y="2765109"/>
            <a:ext cx="2400300" cy="11799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5" name="直接连接符 9224"/>
          <p:cNvSpPr/>
          <p:nvPr/>
        </p:nvSpPr>
        <p:spPr>
          <a:xfrm flipH="1" flipV="1">
            <a:off x="5400675" y="2536508"/>
            <a:ext cx="342900" cy="342900"/>
          </a:xfrm>
          <a:prstGeom prst="line">
            <a:avLst/>
          </a:prstGeom>
          <a:ln w="76200" cap="flat" cmpd="sng">
            <a:solidFill>
              <a:srgbClr val="FF3300"/>
            </a:solidFill>
            <a:prstDash val="solid"/>
            <a:headEnd type="none" w="med" len="med"/>
            <a:tailEnd type="triangle" w="med" len="med"/>
          </a:ln>
        </p:spPr>
      </p:sp>
    </p:spTree>
    <p:custDataLst>
      <p:tags r:id="rId5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bldLvl="0" animBg="1"/>
      <p:bldP spid="922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10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6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200" y="210741"/>
            <a:ext cx="281391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1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09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3014" y="709138"/>
            <a:ext cx="5799773" cy="43495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1" name="文本框 4100"/>
          <p:cNvSpPr txBox="1"/>
          <p:nvPr/>
        </p:nvSpPr>
        <p:spPr>
          <a:xfrm>
            <a:off x="1243014" y="709138"/>
            <a:ext cx="5799773" cy="623248"/>
          </a:xfrm>
          <a:prstGeom prst="rect">
            <a:avLst/>
          </a:prstGeom>
          <a:solidFill>
            <a:srgbClr val="CCFF66"/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They are all on the 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face .</a:t>
            </a:r>
            <a:endParaRPr lang="en-US" altLang="zh-CN" sz="36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4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TEMPLATE_CATEGORY" val="custom"/>
  <p:tag name="KSO_WM_TEMPLATE_INDEX" val="20182791"/>
</p:tagLst>
</file>

<file path=ppt/tags/tag17.xml><?xml version="1.0" encoding="utf-8"?>
<p:tagLst xmlns:p="http://schemas.openxmlformats.org/presentationml/2006/main">
  <p:tag name="KSO_WM_TEMPLATE_CATEGORY" val="custom"/>
  <p:tag name="KSO_WM_TEMPLATE_INDEX" val="20182791"/>
</p:tagLst>
</file>

<file path=ppt/tags/tag18.xml><?xml version="1.0" encoding="utf-8"?>
<p:tagLst xmlns:p="http://schemas.openxmlformats.org/presentationml/2006/main">
  <p:tag name="KSO_WM_TEMPLATE_CATEGORY" val="custom"/>
  <p:tag name="KSO_WM_TEMPLATE_INDEX" val="20182791"/>
</p:tagLst>
</file>

<file path=ppt/tags/tag19.xml><?xml version="1.0" encoding="utf-8"?>
<p:tagLst xmlns:p="http://schemas.openxmlformats.org/presentationml/2006/main">
  <p:tag name="KSO_WM_TEMPLATE_CATEGORY" val="custom"/>
  <p:tag name="KSO_WM_TEMPLATE_INDEX" val="2018279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TEMPLATE_CATEGORY" val="custom"/>
  <p:tag name="KSO_WM_TEMPLATE_INDEX" val="20182791"/>
</p:tagLst>
</file>

<file path=ppt/tags/tag21.xml><?xml version="1.0" encoding="utf-8"?>
<p:tagLst xmlns:p="http://schemas.openxmlformats.org/presentationml/2006/main">
  <p:tag name="KSO_WM_TEMPLATE_CATEGORY" val="custom"/>
  <p:tag name="KSO_WM_TEMPLATE_INDEX" val="20182791"/>
</p:tagLst>
</file>

<file path=ppt/tags/tag22.xml><?xml version="1.0" encoding="utf-8"?>
<p:tagLst xmlns:p="http://schemas.openxmlformats.org/presentationml/2006/main">
  <p:tag name="KSO_WM_TEMPLATE_CATEGORY" val="custom"/>
  <p:tag name="KSO_WM_TEMPLATE_INDEX" val="20182791"/>
</p:tagLst>
</file>

<file path=ppt/tags/tag23.xml><?xml version="1.0" encoding="utf-8"?>
<p:tagLst xmlns:p="http://schemas.openxmlformats.org/presentationml/2006/main">
  <p:tag name="KSO_WM_TEMPLATE_CATEGORY" val="custom"/>
  <p:tag name="KSO_WM_TEMPLATE_INDEX" val="20182791"/>
</p:tagLst>
</file>

<file path=ppt/tags/tag24.xml><?xml version="1.0" encoding="utf-8"?>
<p:tagLst xmlns:p="http://schemas.openxmlformats.org/presentationml/2006/main">
  <p:tag name="KSO_WM_TEMPLATE_CATEGORY" val="custom"/>
  <p:tag name="KSO_WM_TEMPLATE_INDEX" val="20182791"/>
</p:tagLst>
</file>

<file path=ppt/tags/tag25.xml><?xml version="1.0" encoding="utf-8"?>
<p:tagLst xmlns:p="http://schemas.openxmlformats.org/presentationml/2006/main">
  <p:tag name="KSO_WM_TEMPLATE_CATEGORY" val="custom"/>
  <p:tag name="KSO_WM_TEMPLATE_INDEX" val="20182791"/>
</p:tagLst>
</file>

<file path=ppt/tags/tag26.xml><?xml version="1.0" encoding="utf-8"?>
<p:tagLst xmlns:p="http://schemas.openxmlformats.org/presentationml/2006/main">
  <p:tag name="KSO_WM_TEMPLATE_CATEGORY" val="custom"/>
  <p:tag name="KSO_WM_TEMPLATE_INDEX" val="20182791"/>
</p:tagLst>
</file>

<file path=ppt/tags/tag27.xml><?xml version="1.0" encoding="utf-8"?>
<p:tagLst xmlns:p="http://schemas.openxmlformats.org/presentationml/2006/main">
  <p:tag name="KSO_WM_TEMPLATE_CATEGORY" val="custom"/>
  <p:tag name="KSO_WM_TEMPLATE_INDEX" val="20182791"/>
</p:tagLst>
</file>

<file path=ppt/tags/tag28.xml><?xml version="1.0" encoding="utf-8"?>
<p:tagLst xmlns:p="http://schemas.openxmlformats.org/presentationml/2006/main">
  <p:tag name="KSO_WM_TEMPLATE_CATEGORY" val="custom"/>
  <p:tag name="KSO_WM_TEMPLATE_INDEX" val="20182791"/>
</p:tagLst>
</file>

<file path=ppt/tags/tag29.xml><?xml version="1.0" encoding="utf-8"?>
<p:tagLst xmlns:p="http://schemas.openxmlformats.org/presentationml/2006/main">
  <p:tag name="KSO_WM_TEMPLATE_CATEGORY" val="custom"/>
  <p:tag name="KSO_WM_TEMPLATE_INDEX" val="2018279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TEMPLATE_CATEGORY" val="custom"/>
  <p:tag name="KSO_WM_TEMPLATE_INDEX" val="20182791"/>
</p:tagLst>
</file>

<file path=ppt/tags/tag31.xml><?xml version="1.0" encoding="utf-8"?>
<p:tagLst xmlns:p="http://schemas.openxmlformats.org/presentationml/2006/main">
  <p:tag name="KSO_WM_TEMPLATE_CATEGORY" val="custom"/>
  <p:tag name="KSO_WM_TEMPLATE_INDEX" val="20182791"/>
</p:tagLst>
</file>

<file path=ppt/tags/tag32.xml><?xml version="1.0" encoding="utf-8"?>
<p:tagLst xmlns:p="http://schemas.openxmlformats.org/presentationml/2006/main">
  <p:tag name="KSO_WM_TEMPLATE_CATEGORY" val="custom"/>
  <p:tag name="KSO_WM_TEMPLATE_INDEX" val="20182791"/>
</p:tagLst>
</file>

<file path=ppt/tags/tag33.xml><?xml version="1.0" encoding="utf-8"?>
<p:tagLst xmlns:p="http://schemas.openxmlformats.org/presentationml/2006/main">
  <p:tag name="KSO_WM_TEMPLATE_CATEGORY" val="custom"/>
  <p:tag name="KSO_WM_TEMPLATE_INDEX" val="20182791"/>
</p:tagLst>
</file>

<file path=ppt/tags/tag34.xml><?xml version="1.0" encoding="utf-8"?>
<p:tagLst xmlns:p="http://schemas.openxmlformats.org/presentationml/2006/main">
  <p:tag name="KSO_WM_TEMPLATE_CATEGORY" val="custom"/>
  <p:tag name="KSO_WM_TEMPLATE_INDEX" val="20182791"/>
</p:tagLst>
</file>

<file path=ppt/tags/tag35.xml><?xml version="1.0" encoding="utf-8"?>
<p:tagLst xmlns:p="http://schemas.openxmlformats.org/presentationml/2006/main">
  <p:tag name="KSO_WM_TEMPLATE_CATEGORY" val="custom"/>
  <p:tag name="KSO_WM_TEMPLATE_INDEX" val="20182791"/>
</p:tagLst>
</file>

<file path=ppt/tags/tag36.xml><?xml version="1.0" encoding="utf-8"?>
<p:tagLst xmlns:p="http://schemas.openxmlformats.org/presentationml/2006/main">
  <p:tag name="KSO_WM_TEMPLATE_CATEGORY" val="custom"/>
  <p:tag name="KSO_WM_TEMPLATE_INDEX" val="20182791"/>
</p:tagLst>
</file>

<file path=ppt/tags/tag37.xml><?xml version="1.0" encoding="utf-8"?>
<p:tagLst xmlns:p="http://schemas.openxmlformats.org/presentationml/2006/main">
  <p:tag name="KSO_WM_TEMPLATE_CATEGORY" val="custom"/>
  <p:tag name="KSO_WM_TEMPLATE_INDEX" val="20182791"/>
</p:tagLst>
</file>

<file path=ppt/tags/tag38.xml><?xml version="1.0" encoding="utf-8"?>
<p:tagLst xmlns:p="http://schemas.openxmlformats.org/presentationml/2006/main">
  <p:tag name="KSO_WM_TEMPLATE_CATEGORY" val="custom"/>
  <p:tag name="KSO_WM_TEMPLATE_INDEX" val="20182791"/>
</p:tagLst>
</file>

<file path=ppt/tags/tag39.xml><?xml version="1.0" encoding="utf-8"?>
<p:tagLst xmlns:p="http://schemas.openxmlformats.org/presentationml/2006/main">
  <p:tag name="KSO_WM_TEMPLATE_CATEGORY" val="custom"/>
  <p:tag name="KSO_WM_TEMPLATE_INDEX" val="20182791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TEMPLATE_CATEGORY" val="custom"/>
  <p:tag name="KSO_WM_TEMPLATE_INDEX" val="20182791"/>
</p:tagLst>
</file>

<file path=ppt/tags/tag41.xml><?xml version="1.0" encoding="utf-8"?>
<p:tagLst xmlns:p="http://schemas.openxmlformats.org/presentationml/2006/main">
  <p:tag name="KSO_WM_DOC_GUID" val="{1751e8a8-b394-48ff-8057-44ce42abc721}"/>
  <p:tag name="KSO_WPP_MARK_KEY" val="c0cef4e5-8e08-4d8a-989a-a2a027952836"/>
  <p:tag name="COMMONDATA" val="eyJoZGlkIjoiNTEwZDYwYjA4ODUyYzA2MmI0M2EzZjhhMWY0NWI4YWEifQ==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1578</Words>
  <Application>WPS 演示</Application>
  <PresentationFormat>全屏显示(16:9)</PresentationFormat>
  <Paragraphs>158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Arial</vt:lpstr>
      <vt:lpstr>宋体</vt:lpstr>
      <vt:lpstr>Wingdings</vt:lpstr>
      <vt:lpstr>Calibri Light</vt:lpstr>
      <vt:lpstr>Calibri</vt:lpstr>
      <vt:lpstr>Impact</vt:lpstr>
      <vt:lpstr>微软雅黑</vt:lpstr>
      <vt:lpstr>Calibri</vt:lpstr>
      <vt:lpstr>Times New Roman</vt:lpstr>
      <vt:lpstr>Arial Unicode MS</vt:lpstr>
      <vt:lpstr>Comic Sans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416</cp:revision>
  <dcterms:created xsi:type="dcterms:W3CDTF">2013-07-01T03:05:00Z</dcterms:created>
  <dcterms:modified xsi:type="dcterms:W3CDTF">2023-02-15T04:46:40Z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4B54D200988140BA8D4DDA1A73F842B6</vt:lpwstr>
  </property>
</Properties>
</file>