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9"/>
  </p:handoutMasterIdLst>
  <p:sldIdLst>
    <p:sldId id="816" r:id="rId3"/>
    <p:sldId id="1063" r:id="rId4"/>
    <p:sldId id="1064" r:id="rId5"/>
    <p:sldId id="1065" r:id="rId6"/>
    <p:sldId id="1066" r:id="rId7"/>
    <p:sldId id="1067" r:id="rId8"/>
    <p:sldId id="1068" r:id="rId9"/>
    <p:sldId id="1069" r:id="rId10"/>
    <p:sldId id="1070" r:id="rId11"/>
    <p:sldId id="1071" r:id="rId12"/>
    <p:sldId id="1072" r:id="rId13"/>
    <p:sldId id="1073" r:id="rId14"/>
    <p:sldId id="1074" r:id="rId15"/>
    <p:sldId id="1075" r:id="rId17"/>
    <p:sldId id="1076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8A68C"/>
    <a:srgbClr val="CC00CC"/>
    <a:srgbClr val="8B2370"/>
    <a:srgbClr val="E6FBFE"/>
    <a:srgbClr val="57D2E3"/>
    <a:srgbClr val="21B1C5"/>
    <a:srgbClr val="B2F3F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89480" autoAdjust="0"/>
  </p:normalViewPr>
  <p:slideViewPr>
    <p:cSldViewPr snapToGrid="0">
      <p:cViewPr varScale="1">
        <p:scale>
          <a:sx n="138" d="100"/>
          <a:sy n="138" d="100"/>
        </p:scale>
        <p:origin x="-864" y="-96"/>
      </p:cViewPr>
      <p:guideLst>
        <p:guide orient="horz" pos="157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2742" y="-96"/>
      </p:cViewPr>
      <p:guideLst>
        <p:guide orient="horz" pos="2802"/>
        <p:guide pos="2159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233849-3DE8-4277-9372-1272D5E9170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BE4B41-842B-40D1-A33A-D4DC42CB4CA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303C-77F0-403D-B3DC-1CA839BCE85B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39A09-A1C3-4AA7-AF99-811BDB1E553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0" hangingPunct="0">
              <a:defRPr sz="900" smtClean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0" hangingPunct="0">
              <a:defRPr sz="900" dirty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smtClean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001" y="1227534"/>
            <a:ext cx="42865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7 Unit 2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1879997"/>
            <a:ext cx="6090557" cy="106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90000"/>
              </a:lnSpc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How many apples are there in the box?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1238" y="1158716"/>
            <a:ext cx="2998946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boys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294584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thirty-one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boys.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5104" y="1478757"/>
            <a:ext cx="3469481" cy="24169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girls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294584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seventeen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girls.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4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5104" y="1478757"/>
            <a:ext cx="3469481" cy="24169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computers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294584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thirty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computers.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5104" y="1478757"/>
            <a:ext cx="3469481" cy="24169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0739" y="729996"/>
            <a:ext cx="6851904" cy="44135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75322" y="1959769"/>
            <a:ext cx="1684734" cy="762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teachers are there in your school?</a:t>
            </a:r>
            <a:endParaRPr lang="en-US" altLang="zh-CN" sz="15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2644" y="3139679"/>
            <a:ext cx="1799035" cy="762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classrooms are there in your school?</a:t>
            </a:r>
            <a:endParaRPr lang="en-US" altLang="zh-CN" sz="15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6944" y="4088606"/>
            <a:ext cx="1799035" cy="7620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How many children are there in your school?</a:t>
            </a:r>
            <a:endParaRPr lang="en-US" altLang="zh-CN" sz="15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6400" y="2590801"/>
            <a:ext cx="1797844" cy="3464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are…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5" name="矩形 3"/>
          <p:cNvSpPr/>
          <p:nvPr/>
        </p:nvSpPr>
        <p:spPr>
          <a:xfrm>
            <a:off x="263129" y="878681"/>
            <a:ext cx="136326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interview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3"/>
          <p:cNvSpPr/>
          <p:nvPr/>
        </p:nvSpPr>
        <p:spPr>
          <a:xfrm>
            <a:off x="263129" y="878681"/>
            <a:ext cx="1054894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chant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7251" y="644652"/>
            <a:ext cx="6126480" cy="4498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 txBox="1">
            <a:spLocks noChangeArrowheads="1"/>
          </p:cNvSpPr>
          <p:nvPr/>
        </p:nvSpPr>
        <p:spPr bwMode="auto">
          <a:xfrm>
            <a:off x="1230085" y="1794273"/>
            <a:ext cx="6035279" cy="173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defTabSz="685800"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完成本课的练习册。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defTabSz="685800">
              <a:defRPr/>
            </a:pP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defTabSz="685800">
              <a:defRPr/>
            </a:pP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defTabSz="685800">
              <a:defRPr/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记住本课的单词以及句型。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263129" y="878681"/>
            <a:ext cx="10572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5008" y="1072688"/>
            <a:ext cx="8406384" cy="3566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6079" y="2325291"/>
            <a:ext cx="1797844" cy="90130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monkeys are there?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8460" y="3445669"/>
            <a:ext cx="3132534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One, two, three…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twenty-three, twenty-four, twenty-five, twenty-six…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49" name="矩形 3"/>
          <p:cNvSpPr/>
          <p:nvPr/>
        </p:nvSpPr>
        <p:spPr>
          <a:xfrm>
            <a:off x="251699" y="706279"/>
            <a:ext cx="108704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watch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1559" y="1112926"/>
            <a:ext cx="7650480" cy="35248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1879" y="1975247"/>
            <a:ext cx="1797844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apples are there in the box?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44978" y="3671888"/>
            <a:ext cx="1356122" cy="62269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twenty-six.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3" name="矩形 3"/>
          <p:cNvSpPr/>
          <p:nvPr/>
        </p:nvSpPr>
        <p:spPr>
          <a:xfrm>
            <a:off x="263128" y="878681"/>
            <a:ext cx="102274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6879" y="985245"/>
            <a:ext cx="8455152" cy="36994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3679" y="1594247"/>
            <a:ext cx="1797844" cy="900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pears are there in the box?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1500" y="1671638"/>
            <a:ext cx="1181100" cy="62269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thirteen.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6156" y="2630091"/>
            <a:ext cx="1629966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No, there are thirty.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children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379571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forty-two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children.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316" y="1466850"/>
            <a:ext cx="3951684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3"/>
          <p:cNvSpPr/>
          <p:nvPr/>
        </p:nvSpPr>
        <p:spPr>
          <a:xfrm>
            <a:off x="263129" y="878681"/>
            <a:ext cx="123944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 and say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boys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15766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twenty-seven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boys.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316" y="1466850"/>
            <a:ext cx="3951684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girls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3795713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fifteen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girls.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316" y="1466850"/>
            <a:ext cx="3951684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computers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294584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twenty-five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computers.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0316" y="1466850"/>
            <a:ext cx="3951684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49417" y="2168129"/>
            <a:ext cx="4031456" cy="80724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children are there in Class 1?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9416" y="3457575"/>
            <a:ext cx="4294584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There are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forty-eight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children.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5104" y="1478757"/>
            <a:ext cx="3469481" cy="24169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8f75c071-e02b-445b-bc54-da670e29a1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</Words>
  <Application>WPS 演示</Application>
  <PresentationFormat>全屏显示(16:9)</PresentationFormat>
  <Paragraphs>76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541</cp:revision>
  <dcterms:created xsi:type="dcterms:W3CDTF">2013-07-01T03:05:00Z</dcterms:created>
  <dcterms:modified xsi:type="dcterms:W3CDTF">2023-02-15T04:48:24Z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DBB6F3C2F70C4250A5BAEAB0118EA499</vt:lpwstr>
  </property>
</Properties>
</file>