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816" r:id="rId3"/>
    <p:sldId id="1063" r:id="rId4"/>
    <p:sldId id="1064" r:id="rId5"/>
    <p:sldId id="1065" r:id="rId6"/>
    <p:sldId id="1066" r:id="rId7"/>
    <p:sldId id="1067" r:id="rId8"/>
    <p:sldId id="1068" r:id="rId9"/>
    <p:sldId id="1069" r:id="rId10"/>
    <p:sldId id="1070" r:id="rId11"/>
    <p:sldId id="1071" r:id="rId12"/>
    <p:sldId id="1072" r:id="rId13"/>
    <p:sldId id="1073" r:id="rId14"/>
    <p:sldId id="1074" r:id="rId15"/>
    <p:sldId id="1075" r:id="rId16"/>
    <p:sldId id="1076" r:id="rId17"/>
    <p:sldId id="1077" r:id="rId18"/>
    <p:sldId id="1078" r:id="rId19"/>
  </p:sldIdLst>
  <p:sldSz cx="9144000" cy="5143500" type="screen16x9"/>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77" userDrawn="1">
          <p15:clr>
            <a:srgbClr val="A4A3A4"/>
          </p15:clr>
        </p15:guide>
        <p15:guide id="2" pos="2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8A68C"/>
    <a:srgbClr val="CC00CC"/>
    <a:srgbClr val="8B2370"/>
    <a:srgbClr val="E6FBFE"/>
    <a:srgbClr val="57D2E3"/>
    <a:srgbClr val="21B1C5"/>
    <a:srgbClr val="B2F3F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5" autoAdjust="0"/>
    <p:restoredTop sz="94220" autoAdjust="0"/>
  </p:normalViewPr>
  <p:slideViewPr>
    <p:cSldViewPr snapToGrid="0">
      <p:cViewPr>
        <p:scale>
          <a:sx n="140" d="100"/>
          <a:sy n="140" d="100"/>
        </p:scale>
        <p:origin x="-804" y="-180"/>
      </p:cViewPr>
      <p:guideLst>
        <p:guide orient="horz" pos="1577"/>
        <p:guide pos="2879"/>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8" d="100"/>
          <a:sy n="58" d="100"/>
        </p:scale>
        <p:origin x="-2742" y="-96"/>
      </p:cViewPr>
      <p:guideLst>
        <p:guide orient="horz" pos="2802"/>
        <p:guide pos="2159"/>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defRPr sz="1200" dirty="0">
                <a:latin typeface="Times New Roman" panose="02020603050405020304" pitchFamily="18"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defRPr sz="1200" dirty="0">
                <a:latin typeface="Times New Roman" panose="02020603050405020304" pitchFamily="18" charset="0"/>
                <a:ea typeface="宋体" panose="02010600030101010101" pitchFamily="2" charset="-122"/>
              </a:defRPr>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defRPr sz="1200" dirty="0">
                <a:latin typeface="Times New Roman" panose="02020603050405020304" pitchFamily="18"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atin typeface="Times New Roman" panose="02020603050405020304" pitchFamily="18" charset="0"/>
                <a:ea typeface="宋体" panose="02010600030101010101" pitchFamily="2" charset="-122"/>
              </a:defRPr>
            </a:lvl1pPr>
          </a:lstStyle>
          <a:p>
            <a:pPr>
              <a:defRPr/>
            </a:pPr>
            <a:fld id="{A5233849-3DE8-4277-9372-1272D5E91702}" type="slidenum">
              <a:rPr lang="zh-CN" altLang="en-US"/>
            </a:fld>
            <a:endParaRPr lang="en-US" altLang="zh-CN"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defRPr sz="1200" dirty="0">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defRPr sz="1200" dirty="0">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defRPr sz="1200" dirty="0">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smtClean="0">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fld id="{C9BE4B41-842B-40D1-A33A-D4DC42CB4CA2}" type="slidenum">
              <a:rPr lang="zh-CN" altLang="en-US"/>
            </a:fld>
            <a:endParaRPr lang="en-US" altLang="zh-CN"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900" kern="1200">
        <a:solidFill>
          <a:schemeClr val="tx1"/>
        </a:solidFill>
        <a:latin typeface="+mn-lt"/>
        <a:ea typeface="Times New Roman" panose="02020603050405020304" pitchFamily="18" charset="0"/>
        <a:cs typeface="Times New Roman" panose="02020603050405020304" pitchFamily="18" charset="0"/>
      </a:defRPr>
    </a:lvl1pPr>
    <a:lvl2pPr marL="342900" algn="l" rtl="0" eaLnBrk="0" fontAlgn="base" hangingPunct="0">
      <a:spcBef>
        <a:spcPct val="30000"/>
      </a:spcBef>
      <a:spcAft>
        <a:spcPct val="0"/>
      </a:spcAft>
      <a:defRPr sz="900" kern="1200">
        <a:solidFill>
          <a:schemeClr val="tx1"/>
        </a:solidFill>
        <a:latin typeface="+mn-lt"/>
        <a:ea typeface="Times New Roman" panose="02020603050405020304" pitchFamily="18" charset="0"/>
        <a:cs typeface="Times New Roman" panose="02020603050405020304" pitchFamily="18" charset="0"/>
      </a:defRPr>
    </a:lvl2pPr>
    <a:lvl3pPr marL="685800" algn="l" rtl="0" eaLnBrk="0" fontAlgn="base" hangingPunct="0">
      <a:spcBef>
        <a:spcPct val="30000"/>
      </a:spcBef>
      <a:spcAft>
        <a:spcPct val="0"/>
      </a:spcAft>
      <a:defRPr sz="900" kern="1200">
        <a:solidFill>
          <a:schemeClr val="tx1"/>
        </a:solidFill>
        <a:latin typeface="+mn-lt"/>
        <a:ea typeface="Times New Roman" panose="02020603050405020304" pitchFamily="18" charset="0"/>
        <a:cs typeface="Times New Roman" panose="02020603050405020304" pitchFamily="18" charset="0"/>
      </a:defRPr>
    </a:lvl3pPr>
    <a:lvl4pPr marL="1028700" algn="l" rtl="0" eaLnBrk="0" fontAlgn="base" hangingPunct="0">
      <a:spcBef>
        <a:spcPct val="30000"/>
      </a:spcBef>
      <a:spcAft>
        <a:spcPct val="0"/>
      </a:spcAft>
      <a:defRPr sz="900" kern="1200">
        <a:solidFill>
          <a:schemeClr val="tx1"/>
        </a:solidFill>
        <a:latin typeface="+mn-lt"/>
        <a:ea typeface="Times New Roman" panose="02020603050405020304" pitchFamily="18" charset="0"/>
        <a:cs typeface="Times New Roman" panose="02020603050405020304" pitchFamily="18" charset="0"/>
      </a:defRPr>
    </a:lvl4pPr>
    <a:lvl5pPr marL="1371600" algn="l" rtl="0" eaLnBrk="0" fontAlgn="base" hangingPunct="0">
      <a:spcBef>
        <a:spcPct val="30000"/>
      </a:spcBef>
      <a:spcAft>
        <a:spcPct val="0"/>
      </a:spcAft>
      <a:defRPr sz="900" kern="1200">
        <a:solidFill>
          <a:schemeClr val="tx1"/>
        </a:solidFill>
        <a:latin typeface="+mn-lt"/>
        <a:ea typeface="Times New Roman" panose="02020603050405020304" pitchFamily="18" charset="0"/>
        <a:cs typeface="Times New Roman" panose="02020603050405020304" pitchFamily="18" charset="0"/>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767303C-77F0-403D-B3DC-1CA839BCE85B}" type="datetimeFigureOut">
              <a:rPr lang="zh-CN" altLang="en-US"/>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DC39A09-A1C3-4AA7-AF99-811BDB1E553F}" type="slidenum">
              <a:rPr lang="zh-CN" altLang="en-US"/>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F944FD6-6B9D-4B9E-987C-DAE3A54C3D11}" type="datetimeFigureOut">
              <a:rPr lang="zh-CN" altLang="en-US"/>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FBC4AC8-1D48-4663-ADB4-F49D98E94C05}" type="slidenum">
              <a:rPr lang="zh-CN" altLang="en-US"/>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1.pn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eaLnBrk="0" hangingPunct="0">
              <a:defRPr sz="900" smtClean="0">
                <a:solidFill>
                  <a:schemeClr val="tx1">
                    <a:tint val="75000"/>
                  </a:schemeClr>
                </a:solidFill>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fld id="{9F944FD6-6B9D-4B9E-987C-DAE3A54C3D11}" type="datetimeFigureOut">
              <a:rPr lang="zh-CN" altLang="en-US"/>
            </a:fld>
            <a:endParaRPr lang="zh-CN" altLang="en-US" dirty="0"/>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eaLnBrk="0" hangingPunct="0">
              <a:defRPr sz="900" dirty="0">
                <a:solidFill>
                  <a:schemeClr val="tx1">
                    <a:tint val="75000"/>
                  </a:schemeClr>
                </a:solidFill>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68580" tIns="34290" rIns="68580" bIns="34290" numCol="1" anchor="ctr" anchorCtr="0" compatLnSpc="1"/>
          <a:lstStyle>
            <a:lvl1pPr algn="r" eaLnBrk="0" hangingPunct="0">
              <a:defRPr sz="900" smtClean="0">
                <a:solidFill>
                  <a:srgbClr val="898989"/>
                </a:solidFill>
                <a:latin typeface="Times New Roman" panose="02020603050405020304" pitchFamily="18" charset="0"/>
                <a:ea typeface="Times New Roman" panose="02020603050405020304" pitchFamily="18" charset="0"/>
                <a:cs typeface="Times New Roman" panose="02020603050405020304" pitchFamily="18" charset="0"/>
              </a:defRPr>
            </a:lvl1pPr>
          </a:lstStyle>
          <a:p>
            <a:pPr>
              <a:defRPr/>
            </a:pPr>
            <a:fld id="{AFBC4AC8-1D48-4663-ADB4-F49D98E94C05}" type="slidenum">
              <a:rPr lang="zh-CN" altLang="en-US"/>
            </a:fld>
            <a:endParaRPr lang="en-US" altLang="zh-CN" dirty="0"/>
          </a:p>
        </p:txBody>
      </p:sp>
      <p:sp>
        <p:nvSpPr>
          <p:cNvPr id="10" name="矩形 14"/>
          <p:cNvSpPr>
            <a:spLocks noChangeArrowheads="1"/>
          </p:cNvSpPr>
          <p:nvPr userDrawn="1"/>
        </p:nvSpPr>
        <p:spPr bwMode="auto">
          <a:xfrm>
            <a:off x="4898" y="630226"/>
            <a:ext cx="9144000" cy="4513274"/>
          </a:xfrm>
          <a:prstGeom prst="rect">
            <a:avLst/>
          </a:prstGeom>
          <a:noFill/>
          <a:ln>
            <a:noFill/>
          </a:ln>
          <a:effectLst>
            <a:reflection blurRad="6350" stA="50000" endA="300" endPos="55000" dir="5400000" sy="-100000" algn="bl" rotWithShape="0"/>
          </a:effec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endParaRPr lang="zh-CN" altLang="en-US" dirty="0" smtClean="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34" name="图片 6"/>
          <p:cNvPicPr>
            <a:picLocks noChangeAspect="1"/>
          </p:cNvPicPr>
          <p:nvPr userDrawn="1"/>
        </p:nvPicPr>
        <p:blipFill>
          <a:blip r:embed="rId19" cstate="email"/>
          <a:srcRect/>
          <a:stretch>
            <a:fillRect/>
          </a:stretch>
        </p:blipFill>
        <p:spPr bwMode="auto">
          <a:xfrm>
            <a:off x="8470107" y="189310"/>
            <a:ext cx="392906" cy="272653"/>
          </a:xfrm>
          <a:prstGeom prst="rect">
            <a:avLst/>
          </a:prstGeom>
          <a:noFill/>
          <a:ln w="9525">
            <a:noFill/>
            <a:miter lim="800000"/>
            <a:headEnd/>
            <a:tailEnd/>
          </a:ln>
        </p:spPr>
      </p:pic>
      <p:sp>
        <p:nvSpPr>
          <p:cNvPr id="16" name="矩形 8"/>
          <p:cNvSpPr>
            <a:spLocks noChangeArrowheads="1"/>
          </p:cNvSpPr>
          <p:nvPr userDrawn="1"/>
        </p:nvSpPr>
        <p:spPr bwMode="auto">
          <a:xfrm>
            <a:off x="5681198" y="210741"/>
            <a:ext cx="2813912" cy="253916"/>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12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外语教学与研究</a:t>
            </a:r>
            <a:r>
              <a:rPr lang="zh-CN" altLang="zh-CN" sz="12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出版社 三年级</a:t>
            </a:r>
            <a:r>
              <a:rPr lang="en-US" altLang="zh-CN" sz="12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r>
              <a:rPr lang="en-US" altLang="zh-CN" sz="12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a:t>
            </a:r>
            <a:r>
              <a:rPr lang="en-US" altLang="zh-CN" sz="12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r>
              <a:rPr lang="zh-CN" altLang="en-US" sz="12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下</a:t>
            </a:r>
            <a:r>
              <a:rPr lang="zh-CN" altLang="zh-CN" sz="12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册</a:t>
            </a:r>
            <a:r>
              <a:rPr lang="en-US" altLang="zh-CN" sz="12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endParaRPr lang="zh-CN" altLang="en-US" sz="1200" b="1"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5.jpe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emf"/><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emf"/><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0.emf"/><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7.jpeg"/><Relationship Id="rId1" Type="http://schemas.openxmlformats.org/officeDocument/2006/relationships/image" Target="../media/image21.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902001" y="1164736"/>
            <a:ext cx="428655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lnSpc>
                <a:spcPct val="150000"/>
              </a:lnSpc>
              <a:defRPr/>
            </a:pPr>
            <a:r>
              <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Module 8 Unit 2</a:t>
            </a:r>
            <a:endParaRPr lang="en-US" altLang="zh-CN" sz="24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8" name="TextBox 2"/>
          <p:cNvSpPr txBox="1">
            <a:spLocks noChangeArrowheads="1"/>
          </p:cNvSpPr>
          <p:nvPr/>
        </p:nvSpPr>
        <p:spPr bwMode="auto">
          <a:xfrm>
            <a:off x="1" y="1879998"/>
            <a:ext cx="6090557" cy="12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lnSpc>
                <a:spcPct val="90000"/>
              </a:lnSpc>
              <a:defRPr/>
            </a:pPr>
            <a:r>
              <a:rPr lang="en-US" altLang="zh-CN" sz="4100" b="1" spc="225"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She’s quite good at English.</a:t>
            </a:r>
            <a:endParaRPr lang="en-US" altLang="zh-CN" sz="41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 name="图片 1"/>
          <p:cNvPicPr>
            <a:picLocks noChangeAspect="1"/>
          </p:cNvPicPr>
          <p:nvPr/>
        </p:nvPicPr>
        <p:blipFill>
          <a:blip r:embed="rId1" cstate="email"/>
          <a:stretch>
            <a:fillRect/>
          </a:stretch>
        </p:blipFill>
        <p:spPr>
          <a:xfrm>
            <a:off x="6091238" y="1158716"/>
            <a:ext cx="2998946" cy="39909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1279" y="2187179"/>
            <a:ext cx="4754165" cy="2653903"/>
          </a:xfrm>
          <a:prstGeom prst="rect">
            <a:avLst/>
          </a:prstGeom>
          <a:noFill/>
          <a:ln w="9525">
            <a:noFill/>
          </a:ln>
        </p:spPr>
        <p:txBody>
          <a:bodyPr lIns="68580" tIns="34290" rIns="68580" bIns="34290">
            <a:spAutoFit/>
          </a:bodyPr>
          <a:lstStyle/>
          <a:p>
            <a:r>
              <a:rPr lang="en-US" altLang="zh-CN" sz="2400" dirty="0">
                <a:latin typeface="Times New Roman" panose="02020603050405020304" pitchFamily="18" charset="0"/>
                <a:ea typeface="微软雅黑" panose="020B0503020204020204" pitchFamily="34" charset="-122"/>
              </a:rPr>
              <a:t>Mum: We’ve got Lingling’s report.</a:t>
            </a:r>
            <a:endParaRPr lang="en-US" altLang="zh-CN" sz="2400" dirty="0">
              <a:latin typeface="Times New Roman" panose="02020603050405020304" pitchFamily="18" charset="0"/>
              <a:ea typeface="微软雅黑" panose="020B0503020204020204" pitchFamily="34" charset="-122"/>
            </a:endParaRPr>
          </a:p>
          <a:p>
            <a:r>
              <a:rPr lang="en-US" altLang="zh-CN" sz="2400" dirty="0">
                <a:latin typeface="Times New Roman" panose="02020603050405020304" pitchFamily="18" charset="0"/>
                <a:ea typeface="微软雅黑" panose="020B0503020204020204" pitchFamily="34" charset="-122"/>
              </a:rPr>
              <a:t>Dad: What does it say?</a:t>
            </a:r>
            <a:endParaRPr lang="en-US" altLang="zh-CN" sz="2400" dirty="0">
              <a:latin typeface="Times New Roman" panose="02020603050405020304" pitchFamily="18" charset="0"/>
              <a:ea typeface="微软雅黑" panose="020B0503020204020204" pitchFamily="34" charset="-122"/>
            </a:endParaRPr>
          </a:p>
          <a:p>
            <a:r>
              <a:rPr lang="en-US" altLang="zh-CN" sz="2400" dirty="0">
                <a:latin typeface="Times New Roman" panose="02020603050405020304" pitchFamily="18" charset="0"/>
                <a:ea typeface="微软雅黑" panose="020B0503020204020204" pitchFamily="34" charset="-122"/>
              </a:rPr>
              <a:t>Mum: She’s </a:t>
            </a:r>
            <a:r>
              <a:rPr lang="en-US" altLang="zh-CN" sz="2400" dirty="0">
                <a:solidFill>
                  <a:srgbClr val="FF0000"/>
                </a:solidFill>
                <a:latin typeface="Times New Roman" panose="02020603050405020304" pitchFamily="18" charset="0"/>
                <a:ea typeface="微软雅黑" panose="020B0503020204020204" pitchFamily="34" charset="-122"/>
              </a:rPr>
              <a:t>very good at </a:t>
            </a:r>
            <a:r>
              <a:rPr lang="en-US" altLang="zh-CN" sz="2400" dirty="0">
                <a:latin typeface="Times New Roman" panose="02020603050405020304" pitchFamily="18" charset="0"/>
                <a:ea typeface="微软雅黑" panose="020B0503020204020204" pitchFamily="34" charset="-122"/>
              </a:rPr>
              <a:t>Math. She’s </a:t>
            </a:r>
            <a:r>
              <a:rPr lang="en-US" altLang="zh-CN" sz="2400" dirty="0">
                <a:solidFill>
                  <a:srgbClr val="FF0000"/>
                </a:solidFill>
                <a:latin typeface="Times New Roman" panose="02020603050405020304" pitchFamily="18" charset="0"/>
                <a:ea typeface="微软雅黑" panose="020B0503020204020204" pitchFamily="34" charset="-122"/>
              </a:rPr>
              <a:t>quite good at </a:t>
            </a:r>
            <a:r>
              <a:rPr lang="en-US" altLang="zh-CN" sz="2400" dirty="0">
                <a:latin typeface="Times New Roman" panose="02020603050405020304" pitchFamily="18" charset="0"/>
                <a:ea typeface="微软雅黑" panose="020B0503020204020204" pitchFamily="34" charset="-122"/>
              </a:rPr>
              <a:t>English. She </a:t>
            </a:r>
            <a:r>
              <a:rPr lang="en-US" altLang="zh-CN" sz="2400" dirty="0">
                <a:solidFill>
                  <a:srgbClr val="FF0000"/>
                </a:solidFill>
                <a:latin typeface="Times New Roman" panose="02020603050405020304" pitchFamily="18" charset="0"/>
                <a:ea typeface="微软雅黑" panose="020B0503020204020204" pitchFamily="34" charset="-122"/>
              </a:rPr>
              <a:t>tries hard at</a:t>
            </a:r>
            <a:r>
              <a:rPr lang="en-US" altLang="zh-CN" sz="2400" dirty="0">
                <a:latin typeface="Times New Roman" panose="02020603050405020304" pitchFamily="18" charset="0"/>
                <a:ea typeface="微软雅黑" panose="020B0503020204020204" pitchFamily="34" charset="-122"/>
              </a:rPr>
              <a:t> Science. She </a:t>
            </a:r>
            <a:r>
              <a:rPr lang="en-US" altLang="zh-CN" sz="2400" dirty="0">
                <a:solidFill>
                  <a:srgbClr val="FF0000"/>
                </a:solidFill>
                <a:latin typeface="Times New Roman" panose="02020603050405020304" pitchFamily="18" charset="0"/>
                <a:ea typeface="微软雅黑" panose="020B0503020204020204" pitchFamily="34" charset="-122"/>
              </a:rPr>
              <a:t>runs fast </a:t>
            </a:r>
            <a:r>
              <a:rPr lang="en-US" altLang="zh-CN" sz="2400" dirty="0">
                <a:latin typeface="Times New Roman" panose="02020603050405020304" pitchFamily="18" charset="0"/>
                <a:ea typeface="微软雅黑" panose="020B0503020204020204" pitchFamily="34" charset="-122"/>
              </a:rPr>
              <a:t>in PE. She’s very good at Chinese. But she doesn’t </a:t>
            </a:r>
            <a:r>
              <a:rPr lang="en-US" altLang="zh-CN" sz="2400" dirty="0">
                <a:solidFill>
                  <a:srgbClr val="FF0000"/>
                </a:solidFill>
                <a:latin typeface="Times New Roman" panose="02020603050405020304" pitchFamily="18" charset="0"/>
                <a:ea typeface="微软雅黑" panose="020B0503020204020204" pitchFamily="34" charset="-122"/>
              </a:rPr>
              <a:t>work hard at </a:t>
            </a:r>
            <a:r>
              <a:rPr lang="en-US" altLang="zh-CN" sz="2400" dirty="0">
                <a:latin typeface="Times New Roman" panose="02020603050405020304" pitchFamily="18" charset="0"/>
                <a:ea typeface="微软雅黑" panose="020B0503020204020204" pitchFamily="34" charset="-122"/>
              </a:rPr>
              <a:t>Art.</a:t>
            </a:r>
            <a:endParaRPr lang="en-US" altLang="zh-CN" sz="2400" dirty="0">
              <a:latin typeface="Times New Roman" panose="02020603050405020304" pitchFamily="18" charset="0"/>
              <a:ea typeface="微软雅黑" panose="020B0503020204020204" pitchFamily="34" charset="-122"/>
            </a:endParaRPr>
          </a:p>
        </p:txBody>
      </p:sp>
      <p:sp>
        <p:nvSpPr>
          <p:cNvPr id="14340" name="矩形 3"/>
          <p:cNvSpPr/>
          <p:nvPr/>
        </p:nvSpPr>
        <p:spPr>
          <a:xfrm>
            <a:off x="263128" y="878681"/>
            <a:ext cx="1022747"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Let’s learn</a:t>
            </a:r>
            <a:endParaRPr lang="zh-CN" altLang="en-US" sz="1500" b="1" dirty="0">
              <a:latin typeface="Times New Roman" panose="02020603050405020304" pitchFamily="18" charset="0"/>
              <a:ea typeface="微软雅黑" panose="020B0503020204020204" pitchFamily="34" charset="-122"/>
            </a:endParaRPr>
          </a:p>
        </p:txBody>
      </p:sp>
      <p:pic>
        <p:nvPicPr>
          <p:cNvPr id="2" name="图片 1"/>
          <p:cNvPicPr>
            <a:picLocks noChangeAspect="1"/>
          </p:cNvPicPr>
          <p:nvPr/>
        </p:nvPicPr>
        <p:blipFill>
          <a:blip r:embed="rId1" cstate="email"/>
          <a:stretch>
            <a:fillRect/>
          </a:stretch>
        </p:blipFill>
        <p:spPr>
          <a:xfrm>
            <a:off x="5811808" y="739379"/>
            <a:ext cx="2993136" cy="2188464"/>
          </a:xfrm>
          <a:prstGeom prst="rect">
            <a:avLst/>
          </a:prstGeom>
        </p:spPr>
      </p:pic>
      <p:pic>
        <p:nvPicPr>
          <p:cNvPr id="4" name="图片 3"/>
          <p:cNvPicPr>
            <a:picLocks noChangeAspect="1"/>
          </p:cNvPicPr>
          <p:nvPr/>
        </p:nvPicPr>
        <p:blipFill>
          <a:blip r:embed="rId2" cstate="email"/>
          <a:stretch>
            <a:fillRect/>
          </a:stretch>
        </p:blipFill>
        <p:spPr>
          <a:xfrm>
            <a:off x="1759606" y="618028"/>
            <a:ext cx="1956816" cy="14508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72000" y="2275285"/>
            <a:ext cx="4236244" cy="1684734"/>
          </a:xfrm>
          <a:prstGeom prst="rect">
            <a:avLst/>
          </a:prstGeom>
          <a:noFill/>
          <a:ln w="9525">
            <a:noFill/>
          </a:ln>
        </p:spPr>
        <p:txBody>
          <a:bodyPr lIns="68580" tIns="34290" rIns="68580" bIns="34290">
            <a:spAutoFit/>
          </a:bodyPr>
          <a:lstStyle/>
          <a:p>
            <a:r>
              <a:rPr lang="en-US" altLang="zh-CN" sz="2100" dirty="0">
                <a:latin typeface="Times New Roman" panose="02020603050405020304" pitchFamily="18" charset="0"/>
                <a:ea typeface="微软雅黑" panose="020B0503020204020204" pitchFamily="34" charset="-122"/>
              </a:rPr>
              <a:t>Sam’s quite good at Math. He’s very good at English. He doesn’t work hard at Science. He’s good at football. He’s not very good at Chinese. But he works hard at Art.</a:t>
            </a:r>
            <a:endParaRPr lang="en-US" altLang="zh-CN" sz="2100" dirty="0">
              <a:latin typeface="Times New Roman" panose="02020603050405020304" pitchFamily="18" charset="0"/>
              <a:ea typeface="微软雅黑" panose="020B0503020204020204" pitchFamily="34" charset="-122"/>
            </a:endParaRPr>
          </a:p>
        </p:txBody>
      </p:sp>
      <p:sp>
        <p:nvSpPr>
          <p:cNvPr id="15364" name="矩形 4"/>
          <p:cNvSpPr/>
          <p:nvPr/>
        </p:nvSpPr>
        <p:spPr>
          <a:xfrm>
            <a:off x="263129" y="878681"/>
            <a:ext cx="1239440"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Look and say</a:t>
            </a:r>
            <a:endParaRPr lang="zh-CN" altLang="en-US" sz="1500" b="1" dirty="0">
              <a:latin typeface="Times New Roman" panose="02020603050405020304" pitchFamily="18" charset="0"/>
              <a:ea typeface="微软雅黑" panose="020B0503020204020204" pitchFamily="34" charset="-122"/>
            </a:endParaRPr>
          </a:p>
        </p:txBody>
      </p:sp>
      <p:pic>
        <p:nvPicPr>
          <p:cNvPr id="2" name="图片 1"/>
          <p:cNvPicPr>
            <a:picLocks noChangeAspect="1"/>
          </p:cNvPicPr>
          <p:nvPr/>
        </p:nvPicPr>
        <p:blipFill>
          <a:blip r:embed="rId1" cstate="email"/>
          <a:stretch>
            <a:fillRect/>
          </a:stretch>
        </p:blipFill>
        <p:spPr>
          <a:xfrm>
            <a:off x="331367" y="1416922"/>
            <a:ext cx="3968496" cy="2773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email"/>
          <a:stretch>
            <a:fillRect/>
          </a:stretch>
        </p:blipFill>
        <p:spPr>
          <a:xfrm>
            <a:off x="1382882" y="2199478"/>
            <a:ext cx="4303776" cy="2377440"/>
          </a:xfrm>
          <a:prstGeom prst="rect">
            <a:avLst/>
          </a:prstGeom>
        </p:spPr>
      </p:pic>
      <p:sp>
        <p:nvSpPr>
          <p:cNvPr id="3" name="对话气泡: 椭圆形 2"/>
          <p:cNvSpPr/>
          <p:nvPr/>
        </p:nvSpPr>
        <p:spPr>
          <a:xfrm>
            <a:off x="891779" y="898922"/>
            <a:ext cx="2506265" cy="1075134"/>
          </a:xfrm>
          <a:prstGeom prst="wedgeEllipseCallout">
            <a:avLst>
              <a:gd name="adj1" fmla="val 23699"/>
              <a:gd name="adj2" fmla="val 82222"/>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a naughty panda. </a:t>
            </a:r>
            <a:endParaRPr lang="zh-CN" altLang="en-US" sz="2100" dirty="0">
              <a:latin typeface="Times New Roman" panose="02020603050405020304" pitchFamily="18" charset="0"/>
              <a:ea typeface="Times New Roman" panose="02020603050405020304" pitchFamily="18" charset="0"/>
            </a:endParaRPr>
          </a:p>
        </p:txBody>
      </p:sp>
      <p:sp>
        <p:nvSpPr>
          <p:cNvPr id="4" name="对话气泡: 椭圆形 3"/>
          <p:cNvSpPr/>
          <p:nvPr/>
        </p:nvSpPr>
        <p:spPr>
          <a:xfrm>
            <a:off x="3657600" y="1257301"/>
            <a:ext cx="2362200" cy="716756"/>
          </a:xfrm>
          <a:prstGeom prst="wedgeEllipseCallout">
            <a:avLst>
              <a:gd name="adj1" fmla="val -6088"/>
              <a:gd name="adj2" fmla="val 88606"/>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Panda A.</a:t>
            </a:r>
            <a:endParaRPr lang="zh-CN" altLang="en-US" sz="2100" dirty="0">
              <a:latin typeface="Times New Roman" panose="02020603050405020304" pitchFamily="18" charset="0"/>
              <a:ea typeface="Times New Roman" panose="02020603050405020304" pitchFamily="18" charset="0"/>
            </a:endParaRPr>
          </a:p>
        </p:txBody>
      </p:sp>
      <p:pic>
        <p:nvPicPr>
          <p:cNvPr id="5" name="图片 4"/>
          <p:cNvPicPr>
            <a:picLocks noChangeAspect="1"/>
          </p:cNvPicPr>
          <p:nvPr/>
        </p:nvPicPr>
        <p:blipFill>
          <a:blip r:embed="rId2" cstate="email"/>
          <a:stretch>
            <a:fillRect/>
          </a:stretch>
        </p:blipFill>
        <p:spPr>
          <a:xfrm>
            <a:off x="6447235" y="2949179"/>
            <a:ext cx="1747838" cy="1391840"/>
          </a:xfrm>
          <a:prstGeom prst="rect">
            <a:avLst/>
          </a:prstGeom>
          <a:noFill/>
          <a:ln w="9525">
            <a:noFill/>
          </a:ln>
        </p:spPr>
      </p:pic>
      <p:sp>
        <p:nvSpPr>
          <p:cNvPr id="16390" name="矩形 5"/>
          <p:cNvSpPr/>
          <p:nvPr/>
        </p:nvSpPr>
        <p:spPr>
          <a:xfrm>
            <a:off x="263129" y="878681"/>
            <a:ext cx="810815"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Practice</a:t>
            </a:r>
            <a:endParaRPr lang="zh-CN" altLang="en-US" sz="1500" b="1"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email"/>
          <a:stretch>
            <a:fillRect/>
          </a:stretch>
        </p:blipFill>
        <p:spPr>
          <a:xfrm>
            <a:off x="1382882" y="2185830"/>
            <a:ext cx="4303776" cy="2377440"/>
          </a:xfrm>
          <a:prstGeom prst="rect">
            <a:avLst/>
          </a:prstGeom>
        </p:spPr>
      </p:pic>
      <p:sp>
        <p:nvSpPr>
          <p:cNvPr id="3" name="对话气泡: 椭圆形 2"/>
          <p:cNvSpPr/>
          <p:nvPr/>
        </p:nvSpPr>
        <p:spPr>
          <a:xfrm>
            <a:off x="891779" y="898922"/>
            <a:ext cx="2506265" cy="1075134"/>
          </a:xfrm>
          <a:prstGeom prst="wedgeEllipseCallout">
            <a:avLst>
              <a:gd name="adj1" fmla="val 23699"/>
              <a:gd name="adj2" fmla="val 82222"/>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a lazy panda. </a:t>
            </a:r>
            <a:endParaRPr lang="zh-CN" altLang="en-US" sz="2100" dirty="0">
              <a:latin typeface="Times New Roman" panose="02020603050405020304" pitchFamily="18" charset="0"/>
              <a:ea typeface="Times New Roman" panose="02020603050405020304" pitchFamily="18" charset="0"/>
            </a:endParaRPr>
          </a:p>
        </p:txBody>
      </p:sp>
      <p:sp>
        <p:nvSpPr>
          <p:cNvPr id="4" name="对话气泡: 椭圆形 3"/>
          <p:cNvSpPr/>
          <p:nvPr/>
        </p:nvSpPr>
        <p:spPr>
          <a:xfrm>
            <a:off x="3657600" y="1257301"/>
            <a:ext cx="2362200" cy="716756"/>
          </a:xfrm>
          <a:prstGeom prst="wedgeEllipseCallout">
            <a:avLst>
              <a:gd name="adj1" fmla="val -6088"/>
              <a:gd name="adj2" fmla="val 88606"/>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Panda C.</a:t>
            </a:r>
            <a:endParaRPr lang="zh-CN" altLang="en-US" sz="2100" dirty="0">
              <a:latin typeface="Times New Roman" panose="02020603050405020304" pitchFamily="18" charset="0"/>
              <a:ea typeface="Times New Roman" panose="02020603050405020304" pitchFamily="18" charset="0"/>
            </a:endParaRPr>
          </a:p>
        </p:txBody>
      </p:sp>
      <p:pic>
        <p:nvPicPr>
          <p:cNvPr id="6" name="图片 5"/>
          <p:cNvPicPr>
            <a:picLocks noChangeAspect="1"/>
          </p:cNvPicPr>
          <p:nvPr/>
        </p:nvPicPr>
        <p:blipFill>
          <a:blip r:embed="rId2" cstate="email"/>
          <a:stretch>
            <a:fillRect/>
          </a:stretch>
        </p:blipFill>
        <p:spPr>
          <a:xfrm>
            <a:off x="6460331" y="3126581"/>
            <a:ext cx="1420416" cy="1268016"/>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email"/>
          <a:stretch>
            <a:fillRect/>
          </a:stretch>
        </p:blipFill>
        <p:spPr>
          <a:xfrm>
            <a:off x="1451120" y="2131240"/>
            <a:ext cx="4303776" cy="2377440"/>
          </a:xfrm>
          <a:prstGeom prst="rect">
            <a:avLst/>
          </a:prstGeom>
        </p:spPr>
      </p:pic>
      <p:sp>
        <p:nvSpPr>
          <p:cNvPr id="3" name="对话气泡: 椭圆形 2"/>
          <p:cNvSpPr/>
          <p:nvPr/>
        </p:nvSpPr>
        <p:spPr>
          <a:xfrm>
            <a:off x="891779" y="898922"/>
            <a:ext cx="2506265" cy="1075134"/>
          </a:xfrm>
          <a:prstGeom prst="wedgeEllipseCallout">
            <a:avLst>
              <a:gd name="adj1" fmla="val 23699"/>
              <a:gd name="adj2" fmla="val 82222"/>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The panda works hard.</a:t>
            </a:r>
            <a:endParaRPr lang="zh-CN" altLang="en-US" sz="2100" dirty="0">
              <a:latin typeface="Times New Roman" panose="02020603050405020304" pitchFamily="18" charset="0"/>
              <a:ea typeface="Times New Roman" panose="02020603050405020304" pitchFamily="18" charset="0"/>
            </a:endParaRPr>
          </a:p>
        </p:txBody>
      </p:sp>
      <p:sp>
        <p:nvSpPr>
          <p:cNvPr id="4" name="对话气泡: 椭圆形 3"/>
          <p:cNvSpPr/>
          <p:nvPr/>
        </p:nvSpPr>
        <p:spPr>
          <a:xfrm>
            <a:off x="3657600" y="1257301"/>
            <a:ext cx="2362200" cy="716756"/>
          </a:xfrm>
          <a:prstGeom prst="wedgeEllipseCallout">
            <a:avLst>
              <a:gd name="adj1" fmla="val -6088"/>
              <a:gd name="adj2" fmla="val 88606"/>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Panda B.</a:t>
            </a:r>
            <a:endParaRPr lang="zh-CN" altLang="en-US" sz="2100" dirty="0">
              <a:latin typeface="Times New Roman" panose="02020603050405020304" pitchFamily="18" charset="0"/>
              <a:ea typeface="Times New Roman" panose="02020603050405020304" pitchFamily="18" charset="0"/>
            </a:endParaRPr>
          </a:p>
        </p:txBody>
      </p:sp>
      <p:pic>
        <p:nvPicPr>
          <p:cNvPr id="5" name="图片 4"/>
          <p:cNvPicPr>
            <a:picLocks noChangeAspect="1"/>
          </p:cNvPicPr>
          <p:nvPr/>
        </p:nvPicPr>
        <p:blipFill>
          <a:blip r:embed="rId2" cstate="email"/>
          <a:stretch>
            <a:fillRect/>
          </a:stretch>
        </p:blipFill>
        <p:spPr>
          <a:xfrm>
            <a:off x="6665119" y="3055144"/>
            <a:ext cx="1498997" cy="12275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话气泡: 椭圆形 2"/>
          <p:cNvSpPr/>
          <p:nvPr/>
        </p:nvSpPr>
        <p:spPr>
          <a:xfrm>
            <a:off x="891779" y="898922"/>
            <a:ext cx="2506265" cy="1075134"/>
          </a:xfrm>
          <a:prstGeom prst="wedgeEllipseCallout">
            <a:avLst>
              <a:gd name="adj1" fmla="val 23699"/>
              <a:gd name="adj2" fmla="val 82222"/>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a clever panda. </a:t>
            </a:r>
            <a:endParaRPr lang="zh-CN" altLang="en-US" sz="2100" dirty="0">
              <a:latin typeface="Times New Roman" panose="02020603050405020304" pitchFamily="18" charset="0"/>
              <a:ea typeface="Times New Roman" panose="02020603050405020304" pitchFamily="18" charset="0"/>
            </a:endParaRPr>
          </a:p>
        </p:txBody>
      </p:sp>
      <p:sp>
        <p:nvSpPr>
          <p:cNvPr id="4" name="对话气泡: 椭圆形 3"/>
          <p:cNvSpPr/>
          <p:nvPr/>
        </p:nvSpPr>
        <p:spPr>
          <a:xfrm>
            <a:off x="3657600" y="1257301"/>
            <a:ext cx="2362200" cy="716756"/>
          </a:xfrm>
          <a:prstGeom prst="wedgeEllipseCallout">
            <a:avLst>
              <a:gd name="adj1" fmla="val -6088"/>
              <a:gd name="adj2" fmla="val 88606"/>
            </a:avLst>
          </a:prstGeom>
          <a:solidFill>
            <a:schemeClr val="accent1"/>
          </a:solidFill>
          <a:ln w="9525" cap="flat" cmpd="sng">
            <a:solidFill>
              <a:schemeClr val="tx1"/>
            </a:solidFill>
            <a:prstDash val="solid"/>
            <a:round/>
            <a:headEnd type="none" w="med" len="med"/>
            <a:tailEnd type="none" w="med" len="med"/>
          </a:ln>
        </p:spPr>
        <p:txBody>
          <a:bodyPr lIns="68580" tIns="34290" rIns="68580" bIns="34290"/>
          <a:lstStyle/>
          <a:p>
            <a:pPr eaLnBrk="1" hangingPunct="1"/>
            <a:r>
              <a:rPr lang="en-US" altLang="zh-CN" sz="2100" dirty="0">
                <a:latin typeface="Times New Roman" panose="02020603050405020304" pitchFamily="18" charset="0"/>
                <a:cs typeface="Times New Roman" panose="02020603050405020304" pitchFamily="18" charset="0"/>
              </a:rPr>
              <a:t>He’s Panda D.</a:t>
            </a:r>
            <a:endParaRPr lang="zh-CN" altLang="en-US" sz="2100" dirty="0">
              <a:latin typeface="Times New Roman" panose="02020603050405020304" pitchFamily="18" charset="0"/>
              <a:ea typeface="Times New Roman" panose="02020603050405020304" pitchFamily="18" charset="0"/>
            </a:endParaRPr>
          </a:p>
        </p:txBody>
      </p:sp>
      <p:pic>
        <p:nvPicPr>
          <p:cNvPr id="5" name="图片 4"/>
          <p:cNvPicPr>
            <a:picLocks noChangeAspect="1"/>
          </p:cNvPicPr>
          <p:nvPr/>
        </p:nvPicPr>
        <p:blipFill>
          <a:blip r:embed="rId1" cstate="email"/>
          <a:stretch>
            <a:fillRect/>
          </a:stretch>
        </p:blipFill>
        <p:spPr>
          <a:xfrm>
            <a:off x="6218635" y="2962275"/>
            <a:ext cx="1472803" cy="1352550"/>
          </a:xfrm>
          <a:prstGeom prst="rect">
            <a:avLst/>
          </a:prstGeom>
          <a:noFill/>
          <a:ln w="9525">
            <a:noFill/>
          </a:ln>
        </p:spPr>
      </p:pic>
      <p:pic>
        <p:nvPicPr>
          <p:cNvPr id="2" name="图片 1"/>
          <p:cNvPicPr>
            <a:picLocks noChangeAspect="1"/>
          </p:cNvPicPr>
          <p:nvPr/>
        </p:nvPicPr>
        <p:blipFill>
          <a:blip r:embed="rId2" cstate="email"/>
          <a:stretch>
            <a:fillRect/>
          </a:stretch>
        </p:blipFill>
        <p:spPr>
          <a:xfrm>
            <a:off x="1382882" y="2411019"/>
            <a:ext cx="4303776" cy="2377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矩形 2"/>
          <p:cNvSpPr/>
          <p:nvPr/>
        </p:nvSpPr>
        <p:spPr>
          <a:xfrm>
            <a:off x="263129" y="878681"/>
            <a:ext cx="1054894"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Let’s chant</a:t>
            </a:r>
            <a:endParaRPr lang="zh-CN" altLang="en-US" sz="1500" b="1" dirty="0">
              <a:latin typeface="Times New Roman" panose="02020603050405020304" pitchFamily="18" charset="0"/>
              <a:ea typeface="微软雅黑" panose="020B0503020204020204" pitchFamily="34" charset="-122"/>
            </a:endParaRPr>
          </a:p>
        </p:txBody>
      </p:sp>
      <p:pic>
        <p:nvPicPr>
          <p:cNvPr id="3" name="图片 2"/>
          <p:cNvPicPr>
            <a:picLocks noChangeAspect="1"/>
          </p:cNvPicPr>
          <p:nvPr/>
        </p:nvPicPr>
        <p:blipFill>
          <a:blip r:embed="rId1" cstate="email"/>
          <a:stretch>
            <a:fillRect/>
          </a:stretch>
        </p:blipFill>
        <p:spPr>
          <a:xfrm>
            <a:off x="1724031" y="1351413"/>
            <a:ext cx="5846064" cy="35052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6"/>
          <p:cNvSpPr txBox="1">
            <a:spLocks noChangeArrowheads="1"/>
          </p:cNvSpPr>
          <p:nvPr/>
        </p:nvSpPr>
        <p:spPr bwMode="auto">
          <a:xfrm>
            <a:off x="1143000" y="1565673"/>
            <a:ext cx="6035279" cy="131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defTabSz="685800">
              <a:defRPr/>
            </a:pPr>
            <a:r>
              <a:rPr lang="en-US" altLang="zh-CN" sz="2700" b="1" dirty="0">
                <a:latin typeface="Times New Roman" panose="02020603050405020304" pitchFamily="18" charset="0"/>
                <a:ea typeface="微软雅黑" panose="020B0503020204020204" pitchFamily="34" charset="-122"/>
              </a:rPr>
              <a:t>1</a:t>
            </a:r>
            <a:r>
              <a:rPr lang="en-US" altLang="zh-CN" sz="2700" b="1" dirty="0">
                <a:latin typeface="Times New Roman" panose="02020603050405020304" pitchFamily="18" charset="0"/>
                <a:ea typeface="微软雅黑" panose="020B0503020204020204" pitchFamily="34" charset="-122"/>
              </a:rPr>
              <a:t>. </a:t>
            </a:r>
            <a:r>
              <a:rPr lang="zh-CN" altLang="en-US" sz="2700" b="1" dirty="0">
                <a:latin typeface="Times New Roman" panose="02020603050405020304" pitchFamily="18" charset="0"/>
                <a:ea typeface="微软雅黑" panose="020B0503020204020204" pitchFamily="34" charset="-122"/>
              </a:rPr>
              <a:t>完成</a:t>
            </a:r>
            <a:r>
              <a:rPr lang="zh-CN" altLang="en-US" sz="2700" b="1" dirty="0">
                <a:latin typeface="Times New Roman" panose="02020603050405020304" pitchFamily="18" charset="0"/>
                <a:ea typeface="微软雅黑" panose="020B0503020204020204" pitchFamily="34" charset="-122"/>
              </a:rPr>
              <a:t>本课的练习册。</a:t>
            </a:r>
            <a:endParaRPr lang="zh-CN" altLang="en-US" sz="2700" b="1" dirty="0">
              <a:latin typeface="Times New Roman" panose="02020603050405020304" pitchFamily="18" charset="0"/>
              <a:ea typeface="微软雅黑" panose="020B0503020204020204" pitchFamily="34" charset="-122"/>
            </a:endParaRPr>
          </a:p>
          <a:p>
            <a:pPr marL="257175" indent="-257175" defTabSz="685800">
              <a:defRPr/>
            </a:pPr>
            <a:endParaRPr lang="en-US" altLang="zh-CN" sz="2700" b="1" dirty="0">
              <a:latin typeface="Times New Roman" panose="02020603050405020304" pitchFamily="18" charset="0"/>
              <a:ea typeface="微软雅黑" panose="020B0503020204020204" pitchFamily="34" charset="-122"/>
            </a:endParaRPr>
          </a:p>
          <a:p>
            <a:pPr marL="257175" indent="-257175" defTabSz="685800">
              <a:defRPr/>
            </a:pPr>
            <a:r>
              <a:rPr lang="zh-CN" altLang="en-US" sz="2700" b="1" dirty="0">
                <a:latin typeface="Times New Roman" panose="02020603050405020304" pitchFamily="18" charset="0"/>
                <a:ea typeface="微软雅黑" panose="020B0503020204020204" pitchFamily="34" charset="-122"/>
              </a:rPr>
              <a:t>2</a:t>
            </a:r>
            <a:r>
              <a:rPr lang="zh-CN" altLang="en-US" sz="2700" b="1" dirty="0">
                <a:latin typeface="Times New Roman" panose="02020603050405020304" pitchFamily="18" charset="0"/>
                <a:ea typeface="微软雅黑" panose="020B0503020204020204" pitchFamily="34" charset="-122"/>
              </a:rPr>
              <a:t>. 记住</a:t>
            </a:r>
            <a:r>
              <a:rPr lang="zh-CN" altLang="en-US" sz="2700" b="1" dirty="0">
                <a:latin typeface="Times New Roman" panose="02020603050405020304" pitchFamily="18" charset="0"/>
                <a:ea typeface="微软雅黑" panose="020B0503020204020204" pitchFamily="34" charset="-122"/>
              </a:rPr>
              <a:t>本课的单词以及句型。</a:t>
            </a:r>
            <a:endParaRPr lang="zh-CN" altLang="en-US" sz="2700" b="1" dirty="0">
              <a:latin typeface="Times New Roman" panose="02020603050405020304" pitchFamily="18" charset="0"/>
              <a:ea typeface="微软雅黑" panose="020B0503020204020204" pitchFamily="34" charset="-122"/>
            </a:endParaRPr>
          </a:p>
        </p:txBody>
      </p:sp>
      <p:sp>
        <p:nvSpPr>
          <p:cNvPr id="21507" name="矩形 3"/>
          <p:cNvSpPr/>
          <p:nvPr/>
        </p:nvSpPr>
        <p:spPr>
          <a:xfrm>
            <a:off x="263129" y="878681"/>
            <a:ext cx="1057275"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Homework</a:t>
            </a:r>
            <a:endParaRPr lang="zh-CN" altLang="en-US" sz="1500" b="1"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p:cNvPicPr>
          <p:nvPr/>
        </p:nvPicPr>
        <p:blipFill>
          <a:blip r:embed="rId1" cstate="email"/>
          <a:stretch>
            <a:fillRect/>
          </a:stretch>
        </p:blipFill>
        <p:spPr>
          <a:xfrm>
            <a:off x="1516857" y="759619"/>
            <a:ext cx="2612231" cy="3509963"/>
          </a:xfrm>
          <a:prstGeom prst="rect">
            <a:avLst/>
          </a:prstGeom>
          <a:noFill/>
          <a:ln w="9525">
            <a:noFill/>
          </a:ln>
        </p:spPr>
      </p:pic>
      <p:pic>
        <p:nvPicPr>
          <p:cNvPr id="6147" name="Picture 6" descr="1206294689260A20B324C005_b"/>
          <p:cNvPicPr>
            <a:picLocks noChangeAspect="1"/>
          </p:cNvPicPr>
          <p:nvPr/>
        </p:nvPicPr>
        <p:blipFill>
          <a:blip r:embed="rId2"/>
          <a:stretch>
            <a:fillRect/>
          </a:stretch>
        </p:blipFill>
        <p:spPr>
          <a:xfrm>
            <a:off x="4379119" y="1353742"/>
            <a:ext cx="3375422" cy="2745581"/>
          </a:xfrm>
          <a:prstGeom prst="rect">
            <a:avLst/>
          </a:prstGeom>
          <a:noFill/>
          <a:ln w="9525">
            <a:noFill/>
          </a:ln>
        </p:spPr>
      </p:pic>
      <p:sp>
        <p:nvSpPr>
          <p:cNvPr id="6148" name="Rectangle 7"/>
          <p:cNvSpPr/>
          <p:nvPr/>
        </p:nvSpPr>
        <p:spPr>
          <a:xfrm>
            <a:off x="2002632" y="4324350"/>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Math</a:t>
            </a:r>
            <a:endParaRPr lang="en-US" altLang="zh-CN" sz="3000" b="1" dirty="0">
              <a:latin typeface="Times New Roman" panose="02020603050405020304" pitchFamily="18" charset="0"/>
            </a:endParaRPr>
          </a:p>
        </p:txBody>
      </p:sp>
      <p:sp>
        <p:nvSpPr>
          <p:cNvPr id="6149" name="Rectangle 8"/>
          <p:cNvSpPr/>
          <p:nvPr/>
        </p:nvSpPr>
        <p:spPr>
          <a:xfrm>
            <a:off x="5404247" y="4270772"/>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Chinese</a:t>
            </a:r>
            <a:endParaRPr lang="en-US" altLang="zh-CN" sz="3000" b="1" dirty="0">
              <a:latin typeface="Times New Roman" panose="02020603050405020304" pitchFamily="18" charset="0"/>
            </a:endParaRPr>
          </a:p>
        </p:txBody>
      </p:sp>
      <p:sp>
        <p:nvSpPr>
          <p:cNvPr id="6150" name="矩形 3"/>
          <p:cNvSpPr/>
          <p:nvPr/>
        </p:nvSpPr>
        <p:spPr>
          <a:xfrm>
            <a:off x="263129" y="878681"/>
            <a:ext cx="1053703"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New words</a:t>
            </a:r>
            <a:endParaRPr lang="zh-CN" altLang="en-US" sz="1500" b="1"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149"/>
                                        </p:tgtEl>
                                        <p:attrNameLst>
                                          <p:attrName>style.visibility</p:attrName>
                                        </p:attrNameLst>
                                      </p:cBhvr>
                                      <p:to>
                                        <p:strVal val="visible"/>
                                      </p:to>
                                    </p:set>
                                    <p:anim calcmode="lin" valueType="num">
                                      <p:cBhvr additive="base">
                                        <p:cTn id="11" dur="500" fill="hold"/>
                                        <p:tgtEl>
                                          <p:spTgt spid="6149"/>
                                        </p:tgtEl>
                                        <p:attrNameLst>
                                          <p:attrName>ppt_x</p:attrName>
                                        </p:attrNameLst>
                                      </p:cBhvr>
                                      <p:tavLst>
                                        <p:tav tm="0">
                                          <p:val>
                                            <p:strVal val="#ppt_x"/>
                                          </p:val>
                                        </p:tav>
                                        <p:tav tm="100000">
                                          <p:val>
                                            <p:strVal val="#ppt_x"/>
                                          </p:val>
                                        </p:tav>
                                      </p:tavLst>
                                    </p:anim>
                                    <p:anim calcmode="lin" valueType="num">
                                      <p:cBhvr additive="base">
                                        <p:cTn id="12"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p:cNvPicPr>
          <p:nvPr/>
        </p:nvPicPr>
        <p:blipFill>
          <a:blip r:embed="rId1" cstate="email"/>
          <a:stretch>
            <a:fillRect/>
          </a:stretch>
        </p:blipFill>
        <p:spPr>
          <a:xfrm>
            <a:off x="1801416" y="751285"/>
            <a:ext cx="2432447" cy="3348038"/>
          </a:xfrm>
          <a:prstGeom prst="rect">
            <a:avLst/>
          </a:prstGeom>
          <a:noFill/>
          <a:ln w="9525">
            <a:noFill/>
          </a:ln>
        </p:spPr>
      </p:pic>
      <p:sp>
        <p:nvSpPr>
          <p:cNvPr id="7171" name="Rectangle 5"/>
          <p:cNvSpPr/>
          <p:nvPr/>
        </p:nvSpPr>
        <p:spPr>
          <a:xfrm>
            <a:off x="2218135" y="4262438"/>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English</a:t>
            </a:r>
            <a:endParaRPr lang="en-US" altLang="zh-CN" sz="3000" b="1" dirty="0">
              <a:latin typeface="Times New Roman" panose="02020603050405020304" pitchFamily="18" charset="0"/>
            </a:endParaRPr>
          </a:p>
        </p:txBody>
      </p:sp>
      <p:pic>
        <p:nvPicPr>
          <p:cNvPr id="7172" name="Picture 6"/>
          <p:cNvPicPr>
            <a:picLocks noChangeAspect="1"/>
          </p:cNvPicPr>
          <p:nvPr/>
        </p:nvPicPr>
        <p:blipFill>
          <a:blip r:embed="rId2" cstate="email"/>
          <a:stretch>
            <a:fillRect/>
          </a:stretch>
        </p:blipFill>
        <p:spPr>
          <a:xfrm>
            <a:off x="4973241" y="806054"/>
            <a:ext cx="2452688" cy="3294459"/>
          </a:xfrm>
          <a:prstGeom prst="rect">
            <a:avLst/>
          </a:prstGeom>
          <a:noFill/>
          <a:ln w="9525">
            <a:noFill/>
          </a:ln>
        </p:spPr>
      </p:pic>
      <p:sp>
        <p:nvSpPr>
          <p:cNvPr id="7173" name="Rectangle 8"/>
          <p:cNvSpPr/>
          <p:nvPr/>
        </p:nvSpPr>
        <p:spPr>
          <a:xfrm>
            <a:off x="5242322" y="4262438"/>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Science</a:t>
            </a:r>
            <a:endParaRPr lang="en-US" altLang="zh-CN" sz="30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2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 calcmode="lin" valueType="num">
                                      <p:cBhvr additive="base">
                                        <p:cTn id="12" dur="500" fill="hold"/>
                                        <p:tgtEl>
                                          <p:spTgt spid="7173"/>
                                        </p:tgtEl>
                                        <p:attrNameLst>
                                          <p:attrName>ppt_x</p:attrName>
                                        </p:attrNameLst>
                                      </p:cBhvr>
                                      <p:tavLst>
                                        <p:tav tm="0">
                                          <p:val>
                                            <p:strVal val="#ppt_x"/>
                                          </p:val>
                                        </p:tav>
                                        <p:tav tm="100000">
                                          <p:val>
                                            <p:strVal val="#ppt_x"/>
                                          </p:val>
                                        </p:tav>
                                      </p:tavLst>
                                    </p:anim>
                                    <p:anim calcmode="lin" valueType="num">
                                      <p:cBhvr additive="base">
                                        <p:cTn id="13"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p:cNvPicPr>
            <a:picLocks noChangeAspect="1"/>
          </p:cNvPicPr>
          <p:nvPr/>
        </p:nvPicPr>
        <p:blipFill>
          <a:blip r:embed="rId1" cstate="email"/>
          <a:stretch>
            <a:fillRect/>
          </a:stretch>
        </p:blipFill>
        <p:spPr>
          <a:xfrm>
            <a:off x="1846660" y="1007269"/>
            <a:ext cx="2430065" cy="2862263"/>
          </a:xfrm>
          <a:prstGeom prst="rect">
            <a:avLst/>
          </a:prstGeom>
          <a:noFill/>
          <a:ln w="9525">
            <a:noFill/>
          </a:ln>
        </p:spPr>
      </p:pic>
      <p:sp>
        <p:nvSpPr>
          <p:cNvPr id="8195" name="Rectangle 5"/>
          <p:cNvSpPr/>
          <p:nvPr/>
        </p:nvSpPr>
        <p:spPr>
          <a:xfrm>
            <a:off x="2387203" y="4139804"/>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Art</a:t>
            </a:r>
            <a:endParaRPr lang="en-US" altLang="zh-CN" sz="3000" b="1" dirty="0">
              <a:latin typeface="Times New Roman" panose="02020603050405020304" pitchFamily="18" charset="0"/>
            </a:endParaRPr>
          </a:p>
        </p:txBody>
      </p:sp>
      <p:pic>
        <p:nvPicPr>
          <p:cNvPr id="8196" name="Picture 7" descr="t01be1299ab6b6612fa"/>
          <p:cNvPicPr>
            <a:picLocks noChangeAspect="1"/>
          </p:cNvPicPr>
          <p:nvPr/>
        </p:nvPicPr>
        <p:blipFill>
          <a:blip r:embed="rId2" cstate="email"/>
          <a:stretch>
            <a:fillRect/>
          </a:stretch>
        </p:blipFill>
        <p:spPr>
          <a:xfrm>
            <a:off x="5087541" y="1062038"/>
            <a:ext cx="2093119" cy="2857500"/>
          </a:xfrm>
          <a:prstGeom prst="rect">
            <a:avLst/>
          </a:prstGeom>
          <a:noFill/>
          <a:ln w="9525">
            <a:noFill/>
          </a:ln>
        </p:spPr>
      </p:pic>
      <p:sp>
        <p:nvSpPr>
          <p:cNvPr id="8197" name="Rectangle 8"/>
          <p:cNvSpPr/>
          <p:nvPr/>
        </p:nvSpPr>
        <p:spPr>
          <a:xfrm>
            <a:off x="5357813" y="4139804"/>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Music</a:t>
            </a:r>
            <a:endParaRPr lang="en-US" altLang="zh-CN" sz="30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additive="base">
                                        <p:cTn id="13" dur="500" fill="hold"/>
                                        <p:tgtEl>
                                          <p:spTgt spid="8197"/>
                                        </p:tgtEl>
                                        <p:attrNameLst>
                                          <p:attrName>ppt_x</p:attrName>
                                        </p:attrNameLst>
                                      </p:cBhvr>
                                      <p:tavLst>
                                        <p:tav tm="0">
                                          <p:val>
                                            <p:strVal val="#ppt_x"/>
                                          </p:val>
                                        </p:tav>
                                        <p:tav tm="100000">
                                          <p:val>
                                            <p:strVal val="#ppt_x"/>
                                          </p:val>
                                        </p:tav>
                                      </p:tavLst>
                                    </p:anim>
                                    <p:anim calcmode="lin" valueType="num">
                                      <p:cBhvr additive="base">
                                        <p:cTn id="14"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p:cNvPicPr>
            <a:picLocks noChangeAspect="1"/>
          </p:cNvPicPr>
          <p:nvPr/>
        </p:nvPicPr>
        <p:blipFill>
          <a:blip r:embed="rId1" cstate="email"/>
          <a:srcRect/>
          <a:stretch>
            <a:fillRect/>
          </a:stretch>
        </p:blipFill>
        <p:spPr>
          <a:xfrm>
            <a:off x="2227660" y="901304"/>
            <a:ext cx="4572000" cy="3339703"/>
          </a:xfrm>
          <a:prstGeom prst="rect">
            <a:avLst/>
          </a:prstGeom>
          <a:noFill/>
          <a:ln w="9525">
            <a:noFill/>
          </a:ln>
        </p:spPr>
      </p:pic>
      <p:sp>
        <p:nvSpPr>
          <p:cNvPr id="9219" name="Rectangle 5"/>
          <p:cNvSpPr/>
          <p:nvPr/>
        </p:nvSpPr>
        <p:spPr>
          <a:xfrm>
            <a:off x="3631407" y="4519613"/>
            <a:ext cx="1565672" cy="485775"/>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000" b="1" dirty="0">
                <a:latin typeface="Times New Roman" panose="02020603050405020304" pitchFamily="18" charset="0"/>
              </a:rPr>
              <a:t>PE</a:t>
            </a:r>
            <a:endParaRPr lang="en-US" altLang="zh-CN" sz="30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ChangeAspect="1"/>
          </p:cNvPicPr>
          <p:nvPr/>
        </p:nvPicPr>
        <p:blipFill>
          <a:blip r:embed="rId1" cstate="email"/>
          <a:stretch>
            <a:fillRect/>
          </a:stretch>
        </p:blipFill>
        <p:spPr>
          <a:xfrm>
            <a:off x="1740694" y="1777604"/>
            <a:ext cx="5455444" cy="2826544"/>
          </a:xfrm>
          <a:prstGeom prst="rect">
            <a:avLst/>
          </a:prstGeom>
          <a:noFill/>
          <a:ln w="9525">
            <a:noFill/>
          </a:ln>
        </p:spPr>
      </p:pic>
      <p:sp>
        <p:nvSpPr>
          <p:cNvPr id="10243" name="Text Box 6"/>
          <p:cNvSpPr txBox="1"/>
          <p:nvPr/>
        </p:nvSpPr>
        <p:spPr>
          <a:xfrm>
            <a:off x="1849042" y="967979"/>
            <a:ext cx="5183981" cy="434578"/>
          </a:xfrm>
          <a:prstGeom prst="rect">
            <a:avLst/>
          </a:prstGeom>
          <a:noFill/>
          <a:ln w="9525">
            <a:noFill/>
          </a:ln>
        </p:spPr>
        <p:txBody>
          <a:bodyPr lIns="68580" tIns="34290" rIns="68580" bIns="34290">
            <a:spAutoFit/>
          </a:bodyPr>
          <a:lstStyle/>
          <a:p>
            <a:pPr eaLnBrk="1" hangingPunct="1">
              <a:spcBef>
                <a:spcPct val="50000"/>
              </a:spcBef>
            </a:pPr>
            <a:r>
              <a:rPr lang="en-US" altLang="zh-CN" sz="2400" b="1" dirty="0">
                <a:latin typeface="Times New Roman" panose="02020603050405020304" pitchFamily="18" charset="0"/>
              </a:rPr>
              <a:t>She </a:t>
            </a:r>
            <a:r>
              <a:rPr lang="en-US" altLang="zh-CN" sz="2400" b="1" dirty="0">
                <a:solidFill>
                  <a:srgbClr val="FF0000"/>
                </a:solidFill>
                <a:latin typeface="Times New Roman" panose="02020603050405020304" pitchFamily="18" charset="0"/>
              </a:rPr>
              <a:t>is quite good at</a:t>
            </a:r>
            <a:r>
              <a:rPr lang="en-US" altLang="zh-CN" sz="2400" b="1" dirty="0">
                <a:latin typeface="Times New Roman" panose="02020603050405020304" pitchFamily="18" charset="0"/>
              </a:rPr>
              <a:t> English.</a:t>
            </a:r>
            <a:endParaRPr lang="en-US" altLang="zh-CN" sz="2400" b="1" dirty="0">
              <a:latin typeface="Times New Roman" panose="02020603050405020304" pitchFamily="18" charset="0"/>
            </a:endParaRPr>
          </a:p>
        </p:txBody>
      </p:sp>
      <p:sp>
        <p:nvSpPr>
          <p:cNvPr id="10244" name="Text Box 7"/>
          <p:cNvSpPr txBox="1"/>
          <p:nvPr/>
        </p:nvSpPr>
        <p:spPr>
          <a:xfrm>
            <a:off x="5791200" y="1453754"/>
            <a:ext cx="1350169" cy="346249"/>
          </a:xfrm>
          <a:prstGeom prst="rect">
            <a:avLst/>
          </a:prstGeom>
          <a:noFill/>
          <a:ln w="9525">
            <a:noFill/>
          </a:ln>
        </p:spPr>
        <p:txBody>
          <a:bodyPr lIns="68580" tIns="34290" rIns="68580" bIns="34290">
            <a:spAutoFit/>
          </a:bodyPr>
          <a:lstStyle/>
          <a:p>
            <a:pPr eaLnBrk="1" hangingPunct="1">
              <a:spcBef>
                <a:spcPct val="50000"/>
              </a:spcBef>
            </a:pPr>
            <a:r>
              <a:rPr lang="en-US" altLang="zh-CN" dirty="0">
                <a:solidFill>
                  <a:srgbClr val="FF0000"/>
                </a:solidFill>
                <a:latin typeface="Times New Roman" panose="02020603050405020304" pitchFamily="18" charset="0"/>
              </a:rPr>
              <a:t>Lingling:100</a:t>
            </a:r>
            <a:endParaRPr lang="en-US" altLang="zh-CN"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p:nvPr/>
        </p:nvSpPr>
        <p:spPr>
          <a:xfrm>
            <a:off x="1980010" y="841058"/>
            <a:ext cx="4860131" cy="526256"/>
          </a:xfrm>
          <a:prstGeom prst="rect">
            <a:avLst/>
          </a:prstGeom>
          <a:noFill/>
          <a:ln w="9525">
            <a:noFill/>
          </a:ln>
        </p:spPr>
        <p:txBody>
          <a:bodyPr lIns="68580" tIns="34290" rIns="68580" bIns="34290">
            <a:spAutoFit/>
          </a:bodyPr>
          <a:lstStyle/>
          <a:p>
            <a:pPr eaLnBrk="1" hangingPunct="1">
              <a:spcBef>
                <a:spcPct val="50000"/>
              </a:spcBef>
            </a:pPr>
            <a:r>
              <a:rPr lang="en-US" altLang="zh-CN" sz="3000" dirty="0">
                <a:solidFill>
                  <a:srgbClr val="FF0000"/>
                </a:solidFill>
                <a:latin typeface="Times New Roman" panose="02020603050405020304" pitchFamily="18" charset="0"/>
              </a:rPr>
              <a:t>She tries hard at Science.</a:t>
            </a:r>
            <a:endParaRPr lang="en-US" altLang="zh-CN" sz="3000" dirty="0">
              <a:solidFill>
                <a:srgbClr val="FF0000"/>
              </a:solidFill>
              <a:latin typeface="Times New Roman" panose="02020603050405020304" pitchFamily="18" charset="0"/>
            </a:endParaRPr>
          </a:p>
        </p:txBody>
      </p:sp>
      <p:sp>
        <p:nvSpPr>
          <p:cNvPr id="11267" name="Rectangle 6"/>
          <p:cNvSpPr/>
          <p:nvPr/>
        </p:nvSpPr>
        <p:spPr>
          <a:xfrm>
            <a:off x="2087166" y="1869282"/>
            <a:ext cx="1728788" cy="540544"/>
          </a:xfrm>
          <a:prstGeom prst="rect">
            <a:avLst/>
          </a:prstGeom>
          <a:solidFill>
            <a:schemeClr val="accent1"/>
          </a:solidFill>
          <a:ln w="9525" cap="flat" cmpd="sng">
            <a:solidFill>
              <a:schemeClr val="tx1"/>
            </a:solidFill>
            <a:prstDash val="solid"/>
            <a:miter/>
            <a:headEnd type="none" w="med" len="med"/>
            <a:tailEnd type="none" w="med" len="med"/>
          </a:ln>
        </p:spPr>
        <p:txBody>
          <a:bodyPr wrap="none" lIns="68580" tIns="34290" rIns="68580" bIns="34290" anchor="ctr"/>
          <a:lstStyle/>
          <a:p>
            <a:pPr algn="ctr" eaLnBrk="1" hangingPunct="1"/>
            <a:r>
              <a:rPr lang="en-US" altLang="zh-CN" sz="3300" dirty="0">
                <a:latin typeface="Times New Roman" panose="02020603050405020304" pitchFamily="18" charset="0"/>
              </a:rPr>
              <a:t>Science</a:t>
            </a:r>
            <a:endParaRPr lang="en-US" altLang="zh-CN" sz="3300" dirty="0">
              <a:latin typeface="Times New Roman" panose="02020603050405020304" pitchFamily="18" charset="0"/>
            </a:endParaRPr>
          </a:p>
        </p:txBody>
      </p:sp>
      <p:sp>
        <p:nvSpPr>
          <p:cNvPr id="11268" name="Line 7"/>
          <p:cNvSpPr/>
          <p:nvPr/>
        </p:nvSpPr>
        <p:spPr>
          <a:xfrm>
            <a:off x="4086226" y="2463404"/>
            <a:ext cx="1889522" cy="0"/>
          </a:xfrm>
          <a:prstGeom prst="line">
            <a:avLst/>
          </a:prstGeom>
          <a:ln w="9525" cap="flat" cmpd="sng">
            <a:solidFill>
              <a:schemeClr val="tx1"/>
            </a:solidFill>
            <a:prstDash val="solid"/>
            <a:headEnd type="none" w="med" len="med"/>
            <a:tailEnd type="none" w="med" len="med"/>
          </a:ln>
        </p:spPr>
      </p:sp>
      <p:sp>
        <p:nvSpPr>
          <p:cNvPr id="10248" name="Text Box 8"/>
          <p:cNvSpPr txBox="1"/>
          <p:nvPr/>
        </p:nvSpPr>
        <p:spPr>
          <a:xfrm>
            <a:off x="4193382" y="1977629"/>
            <a:ext cx="2269331" cy="526256"/>
          </a:xfrm>
          <a:prstGeom prst="rect">
            <a:avLst/>
          </a:prstGeom>
          <a:noFill/>
          <a:ln w="9525">
            <a:noFill/>
          </a:ln>
        </p:spPr>
        <p:txBody>
          <a:bodyPr lIns="68580" tIns="34290" rIns="68580" bIns="34290">
            <a:spAutoFit/>
          </a:bodyPr>
          <a:lstStyle/>
          <a:p>
            <a:pPr eaLnBrk="1" hangingPunct="1">
              <a:spcBef>
                <a:spcPct val="50000"/>
              </a:spcBef>
            </a:pPr>
            <a:r>
              <a:rPr lang="en-US" altLang="zh-CN" sz="3000" dirty="0">
                <a:latin typeface="Times New Roman" panose="02020603050405020304" pitchFamily="18" charset="0"/>
              </a:rPr>
              <a:t>Try hard</a:t>
            </a:r>
            <a:endParaRPr lang="en-US" altLang="zh-CN" sz="3000" dirty="0">
              <a:latin typeface="Times New Roman" panose="02020603050405020304" pitchFamily="18" charset="0"/>
            </a:endParaRPr>
          </a:p>
        </p:txBody>
      </p:sp>
      <p:pic>
        <p:nvPicPr>
          <p:cNvPr id="11270" name="Picture 10" descr="1-130604211943G2"/>
          <p:cNvPicPr>
            <a:picLocks noChangeAspect="1"/>
          </p:cNvPicPr>
          <p:nvPr/>
        </p:nvPicPr>
        <p:blipFill>
          <a:blip r:embed="rId1" cstate="email"/>
          <a:stretch>
            <a:fillRect/>
          </a:stretch>
        </p:blipFill>
        <p:spPr>
          <a:xfrm>
            <a:off x="5813823" y="2625329"/>
            <a:ext cx="1710928" cy="171092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additive="base">
                                        <p:cTn id="7" dur="500" fill="hold"/>
                                        <p:tgtEl>
                                          <p:spTgt spid="10248"/>
                                        </p:tgtEl>
                                        <p:attrNameLst>
                                          <p:attrName>ppt_x</p:attrName>
                                        </p:attrNameLst>
                                      </p:cBhvr>
                                      <p:tavLst>
                                        <p:tav tm="0">
                                          <p:val>
                                            <p:strVal val="#ppt_x"/>
                                          </p:val>
                                        </p:tav>
                                        <p:tav tm="100000">
                                          <p:val>
                                            <p:strVal val="#ppt_x"/>
                                          </p:val>
                                        </p:tav>
                                      </p:tavLst>
                                    </p:anim>
                                    <p:anim calcmode="lin" valueType="num">
                                      <p:cBhvr additive="base">
                                        <p:cTn id="8"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5"/>
          <p:cNvSpPr txBox="1"/>
          <p:nvPr/>
        </p:nvSpPr>
        <p:spPr>
          <a:xfrm>
            <a:off x="1532335" y="798910"/>
            <a:ext cx="4374356" cy="526256"/>
          </a:xfrm>
          <a:prstGeom prst="rect">
            <a:avLst/>
          </a:prstGeom>
          <a:noFill/>
          <a:ln w="9525">
            <a:noFill/>
          </a:ln>
        </p:spPr>
        <p:txBody>
          <a:bodyPr lIns="68580" tIns="34290" rIns="68580" bIns="34290">
            <a:spAutoFit/>
          </a:bodyPr>
          <a:lstStyle/>
          <a:p>
            <a:pPr eaLnBrk="1" hangingPunct="1">
              <a:spcBef>
                <a:spcPct val="50000"/>
              </a:spcBef>
            </a:pPr>
            <a:r>
              <a:rPr lang="en-US" altLang="zh-CN" sz="3000" i="1" dirty="0">
                <a:latin typeface="Times New Roman" panose="02020603050405020304" pitchFamily="18" charset="0"/>
              </a:rPr>
              <a:t>She runs fast at PE</a:t>
            </a:r>
            <a:endParaRPr lang="en-US" altLang="zh-CN" sz="3000" i="1" dirty="0">
              <a:latin typeface="Times New Roman" panose="02020603050405020304" pitchFamily="18" charset="0"/>
            </a:endParaRPr>
          </a:p>
        </p:txBody>
      </p:sp>
      <p:pic>
        <p:nvPicPr>
          <p:cNvPr id="12291" name="Picture 6"/>
          <p:cNvPicPr>
            <a:picLocks noChangeAspect="1"/>
          </p:cNvPicPr>
          <p:nvPr/>
        </p:nvPicPr>
        <p:blipFill>
          <a:blip r:embed="rId1" cstate="email"/>
          <a:stretch>
            <a:fillRect/>
          </a:stretch>
        </p:blipFill>
        <p:spPr>
          <a:xfrm>
            <a:off x="5312569" y="1242728"/>
            <a:ext cx="2178844" cy="2455815"/>
          </a:xfrm>
          <a:prstGeom prst="rect">
            <a:avLst/>
          </a:prstGeom>
          <a:noFill/>
          <a:ln w="9525">
            <a:noFill/>
          </a:ln>
        </p:spPr>
      </p:pic>
      <p:sp>
        <p:nvSpPr>
          <p:cNvPr id="12292" name="Text Box 8"/>
          <p:cNvSpPr txBox="1"/>
          <p:nvPr/>
        </p:nvSpPr>
        <p:spPr>
          <a:xfrm>
            <a:off x="2018110" y="3876675"/>
            <a:ext cx="5454253" cy="481013"/>
          </a:xfrm>
          <a:prstGeom prst="rect">
            <a:avLst/>
          </a:prstGeom>
          <a:noFill/>
          <a:ln w="9525">
            <a:noFill/>
          </a:ln>
        </p:spPr>
        <p:txBody>
          <a:bodyPr lIns="68580" tIns="34290" rIns="68580" bIns="34290">
            <a:spAutoFit/>
          </a:bodyPr>
          <a:lstStyle/>
          <a:p>
            <a:pPr eaLnBrk="1" hangingPunct="1">
              <a:spcBef>
                <a:spcPct val="50000"/>
              </a:spcBef>
            </a:pPr>
            <a:r>
              <a:rPr lang="en-US" altLang="zh-CN" sz="2700" dirty="0">
                <a:latin typeface="Times New Roman" panose="02020603050405020304" pitchFamily="18" charset="0"/>
              </a:rPr>
              <a:t>But she doesn’t work hard at Art.</a:t>
            </a:r>
            <a:endParaRPr lang="en-US" altLang="zh-CN" sz="27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p:cNvPicPr>
          <p:nvPr/>
        </p:nvPicPr>
        <p:blipFill>
          <a:blip r:embed="rId1" cstate="email"/>
          <a:stretch>
            <a:fillRect/>
          </a:stretch>
        </p:blipFill>
        <p:spPr>
          <a:xfrm>
            <a:off x="3943351" y="2256234"/>
            <a:ext cx="4766072" cy="2803922"/>
          </a:xfrm>
          <a:prstGeom prst="rect">
            <a:avLst/>
          </a:prstGeom>
          <a:noFill/>
          <a:ln w="9525">
            <a:noFill/>
          </a:ln>
        </p:spPr>
      </p:pic>
      <p:sp>
        <p:nvSpPr>
          <p:cNvPr id="3" name="文本框 2"/>
          <p:cNvSpPr txBox="1"/>
          <p:nvPr/>
        </p:nvSpPr>
        <p:spPr>
          <a:xfrm>
            <a:off x="567449" y="1482923"/>
            <a:ext cx="3839766" cy="1546622"/>
          </a:xfrm>
          <a:prstGeom prst="rect">
            <a:avLst/>
          </a:prstGeom>
          <a:noFill/>
          <a:ln w="9525">
            <a:noFill/>
          </a:ln>
        </p:spPr>
        <p:txBody>
          <a:bodyPr lIns="68580" tIns="34290" rIns="68580" bIns="34290">
            <a:spAutoFit/>
          </a:bodyPr>
          <a:lstStyle/>
          <a:p>
            <a:r>
              <a:rPr lang="en-US" altLang="zh-CN" sz="2400" dirty="0">
                <a:latin typeface="Times New Roman" panose="02020603050405020304" pitchFamily="18" charset="0"/>
                <a:ea typeface="微软雅黑" panose="020B0503020204020204" pitchFamily="34" charset="-122"/>
              </a:rPr>
              <a:t>I like English. I like Maths.</a:t>
            </a:r>
            <a:endParaRPr lang="en-US" altLang="zh-CN" sz="2400" dirty="0">
              <a:latin typeface="Times New Roman" panose="02020603050405020304" pitchFamily="18" charset="0"/>
              <a:ea typeface="微软雅黑" panose="020B0503020204020204" pitchFamily="34" charset="-122"/>
            </a:endParaRPr>
          </a:p>
          <a:p>
            <a:r>
              <a:rPr lang="en-US" altLang="zh-CN" sz="2400" dirty="0">
                <a:latin typeface="Times New Roman" panose="02020603050405020304" pitchFamily="18" charset="0"/>
                <a:ea typeface="微软雅黑" panose="020B0503020204020204" pitchFamily="34" charset="-122"/>
              </a:rPr>
              <a:t>I like PE and Chinese.</a:t>
            </a:r>
            <a:endParaRPr lang="en-US" altLang="zh-CN" sz="2400" dirty="0">
              <a:latin typeface="Times New Roman" panose="02020603050405020304" pitchFamily="18" charset="0"/>
              <a:ea typeface="微软雅黑" panose="020B0503020204020204" pitchFamily="34" charset="-122"/>
            </a:endParaRPr>
          </a:p>
          <a:p>
            <a:r>
              <a:rPr lang="en-US" altLang="zh-CN" sz="2400" dirty="0">
                <a:latin typeface="Times New Roman" panose="02020603050405020304" pitchFamily="18" charset="0"/>
                <a:ea typeface="微软雅黑" panose="020B0503020204020204" pitchFamily="34" charset="-122"/>
              </a:rPr>
              <a:t>I like Science. I like Art.</a:t>
            </a:r>
            <a:endParaRPr lang="en-US" altLang="zh-CN" sz="2400" dirty="0">
              <a:latin typeface="Times New Roman" panose="02020603050405020304" pitchFamily="18" charset="0"/>
              <a:ea typeface="微软雅黑" panose="020B0503020204020204" pitchFamily="34" charset="-122"/>
            </a:endParaRPr>
          </a:p>
          <a:p>
            <a:r>
              <a:rPr lang="en-US" altLang="zh-CN" sz="2400" dirty="0">
                <a:latin typeface="Times New Roman" panose="02020603050405020304" pitchFamily="18" charset="0"/>
                <a:ea typeface="微软雅黑" panose="020B0503020204020204" pitchFamily="34" charset="-122"/>
              </a:rPr>
              <a:t>I will work really hard.</a:t>
            </a:r>
            <a:endParaRPr lang="en-US" altLang="zh-CN" sz="2400" dirty="0">
              <a:latin typeface="Times New Roman" panose="02020603050405020304" pitchFamily="18" charset="0"/>
              <a:ea typeface="微软雅黑" panose="020B0503020204020204" pitchFamily="34" charset="-122"/>
            </a:endParaRPr>
          </a:p>
        </p:txBody>
      </p:sp>
      <p:sp>
        <p:nvSpPr>
          <p:cNvPr id="13316" name="矩形 3"/>
          <p:cNvSpPr/>
          <p:nvPr/>
        </p:nvSpPr>
        <p:spPr>
          <a:xfrm>
            <a:off x="263129" y="878681"/>
            <a:ext cx="1506140" cy="300038"/>
          </a:xfrm>
          <a:prstGeom prst="rect">
            <a:avLst/>
          </a:prstGeom>
          <a:noFill/>
          <a:ln w="9525">
            <a:noFill/>
          </a:ln>
        </p:spPr>
        <p:txBody>
          <a:bodyPr wrap="none" lIns="68580" tIns="34290" rIns="68580" bIns="34290">
            <a:spAutoFit/>
          </a:bodyPr>
          <a:lstStyle/>
          <a:p>
            <a:pPr eaLnBrk="1" hangingPunct="1"/>
            <a:r>
              <a:rPr lang="en-US" altLang="zh-CN" sz="1500" b="1" dirty="0">
                <a:latin typeface="Times New Roman" panose="02020603050405020304" pitchFamily="18" charset="0"/>
                <a:ea typeface="微软雅黑" panose="020B0503020204020204" pitchFamily="34" charset="-122"/>
              </a:rPr>
              <a:t>Learn and chant</a:t>
            </a:r>
            <a:endParaRPr lang="zh-CN" altLang="en-US" sz="1500" b="1"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PP_MARK_KEY" val="12174818-425f-4839-975f-5723f7f2d1d4"/>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938</Words>
  <Application>WPS 演示</Application>
  <PresentationFormat>全屏显示(16:9)</PresentationFormat>
  <Paragraphs>77</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Times New Roman</vt:lpstr>
      <vt:lpstr>微软雅黑</vt:lpstr>
      <vt:lpstr>Calibri Light</vt:lpstr>
      <vt:lpstr>Calibri</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541</cp:revision>
  <dcterms:created xsi:type="dcterms:W3CDTF">2013-07-01T03:05:00Z</dcterms:created>
  <dcterms:modified xsi:type="dcterms:W3CDTF">2023-02-15T04:49:59Z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9D61AE4A897D41839B890570BE14BA70</vt:lpwstr>
  </property>
</Properties>
</file>