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88" r:id="rId3"/>
    <p:sldId id="357" r:id="rId5"/>
    <p:sldId id="334" r:id="rId6"/>
    <p:sldId id="330" r:id="rId7"/>
    <p:sldId id="359" r:id="rId8"/>
    <p:sldId id="342" r:id="rId9"/>
    <p:sldId id="363" r:id="rId10"/>
    <p:sldId id="358" r:id="rId11"/>
    <p:sldId id="368" r:id="rId12"/>
    <p:sldId id="362" r:id="rId13"/>
    <p:sldId id="364" r:id="rId14"/>
    <p:sldId id="367" r:id="rId15"/>
    <p:sldId id="366" r:id="rId16"/>
    <p:sldId id="365" r:id="rId17"/>
    <p:sldId id="355" r:id="rId18"/>
    <p:sldId id="371" r:id="rId19"/>
    <p:sldId id="370" r:id="rId20"/>
    <p:sldId id="335" r:id="rId21"/>
    <p:sldId id="372" r:id="rId22"/>
    <p:sldId id="268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jpeg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6" Type="http://schemas.openxmlformats.org/officeDocument/2006/relationships/image" Target="../media/image41.jpeg"/><Relationship Id="rId5" Type="http://schemas.openxmlformats.org/officeDocument/2006/relationships/image" Target="../media/image40.GIF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2.wav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6" Type="http://schemas.openxmlformats.org/officeDocument/2006/relationships/image" Target="../media/image49.GIF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hyperlink" Target="lenka_The%20Show.mp3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490662"/>
            <a:ext cx="5906691" cy="1036151"/>
            <a:chOff x="-1036709" y="2105678"/>
            <a:chExt cx="7875497" cy="1379629"/>
          </a:xfrm>
        </p:grpSpPr>
        <p:sp>
          <p:nvSpPr>
            <p:cNvPr id="2" name="矩形 24"/>
            <p:cNvSpPr/>
            <p:nvPr/>
          </p:nvSpPr>
          <p:spPr>
            <a:xfrm>
              <a:off x="1703861" y="2105678"/>
              <a:ext cx="2497138" cy="5839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5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9 Unit 2</a:t>
              </a:r>
              <a:endParaRPr lang="zh-CN" altLang="en-US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He was in Hong Kong.</a:t>
              </a:r>
              <a:endParaRPr lang="zh-CN" altLang="en-US" sz="3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8382" y="1152525"/>
            <a:ext cx="3035618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WordArt 6"/>
          <p:cNvSpPr>
            <a:spLocks noTextEdit="1"/>
          </p:cNvSpPr>
          <p:nvPr/>
        </p:nvSpPr>
        <p:spPr>
          <a:xfrm>
            <a:off x="2346136" y="702625"/>
            <a:ext cx="4337855" cy="518708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0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Listen and repeat.</a:t>
            </a:r>
            <a:endParaRPr lang="zh-CN" altLang="en-US" sz="30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7170" name="图片 716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15402" y="1344930"/>
            <a:ext cx="6754178" cy="37280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WordArt 6"/>
          <p:cNvSpPr>
            <a:spLocks noTextEdit="1"/>
          </p:cNvSpPr>
          <p:nvPr/>
        </p:nvSpPr>
        <p:spPr>
          <a:xfrm>
            <a:off x="2622707" y="645935"/>
            <a:ext cx="3898583" cy="509448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Read in groups.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grpSp>
        <p:nvGrpSpPr>
          <p:cNvPr id="7171" name="Group 7"/>
          <p:cNvGrpSpPr/>
          <p:nvPr/>
        </p:nvGrpSpPr>
        <p:grpSpPr>
          <a:xfrm>
            <a:off x="1238250" y="3460909"/>
            <a:ext cx="1696879" cy="1443990"/>
            <a:chOff x="480" y="1248"/>
            <a:chExt cx="3696" cy="3120"/>
          </a:xfrm>
        </p:grpSpPr>
        <p:pic>
          <p:nvPicPr>
            <p:cNvPr id="7184" name="Picture 8" descr="d4192d123c009b6f962b437b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80" y="1344"/>
              <a:ext cx="3312" cy="3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5" name="Rectangle 9"/>
            <p:cNvSpPr/>
            <p:nvPr/>
          </p:nvSpPr>
          <p:spPr>
            <a:xfrm>
              <a:off x="2928" y="1248"/>
              <a:ext cx="1248" cy="100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72" name="Group 10"/>
          <p:cNvGrpSpPr/>
          <p:nvPr/>
        </p:nvGrpSpPr>
        <p:grpSpPr>
          <a:xfrm rot="10800000">
            <a:off x="7602379" y="3460909"/>
            <a:ext cx="902494" cy="1358741"/>
            <a:chOff x="0" y="0"/>
            <a:chExt cx="1632" cy="3024"/>
          </a:xfrm>
        </p:grpSpPr>
        <p:pic>
          <p:nvPicPr>
            <p:cNvPr id="7182" name="Picture 11" descr="d4192d123c009b6f962b437b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0800000">
              <a:off x="0" y="0"/>
              <a:ext cx="1488" cy="3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3" name="Rectangle 12"/>
            <p:cNvSpPr/>
            <p:nvPr/>
          </p:nvSpPr>
          <p:spPr>
            <a:xfrm>
              <a:off x="1296" y="1728"/>
              <a:ext cx="336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7173" name="Picture 13" descr="d4192d123c009b6f962b437b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15391" y="756282"/>
            <a:ext cx="1303973" cy="718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云形 16"/>
          <p:cNvSpPr/>
          <p:nvPr/>
        </p:nvSpPr>
        <p:spPr>
          <a:xfrm>
            <a:off x="872014" y="2069307"/>
            <a:ext cx="2456974" cy="1227296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7175" name="TextBox 20"/>
          <p:cNvSpPr txBox="1"/>
          <p:nvPr/>
        </p:nvSpPr>
        <p:spPr>
          <a:xfrm>
            <a:off x="1324928" y="2187416"/>
            <a:ext cx="1551146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holidays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72890" y="3726657"/>
            <a:ext cx="1721644" cy="1353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 descr="8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957411" y="2222659"/>
            <a:ext cx="1644968" cy="1503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 descr="7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072890" y="1273017"/>
            <a:ext cx="1709738" cy="1453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" name="直接箭头连接符 1"/>
          <p:cNvCxnSpPr/>
          <p:nvPr/>
        </p:nvCxnSpPr>
        <p:spPr>
          <a:xfrm>
            <a:off x="3055144" y="1718786"/>
            <a:ext cx="651510" cy="3505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3558064" y="3040857"/>
            <a:ext cx="751999" cy="566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922746" y="3561874"/>
            <a:ext cx="701040" cy="8020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标题 19457"/>
          <p:cNvSpPr>
            <a:spLocks noGrp="1"/>
          </p:cNvSpPr>
          <p:nvPr/>
        </p:nvSpPr>
        <p:spPr>
          <a:xfrm>
            <a:off x="1485899" y="582674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were you?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6" name="文本框 19465">
            <a:hlinkClick r:id="" action="ppaction://noaction">
              <a:snd r:embed="rId3" name="chimes.wav"/>
            </a:hlinkClick>
          </p:cNvPr>
          <p:cNvSpPr txBox="1"/>
          <p:nvPr/>
        </p:nvSpPr>
        <p:spPr>
          <a:xfrm>
            <a:off x="3857623" y="4527814"/>
            <a:ext cx="142875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Beijing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2394115" y="1556730"/>
            <a:ext cx="4355768" cy="281845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标题 21505"/>
          <p:cNvSpPr>
            <a:spLocks noGrp="1"/>
          </p:cNvSpPr>
          <p:nvPr/>
        </p:nvSpPr>
        <p:spPr>
          <a:xfrm>
            <a:off x="1363980" y="592694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was she?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1" name="图片 21510" descr="u=2903595656,698198115&amp;fm=90&amp;gp=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35555" y="1450181"/>
            <a:ext cx="2500313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图片 21512" descr="u=1763681573,3796927171&amp;fm=21&amp;gp=0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2538483" y="3107531"/>
            <a:ext cx="2497384" cy="14985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4" name="文本框 21513"/>
          <p:cNvSpPr txBox="1"/>
          <p:nvPr/>
        </p:nvSpPr>
        <p:spPr>
          <a:xfrm>
            <a:off x="6095489" y="4122250"/>
            <a:ext cx="222885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London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6" name="图片 21515" descr="13382116_134834703130_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490" y="1997392"/>
            <a:ext cx="1183958" cy="21631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5307330" y="1973435"/>
            <a:ext cx="2917380" cy="188339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标题 22529"/>
          <p:cNvSpPr>
            <a:spLocks noGrp="1"/>
          </p:cNvSpPr>
          <p:nvPr/>
        </p:nvSpPr>
        <p:spPr>
          <a:xfrm>
            <a:off x="1334280" y="739458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were you?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3" name="图片 22532" descr="20115912533534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06230" y="1857613"/>
            <a:ext cx="2000250" cy="25753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22536" descr="u=3388941616,2694439547&amp;fm=21&amp;gp=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95124" y="1694338"/>
            <a:ext cx="2514600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图片 22538" descr="u=4047463787,402809197&amp;fm=21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124" y="3246120"/>
            <a:ext cx="2514600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0" name="文本框 22539"/>
          <p:cNvSpPr txBox="1"/>
          <p:nvPr/>
        </p:nvSpPr>
        <p:spPr>
          <a:xfrm>
            <a:off x="7786688" y="2787388"/>
            <a:ext cx="18288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Lvshun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42" name="图片 22541" descr="2011042817262744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88661" y="1963978"/>
            <a:ext cx="2409957" cy="2443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20481"/>
          <p:cNvSpPr>
            <a:spLocks noGrp="1"/>
          </p:cNvSpPr>
          <p:nvPr/>
        </p:nvSpPr>
        <p:spPr>
          <a:xfrm>
            <a:off x="1435894" y="531496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was he?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图片 20484" descr="mf855-0325475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35894" y="2906316"/>
            <a:ext cx="2056210" cy="17918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20486" descr="u=4120893018,2064634737&amp;fm=21&amp;gp=0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435894" y="1351128"/>
            <a:ext cx="2761340" cy="1555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20488" descr="1290659240445_1290659240445_r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92104" y="2906316"/>
            <a:ext cx="2371725" cy="17918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0" name="文本框 20489"/>
          <p:cNvSpPr txBox="1"/>
          <p:nvPr/>
        </p:nvSpPr>
        <p:spPr>
          <a:xfrm>
            <a:off x="6440091" y="2446557"/>
            <a:ext cx="245745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Hong Kong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2" name="图片 20491" descr="2006010721335699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2855595"/>
            <a:ext cx="1714500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038226" y="1706881"/>
            <a:ext cx="7068026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latin typeface="Times New Roman" panose="02020603050405020304" pitchFamily="18" charset="0"/>
              </a:rPr>
              <a:t>Where were you in the holiday?</a:t>
            </a:r>
            <a:endParaRPr lang="en-US" sz="36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3600" b="1" dirty="0">
                <a:latin typeface="Times New Roman" panose="02020603050405020304" pitchFamily="18" charset="0"/>
              </a:rPr>
              <a:t> I was in … .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72002" y="2313146"/>
            <a:ext cx="7889081" cy="2145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</a:rPr>
              <a:t>   In the holidays, maybe she was in …Xing </a:t>
            </a:r>
            <a:r>
              <a:rPr lang="en-US" sz="3000" dirty="0" err="1">
                <a:latin typeface="Times New Roman" panose="02020603050405020304" pitchFamily="18" charset="0"/>
              </a:rPr>
              <a:t>hai</a:t>
            </a:r>
            <a:r>
              <a:rPr lang="en-US" sz="3000" dirty="0">
                <a:latin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</a:rPr>
              <a:t>park/ labor </a:t>
            </a:r>
            <a:r>
              <a:rPr lang="en-US" sz="3000" dirty="0">
                <a:latin typeface="Times New Roman" panose="02020603050405020304" pitchFamily="18" charset="0"/>
              </a:rPr>
              <a:t>park/ People Square /zoo/at home/at school/ at the supermarket / Ru </a:t>
            </a:r>
            <a:r>
              <a:rPr lang="en-US" sz="3000" dirty="0" err="1">
                <a:latin typeface="Times New Roman" panose="02020603050405020304" pitchFamily="18" charset="0"/>
              </a:rPr>
              <a:t>Rong</a:t>
            </a:r>
            <a:r>
              <a:rPr lang="en-US" sz="3000" dirty="0">
                <a:latin typeface="Times New Roman" panose="02020603050405020304" pitchFamily="18" charset="0"/>
              </a:rPr>
              <a:t> school.</a:t>
            </a:r>
            <a:endParaRPr lang="zh-CN" altLang="en-US" sz="3000" dirty="0"/>
          </a:p>
        </p:txBody>
      </p:sp>
      <p:sp>
        <p:nvSpPr>
          <p:cNvPr id="2" name="文本框 1"/>
          <p:cNvSpPr txBox="1"/>
          <p:nvPr/>
        </p:nvSpPr>
        <p:spPr>
          <a:xfrm>
            <a:off x="854748" y="1111650"/>
            <a:ext cx="743450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How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your teacher and friend?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54333" y="1306830"/>
            <a:ext cx="4704398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as (</a:t>
            </a:r>
            <a:r>
              <a:rPr lang="en-US" sz="33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过去</a:t>
            </a: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式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 是</a:t>
            </a:r>
            <a:endParaRPr lang="en-US" sz="33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wasn’t 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33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过去</a:t>
            </a: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式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 </a:t>
            </a:r>
            <a:r>
              <a:rPr lang="en-US" sz="33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endParaRPr lang="en-US" sz="33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ere 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33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过去</a:t>
            </a: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式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 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endParaRPr lang="en-US" sz="33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eren’t 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33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过去</a:t>
            </a: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式</a:t>
            </a:r>
            <a:r>
              <a:rPr 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 </a:t>
            </a:r>
            <a:r>
              <a:rPr lang="en-US" sz="33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endParaRPr lang="en-US" sz="33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31060" y="1872850"/>
            <a:ext cx="8654415" cy="2239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sz="3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1.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 the letter for three times.</a:t>
            </a:r>
            <a:endParaRPr 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2.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 the words and sentences we learned today.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Write a letter to your friend and tell them about your holiday.</a:t>
            </a:r>
            <a:endParaRPr lang="zh-CN" altLang="en-US" sz="24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41567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0" name="Group 7"/>
          <p:cNvGrpSpPr/>
          <p:nvPr/>
        </p:nvGrpSpPr>
        <p:grpSpPr>
          <a:xfrm>
            <a:off x="-2858" y="3152775"/>
            <a:ext cx="2286000" cy="2057400"/>
            <a:chOff x="480" y="1248"/>
            <a:chExt cx="3696" cy="3120"/>
          </a:xfrm>
        </p:grpSpPr>
        <p:pic>
          <p:nvPicPr>
            <p:cNvPr id="2064" name="Picture 8" descr="d4192d123c009b6f962b437b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80" y="1344"/>
              <a:ext cx="3312" cy="3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5" name="Rectangle 9"/>
            <p:cNvSpPr/>
            <p:nvPr/>
          </p:nvSpPr>
          <p:spPr>
            <a:xfrm>
              <a:off x="2928" y="1248"/>
              <a:ext cx="1248" cy="100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051" name="Group 10"/>
          <p:cNvGrpSpPr/>
          <p:nvPr/>
        </p:nvGrpSpPr>
        <p:grpSpPr>
          <a:xfrm rot="10800000">
            <a:off x="7556659" y="3012758"/>
            <a:ext cx="1028700" cy="1771650"/>
            <a:chOff x="0" y="0"/>
            <a:chExt cx="1632" cy="3024"/>
          </a:xfrm>
        </p:grpSpPr>
        <p:pic>
          <p:nvPicPr>
            <p:cNvPr id="2062" name="Picture 11" descr="d4192d123c009b6f962b437b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0800000">
              <a:off x="0" y="0"/>
              <a:ext cx="1488" cy="3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3" name="Rectangle 12"/>
            <p:cNvSpPr/>
            <p:nvPr/>
          </p:nvSpPr>
          <p:spPr>
            <a:xfrm>
              <a:off x="1296" y="1728"/>
              <a:ext cx="336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2052" name="Picture 13" descr="d4192d123c009b6f962b437b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18723" y="619125"/>
            <a:ext cx="1485900" cy="817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Oval 11">
            <a:hlinkClick r:id="rId6" action="ppaction://hlinkfile"/>
          </p:cNvPr>
          <p:cNvSpPr/>
          <p:nvPr/>
        </p:nvSpPr>
        <p:spPr>
          <a:xfrm>
            <a:off x="2046923" y="1444466"/>
            <a:ext cx="4457700" cy="2000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I was fat. </a:t>
            </a:r>
            <a:endParaRPr lang="en-US" altLang="zh-CN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2" descr="zhu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95586" y="804386"/>
            <a:ext cx="101917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3" descr="zhu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D0"/>
              </a:clrFrom>
              <a:clrTo>
                <a:srgbClr val="FFFFD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84133" y="3619024"/>
            <a:ext cx="742950" cy="13465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Picture 5" descr="zhu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D4"/>
              </a:clrFrom>
              <a:clrTo>
                <a:srgbClr val="FFFFD4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18223" y="3216116"/>
            <a:ext cx="126563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Picture 6" descr="zhu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D3"/>
              </a:clrFrom>
              <a:clrTo>
                <a:srgbClr val="FFFFD3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16279" y="4185286"/>
            <a:ext cx="981075" cy="840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Picture 7" descr="zhu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BBE4F9"/>
              </a:clrFrom>
              <a:clrTo>
                <a:srgbClr val="BBE4F9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75373" y="1444466"/>
            <a:ext cx="742950" cy="1147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Picture 8" descr="zhu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9A"/>
              </a:clrFrom>
              <a:clrTo>
                <a:srgbClr val="FFFF9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61773" y="2130266"/>
            <a:ext cx="1085850" cy="8822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图片 18" descr="4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>
            <a:off x="2526983" y="601980"/>
            <a:ext cx="799624" cy="8529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19" descr="4.pn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>
          <a:xfrm>
            <a:off x="6265069" y="3559016"/>
            <a:ext cx="742950" cy="146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447" y="1465898"/>
            <a:ext cx="5870258" cy="351424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12771" y="704851"/>
            <a:ext cx="2544206" cy="76174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45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was fat. </a:t>
            </a:r>
            <a:endParaRPr lang="en-US" altLang="zh-CN" sz="45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793933" y="1581626"/>
            <a:ext cx="3710940" cy="2783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39056" y="1581626"/>
            <a:ext cx="2705576" cy="2783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80862" y="832961"/>
            <a:ext cx="3359061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sz="4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was I ?</a:t>
            </a:r>
            <a:endParaRPr lang="zh-CN" altLang="en-US" sz="41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46786" y="1647825"/>
            <a:ext cx="6986111" cy="2353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 to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Hainan last summer holidays. </a:t>
            </a:r>
            <a:endParaRPr lang="en-US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Hainan last summer holidays. </a:t>
            </a:r>
            <a:endParaRPr lang="en-US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happy. </a:t>
            </a:r>
            <a:endParaRPr lang="zh-CN" altLang="en-US" sz="33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 descr="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302556" y="2535555"/>
            <a:ext cx="2181225" cy="1652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 descr="8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74156" y="878205"/>
            <a:ext cx="2080260" cy="1572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 descr="7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73856" y="878205"/>
            <a:ext cx="2181225" cy="1623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2" name="AutoShape 4"/>
          <p:cNvSpPr/>
          <p:nvPr/>
        </p:nvSpPr>
        <p:spPr>
          <a:xfrm>
            <a:off x="1408034" y="745331"/>
            <a:ext cx="5528786" cy="3246120"/>
          </a:xfrm>
          <a:prstGeom prst="cloudCallout">
            <a:avLst>
              <a:gd name="adj1" fmla="val 31958"/>
              <a:gd name="adj2" fmla="val 49273"/>
            </a:avLst>
          </a:prstGeom>
          <a:noFill/>
          <a:ln w="571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7" name="图片 6" descr="6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17958" y="3027759"/>
            <a:ext cx="1720691" cy="1927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占位符 33794"/>
          <p:cNvSpPr>
            <a:spLocks noGrp="1"/>
          </p:cNvSpPr>
          <p:nvPr/>
        </p:nvSpPr>
        <p:spPr>
          <a:xfrm>
            <a:off x="605210" y="860840"/>
            <a:ext cx="8084820" cy="39643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Where </a:t>
            </a: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Mum and Amy?</a:t>
            </a:r>
            <a:endParaRPr lang="en-US" altLang="zh-CN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 and Amy were in London.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Where </a:t>
            </a: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dad?</a:t>
            </a:r>
            <a:endParaRPr lang="en-US" altLang="zh-CN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was in Hong Kong.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Where </a:t>
            </a: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Sam?</a:t>
            </a:r>
            <a:endParaRPr lang="en-US" altLang="zh-CN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 was in Beijing. 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was with </a:t>
            </a:r>
            <a:r>
              <a:rPr lang="en-US" altLang="zh-CN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n-US" altLang="zh-CN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Daming’s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flat yesterday.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7219" y="1089660"/>
            <a:ext cx="5289233" cy="35042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22281" y="2336006"/>
            <a:ext cx="998220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flat </a:t>
            </a:r>
            <a:endParaRPr lang="en-US" altLang="zh-CN" sz="4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0390" y="1753553"/>
            <a:ext cx="1727597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14413" y="4234339"/>
            <a:ext cx="867966" cy="8643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201579" y="780574"/>
            <a:ext cx="965359" cy="887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66937" y="780574"/>
            <a:ext cx="919163" cy="9072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19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552099" y="2906078"/>
            <a:ext cx="685800" cy="1248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867877" y="2751773"/>
            <a:ext cx="169783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London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5782152" y="1096566"/>
            <a:ext cx="2645569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Hong Kong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5714524" y="4154329"/>
            <a:ext cx="2268141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Beijing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2" name="图片 820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8099" y="4154329"/>
            <a:ext cx="1009650" cy="9179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3" name="直接连接符 8202"/>
          <p:cNvSpPr/>
          <p:nvPr/>
        </p:nvSpPr>
        <p:spPr>
          <a:xfrm>
            <a:off x="3444240" y="1191577"/>
            <a:ext cx="1981200" cy="1966913"/>
          </a:xfrm>
          <a:prstGeom prst="line">
            <a:avLst/>
          </a:prstGeom>
          <a:ln w="635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4" name="直接连接符 8203"/>
          <p:cNvSpPr/>
          <p:nvPr/>
        </p:nvSpPr>
        <p:spPr>
          <a:xfrm flipV="1">
            <a:off x="2568417" y="1451611"/>
            <a:ext cx="2928461" cy="2156936"/>
          </a:xfrm>
          <a:prstGeom prst="line">
            <a:avLst/>
          </a:prstGeom>
          <a:ln w="635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5" name="直接连接符 8204"/>
          <p:cNvSpPr/>
          <p:nvPr/>
        </p:nvSpPr>
        <p:spPr>
          <a:xfrm>
            <a:off x="3246596" y="4665821"/>
            <a:ext cx="2376488" cy="1191"/>
          </a:xfrm>
          <a:prstGeom prst="line">
            <a:avLst/>
          </a:prstGeom>
          <a:ln w="635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542 0.027500 L 0.314931 -0.196111 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96e58162-e796-4295-924e-27f30443444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全屏显示(16:9)</PresentationFormat>
  <Paragraphs>119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413</cp:revision>
  <dcterms:created xsi:type="dcterms:W3CDTF">2013-07-01T03:05:00Z</dcterms:created>
  <dcterms:modified xsi:type="dcterms:W3CDTF">2023-02-15T04:55:35Z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00ED43CE831147DB92A3BC5374FBD23C</vt:lpwstr>
  </property>
</Properties>
</file>