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8" r:id="rId3"/>
    <p:sldId id="334" r:id="rId5"/>
    <p:sldId id="357" r:id="rId6"/>
    <p:sldId id="359" r:id="rId7"/>
    <p:sldId id="358" r:id="rId8"/>
    <p:sldId id="363" r:id="rId9"/>
    <p:sldId id="381" r:id="rId10"/>
    <p:sldId id="330" r:id="rId11"/>
    <p:sldId id="362" r:id="rId12"/>
    <p:sldId id="342" r:id="rId13"/>
    <p:sldId id="380" r:id="rId14"/>
    <p:sldId id="361" r:id="rId15"/>
    <p:sldId id="364" r:id="rId16"/>
    <p:sldId id="365" r:id="rId17"/>
    <p:sldId id="360" r:id="rId18"/>
    <p:sldId id="382" r:id="rId19"/>
    <p:sldId id="369" r:id="rId20"/>
    <p:sldId id="336" r:id="rId21"/>
    <p:sldId id="366" r:id="rId22"/>
    <p:sldId id="367" r:id="rId23"/>
    <p:sldId id="335" r:id="rId24"/>
    <p:sldId id="355" r:id="rId25"/>
    <p:sldId id="26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59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emf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5.jpeg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jpe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189309" y="1258050"/>
            <a:ext cx="5906691" cy="1686585"/>
            <a:chOff x="-790650" y="1795956"/>
            <a:chExt cx="7875497" cy="2245677"/>
          </a:xfrm>
        </p:grpSpPr>
        <p:sp>
          <p:nvSpPr>
            <p:cNvPr id="2" name="矩形 24"/>
            <p:cNvSpPr/>
            <p:nvPr/>
          </p:nvSpPr>
          <p:spPr>
            <a:xfrm>
              <a:off x="1770222" y="1795956"/>
              <a:ext cx="2753751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10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790650" y="2443402"/>
              <a:ext cx="7875497" cy="1598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Were you on the second floor?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8382" y="1152525"/>
            <a:ext cx="3035618" cy="404067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0498" y="1358265"/>
            <a:ext cx="4285774" cy="332136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56272" y="2257901"/>
            <a:ext cx="4548664" cy="7610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00355" indent="-300355">
              <a:lnSpc>
                <a:spcPct val="150000"/>
              </a:lnSpc>
            </a:pPr>
            <a:r>
              <a:rPr lang="en-US" sz="3000" b="1" dirty="0">
                <a:latin typeface="Times New Roman" panose="02020603050405020304" pitchFamily="18" charset="0"/>
              </a:rPr>
              <a:t>Our friends were in </a:t>
            </a:r>
            <a:r>
              <a:rPr lang="en-US" sz="3000" b="1" dirty="0">
                <a:latin typeface="Times New Roman" panose="02020603050405020304" pitchFamily="18" charset="0"/>
              </a:rPr>
              <a:t>a </a:t>
            </a:r>
            <a:r>
              <a:rPr lang="en-US" altLang="zh-CN" sz="3000" b="1" dirty="0">
                <a:latin typeface="Times New Roman" panose="02020603050405020304" pitchFamily="18" charset="0"/>
              </a:rPr>
              <a:t>shop.</a:t>
            </a:r>
            <a:endParaRPr lang="en-US" altLang="en-US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171224" y="1410176"/>
            <a:ext cx="4801553" cy="214598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500" b="1" dirty="0">
                <a:latin typeface="Times New Roman" panose="02020603050405020304" pitchFamily="18" charset="0"/>
              </a:rPr>
              <a:t>Listen and </a:t>
            </a:r>
            <a:r>
              <a:rPr lang="en-US" sz="4500" b="1" dirty="0">
                <a:latin typeface="Times New Roman" panose="02020603050405020304" pitchFamily="18" charset="0"/>
              </a:rPr>
              <a:t>think</a:t>
            </a:r>
            <a:endParaRPr lang="en-US" sz="45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What happened?</a:t>
            </a:r>
            <a:endParaRPr lang="en-US" altLang="en-US" sz="45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23553" descr="自动扶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" y="636746"/>
            <a:ext cx="8197215" cy="4429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555" name="组合 23554"/>
          <p:cNvGrpSpPr/>
          <p:nvPr/>
        </p:nvGrpSpPr>
        <p:grpSpPr>
          <a:xfrm>
            <a:off x="-1554956" y="802958"/>
            <a:ext cx="1906905" cy="4096226"/>
            <a:chOff x="0" y="0"/>
            <a:chExt cx="1968" cy="3816"/>
          </a:xfrm>
        </p:grpSpPr>
        <p:grpSp>
          <p:nvGrpSpPr>
            <p:cNvPr id="23556" name="组合 23555"/>
            <p:cNvGrpSpPr/>
            <p:nvPr/>
          </p:nvGrpSpPr>
          <p:grpSpPr>
            <a:xfrm>
              <a:off x="576" y="480"/>
              <a:ext cx="672" cy="1872"/>
              <a:chOff x="0" y="0"/>
              <a:chExt cx="672" cy="1872"/>
            </a:xfrm>
          </p:grpSpPr>
          <p:sp>
            <p:nvSpPr>
              <p:cNvPr id="23557" name="椭圆 23556"/>
              <p:cNvSpPr/>
              <p:nvPr/>
            </p:nvSpPr>
            <p:spPr>
              <a:xfrm>
                <a:off x="0" y="768"/>
                <a:ext cx="672" cy="1104"/>
              </a:xfrm>
              <a:prstGeom prst="ellipse">
                <a:avLst/>
              </a:prstGeom>
              <a:solidFill>
                <a:schemeClr val="bg1"/>
              </a:solidFill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kx="2003315" algn="bl" rotWithShape="0">
                  <a:srgbClr val="C0C0C0">
                    <a:alpha val="78999"/>
                  </a:srgb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8" name="椭圆 23557"/>
              <p:cNvSpPr/>
              <p:nvPr/>
            </p:nvSpPr>
            <p:spPr>
              <a:xfrm>
                <a:off x="336" y="0"/>
                <a:ext cx="144" cy="288"/>
              </a:xfrm>
              <a:prstGeom prst="ellipse">
                <a:avLst/>
              </a:prstGeom>
              <a:solidFill>
                <a:schemeClr val="bg1"/>
              </a:solidFill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kx="2003315" algn="bl" rotWithShape="0">
                  <a:srgbClr val="C0C0C0">
                    <a:alpha val="78999"/>
                  </a:srgb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59" name="椭圆 23558"/>
              <p:cNvSpPr/>
              <p:nvPr/>
            </p:nvSpPr>
            <p:spPr>
              <a:xfrm>
                <a:off x="96" y="0"/>
                <a:ext cx="144" cy="192"/>
              </a:xfrm>
              <a:prstGeom prst="ellipse">
                <a:avLst/>
              </a:prstGeom>
              <a:solidFill>
                <a:schemeClr val="bg1"/>
              </a:solidFill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effectLst>
                <a:outerShdw dist="35921" dir="2699999" sy="50000" kx="2003315" algn="bl" rotWithShape="0">
                  <a:srgbClr val="C0C0C0">
                    <a:alpha val="78999"/>
                  </a:srgbClr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23560" name="图片 23559" descr="Daming's mum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0"/>
              <a:ext cx="1968" cy="381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61" name="文本框 23560"/>
          <p:cNvSpPr txBox="1"/>
          <p:nvPr/>
        </p:nvSpPr>
        <p:spPr>
          <a:xfrm>
            <a:off x="4792980" y="1143476"/>
            <a:ext cx="3829050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is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worried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62" name="文本框 23561"/>
          <p:cNvSpPr txBox="1"/>
          <p:nvPr/>
        </p:nvSpPr>
        <p:spPr>
          <a:xfrm>
            <a:off x="4735830" y="1908811"/>
            <a:ext cx="3886200" cy="530066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She can’t find </a:t>
            </a:r>
            <a:r>
              <a:rPr lang="en-US" altLang="zh-CN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4 0.00277 L 0.50833 0.002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/>
      <p:bldP spid="2356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30721" descr="对话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18298" y="660083"/>
            <a:ext cx="5907405" cy="4430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4912839" y="631489"/>
            <a:ext cx="297180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floor</a:t>
            </a:r>
            <a:endParaRPr lang="en-US" altLang="zh-CN" sz="33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5" name="圆角矩形标注 30724"/>
          <p:cNvSpPr/>
          <p:nvPr/>
        </p:nvSpPr>
        <p:spPr>
          <a:xfrm>
            <a:off x="1787843" y="1059656"/>
            <a:ext cx="3200400" cy="628650"/>
          </a:xfrm>
          <a:prstGeom prst="wedgeRoundRectCallout">
            <a:avLst>
              <a:gd name="adj1" fmla="val -819"/>
              <a:gd name="adj2" fmla="val 110037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99FF66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</a:t>
            </a:r>
            <a:r>
              <a:rPr lang="en-US" altLang="zh-CN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there?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8" name="圆角矩形标注 30727"/>
          <p:cNvSpPr/>
          <p:nvPr/>
        </p:nvSpPr>
        <p:spPr>
          <a:xfrm>
            <a:off x="5834063" y="4187667"/>
            <a:ext cx="2230279" cy="605314"/>
          </a:xfrm>
          <a:prstGeom prst="wedgeRoundRectCallout">
            <a:avLst>
              <a:gd name="adj1" fmla="val -38069"/>
              <a:gd name="adj2" fmla="val 70000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99FF66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en-US" altLang="zh-CN" sz="2700" b="1">
                <a:latin typeface="Times New Roman" panose="02020603050405020304" pitchFamily="18" charset="0"/>
                <a:cs typeface="Times New Roman" panose="02020603050405020304" pitchFamily="18" charset="0"/>
              </a:rPr>
              <a:t>No, he wasn’t.</a:t>
            </a:r>
            <a:endParaRPr lang="en-US" altLang="zh-CN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4" name="图片 33793" descr="Point_0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129" y="533401"/>
            <a:ext cx="6078379" cy="45591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3794"/>
          <p:cNvSpPr txBox="1"/>
          <p:nvPr/>
        </p:nvSpPr>
        <p:spPr>
          <a:xfrm>
            <a:off x="4688444" y="545068"/>
            <a:ext cx="380666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floor</a:t>
            </a:r>
            <a:endParaRPr lang="en-US" altLang="zh-CN" sz="33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7" name="圆角矩形标注 33796"/>
          <p:cNvSpPr/>
          <p:nvPr/>
        </p:nvSpPr>
        <p:spPr>
          <a:xfrm>
            <a:off x="1792129" y="533400"/>
            <a:ext cx="2599373" cy="936784"/>
          </a:xfrm>
          <a:prstGeom prst="wedgeRoundRectCallout">
            <a:avLst>
              <a:gd name="adj1" fmla="val 41981"/>
              <a:gd name="adj2" fmla="val 76685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99FF66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Were you on the second floor?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00" name="圆角矩形标注 33799"/>
          <p:cNvSpPr/>
          <p:nvPr/>
        </p:nvSpPr>
        <p:spPr>
          <a:xfrm>
            <a:off x="4005739" y="1919288"/>
            <a:ext cx="2266950" cy="446246"/>
          </a:xfrm>
          <a:prstGeom prst="wedgeRoundRectCallout">
            <a:avLst>
              <a:gd name="adj1" fmla="val 51616"/>
              <a:gd name="adj2" fmla="val 132917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99FF66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Yes, we were.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03" name="圆角矩形标注 33802"/>
          <p:cNvSpPr/>
          <p:nvPr/>
        </p:nvSpPr>
        <p:spPr>
          <a:xfrm>
            <a:off x="1928813" y="2965133"/>
            <a:ext cx="2076926" cy="760571"/>
          </a:xfrm>
          <a:prstGeom prst="wedgeRoundRectCallout">
            <a:avLst>
              <a:gd name="adj1" fmla="val 49134"/>
              <a:gd name="adj2" fmla="val 71944"/>
              <a:gd name="adj3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99FF66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l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And Daming was there.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29697" descr="3PWI]X3R)CM4$E7@J6(G5D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368165" y="1694498"/>
            <a:ext cx="4321969" cy="327231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1296829" y="787718"/>
            <a:ext cx="5641224" cy="5309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Daming </a:t>
            </a:r>
            <a:r>
              <a:rPr lang="en-US" altLang="zh-CN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</a:t>
            </a:r>
            <a:r>
              <a:rPr lang="en-US" altLang="zh-CN" sz="3000" b="1" u="sng" dirty="0">
                <a:solidFill>
                  <a:srgbClr val="CC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floor?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00" name="矩形 29699"/>
          <p:cNvSpPr/>
          <p:nvPr/>
        </p:nvSpPr>
        <p:spPr>
          <a:xfrm>
            <a:off x="1435894" y="1489711"/>
            <a:ext cx="2063115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he was.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20867" y="1992225"/>
            <a:ext cx="7274243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49860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sz="2700" b="1" dirty="0">
                <a:latin typeface="Times New Roman" panose="02020603050405020304" pitchFamily="18" charset="0"/>
              </a:rPr>
              <a:t> he there?</a:t>
            </a:r>
            <a:endParaRPr lang="en-US" sz="2700" b="1" dirty="0">
              <a:latin typeface="Times New Roman" panose="02020603050405020304" pitchFamily="18" charset="0"/>
            </a:endParaRPr>
          </a:p>
          <a:p>
            <a:pPr indent="149860">
              <a:lnSpc>
                <a:spcPct val="150000"/>
              </a:lnSpc>
            </a:pPr>
            <a:r>
              <a:rPr lang="en-US" sz="2700" b="1" dirty="0">
                <a:latin typeface="Times New Roman" panose="02020603050405020304" pitchFamily="18" charset="0"/>
              </a:rPr>
              <a:t>Yes, he 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sz="2700" b="1" dirty="0">
                <a:latin typeface="Times New Roman" panose="02020603050405020304" pitchFamily="18" charset="0"/>
              </a:rPr>
              <a:t>. </a:t>
            </a:r>
            <a:r>
              <a:rPr lang="en-US" sz="2700" b="1" dirty="0">
                <a:latin typeface="Times New Roman" panose="02020603050405020304" pitchFamily="18" charset="0"/>
                <a:sym typeface="+mn-ea"/>
              </a:rPr>
              <a:t>/ No</a:t>
            </a:r>
            <a:r>
              <a:rPr lang="en-US" sz="2700" b="1" dirty="0">
                <a:latin typeface="Times New Roman" panose="02020603050405020304" pitchFamily="18" charset="0"/>
                <a:sym typeface="+mn-ea"/>
              </a:rPr>
              <a:t>, he 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wasn’t</a:t>
            </a:r>
            <a:r>
              <a:rPr lang="en-US" sz="2700" b="1" dirty="0">
                <a:latin typeface="Times New Roman" panose="02020603050405020304" pitchFamily="18" charset="0"/>
                <a:sym typeface="+mn-ea"/>
              </a:rPr>
              <a:t>. </a:t>
            </a:r>
            <a:endParaRPr lang="en-US" sz="2700" b="1" dirty="0">
              <a:latin typeface="Times New Roman" panose="02020603050405020304" pitchFamily="18" charset="0"/>
              <a:sym typeface="+mn-ea"/>
            </a:endParaRPr>
          </a:p>
          <a:p>
            <a:pPr indent="149860">
              <a:lnSpc>
                <a:spcPct val="150000"/>
              </a:lnSpc>
            </a:pP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lang="en-US" sz="2700" b="1" dirty="0">
                <a:latin typeface="Times New Roman" panose="02020603050405020304" pitchFamily="18" charset="0"/>
              </a:rPr>
              <a:t> you on the second floor?</a:t>
            </a:r>
            <a:endParaRPr lang="en-US" sz="2700" b="1" dirty="0">
              <a:latin typeface="Times New Roman" panose="02020603050405020304" pitchFamily="18" charset="0"/>
            </a:endParaRPr>
          </a:p>
          <a:p>
            <a:pPr indent="149860">
              <a:lnSpc>
                <a:spcPct val="150000"/>
              </a:lnSpc>
            </a:pPr>
            <a:r>
              <a:rPr lang="en-US" sz="2700" b="1" dirty="0">
                <a:latin typeface="Times New Roman" panose="02020603050405020304" pitchFamily="18" charset="0"/>
              </a:rPr>
              <a:t>Yes, we 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lang="en-US" sz="2700" b="1" dirty="0">
                <a:latin typeface="Times New Roman" panose="02020603050405020304" pitchFamily="18" charset="0"/>
              </a:rPr>
              <a:t>. / No, we </a:t>
            </a:r>
            <a:r>
              <a:rPr 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weren’t</a:t>
            </a:r>
            <a:r>
              <a:rPr lang="en-US" sz="2700" b="1" dirty="0">
                <a:latin typeface="Times New Roman" panose="02020603050405020304" pitchFamily="18" charset="0"/>
              </a:rPr>
              <a:t>.</a:t>
            </a:r>
            <a:endParaRPr lang="zh-CN" altLang="en-US" sz="2700" b="1" dirty="0"/>
          </a:p>
        </p:txBody>
      </p:sp>
      <p:sp>
        <p:nvSpPr>
          <p:cNvPr id="2" name="矩形 1"/>
          <p:cNvSpPr/>
          <p:nvPr/>
        </p:nvSpPr>
        <p:spPr>
          <a:xfrm>
            <a:off x="2036928" y="903211"/>
            <a:ext cx="4370696" cy="7001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altLang="zh-CN" sz="4100" b="1" dirty="0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4100" b="1" dirty="0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ork </a:t>
            </a:r>
            <a:r>
              <a:rPr lang="en-US" altLang="zh-CN" sz="4100" b="1" dirty="0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 groups</a:t>
            </a:r>
            <a:endParaRPr lang="en-US" altLang="zh-CN" sz="4100" b="1" dirty="0"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39937"/>
          <p:cNvSpPr txBox="1"/>
          <p:nvPr/>
        </p:nvSpPr>
        <p:spPr>
          <a:xfrm>
            <a:off x="622804" y="1506977"/>
            <a:ext cx="8110061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257175" indent="-257175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Sam and Mr. Smart were on the (first / second) floor 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(was / wasn’t) on the first floor.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on the (first / second )floor 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Smart and Amy were on the (first / second )floor 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The CD is for (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Daming’s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)mother.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矩形 39938"/>
          <p:cNvSpPr/>
          <p:nvPr/>
        </p:nvSpPr>
        <p:spPr>
          <a:xfrm>
            <a:off x="3017864" y="852964"/>
            <a:ext cx="2571750" cy="4000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7500" lnSpcReduction="10000"/>
          </a:bodyPr>
          <a:lstStyle/>
          <a:p>
            <a:pPr algn="ctr"/>
            <a:r>
              <a:rPr lang="en-US" altLang="zh-CN" sz="2700" b="1" dirty="0">
                <a:ln w="1270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CC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华文新魏" charset="0"/>
                <a:cs typeface="Times New Roman" panose="02020603050405020304" pitchFamily="18" charset="0"/>
              </a:rPr>
              <a:t>Retell the text</a:t>
            </a:r>
            <a:r>
              <a:rPr lang="zh-CN" altLang="en-US" sz="2700" b="1" dirty="0">
                <a:ln w="12700" cap="flat" cmpd="sng">
                  <a:solidFill>
                    <a:srgbClr val="8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CC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华文新魏" charset="0"/>
                <a:cs typeface="Times New Roman" panose="02020603050405020304" pitchFamily="18" charset="0"/>
              </a:rPr>
              <a:t> </a:t>
            </a:r>
            <a:endParaRPr lang="en-US" altLang="zh-CN" sz="2700" b="1" dirty="0">
              <a:ln w="12700" cap="flat" cmpd="sng">
                <a:solidFill>
                  <a:srgbClr val="8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CC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ea typeface="华文新魏" charset="0"/>
              <a:cs typeface="Times New Roman" panose="02020603050405020304" pitchFamily="18" charset="0"/>
            </a:endParaRPr>
          </a:p>
        </p:txBody>
      </p:sp>
      <p:sp>
        <p:nvSpPr>
          <p:cNvPr id="39940" name="椭圆 39939"/>
          <p:cNvSpPr/>
          <p:nvPr/>
        </p:nvSpPr>
        <p:spPr>
          <a:xfrm>
            <a:off x="5256716" y="1506977"/>
            <a:ext cx="685800" cy="514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41" name="椭圆 39940"/>
          <p:cNvSpPr/>
          <p:nvPr/>
        </p:nvSpPr>
        <p:spPr>
          <a:xfrm>
            <a:off x="2784025" y="2252784"/>
            <a:ext cx="1143000" cy="514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42" name="椭圆 39941"/>
          <p:cNvSpPr/>
          <p:nvPr/>
        </p:nvSpPr>
        <p:spPr>
          <a:xfrm>
            <a:off x="4303739" y="2945728"/>
            <a:ext cx="1257300" cy="514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43" name="椭圆 39942"/>
          <p:cNvSpPr/>
          <p:nvPr/>
        </p:nvSpPr>
        <p:spPr>
          <a:xfrm>
            <a:off x="4199917" y="4384955"/>
            <a:ext cx="1200150" cy="514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944" name="椭圆 39943"/>
          <p:cNvSpPr/>
          <p:nvPr/>
        </p:nvSpPr>
        <p:spPr>
          <a:xfrm>
            <a:off x="5942516" y="3672009"/>
            <a:ext cx="1107281" cy="514350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3171" y="2122170"/>
            <a:ext cx="4060508" cy="117633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n-US" altLang="zh-CN" sz="7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Practice</a:t>
            </a:r>
            <a:endParaRPr lang="en-US" altLang="zh-CN" sz="7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00589" y="964407"/>
            <a:ext cx="7301389" cy="22626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1487" y="3348990"/>
            <a:ext cx="8022908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dog was on the first floor. The cat is on the second floor.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487" y="4044315"/>
            <a:ext cx="7887653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The dog was on the second floor. The cat is on the first floor.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>
            <a:grpSpLocks noChangeAspect="1"/>
          </p:cNvGrpSpPr>
          <p:nvPr/>
        </p:nvGrpSpPr>
        <p:grpSpPr>
          <a:xfrm>
            <a:off x="1804511" y="2057400"/>
            <a:ext cx="5955465" cy="3013234"/>
            <a:chOff x="0" y="0"/>
            <a:chExt cx="5760" cy="4320"/>
          </a:xfrm>
        </p:grpSpPr>
        <p:pic>
          <p:nvPicPr>
            <p:cNvPr id="5123" name="图片 5122" descr="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4" name="图片 5123" descr="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864" y="0"/>
              <a:ext cx="4320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8131" name="图片 48130" descr="u=960042943,1637798139&amp;fm=21&amp;gp=0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1521" y="3175635"/>
            <a:ext cx="3640455" cy="18949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04511" y="984170"/>
            <a:ext cx="5782628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to 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shopping mall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 descr="u=421573630,2010924684&amp;fm=52&amp;gp=0[1]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12824" y="756881"/>
            <a:ext cx="1518766" cy="10872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4" descr="u=2010834798,1800910812&amp;fm=52&amp;gp=0[1]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608070" y="664615"/>
            <a:ext cx="1558529" cy="114370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Picture 5" descr="u=3145060898,3694136823&amp;fm=0&amp;gp=0[1]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956108" y="650737"/>
            <a:ext cx="967243" cy="1109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Picture 6" descr="u=3658274926,4196843444&amp;fm=52&amp;gp=0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728" y="2808208"/>
            <a:ext cx="1784509" cy="15649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Picture 7" descr="u=4037126102,694064993&amp;fm=52&amp;gp=0[1]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358904" y="2872816"/>
            <a:ext cx="2240756" cy="14347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8" name="Oval 8"/>
          <p:cNvSpPr/>
          <p:nvPr/>
        </p:nvSpPr>
        <p:spPr>
          <a:xfrm>
            <a:off x="3716417" y="2672158"/>
            <a:ext cx="194847" cy="486891"/>
          </a:xfrm>
          <a:prstGeom prst="ellipse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30729" name="Oval 9"/>
          <p:cNvSpPr/>
          <p:nvPr/>
        </p:nvSpPr>
        <p:spPr>
          <a:xfrm>
            <a:off x="3608070" y="2753119"/>
            <a:ext cx="194847" cy="486891"/>
          </a:xfrm>
          <a:prstGeom prst="ellipse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28682" name="Text Box 10"/>
          <p:cNvSpPr txBox="1"/>
          <p:nvPr/>
        </p:nvSpPr>
        <p:spPr>
          <a:xfrm>
            <a:off x="513279" y="1966794"/>
            <a:ext cx="2593181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hospital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3" name="Text Box 11"/>
          <p:cNvSpPr txBox="1"/>
          <p:nvPr/>
        </p:nvSpPr>
        <p:spPr>
          <a:xfrm>
            <a:off x="3716417" y="1937690"/>
            <a:ext cx="2214563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school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4" name="Text Box 12"/>
          <p:cNvSpPr txBox="1"/>
          <p:nvPr/>
        </p:nvSpPr>
        <p:spPr>
          <a:xfrm>
            <a:off x="6023372" y="1903171"/>
            <a:ext cx="294322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police station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5" name="Text Box 13"/>
          <p:cNvSpPr txBox="1"/>
          <p:nvPr/>
        </p:nvSpPr>
        <p:spPr>
          <a:xfrm>
            <a:off x="622803" y="4448781"/>
            <a:ext cx="1863329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park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86" name="Text Box 14"/>
          <p:cNvSpPr txBox="1"/>
          <p:nvPr/>
        </p:nvSpPr>
        <p:spPr>
          <a:xfrm>
            <a:off x="6143338" y="4461881"/>
            <a:ext cx="2917031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supermarket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5" name="Oval 15"/>
          <p:cNvSpPr/>
          <p:nvPr/>
        </p:nvSpPr>
        <p:spPr>
          <a:xfrm>
            <a:off x="3284221" y="3212106"/>
            <a:ext cx="194847" cy="486891"/>
          </a:xfrm>
          <a:prstGeom prst="ellipse">
            <a:avLst/>
          </a:prstGeom>
          <a:noFill/>
          <a:ln w="9525">
            <a:noFill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en-US" dirty="0">
              <a:latin typeface="Comic Sans MS" panose="030F0702030302020204" pitchFamily="66" charset="0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2503171" y="3045200"/>
            <a:ext cx="3726656" cy="784622"/>
            <a:chOff x="-31" y="79"/>
            <a:chExt cx="3130" cy="659"/>
          </a:xfrm>
        </p:grpSpPr>
        <p:sp>
          <p:nvSpPr>
            <p:cNvPr id="30738" name="Text Box 17"/>
            <p:cNvSpPr txBox="1"/>
            <p:nvPr/>
          </p:nvSpPr>
          <p:spPr>
            <a:xfrm>
              <a:off x="98" y="79"/>
              <a:ext cx="2933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45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Were you …?</a:t>
              </a:r>
              <a:endParaRPr lang="en-US" altLang="zh-CN" sz="4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739" name="Oval 18"/>
            <p:cNvSpPr/>
            <p:nvPr/>
          </p:nvSpPr>
          <p:spPr>
            <a:xfrm>
              <a:off x="-31" y="180"/>
              <a:ext cx="3130" cy="436"/>
            </a:xfrm>
            <a:prstGeom prst="ellipse">
              <a:avLst/>
            </a:prstGeom>
            <a:noFill/>
            <a:ln w="57150" cap="flat" cmpd="sng">
              <a:solidFill>
                <a:srgbClr val="00FF00"/>
              </a:solidFill>
              <a:prstDash val="dashDot"/>
              <a:headEnd type="none" w="med" len="med"/>
              <a:tailEnd type="none" w="med" len="med"/>
            </a:ln>
          </p:spPr>
          <p:txBody>
            <a:bodyPr anchor="ctr">
              <a:spAutoFit/>
            </a:bodyPr>
            <a:lstStyle/>
            <a:p>
              <a:endParaRPr lang="zh-CN" altLang="en-US" dirty="0">
                <a:solidFill>
                  <a:srgbClr val="00FF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30737" name="Oval 19"/>
          <p:cNvSpPr/>
          <p:nvPr/>
        </p:nvSpPr>
        <p:spPr>
          <a:xfrm>
            <a:off x="3069193" y="3212106"/>
            <a:ext cx="3509963" cy="486891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endParaRPr lang="zh-CN" altLang="en-US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28683" grpId="0"/>
      <p:bldP spid="28684" grpId="0"/>
      <p:bldP spid="28685" grpId="0"/>
      <p:bldP spid="286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99310" y="986791"/>
            <a:ext cx="494538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was, </a:t>
            </a:r>
            <a:r>
              <a:rPr 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were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引导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的一般疑问句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2146" y="1631632"/>
            <a:ext cx="5852160" cy="311562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149860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</a:rPr>
              <a:t>Was he </a:t>
            </a:r>
            <a:r>
              <a:rPr lang="en-US" sz="3300" dirty="0">
                <a:latin typeface="Times New Roman" panose="02020603050405020304" pitchFamily="18" charset="0"/>
              </a:rPr>
              <a:t>there?</a:t>
            </a:r>
            <a:endParaRPr lang="en-US" sz="3300" dirty="0">
              <a:latin typeface="Times New Roman" panose="02020603050405020304" pitchFamily="18" charset="0"/>
            </a:endParaRPr>
          </a:p>
          <a:p>
            <a:pPr indent="149860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</a:rPr>
              <a:t>Yes</a:t>
            </a:r>
            <a:r>
              <a:rPr lang="en-US" sz="3300" dirty="0">
                <a:latin typeface="Times New Roman" panose="02020603050405020304" pitchFamily="18" charset="0"/>
              </a:rPr>
              <a:t>, he was.</a:t>
            </a:r>
            <a:r>
              <a:rPr lang="en-US" sz="3300" dirty="0">
                <a:latin typeface="Times New Roman" panose="02020603050405020304" pitchFamily="18" charset="0"/>
                <a:sym typeface="+mn-ea"/>
              </a:rPr>
              <a:t>/ No, he wasn’t. </a:t>
            </a:r>
            <a:endParaRPr lang="en-US" sz="3300" dirty="0">
              <a:latin typeface="Times New Roman" panose="02020603050405020304" pitchFamily="18" charset="0"/>
            </a:endParaRPr>
          </a:p>
          <a:p>
            <a:pPr indent="149860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</a:rPr>
              <a:t>Were you on the second floor?</a:t>
            </a:r>
            <a:endParaRPr lang="en-US" sz="3300" dirty="0">
              <a:latin typeface="Times New Roman" panose="02020603050405020304" pitchFamily="18" charset="0"/>
            </a:endParaRPr>
          </a:p>
          <a:p>
            <a:pPr indent="149860">
              <a:lnSpc>
                <a:spcPct val="150000"/>
              </a:lnSpc>
            </a:pPr>
            <a:r>
              <a:rPr lang="en-US" sz="3300" dirty="0">
                <a:latin typeface="Times New Roman" panose="02020603050405020304" pitchFamily="18" charset="0"/>
              </a:rPr>
              <a:t>Yes, we were. / No, we weren’t.</a:t>
            </a:r>
            <a:endParaRPr lang="zh-CN" altLang="en-US" sz="33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14801" y="1326832"/>
            <a:ext cx="8582978" cy="21467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. Listen </a:t>
            </a: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and repeat the text for 5 times.</a:t>
            </a:r>
            <a:endParaRPr lang="en-US" sz="33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. Write </a:t>
            </a:r>
            <a:r>
              <a:rPr lang="en-US" sz="3300" dirty="0">
                <a:solidFill>
                  <a:srgbClr val="000000"/>
                </a:solidFill>
                <a:latin typeface="Times New Roman" panose="02020603050405020304" pitchFamily="18" charset="0"/>
              </a:rPr>
              <a:t>the new words and sentences for 2 lines.</a:t>
            </a:r>
            <a:endParaRPr lang="zh-CN" altLang="en-US" sz="33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矩形 5124"/>
          <p:cNvSpPr/>
          <p:nvPr/>
        </p:nvSpPr>
        <p:spPr>
          <a:xfrm>
            <a:off x="6976586" y="749141"/>
            <a:ext cx="1399223" cy="62484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FF"/>
                    </a:gs>
                    <a:gs pos="100000">
                      <a:srgbClr val="FF33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shop</a:t>
            </a:r>
            <a:endParaRPr lang="zh-CN" altLang="en-US" sz="2700" b="1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FFFFFF"/>
                  </a:gs>
                  <a:gs pos="100000">
                    <a:srgbClr val="FF3300"/>
                  </a:gs>
                </a:gsLst>
                <a:path path="shape">
                  <a:fillToRect l="50000" t="50000" r="50000" b="50000"/>
                </a:path>
                <a:tileRect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85185" y="3259931"/>
            <a:ext cx="3771900" cy="1257300"/>
            <a:chOff x="0" y="0"/>
            <a:chExt cx="3168" cy="1056"/>
          </a:xfrm>
        </p:grpSpPr>
        <p:sp>
          <p:nvSpPr>
            <p:cNvPr id="4" name="AutoShape 4"/>
            <p:cNvSpPr/>
            <p:nvPr/>
          </p:nvSpPr>
          <p:spPr>
            <a:xfrm>
              <a:off x="218" y="27"/>
              <a:ext cx="2950" cy="732"/>
            </a:xfrm>
            <a:prstGeom prst="roundRect">
              <a:avLst>
                <a:gd name="adj" fmla="val 17509"/>
              </a:avLst>
            </a:prstGeom>
            <a:solidFill>
              <a:srgbClr val="FF66FF"/>
            </a:solidFill>
            <a:ln w="9525">
              <a:noFill/>
            </a:ln>
          </p:spPr>
          <p:txBody>
            <a:bodyPr wrap="none" anchor="ctr"/>
            <a:lstStyle/>
            <a:p>
              <a:pPr algn="l"/>
              <a:endParaRPr>
                <a:latin typeface="Arial" panose="020B0604020202020204" pitchFamily="34" charset="0"/>
              </a:endParaRPr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220" y="51"/>
              <a:ext cx="2948" cy="676"/>
              <a:chOff x="0" y="0"/>
              <a:chExt cx="3988" cy="444"/>
            </a:xfrm>
          </p:grpSpPr>
          <p:sp>
            <p:nvSpPr>
              <p:cNvPr id="6" name="AutoShape 6"/>
              <p:cNvSpPr/>
              <p:nvPr/>
            </p:nvSpPr>
            <p:spPr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algn="l"/>
                <a:endParaRPr>
                  <a:latin typeface="Arial" panose="020B0604020202020204" pitchFamily="34" charset="0"/>
                </a:endParaRPr>
              </a:p>
            </p:txBody>
          </p:sp>
          <p:sp>
            <p:nvSpPr>
              <p:cNvPr id="7" name="AutoShape 7"/>
              <p:cNvSpPr/>
              <p:nvPr/>
            </p:nvSpPr>
            <p:spPr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algn="l"/>
                <a:endParaRPr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310" y="170"/>
              <a:ext cx="1706" cy="465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30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FOOD</a:t>
              </a:r>
              <a:endPara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0" y="0"/>
              <a:ext cx="845" cy="1056"/>
              <a:chOff x="0" y="0"/>
              <a:chExt cx="845" cy="1056"/>
            </a:xfrm>
          </p:grpSpPr>
          <p:pic>
            <p:nvPicPr>
              <p:cNvPr id="10" name="Picture 29" descr="1"/>
              <p:cNvPicPr>
                <a:picLocks noChangeAspect="1"/>
              </p:cNvPicPr>
              <p:nvPr/>
            </p:nvPicPr>
            <p:blipFill>
              <a:blip r:embed="rId3" cstate="email">
                <a:lum bright="-6000" contrast="24000"/>
              </a:blip>
              <a:srcRect/>
              <a:stretch>
                <a:fillRect/>
              </a:stretch>
            </p:blipFill>
            <p:spPr>
              <a:xfrm>
                <a:off x="0" y="0"/>
                <a:ext cx="845" cy="10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" y="192"/>
                <a:ext cx="300" cy="2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70000" lnSpcReduction="20000"/>
              </a:bodyPr>
              <a:lstStyle/>
              <a:p>
                <a:pPr algn="ctr"/>
                <a:r>
                  <a:rPr lang="zh-CN" altLang="en-US" sz="2700" b="1">
                    <a:ln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tx2"/>
                    </a:solidFill>
                    <a:latin typeface="宋体" panose="02010600030101010101" pitchFamily="2" charset="-122"/>
                  </a:rPr>
                  <a:t>1F</a:t>
                </a:r>
                <a:endParaRPr lang="zh-CN" altLang="en-US" sz="27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400901" y="1764506"/>
            <a:ext cx="3749279" cy="1257300"/>
            <a:chOff x="0" y="0"/>
            <a:chExt cx="3149" cy="1056"/>
          </a:xfrm>
        </p:grpSpPr>
        <p:sp>
          <p:nvSpPr>
            <p:cNvPr id="13" name="AutoShape 4"/>
            <p:cNvSpPr/>
            <p:nvPr/>
          </p:nvSpPr>
          <p:spPr>
            <a:xfrm>
              <a:off x="199" y="26"/>
              <a:ext cx="2950" cy="696"/>
            </a:xfrm>
            <a:prstGeom prst="roundRect">
              <a:avLst>
                <a:gd name="adj" fmla="val 17509"/>
              </a:avLst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/>
            <a:lstStyle/>
            <a:p>
              <a:pPr algn="l"/>
              <a:endParaRPr>
                <a:latin typeface="Arial" panose="020B0604020202020204" pitchFamily="34" charset="0"/>
              </a:endParaRPr>
            </a:p>
          </p:txBody>
        </p:sp>
        <p:grpSp>
          <p:nvGrpSpPr>
            <p:cNvPr id="14" name="Group 5"/>
            <p:cNvGrpSpPr/>
            <p:nvPr/>
          </p:nvGrpSpPr>
          <p:grpSpPr>
            <a:xfrm>
              <a:off x="201" y="48"/>
              <a:ext cx="2948" cy="644"/>
              <a:chOff x="0" y="0"/>
              <a:chExt cx="3988" cy="444"/>
            </a:xfrm>
          </p:grpSpPr>
          <p:sp>
            <p:nvSpPr>
              <p:cNvPr id="15" name="AutoShape 6"/>
              <p:cNvSpPr/>
              <p:nvPr/>
            </p:nvSpPr>
            <p:spPr>
              <a:xfrm>
                <a:off x="0" y="329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rgbClr val="FFFFFF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algn="l"/>
                <a:endParaRPr>
                  <a:latin typeface="Arial" panose="020B0604020202020204" pitchFamily="34" charset="0"/>
                </a:endParaRPr>
              </a:p>
            </p:txBody>
          </p:sp>
          <p:sp>
            <p:nvSpPr>
              <p:cNvPr id="16" name="AutoShape 7"/>
              <p:cNvSpPr/>
              <p:nvPr/>
            </p:nvSpPr>
            <p:spPr>
              <a:xfrm>
                <a:off x="0" y="0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algn="l"/>
                <a:endParaRPr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17" name="Picture 29" descr="1"/>
            <p:cNvPicPr>
              <a:picLocks noChangeAspect="1"/>
            </p:cNvPicPr>
            <p:nvPr/>
          </p:nvPicPr>
          <p:blipFill>
            <a:blip r:embed="rId3" cstate="email">
              <a:lum bright="-6000" contrast="24000"/>
            </a:blip>
            <a:srcRect/>
            <a:stretch>
              <a:fillRect/>
            </a:stretch>
          </p:blipFill>
          <p:spPr>
            <a:xfrm>
              <a:off x="0" y="0"/>
              <a:ext cx="845" cy="10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矩形 17"/>
            <p:cNvSpPr/>
            <p:nvPr/>
          </p:nvSpPr>
          <p:spPr>
            <a:xfrm>
              <a:off x="413" y="240"/>
              <a:ext cx="300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70000" lnSpcReduction="20000"/>
            </a:bodyPr>
            <a:lstStyle/>
            <a:p>
              <a:pPr algn="ctr"/>
              <a:r>
                <a:rPr lang="zh-CN" altLang="en-US" sz="2700" b="1">
                  <a:ln w="952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tx2"/>
                  </a:solidFill>
                  <a:latin typeface="宋体" panose="02010600030101010101" pitchFamily="2" charset="-122"/>
                </a:rPr>
                <a:t>2F</a:t>
              </a:r>
              <a:endParaRPr lang="zh-CN" altLang="en-US" sz="27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56" y="162"/>
              <a:ext cx="1706" cy="465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30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CLOTHES</a:t>
              </a:r>
              <a:endPara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227589" y="624579"/>
            <a:ext cx="3257550" cy="623248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Mall signs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图片 21" descr="图片2 拷贝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97719" y="1139190"/>
            <a:ext cx="2587229" cy="37790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7169"/>
          <p:cNvSpPr txBox="1"/>
          <p:nvPr/>
        </p:nvSpPr>
        <p:spPr>
          <a:xfrm>
            <a:off x="2174558" y="659131"/>
            <a:ext cx="429339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We’re on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floor</a:t>
            </a:r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1652587" y="1314927"/>
            <a:ext cx="5336858" cy="3588544"/>
            <a:chOff x="0" y="0"/>
            <a:chExt cx="4704" cy="3312"/>
          </a:xfrm>
        </p:grpSpPr>
        <p:sp>
          <p:nvSpPr>
            <p:cNvPr id="7172" name="圆角矩形 7171" descr="QQ图片20140419123437"/>
            <p:cNvSpPr/>
            <p:nvPr/>
          </p:nvSpPr>
          <p:spPr>
            <a:xfrm>
              <a:off x="0" y="0"/>
              <a:ext cx="4704" cy="3312"/>
            </a:xfrm>
            <a:prstGeom prst="roundRect">
              <a:avLst>
                <a:gd name="adj" fmla="val 50000"/>
              </a:avLst>
            </a:prstGeom>
            <a:blipFill rotWithShape="1">
              <a:blip r:embed="rId3" cstate="email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73" name="组合 7172"/>
            <p:cNvGrpSpPr/>
            <p:nvPr/>
          </p:nvGrpSpPr>
          <p:grpSpPr>
            <a:xfrm>
              <a:off x="1920" y="2592"/>
              <a:ext cx="768" cy="720"/>
              <a:chOff x="0" y="0"/>
              <a:chExt cx="864" cy="768"/>
            </a:xfrm>
          </p:grpSpPr>
          <p:sp>
            <p:nvSpPr>
              <p:cNvPr id="7174" name="椭圆 7173"/>
              <p:cNvSpPr/>
              <p:nvPr/>
            </p:nvSpPr>
            <p:spPr>
              <a:xfrm>
                <a:off x="0" y="0"/>
                <a:ext cx="864" cy="768"/>
              </a:xfrm>
              <a:prstGeom prst="ellipse">
                <a:avLst/>
              </a:prstGeom>
              <a:gradFill rotWithShape="1">
                <a:gsLst>
                  <a:gs pos="0">
                    <a:srgbClr val="6600FF"/>
                  </a:gs>
                  <a:gs pos="100000">
                    <a:srgbClr val="CC99FF"/>
                  </a:gs>
                </a:gsLst>
                <a:path path="rect">
                  <a:fillToRect t="100000" r="100000"/>
                </a:path>
                <a:tileRect/>
              </a:gradFill>
              <a:ln w="9525">
                <a:noFill/>
              </a:ln>
              <a:effectLst>
                <a:prstShdw prst="shdw17" dist="17961" dir="2699999">
                  <a:srgbClr val="6600FF">
                    <a:gamma/>
                    <a:shade val="60000"/>
                    <a:invGamma/>
                  </a:srgb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175" name="Group 13"/>
              <p:cNvGrpSpPr/>
              <p:nvPr/>
            </p:nvGrpSpPr>
            <p:grpSpPr>
              <a:xfrm>
                <a:off x="86" y="86"/>
                <a:ext cx="686" cy="607"/>
                <a:chOff x="0" y="0"/>
                <a:chExt cx="1252" cy="1252"/>
              </a:xfrm>
            </p:grpSpPr>
            <p:sp>
              <p:nvSpPr>
                <p:cNvPr id="7176" name="Oval 14"/>
                <p:cNvSpPr/>
                <p:nvPr/>
              </p:nvSpPr>
              <p:spPr>
                <a:xfrm>
                  <a:off x="0" y="0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77" name="Oval 15"/>
                <p:cNvSpPr/>
                <p:nvPr/>
              </p:nvSpPr>
              <p:spPr>
                <a:xfrm>
                  <a:off x="16" y="7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78" name="Oval 16"/>
                <p:cNvSpPr/>
                <p:nvPr/>
              </p:nvSpPr>
              <p:spPr>
                <a:xfrm>
                  <a:off x="29" y="19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79" name="Oval 17"/>
                <p:cNvSpPr/>
                <p:nvPr/>
              </p:nvSpPr>
              <p:spPr>
                <a:xfrm>
                  <a:off x="17" y="234"/>
                  <a:ext cx="970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r>
                    <a:rPr lang="en-US" altLang="zh-CN" sz="2700" b="1" dirty="0" err="1">
                      <a:solidFill>
                        <a:srgbClr val="000000"/>
                      </a:solidFill>
                    </a:rPr>
                    <a:t>1F</a:t>
                  </a:r>
                  <a:endParaRPr lang="en-US" altLang="zh-CN" sz="27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图片 10241" descr="200904231757428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591628" y="533401"/>
            <a:ext cx="6094095" cy="457057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10242"/>
          <p:cNvGrpSpPr/>
          <p:nvPr/>
        </p:nvGrpSpPr>
        <p:grpSpPr>
          <a:xfrm>
            <a:off x="1297305" y="4015264"/>
            <a:ext cx="1403985" cy="870585"/>
            <a:chOff x="0" y="0"/>
            <a:chExt cx="4704" cy="3312"/>
          </a:xfrm>
        </p:grpSpPr>
        <p:sp>
          <p:nvSpPr>
            <p:cNvPr id="10244" name="圆角矩形 10243" descr="QQ图片20140419123437"/>
            <p:cNvSpPr/>
            <p:nvPr/>
          </p:nvSpPr>
          <p:spPr>
            <a:xfrm>
              <a:off x="0" y="0"/>
              <a:ext cx="4704" cy="3312"/>
            </a:xfrm>
            <a:prstGeom prst="roundRect">
              <a:avLst>
                <a:gd name="adj" fmla="val 50000"/>
              </a:avLst>
            </a:prstGeom>
            <a:blipFill rotWithShape="1">
              <a:blip r:embed="rId4" cstate="email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45" name="组合 10244"/>
            <p:cNvGrpSpPr/>
            <p:nvPr/>
          </p:nvGrpSpPr>
          <p:grpSpPr>
            <a:xfrm>
              <a:off x="1920" y="2592"/>
              <a:ext cx="768" cy="720"/>
              <a:chOff x="0" y="0"/>
              <a:chExt cx="864" cy="768"/>
            </a:xfrm>
          </p:grpSpPr>
          <p:sp>
            <p:nvSpPr>
              <p:cNvPr id="10246" name="椭圆 10245"/>
              <p:cNvSpPr/>
              <p:nvPr/>
            </p:nvSpPr>
            <p:spPr>
              <a:xfrm>
                <a:off x="0" y="0"/>
                <a:ext cx="864" cy="768"/>
              </a:xfrm>
              <a:prstGeom prst="ellipse">
                <a:avLst/>
              </a:prstGeom>
              <a:gradFill rotWithShape="1">
                <a:gsLst>
                  <a:gs pos="0">
                    <a:srgbClr val="6600FF"/>
                  </a:gs>
                  <a:gs pos="100000">
                    <a:srgbClr val="CC99FF"/>
                  </a:gs>
                </a:gsLst>
                <a:path path="rect">
                  <a:fillToRect t="100000" r="100000"/>
                </a:path>
                <a:tileRect/>
              </a:gradFill>
              <a:ln w="9525">
                <a:noFill/>
              </a:ln>
              <a:effectLst>
                <a:prstShdw prst="shdw17" dist="17961" dir="2699999">
                  <a:srgbClr val="6600FF">
                    <a:gamma/>
                    <a:shade val="60000"/>
                    <a:invGamma/>
                  </a:srgb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247" name="Group 13"/>
              <p:cNvGrpSpPr/>
              <p:nvPr/>
            </p:nvGrpSpPr>
            <p:grpSpPr>
              <a:xfrm>
                <a:off x="86" y="86"/>
                <a:ext cx="686" cy="607"/>
                <a:chOff x="0" y="0"/>
                <a:chExt cx="1252" cy="1252"/>
              </a:xfrm>
            </p:grpSpPr>
            <p:sp>
              <p:nvSpPr>
                <p:cNvPr id="10248" name="Oval 14"/>
                <p:cNvSpPr/>
                <p:nvPr/>
              </p:nvSpPr>
              <p:spPr>
                <a:xfrm>
                  <a:off x="0" y="0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49" name="Oval 15"/>
                <p:cNvSpPr/>
                <p:nvPr/>
              </p:nvSpPr>
              <p:spPr>
                <a:xfrm>
                  <a:off x="16" y="7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50" name="Oval 16"/>
                <p:cNvSpPr/>
                <p:nvPr/>
              </p:nvSpPr>
              <p:spPr>
                <a:xfrm>
                  <a:off x="29" y="19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51" name="Oval 17"/>
                <p:cNvSpPr/>
                <p:nvPr/>
              </p:nvSpPr>
              <p:spPr>
                <a:xfrm>
                  <a:off x="97" y="51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r>
                    <a:rPr lang="en-US" altLang="zh-CN" sz="2700" b="1">
                      <a:solidFill>
                        <a:srgbClr val="000000"/>
                      </a:solidFill>
                    </a:rPr>
                    <a:t>1F</a:t>
                  </a:r>
                  <a:endParaRPr lang="en-US" altLang="zh-CN" sz="2700" b="1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0252" name="组合 10251"/>
          <p:cNvGrpSpPr/>
          <p:nvPr/>
        </p:nvGrpSpPr>
        <p:grpSpPr>
          <a:xfrm>
            <a:off x="6024087" y="1255395"/>
            <a:ext cx="1715929" cy="980698"/>
            <a:chOff x="0" y="0"/>
            <a:chExt cx="4704" cy="3358"/>
          </a:xfrm>
        </p:grpSpPr>
        <p:sp>
          <p:nvSpPr>
            <p:cNvPr id="10253" name="圆角矩形 10252" descr="图片1"/>
            <p:cNvSpPr/>
            <p:nvPr/>
          </p:nvSpPr>
          <p:spPr>
            <a:xfrm>
              <a:off x="0" y="0"/>
              <a:ext cx="4704" cy="3312"/>
            </a:xfrm>
            <a:prstGeom prst="roundRect">
              <a:avLst>
                <a:gd name="adj" fmla="val 50000"/>
              </a:avLst>
            </a:prstGeom>
            <a:blipFill rotWithShape="1">
              <a:blip r:embed="rId5" cstate="email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4" name="组合 10253"/>
            <p:cNvGrpSpPr/>
            <p:nvPr/>
          </p:nvGrpSpPr>
          <p:grpSpPr>
            <a:xfrm>
              <a:off x="1873" y="2041"/>
              <a:ext cx="1452" cy="1317"/>
              <a:chOff x="-47" y="-551"/>
              <a:chExt cx="1452" cy="1317"/>
            </a:xfrm>
          </p:grpSpPr>
          <p:sp>
            <p:nvSpPr>
              <p:cNvPr id="10255" name="椭圆 10254"/>
              <p:cNvSpPr/>
              <p:nvPr/>
            </p:nvSpPr>
            <p:spPr>
              <a:xfrm>
                <a:off x="0" y="0"/>
                <a:ext cx="768" cy="720"/>
              </a:xfrm>
              <a:prstGeom prst="ellipse">
                <a:avLst/>
              </a:prstGeom>
              <a:gradFill rotWithShape="1">
                <a:gsLst>
                  <a:gs pos="0">
                    <a:srgbClr val="6600FF"/>
                  </a:gs>
                  <a:gs pos="100000">
                    <a:srgbClr val="CC99FF"/>
                  </a:gs>
                </a:gsLst>
                <a:path path="rect">
                  <a:fillToRect t="100000" r="100000"/>
                </a:path>
                <a:tileRect/>
              </a:gradFill>
              <a:ln w="9525">
                <a:noFill/>
              </a:ln>
              <a:effectLst>
                <a:prstShdw prst="shdw17" dist="17961" dir="2699999">
                  <a:srgbClr val="6600FF">
                    <a:gamma/>
                    <a:shade val="60000"/>
                    <a:invGamma/>
                  </a:srgb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256" name="Group 13"/>
              <p:cNvGrpSpPr/>
              <p:nvPr/>
            </p:nvGrpSpPr>
            <p:grpSpPr>
              <a:xfrm>
                <a:off x="-47" y="-551"/>
                <a:ext cx="1452" cy="1317"/>
                <a:chOff x="-252" y="-1391"/>
                <a:chExt cx="2979" cy="2898"/>
              </a:xfrm>
            </p:grpSpPr>
            <p:sp>
              <p:nvSpPr>
                <p:cNvPr id="10257" name="Oval 14"/>
                <p:cNvSpPr/>
                <p:nvPr/>
              </p:nvSpPr>
              <p:spPr>
                <a:xfrm>
                  <a:off x="0" y="0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58" name="Oval 15"/>
                <p:cNvSpPr/>
                <p:nvPr/>
              </p:nvSpPr>
              <p:spPr>
                <a:xfrm>
                  <a:off x="16" y="7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59" name="Oval 16"/>
                <p:cNvSpPr/>
                <p:nvPr/>
              </p:nvSpPr>
              <p:spPr>
                <a:xfrm>
                  <a:off x="29" y="19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0" name="Oval 17"/>
                <p:cNvSpPr/>
                <p:nvPr/>
              </p:nvSpPr>
              <p:spPr>
                <a:xfrm>
                  <a:off x="-252" y="-1391"/>
                  <a:ext cx="2979" cy="289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r>
                    <a:rPr lang="en-US" altLang="zh-CN" sz="2400" b="1" dirty="0" err="1">
                      <a:solidFill>
                        <a:srgbClr val="000000"/>
                      </a:solidFill>
                    </a:rPr>
                    <a:t>2F</a:t>
                  </a:r>
                  <a:endParaRPr lang="en-US" altLang="zh-CN" sz="24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pic>
        <p:nvPicPr>
          <p:cNvPr id="10261" name="图片 10260" descr="9154978_093152018342_2 拷贝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1628" y="2222659"/>
            <a:ext cx="6093619" cy="2766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2" name="图片 10261" descr="09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547" y="2970371"/>
            <a:ext cx="1674019" cy="20183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0.07731 C 0.22604 -0.13704 0.41337 -0.35093 0.53091 -0.44815 C 0.64913 -0.54491 0.71077 -0.49607 0.74688 -0.50602 " pathEditMode="fixed" rAng="0" ptsTypes="aaA">
                                      <p:cBhvr>
                                        <p:cTn id="6" dur="5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00" y="-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" name="文本框 76"/>
          <p:cNvSpPr txBox="1"/>
          <p:nvPr/>
        </p:nvSpPr>
        <p:spPr>
          <a:xfrm>
            <a:off x="1943576" y="593884"/>
            <a:ext cx="5600700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We’re on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floor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1435894" y="1170146"/>
            <a:ext cx="5600700" cy="3943350"/>
            <a:chOff x="0" y="0"/>
            <a:chExt cx="4704" cy="3312"/>
          </a:xfrm>
        </p:grpSpPr>
        <p:sp>
          <p:nvSpPr>
            <p:cNvPr id="97" name="圆角矩形 96" descr="图片1"/>
            <p:cNvSpPr/>
            <p:nvPr/>
          </p:nvSpPr>
          <p:spPr>
            <a:xfrm>
              <a:off x="0" y="0"/>
              <a:ext cx="4704" cy="3312"/>
            </a:xfrm>
            <a:prstGeom prst="roundRect">
              <a:avLst>
                <a:gd name="adj" fmla="val 50000"/>
              </a:avLst>
            </a:prstGeom>
            <a:blipFill rotWithShape="1">
              <a:blip r:embed="rId3" cstate="email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1920" y="2592"/>
              <a:ext cx="768" cy="720"/>
              <a:chOff x="0" y="0"/>
              <a:chExt cx="768" cy="720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0" y="0"/>
                <a:ext cx="768" cy="720"/>
              </a:xfrm>
              <a:prstGeom prst="ellipse">
                <a:avLst/>
              </a:prstGeom>
              <a:gradFill rotWithShape="1">
                <a:gsLst>
                  <a:gs pos="0">
                    <a:srgbClr val="6600FF"/>
                  </a:gs>
                  <a:gs pos="100000">
                    <a:srgbClr val="CC99FF"/>
                  </a:gs>
                </a:gsLst>
                <a:path path="rect">
                  <a:fillToRect t="100000" r="100000"/>
                </a:path>
                <a:tileRect/>
              </a:gradFill>
              <a:ln w="9525">
                <a:noFill/>
              </a:ln>
              <a:effectLst>
                <a:prstShdw prst="shdw17" dist="17961" dir="2699999">
                  <a:srgbClr val="6600FF">
                    <a:gamma/>
                    <a:shade val="60000"/>
                    <a:invGamma/>
                  </a:srgbClr>
                </a:prst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0" name="Group 13"/>
              <p:cNvGrpSpPr/>
              <p:nvPr/>
            </p:nvGrpSpPr>
            <p:grpSpPr>
              <a:xfrm>
                <a:off x="76" y="81"/>
                <a:ext cx="610" cy="569"/>
                <a:chOff x="0" y="0"/>
                <a:chExt cx="1252" cy="1252"/>
              </a:xfrm>
            </p:grpSpPr>
            <p:sp>
              <p:nvSpPr>
                <p:cNvPr id="101" name="Oval 14"/>
                <p:cNvSpPr/>
                <p:nvPr/>
              </p:nvSpPr>
              <p:spPr>
                <a:xfrm>
                  <a:off x="0" y="0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36869"/>
                    </a:gs>
                    <a:gs pos="100000">
                      <a:srgbClr val="D6E1E2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" name="Oval 15"/>
                <p:cNvSpPr/>
                <p:nvPr/>
              </p:nvSpPr>
              <p:spPr>
                <a:xfrm>
                  <a:off x="16" y="7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F1F5F5"/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3" name="Oval 16"/>
                <p:cNvSpPr/>
                <p:nvPr/>
              </p:nvSpPr>
              <p:spPr>
                <a:xfrm>
                  <a:off x="29" y="19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AAB2B3"/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vert="eaVert" wrap="none" anchor="ctr"/>
                <a:lstStyle/>
                <a:p>
                  <a:pPr algn="l"/>
                  <a:endParaRPr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Oval 17"/>
                <p:cNvSpPr/>
                <p:nvPr/>
              </p:nvSpPr>
              <p:spPr>
                <a:xfrm>
                  <a:off x="85" y="151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6E1E2">
                        <a:alpha val="37999"/>
                      </a:srgbClr>
                    </a:gs>
                  </a:gsLst>
                  <a:lin ang="5400000" scaled="1"/>
                  <a:tileRect/>
                </a:gradFill>
                <a:ln w="9525">
                  <a:noFill/>
                </a:ln>
              </p:spPr>
              <p:txBody>
                <a:bodyPr wrap="none" anchor="ctr"/>
                <a:lstStyle/>
                <a:p>
                  <a:r>
                    <a:rPr lang="en-US" altLang="zh-CN" sz="2700" b="1" dirty="0" err="1">
                      <a:solidFill>
                        <a:srgbClr val="000000"/>
                      </a:solidFill>
                    </a:rPr>
                    <a:t>2F</a:t>
                  </a:r>
                  <a:endParaRPr lang="en-US" altLang="zh-CN" sz="2700" b="1" dirty="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椭圆 18434"/>
          <p:cNvSpPr/>
          <p:nvPr/>
        </p:nvSpPr>
        <p:spPr>
          <a:xfrm>
            <a:off x="3684747" y="2154556"/>
            <a:ext cx="2006441" cy="1137761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6" name="椭圆 18435"/>
          <p:cNvSpPr/>
          <p:nvPr/>
        </p:nvSpPr>
        <p:spPr>
          <a:xfrm>
            <a:off x="3647123" y="2216467"/>
            <a:ext cx="3033236" cy="1183958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7" name="椭圆 18436"/>
          <p:cNvSpPr/>
          <p:nvPr/>
        </p:nvSpPr>
        <p:spPr>
          <a:xfrm>
            <a:off x="3326607" y="2879884"/>
            <a:ext cx="3083719" cy="682466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8" name="椭圆 18437"/>
          <p:cNvSpPr/>
          <p:nvPr/>
        </p:nvSpPr>
        <p:spPr>
          <a:xfrm>
            <a:off x="3441859" y="2583180"/>
            <a:ext cx="3180398" cy="1411605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8439" name="图片 18438" descr="u=988601752,2595230348&amp;fm=23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627" y="962025"/>
            <a:ext cx="6109811" cy="2291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18439" descr="u=988601752,2595230348&amp;fm=23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627" y="2732723"/>
            <a:ext cx="6109811" cy="2291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18440"/>
          <p:cNvSpPr txBox="1"/>
          <p:nvPr/>
        </p:nvSpPr>
        <p:spPr>
          <a:xfrm>
            <a:off x="2993708" y="2933224"/>
            <a:ext cx="222885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floor</a:t>
            </a:r>
            <a:endParaRPr lang="en-US" altLang="zh-CN" sz="33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2993708" y="1193959"/>
            <a:ext cx="284845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 floor</a:t>
            </a:r>
            <a:endParaRPr lang="en-US" altLang="zh-CN" sz="33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3" name="圆角矩形 18442" descr="3112416_184628324375_1_conew1"/>
          <p:cNvSpPr/>
          <p:nvPr/>
        </p:nvSpPr>
        <p:spPr>
          <a:xfrm>
            <a:off x="2560796" y="210883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4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4" name="圆角矩形 18443" descr="5386904_173148397000_2"/>
          <p:cNvSpPr/>
          <p:nvPr/>
        </p:nvSpPr>
        <p:spPr>
          <a:xfrm>
            <a:off x="2445544" y="3854292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5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5" name="圆角矩形 18444" descr="QQ图片20140419141508"/>
          <p:cNvSpPr/>
          <p:nvPr/>
        </p:nvSpPr>
        <p:spPr>
          <a:xfrm>
            <a:off x="4591526" y="3854292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6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6" name="圆角矩形 18445" descr="234611-13022019345763"/>
          <p:cNvSpPr/>
          <p:nvPr/>
        </p:nvSpPr>
        <p:spPr>
          <a:xfrm>
            <a:off x="4591526" y="210883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7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7" name="圆角矩形 18446" descr="u=2163449370,2737570947&amp;fm=21&amp;gp=0"/>
          <p:cNvSpPr/>
          <p:nvPr/>
        </p:nvSpPr>
        <p:spPr>
          <a:xfrm>
            <a:off x="3546634" y="210883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8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8" name="圆角矩形 18447" descr="u=979002678,4075850587&amp;fm=21&amp;gp=0"/>
          <p:cNvSpPr/>
          <p:nvPr/>
        </p:nvSpPr>
        <p:spPr>
          <a:xfrm>
            <a:off x="3546634" y="3854292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9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5544" y="563538"/>
            <a:ext cx="5380673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pencil?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2129790" y="4625340"/>
            <a:ext cx="5429250" cy="576263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the second floor.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椭圆 18434"/>
          <p:cNvSpPr/>
          <p:nvPr/>
        </p:nvSpPr>
        <p:spPr>
          <a:xfrm>
            <a:off x="3684747" y="2154556"/>
            <a:ext cx="2006441" cy="1137761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6" name="椭圆 18435"/>
          <p:cNvSpPr/>
          <p:nvPr/>
        </p:nvSpPr>
        <p:spPr>
          <a:xfrm>
            <a:off x="3647123" y="2216467"/>
            <a:ext cx="3033236" cy="1183958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7" name="椭圆 18436"/>
          <p:cNvSpPr/>
          <p:nvPr/>
        </p:nvSpPr>
        <p:spPr>
          <a:xfrm>
            <a:off x="3326607" y="2879884"/>
            <a:ext cx="3083719" cy="682466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38" name="椭圆 18437"/>
          <p:cNvSpPr/>
          <p:nvPr/>
        </p:nvSpPr>
        <p:spPr>
          <a:xfrm>
            <a:off x="3441859" y="2583180"/>
            <a:ext cx="3180398" cy="1411605"/>
          </a:xfrm>
          <a:prstGeom prst="ellipse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8439" name="图片 18438" descr="u=988601752,2595230348&amp;fm=23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6870" y="252889"/>
            <a:ext cx="6213158" cy="23302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图片 18439" descr="u=988601752,2595230348&amp;fm=23&amp;gp=0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81150" y="2216468"/>
            <a:ext cx="6213158" cy="23302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文本框 18440"/>
          <p:cNvSpPr txBox="1"/>
          <p:nvPr/>
        </p:nvSpPr>
        <p:spPr>
          <a:xfrm>
            <a:off x="3263265" y="2435542"/>
            <a:ext cx="222885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floor</a:t>
            </a:r>
            <a:endParaRPr lang="en-US" altLang="zh-CN" sz="33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2993708" y="389572"/>
            <a:ext cx="284845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Second floor</a:t>
            </a:r>
            <a:endParaRPr lang="en-US" altLang="zh-CN" sz="33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3" name="圆角矩形 18442" descr="3112416_184628324375_1_conew1"/>
          <p:cNvSpPr/>
          <p:nvPr/>
        </p:nvSpPr>
        <p:spPr>
          <a:xfrm>
            <a:off x="2433637" y="1383507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4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4" name="圆角矩形 18443" descr="5386904_173148397000_2"/>
          <p:cNvSpPr/>
          <p:nvPr/>
        </p:nvSpPr>
        <p:spPr>
          <a:xfrm>
            <a:off x="2382202" y="340042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5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5" name="圆角矩形 18444" descr="QQ图片20140419141508"/>
          <p:cNvSpPr/>
          <p:nvPr/>
        </p:nvSpPr>
        <p:spPr>
          <a:xfrm>
            <a:off x="4457700" y="3469958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6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6" name="圆角矩形 18445" descr="234611-13022019345763"/>
          <p:cNvSpPr/>
          <p:nvPr/>
        </p:nvSpPr>
        <p:spPr>
          <a:xfrm>
            <a:off x="4427696" y="1383507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7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7" name="圆角矩形 18446" descr="u=2163449370,2737570947&amp;fm=21&amp;gp=0"/>
          <p:cNvSpPr/>
          <p:nvPr/>
        </p:nvSpPr>
        <p:spPr>
          <a:xfrm>
            <a:off x="3441859" y="1383507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8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8" name="圆角矩形 18447" descr="u=979002678,4075850587&amp;fm=21&amp;gp=0"/>
          <p:cNvSpPr/>
          <p:nvPr/>
        </p:nvSpPr>
        <p:spPr>
          <a:xfrm>
            <a:off x="3441859" y="3292317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9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49" name="圆角矩形 18448" descr="3112416_184628324375_1_conew1"/>
          <p:cNvSpPr/>
          <p:nvPr/>
        </p:nvSpPr>
        <p:spPr>
          <a:xfrm>
            <a:off x="1626870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4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50" name="圆角矩形 18449" descr="234611-13022019345763"/>
          <p:cNvSpPr/>
          <p:nvPr/>
        </p:nvSpPr>
        <p:spPr>
          <a:xfrm>
            <a:off x="4742974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7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51" name="圆角矩形 18450" descr="u=2163449370,2737570947&amp;fm=21&amp;gp=0"/>
          <p:cNvSpPr/>
          <p:nvPr/>
        </p:nvSpPr>
        <p:spPr>
          <a:xfrm>
            <a:off x="6958965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8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52" name="圆角矩形 18451" descr="5386904_173148397000_2"/>
          <p:cNvSpPr/>
          <p:nvPr/>
        </p:nvSpPr>
        <p:spPr>
          <a:xfrm>
            <a:off x="5842159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5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53" name="圆角矩形 18452" descr="QQ图片20140419141508"/>
          <p:cNvSpPr/>
          <p:nvPr/>
        </p:nvSpPr>
        <p:spPr>
          <a:xfrm>
            <a:off x="2694146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6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454" name="圆角矩形 18453" descr="u=979002678,4075850587&amp;fm=21&amp;gp=0"/>
          <p:cNvSpPr/>
          <p:nvPr/>
        </p:nvSpPr>
        <p:spPr>
          <a:xfrm>
            <a:off x="3647122" y="4360545"/>
            <a:ext cx="881063" cy="771049"/>
          </a:xfrm>
          <a:prstGeom prst="roundRect">
            <a:avLst>
              <a:gd name="adj" fmla="val 16667"/>
            </a:avLst>
          </a:prstGeom>
          <a:blipFill rotWithShape="1">
            <a:blip r:embed="rId9" cstate="email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2988E-6 L 0.14584 -0.63275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00" y="-3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1.72988E-6 L 0.29167 -0.19982 " pathEditMode="relative" ptsTypes="AA">
                                      <p:cBhvr>
                                        <p:cTn id="38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2988E-6 L -0.04166 -0.19982 " pathEditMode="relative" ptsTypes="AA">
                                      <p:cBhvr>
                                        <p:cTn id="43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72988E-6 L -0.05 -0.63275 " pathEditMode="relative" ptsTypes="AA">
                                      <p:cBhvr>
                                        <p:cTn id="48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72988E-6 L -0.55417 -0.19982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-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8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8.32562E-7 L -0.55833 -0.63275 " pathEditMode="relative" ptsTypes="AA">
                                      <p:cBhvr>
                                        <p:cTn id="58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1338025" y="2190821"/>
            <a:ext cx="5429250" cy="576263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 the first floor.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0" name="椭圆 19459"/>
          <p:cNvSpPr/>
          <p:nvPr/>
        </p:nvSpPr>
        <p:spPr>
          <a:xfrm>
            <a:off x="1687592" y="2221778"/>
            <a:ext cx="514350" cy="5143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9461" name="文本框 19460"/>
          <p:cNvSpPr txBox="1"/>
          <p:nvPr/>
        </p:nvSpPr>
        <p:spPr>
          <a:xfrm>
            <a:off x="1338025" y="3767209"/>
            <a:ext cx="7559516" cy="576263"/>
          </a:xfrm>
          <a:prstGeom prst="rect">
            <a:avLst/>
          </a:prstGeom>
          <a:noFill/>
          <a:ln w="9525">
            <a:noFill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pencil was on the second floor.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2" name="椭圆 19461"/>
          <p:cNvSpPr/>
          <p:nvPr/>
        </p:nvSpPr>
        <p:spPr>
          <a:xfrm>
            <a:off x="3303033" y="3767209"/>
            <a:ext cx="834866" cy="62865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outerShdw dist="35921" dir="2699999" sy="50000" kx="2003315" algn="bl" rotWithShape="0">
              <a:srgbClr val="C0C0C0">
                <a:alpha val="78999"/>
              </a:srgbClr>
            </a:outerShdw>
          </a:effec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38025" y="1476325"/>
            <a:ext cx="491013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pencil now 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8025" y="3052713"/>
            <a:ext cx="4485799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was the pencil?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1" grpId="0" bldLvl="0" animBg="1"/>
    </p:bldLst>
  </p:timing>
</p:sld>
</file>

<file path=ppt/tags/tag1.xml><?xml version="1.0" encoding="utf-8"?>
<p:tagLst xmlns:p="http://schemas.openxmlformats.org/presentationml/2006/main">
  <p:tag name="KSO_WPP_MARK_KEY" val="300e5be2-8e59-448f-b69d-284181a748e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1980</Words>
  <Application>WPS 演示</Application>
  <PresentationFormat>全屏显示(16:9)</PresentationFormat>
  <Paragraphs>181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华文新魏</vt:lpstr>
      <vt:lpstr>Segoe Print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412</cp:revision>
  <dcterms:created xsi:type="dcterms:W3CDTF">2013-07-01T03:05:00Z</dcterms:created>
  <dcterms:modified xsi:type="dcterms:W3CDTF">2023-02-15T04:56:28Z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D67D465F6C1240CAADAE3D8AA754931E</vt:lpwstr>
  </property>
</Properties>
</file>