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8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5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834"/>
      </p:cViewPr>
      <p:guideLst>
        <p:guide orient="horz" pos="663"/>
        <p:guide pos="52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67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E237B6-8B08-468A-9C4D-B239FDCD91E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494C147-5CC2-4C69-8B70-4505EDDA5E0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BD26EB3-0AC1-45AC-B1D8-7F190C6E8F0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37CE9F-5ECB-4D8D-B784-E1A1E62B7A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01EBE-8C83-47F0-AEA5-E48D19B40E3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3B185-CAC8-4A26-A8A9-EBE9847692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D7553-260C-4A8F-98F8-8DB13ECD03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C1606-390D-4CD4-822C-4A3871298B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D5F76-95F8-4809-B51F-791672A3E15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3CF58-93ED-4905-B846-299199D9A8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45E77-7D91-43D9-A258-1892BFA888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7E74-305A-4725-BAE1-B0B1AB4881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29F-6C93-4D10-8A81-A2659CD218D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44DF1-47AD-41F9-A2C2-87923D5BDB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1205A-24CD-4EF3-A29A-D19EA362BA5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FB93D-D783-4D97-97DB-A7D3016B66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BAC98-329F-4F43-BF30-79D5D7CB027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526DD-2ED1-4022-8E6D-87C78DBBCC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6111B-96C9-43B6-9323-1A93162688D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C2616-6642-4979-A377-DA37607B8C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9B7D2-BBBF-4ABA-B478-B86DD1CAD35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E8936-321B-4683-9D7E-8963405309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399D1-EF4A-41DB-A4EF-ED83F8A08AF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B6EAF-720A-42CF-82B3-51A711AFC4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22659-386C-44E1-9750-014B7F9279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709C-255E-4488-AB2D-1375B2306F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7373B-615B-45EB-9E54-9B510C450C8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587E6-36D3-4F11-A77B-C0537B9D8F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8AF0AE6-DDD6-4377-9CB6-E98A68C9852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DDFE431-36E2-4091-B62F-AD5946DE03C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0" y="764704"/>
            <a:ext cx="914400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Module 1</a:t>
            </a:r>
            <a:endParaRPr lang="en-US" altLang="zh-CN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Unit 2 My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favourite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colour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is yellow</a:t>
            </a:r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微软雅黑" panose="020B0503020204020204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rgbClr val="C00000"/>
              </a:solidFill>
              <a:latin typeface="Arial Unicode MS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17410" name="Picture 2" descr="\\192.168.0.38\小学英语素材库\1 小英图库\小英 四色图库（不断更新）\颜色\黄气球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49848" y="4177432"/>
            <a:ext cx="11049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\\192.168.0.38\小学英语素材库\1 小英图库\小英 四色图库（不断更新）\颜色\黄气球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4860" y="4038525"/>
            <a:ext cx="13477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\\192.168.0.38\小学英语素材库\1 小英图库\小英 四色图库（不断更新）\颜色\黄气球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348" y="3690070"/>
            <a:ext cx="1527175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\\192.168.0.38\小学英语素材库\1 小英图库\小英 四色图库（不断更新）\颜色\黄气球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1648" y="3043957"/>
            <a:ext cx="1471612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89" name="Text Box 41"/>
          <p:cNvSpPr txBox="1">
            <a:spLocks noChangeArrowheads="1"/>
          </p:cNvSpPr>
          <p:nvPr/>
        </p:nvSpPr>
        <p:spPr bwMode="auto">
          <a:xfrm>
            <a:off x="827088" y="3429000"/>
            <a:ext cx="813752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your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</a:t>
            </a:r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</a:rPr>
              <a:t>?</a:t>
            </a:r>
            <a:endParaRPr lang="en-US" altLang="zh-CN" sz="3600" b="1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11267" name="Picture 2" descr="\\192.168.0.38\小学英语素材库\1 小英图库\小英 四色图库（不断更新）\颜色\红气球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3600" y="1052513"/>
            <a:ext cx="12604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" descr="\\192.168.0.38\小学英语素材库\1 小英图库\小英 四色图库（不断更新）\颜色\黄气球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3575" y="1844675"/>
            <a:ext cx="101441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\\192.168.0.38\小学英语素材库\1 小英图库\小英 四色图库（不断更新）\颜色\蓝气球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44600" y="5157788"/>
            <a:ext cx="1095375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 descr="\\192.168.0.38\小学英语素材库\1 小英图库\小英 四色图库（不断更新）\颜色\黑气球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75413" y="4338638"/>
            <a:ext cx="1098550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6" descr="\\192.168.0.38\小学英语素材库\1 小英图库\小英 四色图库（不断更新）\颜色\绿气球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70325" y="4743450"/>
            <a:ext cx="10795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7" descr="\\192.168.0.38\小学英语素材库\1 小英图库\小英 四色图库（不断更新）\颜色\紫气球.t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1638" y="1700213"/>
            <a:ext cx="1081087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790575" y="1052513"/>
            <a:ext cx="8029575" cy="258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your </a:t>
            </a:r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letter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kumimoji="1"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a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…</a:t>
            </a:r>
            <a:r>
              <a:rPr kumimoji="1"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(red E)</a:t>
            </a:r>
            <a:endParaRPr kumimoji="1"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1144588" y="4899025"/>
            <a:ext cx="9239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8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5745163" y="3833813"/>
            <a:ext cx="7715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en-US" altLang="zh-CN" sz="8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2686050" y="3644900"/>
            <a:ext cx="5302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rgbClr val="66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endParaRPr lang="en-US" altLang="zh-CN" sz="8000" b="1">
              <a:solidFill>
                <a:srgbClr val="66FF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7148513" y="5013325"/>
            <a:ext cx="1023937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000" b="1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en-US" altLang="zh-CN" sz="8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3798888" y="4970463"/>
            <a:ext cx="9810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endParaRPr lang="en-US" altLang="zh-CN" sz="8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6" name="Picture 8" descr="\\192.168.0.38\小学英语素材库\1 小英图库\小英 四色图库（不断更新）\1 人物\对话\丸子头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61150" y="2335213"/>
            <a:ext cx="2232025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2" grpId="0"/>
      <p:bldP spid="55303" grpId="0"/>
      <p:bldP spid="55304" grpId="0"/>
      <p:bldP spid="55305" grpId="0"/>
      <p:bldP spid="553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95288" y="1809750"/>
            <a:ext cx="828198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教学目标：</a:t>
            </a:r>
            <a:endParaRPr lang="zh-CN" altLang="en-US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学会用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</a:t>
            </a:r>
            <a:r>
              <a:rPr lang="en-US" altLang="zh-CN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…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谈论自己最喜欢的事物。         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会用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his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介绍他人最喜欢的事物。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掌握四会单词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: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教学重难点：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</a:t>
            </a:r>
            <a:r>
              <a:rPr lang="en-US" altLang="zh-CN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…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的学习和拓展运用。 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013" name="Picture 5" descr="图片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719138"/>
            <a:ext cx="1000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3" descr="\\192.168.0.38\小学英语素材库\1 小英图库\小英 四色图库（不断更新）\1 人物\单个人物\中年人（成年）\老师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21513" y="3213100"/>
            <a:ext cx="16557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411413" y="5472113"/>
            <a:ext cx="2592387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8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 </a:t>
            </a:r>
            <a:endParaRPr lang="en-US" altLang="zh-CN" sz="8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052513"/>
            <a:ext cx="6624637" cy="440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124075" y="5430838"/>
            <a:ext cx="34559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80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yellow </a:t>
            </a:r>
            <a:endParaRPr lang="en-US" altLang="zh-CN" sz="800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8888" y="1077913"/>
            <a:ext cx="6718300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268538" y="5334000"/>
            <a:ext cx="33829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80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blue </a:t>
            </a:r>
            <a:endParaRPr lang="en-US" altLang="zh-CN" sz="80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1052513"/>
            <a:ext cx="6481763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619250" y="5334000"/>
            <a:ext cx="43926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80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green </a:t>
            </a:r>
            <a:endParaRPr lang="en-US" altLang="zh-CN" sz="800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125538"/>
            <a:ext cx="6840537" cy="427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484438" y="5399088"/>
            <a:ext cx="27527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05" name="Picture 5" descr="u=1724483237,2533591285&amp;fm=5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100138"/>
            <a:ext cx="6769100" cy="433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467544" y="1747838"/>
            <a:ext cx="734531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your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 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2700338" y="3981450"/>
            <a:ext cx="637222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favourite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red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9220" name="Picture 8" descr="\\192.168.0.38\小学英语素材库\1 小英图库\小英 四色图库（不断更新）\1 人物\单个人物\青少年\Mikep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85113" y="1484313"/>
            <a:ext cx="11874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9" descr="\\192.168.0.38\小学英语素材库\1 小英图库\小英 四色图库（不断更新）\1 人物\单个人物\青少年\Liu Yun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958431"/>
            <a:ext cx="1728787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\\192.168.0.38\小学英语素材库\1 小英图库\小英 四色图库（不断更新）\4 物品\房子&amp;家具\木马玩具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5075238"/>
            <a:ext cx="27844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  <p:bldP spid="215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2519363" y="4530725"/>
            <a:ext cx="3684587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2473325" y="2936875"/>
            <a:ext cx="3600450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you are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644" name="AutoShape 20"/>
          <p:cNvSpPr>
            <a:spLocks noChangeArrowheads="1"/>
          </p:cNvSpPr>
          <p:nvPr/>
        </p:nvSpPr>
        <p:spPr bwMode="auto">
          <a:xfrm>
            <a:off x="5491163" y="404813"/>
            <a:ext cx="1800225" cy="2133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50000"/>
              </a:lnSpc>
            </a:pP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Picture 8" descr="\\192.168.0.38\小学英语素材库\1 小英图库\小英 四色图库（不断更新）\1 人物\单个人物\青少年\Mikep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1413" y="2781300"/>
            <a:ext cx="1368425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9" descr="\\192.168.0.38\小学英语素材库\1 小英图库\小英 四色图库（不断更新）\1 人物\单个人物\青少年\Liu Yun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292600"/>
            <a:ext cx="1728787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0" descr="\\192.168.0.38\小学英语素材库\1 小英图库\小英 四色图库（不断更新）\4 物品\房子&amp;家具\木马玩具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99113" y="925513"/>
            <a:ext cx="1306512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2" grpId="0"/>
      <p:bldP spid="26643" grpId="0"/>
      <p:bldP spid="26644" grpId="0" animBg="1"/>
    </p:bldLst>
  </p:timing>
</p:sld>
</file>

<file path=ppt/tags/tag1.xml><?xml version="1.0" encoding="utf-8"?>
<p:tagLst xmlns:p="http://schemas.openxmlformats.org/presentationml/2006/main">
  <p:tag name="KSO_WPP_MARK_KEY" val="78a869c1-c08b-4e34-a025-278509c190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</Words>
  <Application>WPS 演示</Application>
  <PresentationFormat>全屏显示(4:3)</PresentationFormat>
  <Paragraphs>45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</vt:lpstr>
      <vt:lpstr>微软雅黑</vt:lpstr>
      <vt:lpstr>Arial Unicode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2023-02-16T02:51:02Z</dcterms:created>
  <dcterms:modified xsi:type="dcterms:W3CDTF">2023-02-16T02:51:02Z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A809C06820884DB4BB84089D3D6B4BF2</vt:lpwstr>
  </property>
</Properties>
</file>