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8" r:id="rId3"/>
    <p:sldId id="304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8" r:id="rId12"/>
    <p:sldId id="305" r:id="rId13"/>
    <p:sldId id="302" r:id="rId14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5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>
        <p:scale>
          <a:sx n="75" d="100"/>
          <a:sy n="75" d="100"/>
        </p:scale>
        <p:origin x="-2664" y="-834"/>
      </p:cViewPr>
      <p:guideLst>
        <p:guide orient="horz" pos="663"/>
        <p:guide pos="52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67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53FC38-87C1-43EB-99F7-80CA2316600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1B5523-85BA-48CA-B7E2-565391A5A4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25FE3FC-C7AD-4463-B9A8-4B694A9A79E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80460BD-8A35-4779-A773-F3843947703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237A5-8C87-4828-ABBC-71E9ECBCD5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8C6B9-328B-424E-A676-3CEED52892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72E9-CA21-4C30-B323-34EBE4579DF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63E1C-EB10-4D38-84C8-9762D58B61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C3EC-4E16-4EB4-8258-B2A2A3D740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04CB5-C03F-4643-9EA5-4A5B8B7F5C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BF241-425C-422C-B298-9C27B0C04180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D10B-26DE-42A9-A72D-4D197BB64A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DBBCD-61CA-45CA-9EF2-C1F10771E0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E0F81-3B78-4ECD-BD9F-113CF7CEFFC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DE345-4875-4421-9C50-BE5B997DCE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35107-B9D5-4D33-98C1-0EC69E3E434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991B1-FC7F-4C1C-A4A1-9FECCB42AA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3AB1A-0758-4FA2-BFD8-E5CCB94AD59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502BA-F97A-4CBF-A97C-65AAEBF922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14786-BE49-4699-85B6-D79B59FC4E8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280E9-0698-4251-B481-6B9311C409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868C4-4F90-4BA6-8FDD-A922654800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8AC6C-4BCF-4E3E-B993-3CF45B0DF4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5B723-F3B7-4C16-BA87-1CDE2ADD35E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A771F-88B5-4E5F-8487-B591A4F179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1D4AE-9F73-4F28-9C4E-F9433F7269F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F2714-F3FE-4D2E-9CB0-9455E47838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9D072-1FF5-4260-8A8B-65D8557E812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A451-BA9C-4E33-AB11-3C59D86274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F8778B6-BA93-4F28-8F35-8054519F70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023D47C-DABB-4505-8BF4-6886745CFE5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0" y="620688"/>
            <a:ext cx="9144000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Module 2</a:t>
            </a:r>
            <a:endParaRPr lang="en-US" altLang="zh-CN" sz="4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Unit 2 That man is short</a:t>
            </a:r>
            <a:r>
              <a:rPr lang="en-US" altLang="zh-CN" sz="3600" b="1" dirty="0">
                <a:solidFill>
                  <a:srgbClr val="C00000"/>
                </a:solidFill>
                <a:latin typeface="Arial Unicode MS" pitchFamily="34" charset="-122"/>
                <a:ea typeface="微软雅黑" panose="020B0503020204020204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rgbClr val="C00000"/>
              </a:solidFill>
              <a:latin typeface="Arial Unicode MS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2056" name="Picture 8" descr="\\192.168.0.38\小学英语素材库\1 小英图库\小英 四色图库（不断更新）\1 人物\形容人的\高低2a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7753" y="2921025"/>
            <a:ext cx="2447925" cy="3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740025" y="3232150"/>
            <a:ext cx="18415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zh-CN" altLang="zh-CN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827088" y="908050"/>
            <a:ext cx="8316912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你能用上面的句式描述下面几幅图片吗，快来试试吧！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4" name="Picture 2" descr="\\192.168.0.38\小学英语素材库\1 小英图库\小英 四色图库（不断更新）\2 动物昆虫\大象水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24175" y="3213100"/>
            <a:ext cx="2062163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\\192.168.0.38\小学英语素材库\1 小英图库\小英 四色图库（不断更新）\2 动物昆虫\大象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5988" y="3149600"/>
            <a:ext cx="2008187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915988" y="2492375"/>
            <a:ext cx="10064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6084888" y="3321050"/>
            <a:ext cx="10064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6" name="Picture 4" descr="\\192.168.0.38\小学英语素材库\1 小英图库\小英 四色图库（不断更新）\2 动物昆虫\熊猫f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163" y="3492500"/>
            <a:ext cx="3779837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114925" y="2492375"/>
            <a:ext cx="9366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8" grpId="0"/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827088" y="1052513"/>
            <a:ext cx="8316912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Listen</a:t>
            </a:r>
            <a:r>
              <a:rPr lang="en-US" altLang="zh-CN" sz="3600" b="1">
                <a:solidFill>
                  <a:srgbClr val="0070C0"/>
                </a:solidFill>
                <a:latin typeface="Arial Unicode MS" pitchFamily="34" charset="-122"/>
                <a:ea typeface="微软雅黑" panose="020B0503020204020204" pitchFamily="34" charset="-122"/>
                <a:cs typeface="Arial Unicode MS" pitchFamily="34" charset="-122"/>
              </a:rPr>
              <a:t>,</a:t>
            </a:r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repeat and trace the letters</a:t>
            </a:r>
            <a:r>
              <a:rPr lang="en-US" altLang="zh-CN" sz="3600" b="1">
                <a:solidFill>
                  <a:srgbClr val="0070C0"/>
                </a:solidFill>
                <a:latin typeface="Arial Unicode MS" pitchFamily="34" charset="-122"/>
                <a:ea typeface="微软雅黑" panose="020B0503020204020204" pitchFamily="34" charset="-122"/>
                <a:cs typeface="Arial Unicode MS" pitchFamily="34" charset="-122"/>
              </a:rPr>
              <a:t>.</a:t>
            </a:r>
            <a:endParaRPr lang="en-US" altLang="zh-CN" sz="3600" b="1">
              <a:solidFill>
                <a:srgbClr val="0070C0"/>
              </a:solidFill>
              <a:latin typeface="Arial Unicode MS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pic>
        <p:nvPicPr>
          <p:cNvPr id="24582" name="Picture 6" descr="\\192.168.0.38\小学英语素材库\1 小英图库\小英 四色图库（不断更新）\全易通警示、说明泡泡语\补白00a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0288" y="5005388"/>
            <a:ext cx="16954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2" descr="\\niudemei\2016\6ASQ3WBP3全易通小学英语三年级下外研版\大写D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4581525"/>
            <a:ext cx="2735262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\\niudemei\2016\6ASQ3WBP3全易通小学英语三年级下外研版\P9-5a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2205038"/>
            <a:ext cx="2471737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4" descr="\\niudemei\2016\6ASQ3WBP3全易通小学英语三年级下外研版\P9-6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2205038"/>
            <a:ext cx="25209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5" descr="\\niudemei\2016\6ASQ3WBP3全易通小学英语三年级下外研版\P9-7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6300" y="4652963"/>
            <a:ext cx="24003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1403350" y="2636838"/>
            <a:ext cx="7129463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听课文录音，并跟读课文，看谁模仿的像！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课下利用句型 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…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…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描述身边的事物。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1412875"/>
            <a:ext cx="5842000" cy="79057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</a:t>
            </a:r>
            <a:endParaRPr lang="zh-CN" altLang="en-US" sz="48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\\192.168.0.38\小学英语素材库\1 小英图库\小英 四色图库（不断更新）\2 动物昆虫\小猴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48488" y="954088"/>
            <a:ext cx="1439862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0088" y="1052513"/>
            <a:ext cx="5842000" cy="790575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endParaRPr lang="zh-CN" altLang="en-US" sz="3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987550"/>
            <a:ext cx="7632700" cy="4537075"/>
          </a:xfrm>
        </p:spPr>
        <p:txBody>
          <a:bodyPr rtlCol="0">
            <a:normAutofit fontScale="92500" lnSpcReduction="20000"/>
          </a:bodyPr>
          <a:lstStyle/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重点单词：</a:t>
            </a:r>
            <a:endParaRPr lang="zh-CN" altLang="en-US" sz="3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short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fat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thin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big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small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重点句子：</a:t>
            </a:r>
            <a:endParaRPr lang="en-US" altLang="zh-CN" sz="3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This man is tall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man is short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 fontAlgn="auto">
              <a:lnSpc>
                <a:spcPct val="15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Picture 2" descr="\\192.168.0.38\小学英语素材库\1 小英图库\小英 四色图库（不断更新）\1 人物\单个人物\中年人（成年）\老师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75463" y="3933825"/>
            <a:ext cx="190976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91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1406525" y="4914900"/>
            <a:ext cx="100806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5437188" y="4852988"/>
            <a:ext cx="15113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</a:t>
            </a:r>
            <a:r>
              <a:rPr lang="en-US" altLang="zh-CN" sz="3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827088" y="5786438"/>
            <a:ext cx="8027987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tall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He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short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8434" name="Picture 2" descr="\\192.168.0.38\小学英语素材库\1 小英图库\小英 四色图库（不断更新）\1 人物\单个人物\中年人（成年）\高的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6513" y="1196975"/>
            <a:ext cx="124936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\\192.168.0.38\小学英语素材库\1 小英图库\小英 四色图库（不断更新）\1 人物\单个人物\中年人（成年）\格林先生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5" y="1995488"/>
            <a:ext cx="1871663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3" grpId="0"/>
      <p:bldP spid="32784" grpId="0"/>
      <p:bldP spid="327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827088" y="4797425"/>
            <a:ext cx="7416800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man is 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tall</a:t>
            </a:r>
            <a:r>
              <a:rPr lang="en-US" altLang="zh-CN" sz="36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man is 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</a:t>
            </a:r>
            <a:r>
              <a:rPr lang="en-US" altLang="zh-CN" sz="36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8" name="Picture 2" descr="\\192.168.0.38\小学英语素材库\1 小英图库\小英 四色图库（不断更新）\1 人物\单个人物\中年人（成年）\高的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6513" y="1196975"/>
            <a:ext cx="124936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\\192.168.0.38\小学英语素材库\1 小英图库\小英 四色图库（不断更新）\1 人物\单个人物\中年人（成年）\格林先生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5" y="1995488"/>
            <a:ext cx="1871663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809625" y="1052513"/>
            <a:ext cx="5688013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this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827088" y="4076700"/>
            <a:ext cx="29527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r>
              <a:rPr lang="en-US" altLang="zh-CN" sz="36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809625" y="2033588"/>
            <a:ext cx="4967288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a monkey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9458" name="Picture 2" descr="\\192.168.0.38\小学英语素材库\1 小英图库\小英 四色图库（不断更新）\2 动物昆虫\猴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163" y="2292350"/>
            <a:ext cx="3330575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6526213" y="5318125"/>
            <a:ext cx="10064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  <p:bldP spid="4506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827088" y="1052513"/>
            <a:ext cx="5148262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this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 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827088" y="4041775"/>
            <a:ext cx="47529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sz="36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827088" y="1992313"/>
            <a:ext cx="4895850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a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monkey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0482" name="Picture 2" descr="\\192.168.0.38\小学英语素材库\1 小英图库\小英 四色图库（不断更新）\1 人物\动作\复件 (2) 看猴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59796" y="1556792"/>
            <a:ext cx="4032250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5219700" y="4724400"/>
            <a:ext cx="143986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  <p:bldP spid="37897" grpId="0"/>
      <p:bldP spid="3789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863600" y="4710113"/>
            <a:ext cx="7956550" cy="20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monkey is 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monkey is 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7" name="Picture 2" descr="\\192.168.0.38\小学英语素材库\1 小英图库\小英 四色图库（不断更新）\2 动物昆虫\猴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1244600"/>
            <a:ext cx="3455988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\\192.168.0.38\小学英语素材库\1 小英图库\小英 四色图库（不断更新）\1 人物\动作\复件 (2) 看猴子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29213" y="1052513"/>
            <a:ext cx="3763962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827088" y="5084763"/>
            <a:ext cx="4402137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panda is fat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827088" y="5954713"/>
            <a:ext cx="6048375" cy="82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That panda is thin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Picture 2" descr="\\192.168.0.38\小学英语素材库\1 小英图库\小英 四色图库（不断更新）\2 动物昆虫\熊猫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3463" y="957263"/>
            <a:ext cx="3024187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\\192.168.0.38\小学英语素材库\1 小英图库\小英 四色图库（不断更新）\2 动物昆虫\熊猫33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525" y="1125538"/>
            <a:ext cx="1728788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6069013" y="4221163"/>
            <a:ext cx="13843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thin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957388" y="4221163"/>
            <a:ext cx="1008062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fat 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  <p:bldP spid="38923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040063" y="3867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80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773113" y="1044575"/>
            <a:ext cx="28876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 and say</a:t>
            </a:r>
            <a:r>
              <a:rPr lang="en-US" altLang="zh-CN" sz="3600" b="1">
                <a:solidFill>
                  <a:srgbClr val="0070C0"/>
                </a:solidFill>
                <a:latin typeface="Arial Unicode MS" pitchFamily="34" charset="-122"/>
                <a:ea typeface="Arial Unicode MS" pitchFamily="34" charset="-122"/>
              </a:rPr>
              <a:t>.</a:t>
            </a:r>
            <a:endParaRPr lang="en-US" altLang="zh-CN" sz="3600" b="1">
              <a:solidFill>
                <a:srgbClr val="0070C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22530" name="Picture 2" descr="\\192.168.0.38\小学英语素材库\1 小英图库\小英 四色图库（不断更新）\2 动物昆虫\猴子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16238" y="2184400"/>
            <a:ext cx="3743325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2555875" y="5013325"/>
            <a:ext cx="4824413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monkeys.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They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small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8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7204cbbb-4c7c-413c-acda-ccd7c6f000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WPS 演示</Application>
  <PresentationFormat>全屏显示(4:3)</PresentationFormat>
  <Paragraphs>68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微软雅黑</vt:lpstr>
      <vt:lpstr>Arial Unicode MS</vt:lpstr>
      <vt:lpstr>Arial</vt:lpstr>
      <vt:lpstr>Arial Unicode MS</vt:lpstr>
      <vt:lpstr>第一PPT模板网-WWW.1PPT.COM</vt:lpstr>
      <vt:lpstr>PowerPoint 演示文稿</vt:lpstr>
      <vt:lpstr>知识目标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2023-02-16T02:52:32Z</dcterms:created>
  <dcterms:modified xsi:type="dcterms:W3CDTF">2023-02-16T02:52:32Z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712A6AE40A1546BA98423A772E414C3D</vt:lpwstr>
  </property>
</Properties>
</file>