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58" r:id="rId4"/>
    <p:sldId id="259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7103745" cy="10234295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-1644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8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5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4" descr="小花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53534">
            <a:off x="7737475" y="5291138"/>
            <a:ext cx="1009650" cy="98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5" descr="中间花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9963" y="5339621"/>
            <a:ext cx="912812" cy="72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9" name="Picture 39" descr="구름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Picture 40" descr="구름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08850" y="542925"/>
            <a:ext cx="89535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1" name="TextBox 3"/>
          <p:cNvSpPr txBox="1"/>
          <p:nvPr/>
        </p:nvSpPr>
        <p:spPr>
          <a:xfrm>
            <a:off x="485775" y="1433513"/>
            <a:ext cx="8267700" cy="714375"/>
          </a:xfrm>
          <a:prstGeom prst="rect">
            <a:avLst/>
          </a:prstGeom>
          <a:noFill/>
          <a:ln w="9525">
            <a:noFill/>
          </a:ln>
        </p:spPr>
        <p:txBody>
          <a:bodyPr lIns="97466" tIns="48733" rIns="97466" bIns="48733">
            <a:spAutoFit/>
          </a:bodyPr>
          <a:lstStyle/>
          <a:p>
            <a:pPr algn="ctr" defTabSz="974725"/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Module 3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62" name="TextBox 4"/>
          <p:cNvSpPr txBox="1"/>
          <p:nvPr/>
        </p:nvSpPr>
        <p:spPr>
          <a:xfrm>
            <a:off x="3521075" y="2644775"/>
            <a:ext cx="2722563" cy="406400"/>
          </a:xfrm>
          <a:prstGeom prst="rect">
            <a:avLst/>
          </a:prstGeom>
          <a:noFill/>
          <a:ln w="9525">
            <a:noFill/>
          </a:ln>
        </p:spPr>
        <p:txBody>
          <a:bodyPr lIns="97466" tIns="48733" rIns="97466" bIns="48733">
            <a:spAutoFit/>
          </a:bodyPr>
          <a:lstStyle/>
          <a:p>
            <a:pPr defTabSz="974725"/>
            <a:r>
              <a:rPr lang="en-US" altLang="zh-CN" sz="2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WY   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三年级下册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64" name="图片 70" descr="蝴蝶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-3308464" flipH="1">
            <a:off x="7561263" y="3257550"/>
            <a:ext cx="1019175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Malgun Gothic" panose="020B0503020000020004" pitchFamily="34" charset="-127"/>
              <a:cs typeface="+mn-cs"/>
            </a:endParaRPr>
          </a:p>
        </p:txBody>
      </p:sp>
      <p:pic>
        <p:nvPicPr>
          <p:cNvPr id="2068" name="Picture 50" descr="나뭇잎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3371175">
            <a:off x="2063750" y="3001963"/>
            <a:ext cx="1282700" cy="41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0" y="4336131"/>
            <a:ext cx="9144000" cy="6944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marR="0" algn="ctr" defTabSz="457200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1 I like football.</a:t>
            </a:r>
            <a:endParaRPr kumimoji="0" lang="en-US" altLang="zh-CN" sz="4400" b="1" kern="1200" cap="none" spc="0" normalizeH="0" baseline="0" noProof="0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7"/>
          <p:cNvSpPr txBox="1"/>
          <p:nvPr/>
        </p:nvSpPr>
        <p:spPr>
          <a:xfrm>
            <a:off x="5262563" y="1677988"/>
            <a:ext cx="3349625" cy="57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 早操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88988" y="17811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5" name="文本框 19"/>
          <p:cNvSpPr txBox="1"/>
          <p:nvPr/>
        </p:nvSpPr>
        <p:spPr>
          <a:xfrm>
            <a:off x="1152525" y="1774825"/>
            <a:ext cx="15128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8" name="图片 9" descr="book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9538" y="1673225"/>
            <a:ext cx="1087437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1"/>
          <p:cNvSpPr/>
          <p:nvPr/>
        </p:nvSpPr>
        <p:spPr>
          <a:xfrm>
            <a:off x="2143125" y="2605088"/>
            <a:ext cx="3533775" cy="145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morning exercises.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我喜欢早操。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00" name="矩形 1"/>
          <p:cNvSpPr/>
          <p:nvPr/>
        </p:nvSpPr>
        <p:spPr>
          <a:xfrm>
            <a:off x="1174750" y="2851150"/>
            <a:ext cx="825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230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38" y="1704975"/>
            <a:ext cx="26289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3" name="矩形 1"/>
          <p:cNvSpPr/>
          <p:nvPr/>
        </p:nvSpPr>
        <p:spPr>
          <a:xfrm>
            <a:off x="1236663" y="4449763"/>
            <a:ext cx="19939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矩形 1"/>
          <p:cNvSpPr/>
          <p:nvPr/>
        </p:nvSpPr>
        <p:spPr>
          <a:xfrm>
            <a:off x="3095625" y="4197350"/>
            <a:ext cx="6229350" cy="145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morning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（早上，上午）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exercises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（运动，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训练）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morning exercises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（早操）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838" y="1550988"/>
            <a:ext cx="8696325" cy="361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8"/>
          <p:cNvSpPr txBox="1"/>
          <p:nvPr/>
        </p:nvSpPr>
        <p:spPr>
          <a:xfrm>
            <a:off x="2476966" y="145812"/>
            <a:ext cx="422558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kern="1200" cap="none" spc="-300" normalizeH="0" baseline="0" noProof="0" dirty="0" smtClean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Listen </a:t>
            </a:r>
            <a:r>
              <a:rPr kumimoji="1" lang="en-US" altLang="zh-CN" sz="4400" kern="1200" cap="none" spc="-300" normalizeH="0" baseline="0" noProof="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and say.</a:t>
            </a:r>
            <a:endParaRPr kumimoji="1" lang="zh-CN" altLang="en-US" sz="4400" kern="1200" cap="none" spc="-300" normalizeH="0" baseline="0" noProof="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3319" name="TextBox 14"/>
          <p:cNvSpPr txBox="1"/>
          <p:nvPr/>
        </p:nvSpPr>
        <p:spPr>
          <a:xfrm>
            <a:off x="561975" y="3036888"/>
            <a:ext cx="17573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football.</a:t>
            </a:r>
            <a:endParaRPr lang="en-US" altLang="zh-CN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20" name="TextBox 14"/>
          <p:cNvSpPr txBox="1"/>
          <p:nvPr/>
        </p:nvSpPr>
        <p:spPr>
          <a:xfrm>
            <a:off x="2917825" y="2430463"/>
            <a:ext cx="17938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basketball.</a:t>
            </a:r>
            <a:endParaRPr lang="en-US" altLang="zh-CN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21" name="TextBox 14"/>
          <p:cNvSpPr txBox="1"/>
          <p:nvPr/>
        </p:nvSpPr>
        <p:spPr>
          <a:xfrm>
            <a:off x="6018213" y="3211513"/>
            <a:ext cx="26066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 t like basketball.</a:t>
            </a:r>
            <a:endParaRPr lang="en-US" altLang="zh-CN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3073656" y="177711"/>
            <a:ext cx="260520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kern="1200" cap="none" spc="-300" normalizeH="0" baseline="0" noProof="0" dirty="0" err="1" smtClean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Practise</a:t>
            </a:r>
            <a:r>
              <a:rPr kumimoji="1" lang="en-US" altLang="zh-CN" sz="4400" kern="1200" cap="none" spc="-300" normalizeH="0" baseline="0" noProof="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.</a:t>
            </a:r>
            <a:endParaRPr kumimoji="1" lang="zh-CN" altLang="en-US" sz="4400" kern="1200" cap="none" spc="-300" normalizeH="0" baseline="0" noProof="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4341" name="TextBox 1"/>
          <p:cNvSpPr txBox="1"/>
          <p:nvPr/>
        </p:nvSpPr>
        <p:spPr>
          <a:xfrm>
            <a:off x="855663" y="1039813"/>
            <a:ext cx="35115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nn-NO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like... / I don’t like...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342" name="Picture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50" y="2032000"/>
            <a:ext cx="775335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1"/>
          <p:cNvSpPr txBox="1"/>
          <p:nvPr/>
        </p:nvSpPr>
        <p:spPr>
          <a:xfrm>
            <a:off x="1163638" y="4448175"/>
            <a:ext cx="12731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nn-NO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football</a:t>
            </a:r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4" name="TextBox 1"/>
          <p:cNvSpPr txBox="1"/>
          <p:nvPr/>
        </p:nvSpPr>
        <p:spPr>
          <a:xfrm>
            <a:off x="3032125" y="3752850"/>
            <a:ext cx="1274763" cy="1228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nn-NO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endParaRPr lang="nn-NO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nn-NO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5" name="TextBox 1"/>
          <p:cNvSpPr txBox="1"/>
          <p:nvPr/>
        </p:nvSpPr>
        <p:spPr>
          <a:xfrm>
            <a:off x="4613275" y="3535363"/>
            <a:ext cx="17430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nn-NO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tennis</a:t>
            </a:r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6" name="TextBox 1"/>
          <p:cNvSpPr txBox="1"/>
          <p:nvPr/>
        </p:nvSpPr>
        <p:spPr>
          <a:xfrm>
            <a:off x="6797675" y="4910138"/>
            <a:ext cx="1743075" cy="61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nn-NO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</a:t>
            </a:r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Box 8"/>
          <p:cNvSpPr txBox="1">
            <a:spLocks noChangeArrowheads="1"/>
          </p:cNvSpPr>
          <p:nvPr/>
        </p:nvSpPr>
        <p:spPr bwMode="auto">
          <a:xfrm>
            <a:off x="927100" y="1454150"/>
            <a:ext cx="7332663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最强大脑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450850" algn="l" defTabSz="4572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小组合作，先准备一些表达运动项目词汇的单词卡片，放进盒子里。一人从盒子中随机抽取一张单词卡片并大声读出卡片上的单词，其他人听到后做动作。做错的人将被淘汰出局，留到最后的人为获胜者。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Box 1"/>
          <p:cNvSpPr txBox="1">
            <a:spLocks noChangeArrowheads="1"/>
          </p:cNvSpPr>
          <p:nvPr/>
        </p:nvSpPr>
        <p:spPr bwMode="auto">
          <a:xfrm>
            <a:off x="950913" y="1404938"/>
            <a:ext cx="736123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看图片，补全单词。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__ __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tb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__ l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火眼金睛，我会选。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________ dogs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7305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like          B. likes          C. loves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1481138" y="2401888"/>
            <a:ext cx="14668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  o       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1917700" y="3857625"/>
            <a:ext cx="4603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974725" y="5129213"/>
            <a:ext cx="7642225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00225" y="5130800"/>
            <a:ext cx="664527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由句意可知是描述我喜欢狗，主语是第一人称“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I”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，故选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395" name="Picture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0013" y="2249488"/>
            <a:ext cx="695325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6" name="Picture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4600" y="3781425"/>
            <a:ext cx="561975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857250" y="1320800"/>
            <a:ext cx="7964488" cy="5262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会选。根据单词选出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的图片。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(1) basketball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35128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morning exercises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35128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 table tennis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35128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                      B.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1157288" y="2311400"/>
            <a:ext cx="533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2"/>
          <p:cNvSpPr txBox="1"/>
          <p:nvPr/>
        </p:nvSpPr>
        <p:spPr>
          <a:xfrm>
            <a:off x="1157288" y="3789363"/>
            <a:ext cx="5334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1177925" y="5218113"/>
            <a:ext cx="5334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8" name="Picture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1625" y="3008313"/>
            <a:ext cx="676275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Picture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700" y="2960688"/>
            <a:ext cx="7524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0" name="Picture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1625" y="4438650"/>
            <a:ext cx="914400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Picture 2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1625" y="5794375"/>
            <a:ext cx="83820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Picture 2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0" y="5781675"/>
            <a:ext cx="942975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Picture 2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3788" y="4429125"/>
            <a:ext cx="6572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9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3"/>
          <p:cNvSpPr txBox="1"/>
          <p:nvPr/>
        </p:nvSpPr>
        <p:spPr>
          <a:xfrm>
            <a:off x="903288" y="1225550"/>
            <a:ext cx="7131050" cy="157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27100" y="2881313"/>
            <a:ext cx="763746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529080" marR="0" lvl="0" indent="-152908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like, football, basketball, table tennis, morning exercises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like football.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52908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don’t like football.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文本框 2"/>
          <p:cNvSpPr txBox="1"/>
          <p:nvPr/>
        </p:nvSpPr>
        <p:spPr>
          <a:xfrm>
            <a:off x="-1898650" y="192563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pic>
        <p:nvPicPr>
          <p:cNvPr id="3079" name="Picture 16" descr="C:\Users\Administrator\Desktop\小学点拨课件副本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4375" y="174625"/>
            <a:ext cx="2724150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8425" y="1481138"/>
            <a:ext cx="6494463" cy="427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1477963"/>
            <a:ext cx="7275513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8"/>
          <p:cNvSpPr txBox="1"/>
          <p:nvPr/>
        </p:nvSpPr>
        <p:spPr>
          <a:xfrm>
            <a:off x="1937471" y="138360"/>
            <a:ext cx="536627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kern="1200" cap="none" spc="-300" normalizeH="0" baseline="0" noProof="0" dirty="0" smtClean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Listen </a:t>
            </a:r>
            <a:r>
              <a:rPr kumimoji="1" lang="en-US" altLang="zh-CN" sz="4800" kern="1200" cap="none" spc="-300" normalizeH="0" baseline="0" noProof="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and chant.</a:t>
            </a:r>
            <a:endParaRPr kumimoji="1" lang="zh-CN" altLang="en-US" sz="4800" kern="1200" cap="none" spc="-300" normalizeH="0" baseline="0" noProof="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4105" name="矩形 1"/>
          <p:cNvSpPr/>
          <p:nvPr/>
        </p:nvSpPr>
        <p:spPr>
          <a:xfrm>
            <a:off x="4386263" y="1244600"/>
            <a:ext cx="2932112" cy="280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Lions are big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cats are small.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Monkeys are short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elephants are tall.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Pandas are fat.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them all.</a:t>
            </a:r>
            <a:endParaRPr lang="zh-CN" altLang="en-US" sz="1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17"/>
          <p:cNvSpPr txBox="1"/>
          <p:nvPr/>
        </p:nvSpPr>
        <p:spPr>
          <a:xfrm>
            <a:off x="3051175" y="1338263"/>
            <a:ext cx="3783013" cy="611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I like football.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我喜欢足球。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30313" y="1512888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1" name="文本框 19"/>
          <p:cNvSpPr txBox="1"/>
          <p:nvPr/>
        </p:nvSpPr>
        <p:spPr>
          <a:xfrm>
            <a:off x="1763713" y="1541463"/>
            <a:ext cx="12112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54" name="图片 9" descr="book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8813" y="1404938"/>
            <a:ext cx="1087437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1"/>
          <p:cNvSpPr/>
          <p:nvPr/>
        </p:nvSpPr>
        <p:spPr>
          <a:xfrm>
            <a:off x="2571750" y="3035300"/>
            <a:ext cx="4548188" cy="54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 girl is crying.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这个女孩正在哭。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6" name="矩形 1"/>
          <p:cNvSpPr/>
          <p:nvPr/>
        </p:nvSpPr>
        <p:spPr>
          <a:xfrm>
            <a:off x="1747838" y="3173413"/>
            <a:ext cx="822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7"/>
          <p:cNvSpPr txBox="1"/>
          <p:nvPr/>
        </p:nvSpPr>
        <p:spPr>
          <a:xfrm>
            <a:off x="2568575" y="2135188"/>
            <a:ext cx="37830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lаɪk/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（动词） 喜欢［四会］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54342" y="2236103"/>
            <a:ext cx="8191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44370" y="4507888"/>
            <a:ext cx="1200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88088" y="2170113"/>
            <a:ext cx="1143000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1"/>
          <p:cNvSpPr/>
          <p:nvPr/>
        </p:nvSpPr>
        <p:spPr>
          <a:xfrm>
            <a:off x="2860675" y="3760788"/>
            <a:ext cx="1316038" cy="61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love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热爱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2" name="矩形 1"/>
          <p:cNvSpPr/>
          <p:nvPr/>
        </p:nvSpPr>
        <p:spPr>
          <a:xfrm>
            <a:off x="1749425" y="3898900"/>
            <a:ext cx="12255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近义词：</a:t>
            </a:r>
            <a:endParaRPr lang="zh-CN" altLang="en-US" sz="1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63" name="文本框 17"/>
          <p:cNvSpPr txBox="1"/>
          <p:nvPr/>
        </p:nvSpPr>
        <p:spPr>
          <a:xfrm>
            <a:off x="3021013" y="4362450"/>
            <a:ext cx="42243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fʊtbɔːl/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 名词） 足球［四会］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164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08813" y="4384675"/>
            <a:ext cx="1143000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矩形 1"/>
          <p:cNvSpPr/>
          <p:nvPr/>
        </p:nvSpPr>
        <p:spPr>
          <a:xfrm>
            <a:off x="2573338" y="5343525"/>
            <a:ext cx="4548187" cy="54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have a football.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我有一个足球。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6" name="矩形 1"/>
          <p:cNvSpPr/>
          <p:nvPr/>
        </p:nvSpPr>
        <p:spPr>
          <a:xfrm>
            <a:off x="1749425" y="5481638"/>
            <a:ext cx="822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30" grpId="0" build="p"/>
      <p:bldP spid="3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矩形 1"/>
          <p:cNvSpPr/>
          <p:nvPr/>
        </p:nvSpPr>
        <p:spPr>
          <a:xfrm>
            <a:off x="1228725" y="2373313"/>
            <a:ext cx="23415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视觉联想记忆法</a:t>
            </a:r>
            <a:r>
              <a:rPr lang="zh-CN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2997200" y="4176713"/>
            <a:ext cx="5746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(foot)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踢的球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(ball)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就是足球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(football)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7" name="组合 2"/>
          <p:cNvGrpSpPr/>
          <p:nvPr/>
        </p:nvGrpSpPr>
        <p:grpSpPr>
          <a:xfrm>
            <a:off x="1241425" y="4294188"/>
            <a:ext cx="1755775" cy="461962"/>
            <a:chOff x="487410" y="4005263"/>
            <a:chExt cx="1755623" cy="461088"/>
          </a:xfrm>
        </p:grpSpPr>
        <p:sp>
          <p:nvSpPr>
            <p:cNvPr id="7181" name="TextBox 10"/>
            <p:cNvSpPr txBox="1"/>
            <p:nvPr/>
          </p:nvSpPr>
          <p:spPr>
            <a:xfrm>
              <a:off x="714374" y="4005263"/>
              <a:ext cx="1528659" cy="4610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7182" name="图片 29" descr="花盆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87410" y="4038327"/>
              <a:ext cx="323850" cy="3683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178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7650" y="2373313"/>
            <a:ext cx="1381125" cy="134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1"/>
          <p:cNvSpPr/>
          <p:nvPr/>
        </p:nvSpPr>
        <p:spPr>
          <a:xfrm>
            <a:off x="2374900" y="2351088"/>
            <a:ext cx="2274888" cy="61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+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事物名称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0" name="矩形 1"/>
          <p:cNvSpPr/>
          <p:nvPr/>
        </p:nvSpPr>
        <p:spPr>
          <a:xfrm>
            <a:off x="1046163" y="2489200"/>
            <a:ext cx="12271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 sz="1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1" name="文本框 17"/>
          <p:cNvSpPr txBox="1"/>
          <p:nvPr/>
        </p:nvSpPr>
        <p:spPr>
          <a:xfrm>
            <a:off x="1008063" y="1450975"/>
            <a:ext cx="3436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表达自己喜欢某事物的句型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202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45000" y="1485900"/>
            <a:ext cx="1143000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矩形 1"/>
          <p:cNvSpPr/>
          <p:nvPr/>
        </p:nvSpPr>
        <p:spPr>
          <a:xfrm>
            <a:off x="1873250" y="3178175"/>
            <a:ext cx="4548188" cy="54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the doll.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我喜欢这个洋娃娃。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4" name="矩形 1"/>
          <p:cNvSpPr/>
          <p:nvPr/>
        </p:nvSpPr>
        <p:spPr>
          <a:xfrm>
            <a:off x="1049338" y="3316288"/>
            <a:ext cx="8223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8205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3763" y="4187825"/>
            <a:ext cx="323850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6" name="矩形 16"/>
          <p:cNvSpPr/>
          <p:nvPr/>
        </p:nvSpPr>
        <p:spPr>
          <a:xfrm>
            <a:off x="1146175" y="4092575"/>
            <a:ext cx="701675" cy="495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矩形 2"/>
          <p:cNvSpPr/>
          <p:nvPr/>
        </p:nvSpPr>
        <p:spPr>
          <a:xfrm>
            <a:off x="1973263" y="3967163"/>
            <a:ext cx="6651625" cy="184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like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是个淘气鬼，当主语换成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he/she/it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或单个人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物等第三人称单数时，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like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就会变成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likes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 likes pandas.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他喜欢大熊猫。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34" grpId="0" build="p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7"/>
          <p:cNvSpPr txBox="1"/>
          <p:nvPr/>
        </p:nvSpPr>
        <p:spPr>
          <a:xfrm>
            <a:off x="2819400" y="1473200"/>
            <a:ext cx="4973638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football.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我不喜欢足球。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39800" y="1576388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3" name="文本框 19"/>
          <p:cNvSpPr txBox="1"/>
          <p:nvPr/>
        </p:nvSpPr>
        <p:spPr>
          <a:xfrm>
            <a:off x="1247775" y="1570038"/>
            <a:ext cx="15128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6" name="图片 9" descr="book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7800" y="1468438"/>
            <a:ext cx="1087438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1"/>
          <p:cNvSpPr/>
          <p:nvPr/>
        </p:nvSpPr>
        <p:spPr>
          <a:xfrm>
            <a:off x="2211388" y="2168525"/>
            <a:ext cx="57562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这是用来表达自己不喜欢某事物的句型。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8" name="矩形 1"/>
          <p:cNvSpPr/>
          <p:nvPr/>
        </p:nvSpPr>
        <p:spPr>
          <a:xfrm>
            <a:off x="1243013" y="2414588"/>
            <a:ext cx="825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2803525" y="2986088"/>
            <a:ext cx="38973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+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事物名称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0" name="矩形 1"/>
          <p:cNvSpPr/>
          <p:nvPr/>
        </p:nvSpPr>
        <p:spPr>
          <a:xfrm>
            <a:off x="1241425" y="3230563"/>
            <a:ext cx="15779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" name="矩形 1"/>
          <p:cNvSpPr/>
          <p:nvPr/>
        </p:nvSpPr>
        <p:spPr>
          <a:xfrm>
            <a:off x="2227263" y="3849688"/>
            <a:ext cx="42830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cats.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我不喜欢猫。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2" name="矩形 1"/>
          <p:cNvSpPr/>
          <p:nvPr/>
        </p:nvSpPr>
        <p:spPr>
          <a:xfrm>
            <a:off x="1258888" y="4095750"/>
            <a:ext cx="825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9233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7425" y="4960938"/>
            <a:ext cx="323850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4" name="矩形 16"/>
          <p:cNvSpPr/>
          <p:nvPr/>
        </p:nvSpPr>
        <p:spPr>
          <a:xfrm>
            <a:off x="1281113" y="4810125"/>
            <a:ext cx="8032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矩形 2"/>
          <p:cNvSpPr/>
          <p:nvPr/>
        </p:nvSpPr>
        <p:spPr>
          <a:xfrm>
            <a:off x="2108200" y="4657725"/>
            <a:ext cx="66516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这个句子中的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don’t = do not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not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的缩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写，意为“不”。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18" grpId="0"/>
      <p:bldP spid="20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7"/>
          <p:cNvSpPr txBox="1"/>
          <p:nvPr/>
        </p:nvSpPr>
        <p:spPr>
          <a:xfrm>
            <a:off x="4538663" y="1677988"/>
            <a:ext cx="42957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bɑːskɪtbɔːl/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 篮球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39800" y="17811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7" name="文本框 19"/>
          <p:cNvSpPr txBox="1"/>
          <p:nvPr/>
        </p:nvSpPr>
        <p:spPr>
          <a:xfrm>
            <a:off x="1247775" y="1774825"/>
            <a:ext cx="15128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50" name="图片 9" descr="book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7800" y="1673225"/>
            <a:ext cx="1087438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1"/>
          <p:cNvSpPr/>
          <p:nvPr/>
        </p:nvSpPr>
        <p:spPr>
          <a:xfrm>
            <a:off x="2211388" y="3054350"/>
            <a:ext cx="26479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basketball.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我喜欢篮球。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2" name="矩形 1"/>
          <p:cNvSpPr/>
          <p:nvPr/>
        </p:nvSpPr>
        <p:spPr>
          <a:xfrm>
            <a:off x="1243013" y="3300413"/>
            <a:ext cx="825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25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7800" y="1709738"/>
            <a:ext cx="1809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44613" y="2376488"/>
            <a:ext cx="1143000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8"/>
          <p:cNvSpPr txBox="1"/>
          <p:nvPr/>
        </p:nvSpPr>
        <p:spPr>
          <a:xfrm>
            <a:off x="3009900" y="4610100"/>
            <a:ext cx="5748338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投进篮筐（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basket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）里的球（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ball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）就是篮球（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basketball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0256" name="组合 2"/>
          <p:cNvGrpSpPr/>
          <p:nvPr/>
        </p:nvGrpSpPr>
        <p:grpSpPr>
          <a:xfrm>
            <a:off x="1255713" y="4851400"/>
            <a:ext cx="1754187" cy="461963"/>
            <a:chOff x="487410" y="4005263"/>
            <a:chExt cx="1755623" cy="461088"/>
          </a:xfrm>
        </p:grpSpPr>
        <p:sp>
          <p:nvSpPr>
            <p:cNvPr id="10260" name="TextBox 10"/>
            <p:cNvSpPr txBox="1"/>
            <p:nvPr/>
          </p:nvSpPr>
          <p:spPr>
            <a:xfrm>
              <a:off x="714374" y="4005263"/>
              <a:ext cx="1528659" cy="4610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10261" name="图片 29" descr="花盆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87410" y="4038327"/>
              <a:ext cx="323850" cy="3683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7"/>
          <p:cNvSpPr txBox="1"/>
          <p:nvPr/>
        </p:nvSpPr>
        <p:spPr>
          <a:xfrm>
            <a:off x="4538663" y="1677988"/>
            <a:ext cx="42957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 乒乓球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88988" y="17811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1" name="文本框 19"/>
          <p:cNvSpPr txBox="1"/>
          <p:nvPr/>
        </p:nvSpPr>
        <p:spPr>
          <a:xfrm>
            <a:off x="1152525" y="1774825"/>
            <a:ext cx="15128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4" name="图片 9" descr="book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9538" y="1673225"/>
            <a:ext cx="1087437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1"/>
          <p:cNvSpPr/>
          <p:nvPr/>
        </p:nvSpPr>
        <p:spPr>
          <a:xfrm>
            <a:off x="2211388" y="2605088"/>
            <a:ext cx="35337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table tennis.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我不喜欢乒乓球。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6" name="矩形 1"/>
          <p:cNvSpPr/>
          <p:nvPr/>
        </p:nvSpPr>
        <p:spPr>
          <a:xfrm>
            <a:off x="1243013" y="2851150"/>
            <a:ext cx="825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3009900" y="4229100"/>
            <a:ext cx="5748338" cy="145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在桌子（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table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）上打的网球（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tennis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就是乒乓球（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table tennis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278" name="组合 2"/>
          <p:cNvGrpSpPr/>
          <p:nvPr/>
        </p:nvGrpSpPr>
        <p:grpSpPr>
          <a:xfrm>
            <a:off x="1255713" y="4468813"/>
            <a:ext cx="1754187" cy="461962"/>
            <a:chOff x="487410" y="4005263"/>
            <a:chExt cx="1755623" cy="461088"/>
          </a:xfrm>
        </p:grpSpPr>
        <p:sp>
          <p:nvSpPr>
            <p:cNvPr id="11283" name="TextBox 10"/>
            <p:cNvSpPr txBox="1"/>
            <p:nvPr/>
          </p:nvSpPr>
          <p:spPr>
            <a:xfrm>
              <a:off x="714374" y="4005263"/>
              <a:ext cx="1528659" cy="4610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11284" name="图片 29" descr="花盆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87410" y="4038327"/>
              <a:ext cx="323850" cy="3683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79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1744663"/>
            <a:ext cx="180975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23580429-aaa9-4d24-b2b4-6dba1be402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全屏显示(4:3)</PresentationFormat>
  <Paragraphs>176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Adobe 黑体 Std R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2018-08-09T02:32:00Z</dcterms:created>
  <dcterms:modified xsi:type="dcterms:W3CDTF">2023-02-16T02:53:18Z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5EA523D1968D4BF5962E2FBA4F0471C9</vt:lpwstr>
  </property>
</Properties>
</file>